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1"/>
  </p:handoutMasterIdLst>
  <p:sldIdLst>
    <p:sldId id="1005" r:id="rId3"/>
    <p:sldId id="972" r:id="rId5"/>
    <p:sldId id="937" r:id="rId6"/>
    <p:sldId id="992" r:id="rId7"/>
    <p:sldId id="1006" r:id="rId8"/>
    <p:sldId id="1007" r:id="rId9"/>
    <p:sldId id="1008" r:id="rId10"/>
    <p:sldId id="1009" r:id="rId11"/>
    <p:sldId id="1010" r:id="rId12"/>
    <p:sldId id="1011" r:id="rId13"/>
    <p:sldId id="1013" r:id="rId14"/>
    <p:sldId id="1012" r:id="rId15"/>
    <p:sldId id="1014" r:id="rId16"/>
    <p:sldId id="1015" r:id="rId17"/>
    <p:sldId id="1016" r:id="rId18"/>
    <p:sldId id="1017" r:id="rId19"/>
    <p:sldId id="1018" r:id="rId20"/>
    <p:sldId id="1020" r:id="rId21"/>
    <p:sldId id="1019" r:id="rId22"/>
    <p:sldId id="1021" r:id="rId23"/>
    <p:sldId id="1022" r:id="rId24"/>
    <p:sldId id="1023" r:id="rId25"/>
    <p:sldId id="1024" r:id="rId26"/>
    <p:sldId id="1027" r:id="rId27"/>
    <p:sldId id="1025" r:id="rId28"/>
    <p:sldId id="1026" r:id="rId29"/>
    <p:sldId id="1028" r:id="rId30"/>
    <p:sldId id="1029" r:id="rId31"/>
    <p:sldId id="1030" r:id="rId32"/>
    <p:sldId id="1033" r:id="rId33"/>
    <p:sldId id="1031" r:id="rId34"/>
    <p:sldId id="1032" r:id="rId35"/>
    <p:sldId id="1034" r:id="rId36"/>
    <p:sldId id="1035" r:id="rId37"/>
    <p:sldId id="1036" r:id="rId38"/>
    <p:sldId id="1037" r:id="rId39"/>
    <p:sldId id="1038" r:id="rId40"/>
  </p:sldIdLst>
  <p:sldSz cx="12196445"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C"/>
    <a:srgbClr val="F8F8F8"/>
    <a:srgbClr val="EAEAEA"/>
    <a:srgbClr val="DDDDDD"/>
    <a:srgbClr val="0DC2D5"/>
    <a:srgbClr val="17DCF1"/>
    <a:srgbClr val="12D0CB"/>
    <a:srgbClr val="FDE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44" autoAdjust="0"/>
    <p:restoredTop sz="95494" autoAdjust="0"/>
  </p:normalViewPr>
  <p:slideViewPr>
    <p:cSldViewPr snapToObjects="1" showGuides="1">
      <p:cViewPr varScale="1">
        <p:scale>
          <a:sx n="92" d="100"/>
          <a:sy n="92" d="100"/>
        </p:scale>
        <p:origin x="102" y="84"/>
      </p:cViewPr>
      <p:guideLst>
        <p:guide orient="horz" pos="2142"/>
        <p:guide pos="3841"/>
      </p:guideLst>
    </p:cSldViewPr>
  </p:slideViewPr>
  <p:outlineViewPr>
    <p:cViewPr>
      <p:scale>
        <a:sx n="33" d="100"/>
        <a:sy n="33" d="100"/>
      </p:scale>
      <p:origin x="0" y="0"/>
    </p:cViewPr>
  </p:outlineViewPr>
  <p:notesTextViewPr>
    <p:cViewPr>
      <p:scale>
        <a:sx n="1" d="1"/>
        <a:sy n="1" d="1"/>
      </p:scale>
      <p:origin x="0" y="0"/>
    </p:cViewPr>
  </p:notesTextViewPr>
  <p:sorterViewPr showFormatting="0">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036" name="Rectangle 4"/>
          <p:cNvSpPr>
            <a:spLocks noGrp="1" noRot="1" noChangeAspect="1"/>
          </p:cNvSpPr>
          <p:nvPr>
            <p:ph type="sldImg" idx="2"/>
          </p:nvPr>
        </p:nvSpPr>
        <p:spPr>
          <a:xfrm>
            <a:off x="1143000" y="685800"/>
            <a:ext cx="4572000" cy="3429000"/>
          </a:xfrm>
          <a:prstGeom prst="rect">
            <a:avLst/>
          </a:prstGeom>
          <a:noFill/>
          <a:ln w="9525">
            <a:noFill/>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xfrm>
            <a:off x="381000" y="685800"/>
            <a:ext cx="6096000" cy="3429000"/>
          </a:xfrm>
        </p:spPr>
      </p:sp>
      <p:sp>
        <p:nvSpPr>
          <p:cNvPr id="45059" name="备注占位符 2"/>
          <p:cNvSpPr>
            <a:spLocks noGrp="1"/>
          </p:cNvSpPr>
          <p:nvPr>
            <p:ph type="body" idx="1"/>
          </p:nvPr>
        </p:nvSpPr>
        <p:spPr/>
        <p:txBody>
          <a:bodyPr wrap="square" lIns="91440" tIns="45720" rIns="91440" bIns="45720" anchor="ctr"/>
          <a:lstStyle/>
          <a:p>
            <a:pPr lvl="0"/>
            <a:r>
              <a:rPr lang="zh-CN" altLang="en-US" dirty="0"/>
              <a:t>更多模板请关注：亮亮图文旗舰店https://liangliangtuwen.tmall.com</a:t>
            </a:r>
            <a:endParaRPr lang="zh-CN" altLang="en-US" dirty="0"/>
          </a:p>
        </p:txBody>
      </p:sp>
      <p:sp>
        <p:nvSpPr>
          <p:cNvPr id="4506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a:xfrm>
            <a:off x="381000" y="685800"/>
            <a:ext cx="6096000" cy="3429000"/>
          </a:xfrm>
        </p:spPr>
      </p:sp>
      <p:sp>
        <p:nvSpPr>
          <p:cNvPr id="55299" name="备注占位符 2"/>
          <p:cNvSpPr>
            <a:spLocks noGrp="1"/>
          </p:cNvSpPr>
          <p:nvPr>
            <p:ph type="body" idx="1"/>
          </p:nvPr>
        </p:nvSpPr>
        <p:spPr/>
        <p:txBody>
          <a:bodyPr wrap="square" lIns="91440" tIns="45720" rIns="91440" bIns="45720" anchor="ctr"/>
          <a:lstStyle/>
          <a:p>
            <a:pPr lvl="0"/>
            <a:endParaRPr lang="zh-CN" altLang="en-US" dirty="0"/>
          </a:p>
        </p:txBody>
      </p:sp>
      <p:sp>
        <p:nvSpPr>
          <p:cNvPr id="5530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xfrm>
            <a:off x="381000" y="685800"/>
            <a:ext cx="6096000" cy="3429000"/>
          </a:xfrm>
        </p:spPr>
      </p:sp>
      <p:sp>
        <p:nvSpPr>
          <p:cNvPr id="56323" name="备注占位符 2"/>
          <p:cNvSpPr>
            <a:spLocks noGrp="1"/>
          </p:cNvSpPr>
          <p:nvPr>
            <p:ph type="body" idx="1"/>
          </p:nvPr>
        </p:nvSpPr>
        <p:spPr/>
        <p:txBody>
          <a:bodyPr wrap="square" lIns="91440" tIns="45720" rIns="91440" bIns="45720" anchor="ctr"/>
          <a:lstStyle/>
          <a:p>
            <a:pPr lvl="0"/>
            <a:endParaRPr lang="zh-CN" altLang="en-US" dirty="0"/>
          </a:p>
        </p:txBody>
      </p:sp>
      <p:sp>
        <p:nvSpPr>
          <p:cNvPr id="5632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xfrm>
            <a:off x="381000" y="685800"/>
            <a:ext cx="6096000" cy="3429000"/>
          </a:xfrm>
        </p:spPr>
      </p:sp>
      <p:sp>
        <p:nvSpPr>
          <p:cNvPr id="57347" name="备注占位符 2"/>
          <p:cNvSpPr>
            <a:spLocks noGrp="1"/>
          </p:cNvSpPr>
          <p:nvPr>
            <p:ph type="body" idx="1"/>
          </p:nvPr>
        </p:nvSpPr>
        <p:spPr/>
        <p:txBody>
          <a:bodyPr wrap="square" lIns="91440" tIns="45720" rIns="91440" bIns="45720" anchor="ctr"/>
          <a:lstStyle/>
          <a:p>
            <a:pPr lvl="0"/>
            <a:endParaRPr lang="zh-CN" altLang="en-US" dirty="0"/>
          </a:p>
        </p:txBody>
      </p:sp>
      <p:sp>
        <p:nvSpPr>
          <p:cNvPr id="5734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a:xfrm>
            <a:off x="381000" y="685800"/>
            <a:ext cx="6096000" cy="3429000"/>
          </a:xfrm>
        </p:spPr>
      </p:sp>
      <p:sp>
        <p:nvSpPr>
          <p:cNvPr id="58371" name="备注占位符 2"/>
          <p:cNvSpPr>
            <a:spLocks noGrp="1"/>
          </p:cNvSpPr>
          <p:nvPr>
            <p:ph type="body" idx="1"/>
          </p:nvPr>
        </p:nvSpPr>
        <p:spPr/>
        <p:txBody>
          <a:bodyPr wrap="square" lIns="91440" tIns="45720" rIns="91440" bIns="45720" anchor="ctr"/>
          <a:lstStyle/>
          <a:p>
            <a:pPr lvl="0"/>
            <a:endParaRPr lang="zh-CN" altLang="en-US" dirty="0"/>
          </a:p>
        </p:txBody>
      </p:sp>
      <p:sp>
        <p:nvSpPr>
          <p:cNvPr id="5837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xfrm>
            <a:off x="381000" y="685800"/>
            <a:ext cx="6096000" cy="3429000"/>
          </a:xfrm>
        </p:spPr>
      </p:sp>
      <p:sp>
        <p:nvSpPr>
          <p:cNvPr id="59395" name="备注占位符 2"/>
          <p:cNvSpPr>
            <a:spLocks noGrp="1"/>
          </p:cNvSpPr>
          <p:nvPr>
            <p:ph type="body" idx="1"/>
          </p:nvPr>
        </p:nvSpPr>
        <p:spPr/>
        <p:txBody>
          <a:bodyPr wrap="square" lIns="91440" tIns="45720" rIns="91440" bIns="45720" anchor="ctr"/>
          <a:lstStyle/>
          <a:p>
            <a:pPr lvl="0"/>
            <a:endParaRPr lang="zh-CN" altLang="en-US" dirty="0"/>
          </a:p>
        </p:txBody>
      </p:sp>
      <p:sp>
        <p:nvSpPr>
          <p:cNvPr id="5939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xfrm>
            <a:off x="381000" y="685800"/>
            <a:ext cx="6096000" cy="3429000"/>
          </a:xfrm>
        </p:spPr>
      </p:sp>
      <p:sp>
        <p:nvSpPr>
          <p:cNvPr id="60419" name="备注占位符 2"/>
          <p:cNvSpPr>
            <a:spLocks noGrp="1"/>
          </p:cNvSpPr>
          <p:nvPr>
            <p:ph type="body" idx="1"/>
          </p:nvPr>
        </p:nvSpPr>
        <p:spPr/>
        <p:txBody>
          <a:bodyPr wrap="square" lIns="91440" tIns="45720" rIns="91440" bIns="45720" anchor="ctr"/>
          <a:lstStyle/>
          <a:p>
            <a:pPr lvl="0"/>
            <a:endParaRPr lang="zh-CN" altLang="en-US" dirty="0"/>
          </a:p>
        </p:txBody>
      </p:sp>
      <p:sp>
        <p:nvSpPr>
          <p:cNvPr id="6042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xfrm>
            <a:off x="381000" y="685800"/>
            <a:ext cx="6096000" cy="3429000"/>
          </a:xfrm>
        </p:spPr>
      </p:sp>
      <p:sp>
        <p:nvSpPr>
          <p:cNvPr id="61443" name="备注占位符 2"/>
          <p:cNvSpPr>
            <a:spLocks noGrp="1"/>
          </p:cNvSpPr>
          <p:nvPr>
            <p:ph type="body" idx="1"/>
          </p:nvPr>
        </p:nvSpPr>
        <p:spPr/>
        <p:txBody>
          <a:bodyPr wrap="square" lIns="91440" tIns="45720" rIns="91440" bIns="45720" anchor="ctr"/>
          <a:lstStyle/>
          <a:p>
            <a:pPr lvl="0"/>
            <a:endParaRPr lang="zh-CN" altLang="en-US" dirty="0"/>
          </a:p>
        </p:txBody>
      </p:sp>
      <p:sp>
        <p:nvSpPr>
          <p:cNvPr id="6144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a:xfrm>
            <a:off x="381000" y="685800"/>
            <a:ext cx="6096000" cy="3429000"/>
          </a:xfrm>
        </p:spPr>
      </p:sp>
      <p:sp>
        <p:nvSpPr>
          <p:cNvPr id="62467" name="备注占位符 2"/>
          <p:cNvSpPr>
            <a:spLocks noGrp="1"/>
          </p:cNvSpPr>
          <p:nvPr>
            <p:ph type="body" idx="1"/>
          </p:nvPr>
        </p:nvSpPr>
        <p:spPr/>
        <p:txBody>
          <a:bodyPr wrap="square" lIns="91440" tIns="45720" rIns="91440" bIns="45720" anchor="ctr"/>
          <a:lstStyle/>
          <a:p>
            <a:pPr lvl="0"/>
            <a:endParaRPr lang="zh-CN" altLang="en-US" dirty="0"/>
          </a:p>
        </p:txBody>
      </p:sp>
      <p:sp>
        <p:nvSpPr>
          <p:cNvPr id="6246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xfrm>
            <a:off x="381000" y="685800"/>
            <a:ext cx="6096000" cy="3429000"/>
          </a:xfrm>
        </p:spPr>
      </p:sp>
      <p:sp>
        <p:nvSpPr>
          <p:cNvPr id="63491" name="备注占位符 2"/>
          <p:cNvSpPr>
            <a:spLocks noGrp="1"/>
          </p:cNvSpPr>
          <p:nvPr>
            <p:ph type="body" idx="1"/>
          </p:nvPr>
        </p:nvSpPr>
        <p:spPr/>
        <p:txBody>
          <a:bodyPr wrap="square" lIns="91440" tIns="45720" rIns="91440" bIns="45720" anchor="ctr"/>
          <a:lstStyle/>
          <a:p>
            <a:pPr lvl="0"/>
            <a:endParaRPr lang="zh-CN" altLang="en-US" dirty="0"/>
          </a:p>
        </p:txBody>
      </p:sp>
      <p:sp>
        <p:nvSpPr>
          <p:cNvPr id="6349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xfrm>
            <a:off x="381000" y="685800"/>
            <a:ext cx="6096000" cy="3429000"/>
          </a:xfrm>
        </p:spPr>
      </p:sp>
      <p:sp>
        <p:nvSpPr>
          <p:cNvPr id="64515" name="备注占位符 2"/>
          <p:cNvSpPr>
            <a:spLocks noGrp="1"/>
          </p:cNvSpPr>
          <p:nvPr>
            <p:ph type="body" idx="1"/>
          </p:nvPr>
        </p:nvSpPr>
        <p:spPr/>
        <p:txBody>
          <a:bodyPr wrap="square" lIns="91440" tIns="45720" rIns="91440" bIns="45720" anchor="ctr"/>
          <a:lstStyle/>
          <a:p>
            <a:pPr lvl="0"/>
            <a:endParaRPr lang="zh-CN" altLang="en-US" dirty="0"/>
          </a:p>
        </p:txBody>
      </p:sp>
      <p:sp>
        <p:nvSpPr>
          <p:cNvPr id="6451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xfrm>
            <a:off x="381000" y="685800"/>
            <a:ext cx="6096000" cy="3429000"/>
          </a:xfrm>
        </p:spPr>
      </p:sp>
      <p:sp>
        <p:nvSpPr>
          <p:cNvPr id="47107" name="备注占位符 2"/>
          <p:cNvSpPr>
            <a:spLocks noGrp="1"/>
          </p:cNvSpPr>
          <p:nvPr>
            <p:ph type="body" idx="1"/>
          </p:nvPr>
        </p:nvSpPr>
        <p:spPr/>
        <p:txBody>
          <a:bodyPr wrap="square" lIns="91440" tIns="45720" rIns="91440" bIns="45720" anchor="ctr"/>
          <a:lstStyle/>
          <a:p>
            <a:pPr lvl="0"/>
            <a:endParaRPr lang="zh-CN" altLang="en-US" dirty="0"/>
          </a:p>
        </p:txBody>
      </p:sp>
      <p:sp>
        <p:nvSpPr>
          <p:cNvPr id="4710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a:xfrm>
            <a:off x="381000" y="685800"/>
            <a:ext cx="6096000" cy="3429000"/>
          </a:xfrm>
        </p:spPr>
      </p:sp>
      <p:sp>
        <p:nvSpPr>
          <p:cNvPr id="65539" name="备注占位符 2"/>
          <p:cNvSpPr>
            <a:spLocks noGrp="1"/>
          </p:cNvSpPr>
          <p:nvPr>
            <p:ph type="body" idx="1"/>
          </p:nvPr>
        </p:nvSpPr>
        <p:spPr/>
        <p:txBody>
          <a:bodyPr wrap="square" lIns="91440" tIns="45720" rIns="91440" bIns="45720" anchor="ctr"/>
          <a:lstStyle/>
          <a:p>
            <a:pPr lvl="0"/>
            <a:endParaRPr lang="zh-CN" altLang="en-US" dirty="0"/>
          </a:p>
        </p:txBody>
      </p:sp>
      <p:sp>
        <p:nvSpPr>
          <p:cNvPr id="6554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a:xfrm>
            <a:off x="381000" y="685800"/>
            <a:ext cx="6096000" cy="3429000"/>
          </a:xfrm>
        </p:spPr>
      </p:sp>
      <p:sp>
        <p:nvSpPr>
          <p:cNvPr id="66563" name="备注占位符 2"/>
          <p:cNvSpPr>
            <a:spLocks noGrp="1"/>
          </p:cNvSpPr>
          <p:nvPr>
            <p:ph type="body" idx="1"/>
          </p:nvPr>
        </p:nvSpPr>
        <p:spPr/>
        <p:txBody>
          <a:bodyPr wrap="square" lIns="91440" tIns="45720" rIns="91440" bIns="45720" anchor="ctr"/>
          <a:lstStyle/>
          <a:p>
            <a:pPr lvl="0"/>
            <a:endParaRPr lang="zh-CN" altLang="en-US" dirty="0"/>
          </a:p>
        </p:txBody>
      </p:sp>
      <p:sp>
        <p:nvSpPr>
          <p:cNvPr id="6656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xfrm>
            <a:off x="381000" y="685800"/>
            <a:ext cx="6096000" cy="3429000"/>
          </a:xfrm>
        </p:spPr>
      </p:sp>
      <p:sp>
        <p:nvSpPr>
          <p:cNvPr id="67587" name="备注占位符 2"/>
          <p:cNvSpPr>
            <a:spLocks noGrp="1"/>
          </p:cNvSpPr>
          <p:nvPr>
            <p:ph type="body" idx="1"/>
          </p:nvPr>
        </p:nvSpPr>
        <p:spPr/>
        <p:txBody>
          <a:bodyPr wrap="square" lIns="91440" tIns="45720" rIns="91440" bIns="45720" anchor="ctr"/>
          <a:lstStyle/>
          <a:p>
            <a:pPr lvl="0"/>
            <a:endParaRPr lang="zh-CN" altLang="en-US" dirty="0"/>
          </a:p>
        </p:txBody>
      </p:sp>
      <p:sp>
        <p:nvSpPr>
          <p:cNvPr id="6758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a:xfrm>
            <a:off x="381000" y="685800"/>
            <a:ext cx="6096000" cy="3429000"/>
          </a:xfrm>
        </p:spPr>
      </p:sp>
      <p:sp>
        <p:nvSpPr>
          <p:cNvPr id="68611" name="备注占位符 2"/>
          <p:cNvSpPr>
            <a:spLocks noGrp="1"/>
          </p:cNvSpPr>
          <p:nvPr>
            <p:ph type="body" idx="1"/>
          </p:nvPr>
        </p:nvSpPr>
        <p:spPr/>
        <p:txBody>
          <a:bodyPr wrap="square" lIns="91440" tIns="45720" rIns="91440" bIns="45720" anchor="ctr"/>
          <a:lstStyle/>
          <a:p>
            <a:pPr lvl="0"/>
            <a:endParaRPr lang="zh-CN" altLang="en-US" dirty="0"/>
          </a:p>
        </p:txBody>
      </p:sp>
      <p:sp>
        <p:nvSpPr>
          <p:cNvPr id="6861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xfrm>
            <a:off x="381000" y="685800"/>
            <a:ext cx="6096000" cy="3429000"/>
          </a:xfrm>
        </p:spPr>
      </p:sp>
      <p:sp>
        <p:nvSpPr>
          <p:cNvPr id="69635" name="备注占位符 2"/>
          <p:cNvSpPr>
            <a:spLocks noGrp="1"/>
          </p:cNvSpPr>
          <p:nvPr>
            <p:ph type="body" idx="1"/>
          </p:nvPr>
        </p:nvSpPr>
        <p:spPr/>
        <p:txBody>
          <a:bodyPr wrap="square" lIns="91440" tIns="45720" rIns="91440" bIns="45720" anchor="ctr"/>
          <a:lstStyle/>
          <a:p>
            <a:pPr lvl="0"/>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a:xfrm>
            <a:off x="381000" y="685800"/>
            <a:ext cx="6096000" cy="3429000"/>
          </a:xfrm>
        </p:spPr>
      </p:sp>
      <p:sp>
        <p:nvSpPr>
          <p:cNvPr id="70659" name="备注占位符 2"/>
          <p:cNvSpPr>
            <a:spLocks noGrp="1"/>
          </p:cNvSpPr>
          <p:nvPr>
            <p:ph type="body" idx="1"/>
          </p:nvPr>
        </p:nvSpPr>
        <p:spPr/>
        <p:txBody>
          <a:bodyPr wrap="square" lIns="91440" tIns="45720" rIns="91440" bIns="45720" anchor="ctr"/>
          <a:lstStyle/>
          <a:p>
            <a:pPr lvl="0"/>
            <a:endParaRPr lang="zh-CN" altLang="en-US" dirty="0"/>
          </a:p>
        </p:txBody>
      </p:sp>
      <p:sp>
        <p:nvSpPr>
          <p:cNvPr id="7066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a:xfrm>
            <a:off x="381000" y="685800"/>
            <a:ext cx="6096000" cy="3429000"/>
          </a:xfrm>
        </p:spPr>
      </p:sp>
      <p:sp>
        <p:nvSpPr>
          <p:cNvPr id="71683" name="备注占位符 2"/>
          <p:cNvSpPr>
            <a:spLocks noGrp="1"/>
          </p:cNvSpPr>
          <p:nvPr>
            <p:ph type="body" idx="1"/>
          </p:nvPr>
        </p:nvSpPr>
        <p:spPr/>
        <p:txBody>
          <a:bodyPr wrap="square" lIns="91440" tIns="45720" rIns="91440" bIns="45720" anchor="ctr"/>
          <a:lstStyle/>
          <a:p>
            <a:pPr lvl="0"/>
            <a:endParaRPr lang="zh-CN" altLang="en-US" dirty="0"/>
          </a:p>
        </p:txBody>
      </p:sp>
      <p:sp>
        <p:nvSpPr>
          <p:cNvPr id="7168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a:xfrm>
            <a:off x="381000" y="685800"/>
            <a:ext cx="6096000" cy="3429000"/>
          </a:xfrm>
        </p:spPr>
      </p:sp>
      <p:sp>
        <p:nvSpPr>
          <p:cNvPr id="72707" name="备注占位符 2"/>
          <p:cNvSpPr>
            <a:spLocks noGrp="1"/>
          </p:cNvSpPr>
          <p:nvPr>
            <p:ph type="body" idx="1"/>
          </p:nvPr>
        </p:nvSpPr>
        <p:spPr/>
        <p:txBody>
          <a:bodyPr wrap="square" lIns="91440" tIns="45720" rIns="91440" bIns="45720" anchor="ctr"/>
          <a:lstStyle/>
          <a:p>
            <a:pPr lvl="0"/>
            <a:endParaRPr lang="zh-CN" altLang="en-US" dirty="0"/>
          </a:p>
        </p:txBody>
      </p:sp>
      <p:sp>
        <p:nvSpPr>
          <p:cNvPr id="7270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a:xfrm>
            <a:off x="381000" y="685800"/>
            <a:ext cx="6096000" cy="3429000"/>
          </a:xfrm>
        </p:spPr>
      </p:sp>
      <p:sp>
        <p:nvSpPr>
          <p:cNvPr id="73731" name="备注占位符 2"/>
          <p:cNvSpPr>
            <a:spLocks noGrp="1"/>
          </p:cNvSpPr>
          <p:nvPr>
            <p:ph type="body" idx="1"/>
          </p:nvPr>
        </p:nvSpPr>
        <p:spPr/>
        <p:txBody>
          <a:bodyPr wrap="square" lIns="91440" tIns="45720" rIns="91440" bIns="45720" anchor="ctr"/>
          <a:lstStyle/>
          <a:p>
            <a:pPr lvl="0"/>
            <a:endParaRPr lang="zh-CN" altLang="en-US" dirty="0"/>
          </a:p>
        </p:txBody>
      </p:sp>
      <p:sp>
        <p:nvSpPr>
          <p:cNvPr id="7373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a:xfrm>
            <a:off x="381000" y="685800"/>
            <a:ext cx="6096000" cy="3429000"/>
          </a:xfrm>
        </p:spPr>
      </p:sp>
      <p:sp>
        <p:nvSpPr>
          <p:cNvPr id="74755" name="备注占位符 2"/>
          <p:cNvSpPr>
            <a:spLocks noGrp="1"/>
          </p:cNvSpPr>
          <p:nvPr>
            <p:ph type="body" idx="1"/>
          </p:nvPr>
        </p:nvSpPr>
        <p:spPr/>
        <p:txBody>
          <a:bodyPr wrap="square" lIns="91440" tIns="45720" rIns="91440" bIns="45720" anchor="ctr"/>
          <a:lstStyle/>
          <a:p>
            <a:pPr lvl="0"/>
            <a:endParaRPr lang="zh-CN" altLang="en-US" dirty="0"/>
          </a:p>
        </p:txBody>
      </p:sp>
      <p:sp>
        <p:nvSpPr>
          <p:cNvPr id="7475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xfrm>
            <a:off x="381000" y="685800"/>
            <a:ext cx="6096000" cy="3429000"/>
          </a:xfrm>
        </p:spPr>
      </p:sp>
      <p:sp>
        <p:nvSpPr>
          <p:cNvPr id="48131" name="备注占位符 2"/>
          <p:cNvSpPr>
            <a:spLocks noGrp="1"/>
          </p:cNvSpPr>
          <p:nvPr>
            <p:ph type="body" idx="1"/>
          </p:nvPr>
        </p:nvSpPr>
        <p:spPr/>
        <p:txBody>
          <a:bodyPr wrap="square" lIns="91440" tIns="45720" rIns="91440" bIns="45720" anchor="ctr"/>
          <a:lstStyle/>
          <a:p>
            <a:pPr lvl="0"/>
            <a:endParaRPr lang="zh-CN" altLang="en-US" dirty="0"/>
          </a:p>
        </p:txBody>
      </p:sp>
      <p:sp>
        <p:nvSpPr>
          <p:cNvPr id="4813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a:xfrm>
            <a:off x="381000" y="685800"/>
            <a:ext cx="6096000" cy="3429000"/>
          </a:xfrm>
        </p:spPr>
      </p:sp>
      <p:sp>
        <p:nvSpPr>
          <p:cNvPr id="75779" name="备注占位符 2"/>
          <p:cNvSpPr>
            <a:spLocks noGrp="1"/>
          </p:cNvSpPr>
          <p:nvPr>
            <p:ph type="body" idx="1"/>
          </p:nvPr>
        </p:nvSpPr>
        <p:spPr/>
        <p:txBody>
          <a:bodyPr wrap="square" lIns="91440" tIns="45720" rIns="91440" bIns="45720" anchor="ctr"/>
          <a:lstStyle/>
          <a:p>
            <a:pPr lvl="0"/>
            <a:endParaRPr lang="zh-CN" altLang="en-US" dirty="0"/>
          </a:p>
        </p:txBody>
      </p:sp>
      <p:sp>
        <p:nvSpPr>
          <p:cNvPr id="7578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a:xfrm>
            <a:off x="381000" y="685800"/>
            <a:ext cx="6096000" cy="3429000"/>
          </a:xfrm>
        </p:spPr>
      </p:sp>
      <p:sp>
        <p:nvSpPr>
          <p:cNvPr id="76803" name="备注占位符 2"/>
          <p:cNvSpPr>
            <a:spLocks noGrp="1"/>
          </p:cNvSpPr>
          <p:nvPr>
            <p:ph type="body" idx="1"/>
          </p:nvPr>
        </p:nvSpPr>
        <p:spPr/>
        <p:txBody>
          <a:bodyPr wrap="square" lIns="91440" tIns="45720" rIns="91440" bIns="45720" anchor="ctr"/>
          <a:lstStyle/>
          <a:p>
            <a:pPr lvl="0"/>
            <a:endParaRPr lang="zh-CN" altLang="en-US" dirty="0"/>
          </a:p>
        </p:txBody>
      </p:sp>
      <p:sp>
        <p:nvSpPr>
          <p:cNvPr id="7680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a:xfrm>
            <a:off x="381000" y="685800"/>
            <a:ext cx="6096000" cy="3429000"/>
          </a:xfrm>
        </p:spPr>
      </p:sp>
      <p:sp>
        <p:nvSpPr>
          <p:cNvPr id="77827" name="备注占位符 2"/>
          <p:cNvSpPr>
            <a:spLocks noGrp="1"/>
          </p:cNvSpPr>
          <p:nvPr>
            <p:ph type="body" idx="1"/>
          </p:nvPr>
        </p:nvSpPr>
        <p:spPr/>
        <p:txBody>
          <a:bodyPr wrap="square" lIns="91440" tIns="45720" rIns="91440" bIns="45720" anchor="ctr"/>
          <a:lstStyle/>
          <a:p>
            <a:pPr lvl="0"/>
            <a:endParaRPr lang="zh-CN" altLang="en-US" dirty="0"/>
          </a:p>
        </p:txBody>
      </p:sp>
      <p:sp>
        <p:nvSpPr>
          <p:cNvPr id="7782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a:xfrm>
            <a:off x="381000" y="685800"/>
            <a:ext cx="6096000" cy="3429000"/>
          </a:xfrm>
        </p:spPr>
      </p:sp>
      <p:sp>
        <p:nvSpPr>
          <p:cNvPr id="78851" name="备注占位符 2"/>
          <p:cNvSpPr>
            <a:spLocks noGrp="1"/>
          </p:cNvSpPr>
          <p:nvPr>
            <p:ph type="body" idx="1"/>
          </p:nvPr>
        </p:nvSpPr>
        <p:spPr/>
        <p:txBody>
          <a:bodyPr wrap="square" lIns="91440" tIns="45720" rIns="91440" bIns="45720" anchor="ctr"/>
          <a:lstStyle/>
          <a:p>
            <a:pPr lvl="0"/>
            <a:endParaRPr lang="zh-CN" altLang="en-US" dirty="0"/>
          </a:p>
        </p:txBody>
      </p:sp>
      <p:sp>
        <p:nvSpPr>
          <p:cNvPr id="7885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xfrm>
            <a:off x="381000" y="685800"/>
            <a:ext cx="6096000" cy="3429000"/>
          </a:xfrm>
        </p:spPr>
      </p:sp>
      <p:sp>
        <p:nvSpPr>
          <p:cNvPr id="79875" name="备注占位符 2"/>
          <p:cNvSpPr>
            <a:spLocks noGrp="1"/>
          </p:cNvSpPr>
          <p:nvPr>
            <p:ph type="body" idx="1"/>
          </p:nvPr>
        </p:nvSpPr>
        <p:spPr/>
        <p:txBody>
          <a:bodyPr wrap="square" lIns="91440" tIns="45720" rIns="91440" bIns="45720" anchor="ctr"/>
          <a:lstStyle/>
          <a:p>
            <a:pPr lvl="0"/>
            <a:endParaRPr lang="zh-CN" altLang="en-US" dirty="0"/>
          </a:p>
        </p:txBody>
      </p:sp>
      <p:sp>
        <p:nvSpPr>
          <p:cNvPr id="7987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a:xfrm>
            <a:off x="381000" y="685800"/>
            <a:ext cx="6096000" cy="3429000"/>
          </a:xfrm>
        </p:spPr>
      </p:sp>
      <p:sp>
        <p:nvSpPr>
          <p:cNvPr id="80899" name="备注占位符 2"/>
          <p:cNvSpPr>
            <a:spLocks noGrp="1"/>
          </p:cNvSpPr>
          <p:nvPr>
            <p:ph type="body" idx="1"/>
          </p:nvPr>
        </p:nvSpPr>
        <p:spPr/>
        <p:txBody>
          <a:bodyPr wrap="square" lIns="91440" tIns="45720" rIns="91440" bIns="45720" anchor="ctr"/>
          <a:lstStyle/>
          <a:p>
            <a:pPr lvl="0"/>
            <a:endParaRPr lang="zh-CN" altLang="en-US" dirty="0"/>
          </a:p>
        </p:txBody>
      </p:sp>
      <p:sp>
        <p:nvSpPr>
          <p:cNvPr id="8090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a:xfrm>
            <a:off x="381000" y="685800"/>
            <a:ext cx="6096000" cy="3429000"/>
          </a:xfrm>
        </p:spPr>
      </p:sp>
      <p:sp>
        <p:nvSpPr>
          <p:cNvPr id="81923" name="备注占位符 2"/>
          <p:cNvSpPr>
            <a:spLocks noGrp="1"/>
          </p:cNvSpPr>
          <p:nvPr>
            <p:ph type="body" idx="1"/>
          </p:nvPr>
        </p:nvSpPr>
        <p:spPr/>
        <p:txBody>
          <a:bodyPr wrap="square" lIns="91440" tIns="45720" rIns="91440" bIns="45720" anchor="ctr"/>
          <a:lstStyle/>
          <a:p>
            <a:pPr lvl="0"/>
            <a:endParaRPr lang="zh-CN" altLang="en-US" dirty="0"/>
          </a:p>
        </p:txBody>
      </p:sp>
      <p:sp>
        <p:nvSpPr>
          <p:cNvPr id="8192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a:xfrm>
            <a:off x="381000" y="685800"/>
            <a:ext cx="6096000" cy="3429000"/>
          </a:xfrm>
        </p:spPr>
      </p:sp>
      <p:sp>
        <p:nvSpPr>
          <p:cNvPr id="82947" name="备注占位符 2"/>
          <p:cNvSpPr>
            <a:spLocks noGrp="1"/>
          </p:cNvSpPr>
          <p:nvPr>
            <p:ph type="body" idx="1"/>
          </p:nvPr>
        </p:nvSpPr>
        <p:spPr/>
        <p:txBody>
          <a:bodyPr wrap="square" lIns="91440" tIns="45720" rIns="91440" bIns="45720" anchor="ctr"/>
          <a:lstStyle/>
          <a:p>
            <a:pPr lvl="0"/>
            <a:endParaRPr lang="zh-CN" altLang="en-US" dirty="0"/>
          </a:p>
        </p:txBody>
      </p:sp>
      <p:sp>
        <p:nvSpPr>
          <p:cNvPr id="8294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381000" y="685800"/>
            <a:ext cx="6096000" cy="3429000"/>
          </a:xfrm>
        </p:spPr>
      </p:sp>
      <p:sp>
        <p:nvSpPr>
          <p:cNvPr id="49155" name="备注占位符 2"/>
          <p:cNvSpPr>
            <a:spLocks noGrp="1"/>
          </p:cNvSpPr>
          <p:nvPr>
            <p:ph type="body" idx="1"/>
          </p:nvPr>
        </p:nvSpPr>
        <p:spPr/>
        <p:txBody>
          <a:bodyPr wrap="square" lIns="91440" tIns="45720" rIns="91440" bIns="45720" anchor="ctr"/>
          <a:lstStyle/>
          <a:p>
            <a:pPr lvl="0"/>
            <a:endParaRPr lang="zh-CN" altLang="en-US" dirty="0"/>
          </a:p>
        </p:txBody>
      </p:sp>
      <p:sp>
        <p:nvSpPr>
          <p:cNvPr id="4915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xfrm>
            <a:off x="381000" y="685800"/>
            <a:ext cx="6096000" cy="3429000"/>
          </a:xfrm>
        </p:spPr>
      </p:sp>
      <p:sp>
        <p:nvSpPr>
          <p:cNvPr id="50179" name="备注占位符 2"/>
          <p:cNvSpPr>
            <a:spLocks noGrp="1"/>
          </p:cNvSpPr>
          <p:nvPr>
            <p:ph type="body" idx="1"/>
          </p:nvPr>
        </p:nvSpPr>
        <p:spPr/>
        <p:txBody>
          <a:bodyPr wrap="square" lIns="91440" tIns="45720" rIns="91440" bIns="45720" anchor="ctr"/>
          <a:lstStyle/>
          <a:p>
            <a:pPr lvl="0"/>
            <a:endParaRPr lang="zh-CN" altLang="en-US" dirty="0"/>
          </a:p>
        </p:txBody>
      </p:sp>
      <p:sp>
        <p:nvSpPr>
          <p:cNvPr id="5018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xfrm>
            <a:off x="381000" y="685800"/>
            <a:ext cx="6096000" cy="3429000"/>
          </a:xfrm>
        </p:spPr>
      </p:sp>
      <p:sp>
        <p:nvSpPr>
          <p:cNvPr id="51203" name="备注占位符 2"/>
          <p:cNvSpPr>
            <a:spLocks noGrp="1"/>
          </p:cNvSpPr>
          <p:nvPr>
            <p:ph type="body" idx="1"/>
          </p:nvPr>
        </p:nvSpPr>
        <p:spPr/>
        <p:txBody>
          <a:bodyPr wrap="square" lIns="91440" tIns="45720" rIns="91440" bIns="45720" anchor="ctr"/>
          <a:lstStyle/>
          <a:p>
            <a:pPr lvl="0"/>
            <a:endParaRPr lang="zh-CN" altLang="en-US" dirty="0"/>
          </a:p>
        </p:txBody>
      </p:sp>
      <p:sp>
        <p:nvSpPr>
          <p:cNvPr id="5120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xfrm>
            <a:off x="381000" y="685800"/>
            <a:ext cx="6096000" cy="3429000"/>
          </a:xfrm>
        </p:spPr>
      </p:sp>
      <p:sp>
        <p:nvSpPr>
          <p:cNvPr id="52227" name="备注占位符 2"/>
          <p:cNvSpPr>
            <a:spLocks noGrp="1"/>
          </p:cNvSpPr>
          <p:nvPr>
            <p:ph type="body" idx="1"/>
          </p:nvPr>
        </p:nvSpPr>
        <p:spPr/>
        <p:txBody>
          <a:bodyPr wrap="square" lIns="91440" tIns="45720" rIns="91440" bIns="45720" anchor="ctr"/>
          <a:lstStyle/>
          <a:p>
            <a:pPr lvl="0"/>
            <a:endParaRPr lang="zh-CN" altLang="en-US" dirty="0"/>
          </a:p>
        </p:txBody>
      </p:sp>
      <p:sp>
        <p:nvSpPr>
          <p:cNvPr id="5222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xfrm>
            <a:off x="381000" y="685800"/>
            <a:ext cx="6096000" cy="3429000"/>
          </a:xfrm>
        </p:spPr>
      </p:sp>
      <p:sp>
        <p:nvSpPr>
          <p:cNvPr id="53251" name="备注占位符 2"/>
          <p:cNvSpPr>
            <a:spLocks noGrp="1"/>
          </p:cNvSpPr>
          <p:nvPr>
            <p:ph type="body" idx="1"/>
          </p:nvPr>
        </p:nvSpPr>
        <p:spPr/>
        <p:txBody>
          <a:bodyPr wrap="square" lIns="91440" tIns="45720" rIns="91440" bIns="45720" anchor="ctr"/>
          <a:lstStyle/>
          <a:p>
            <a:pPr lvl="0"/>
            <a:endParaRPr lang="zh-CN" altLang="en-US" dirty="0"/>
          </a:p>
        </p:txBody>
      </p:sp>
      <p:sp>
        <p:nvSpPr>
          <p:cNvPr id="5325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xfrm>
            <a:off x="381000" y="685800"/>
            <a:ext cx="6096000" cy="3429000"/>
          </a:xfrm>
        </p:spPr>
      </p:sp>
      <p:sp>
        <p:nvSpPr>
          <p:cNvPr id="54275" name="备注占位符 2"/>
          <p:cNvSpPr>
            <a:spLocks noGrp="1"/>
          </p:cNvSpPr>
          <p:nvPr>
            <p:ph type="body" idx="1"/>
          </p:nvPr>
        </p:nvSpPr>
        <p:spPr/>
        <p:txBody>
          <a:bodyPr wrap="square" lIns="91440" tIns="45720" rIns="91440" bIns="45720" anchor="ctr"/>
          <a:lstStyle/>
          <a:p>
            <a:pPr lvl="0"/>
            <a:endParaRPr lang="zh-CN" altLang="en-US" dirty="0"/>
          </a:p>
        </p:txBody>
      </p:sp>
      <p:sp>
        <p:nvSpPr>
          <p:cNvPr id="5427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jpeg"/><Relationship Id="rId15" Type="http://schemas.openxmlformats.org/officeDocument/2006/relationships/image" Target="../media/image16.png"/><Relationship Id="rId14" Type="http://schemas.openxmlformats.org/officeDocument/2006/relationships/image" Target="../media/image15.png"/><Relationship Id="rId13" Type="http://schemas.openxmlformats.org/officeDocument/2006/relationships/image" Target="../media/image14.png"/><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9" name="Picture 18" descr="PPECLOGO-eff2-1-3"/>
          <p:cNvPicPr>
            <a:picLocks noChangeAspect="1"/>
          </p:cNvPicPr>
          <p:nvPr userDrawn="1"/>
        </p:nvPicPr>
        <p:blipFill>
          <a:blip r:embed="rId3"/>
          <a:stretch>
            <a:fillRect/>
          </a:stretch>
        </p:blipFill>
        <p:spPr>
          <a:xfrm>
            <a:off x="9745663" y="3446463"/>
            <a:ext cx="280987" cy="236537"/>
          </a:xfrm>
          <a:prstGeom prst="rect">
            <a:avLst/>
          </a:prstGeom>
          <a:noFill/>
          <a:ln w="9525">
            <a:noFill/>
          </a:ln>
        </p:spPr>
      </p:pic>
      <p:pic>
        <p:nvPicPr>
          <p:cNvPr id="18" name="Picture 17" descr="PPECLOGO-eff2-1-3"/>
          <p:cNvPicPr>
            <a:picLocks noChangeAspect="1"/>
          </p:cNvPicPr>
          <p:nvPr userDrawn="1"/>
        </p:nvPicPr>
        <p:blipFill>
          <a:blip r:embed="rId3"/>
          <a:stretch>
            <a:fillRect/>
          </a:stretch>
        </p:blipFill>
        <p:spPr>
          <a:xfrm>
            <a:off x="9239250" y="2909888"/>
            <a:ext cx="360363" cy="301625"/>
          </a:xfrm>
          <a:prstGeom prst="rect">
            <a:avLst/>
          </a:prstGeom>
          <a:noFill/>
          <a:ln w="9525">
            <a:noFill/>
          </a:ln>
        </p:spPr>
      </p:pic>
      <p:pic>
        <p:nvPicPr>
          <p:cNvPr id="17" name="Picture 16" descr="PPECLOGO-eff2-1-4"/>
          <p:cNvPicPr>
            <a:picLocks noChangeAspect="1"/>
          </p:cNvPicPr>
          <p:nvPr userDrawn="1"/>
        </p:nvPicPr>
        <p:blipFill>
          <a:blip r:embed="rId4"/>
          <a:stretch>
            <a:fillRect/>
          </a:stretch>
        </p:blipFill>
        <p:spPr>
          <a:xfrm>
            <a:off x="8520113" y="3325813"/>
            <a:ext cx="703262" cy="585787"/>
          </a:xfrm>
          <a:prstGeom prst="rect">
            <a:avLst/>
          </a:prstGeom>
          <a:noFill/>
          <a:ln w="9525">
            <a:noFill/>
          </a:ln>
        </p:spPr>
      </p:pic>
      <p:pic>
        <p:nvPicPr>
          <p:cNvPr id="16" name="Picture 15" descr="PPECLOGO-eff2-1-3"/>
          <p:cNvPicPr>
            <a:picLocks noChangeAspect="1"/>
          </p:cNvPicPr>
          <p:nvPr userDrawn="1"/>
        </p:nvPicPr>
        <p:blipFill>
          <a:blip r:embed="rId3"/>
          <a:stretch>
            <a:fillRect/>
          </a:stretch>
        </p:blipFill>
        <p:spPr>
          <a:xfrm>
            <a:off x="3983038" y="2786063"/>
            <a:ext cx="438150" cy="365125"/>
          </a:xfrm>
          <a:prstGeom prst="rect">
            <a:avLst/>
          </a:prstGeom>
          <a:noFill/>
          <a:ln w="9525">
            <a:noFill/>
          </a:ln>
        </p:spPr>
      </p:pic>
      <p:pic>
        <p:nvPicPr>
          <p:cNvPr id="15" name="Picture 14" descr="PPECLOGO-eff2-1-2"/>
          <p:cNvPicPr>
            <a:picLocks noChangeAspect="1"/>
          </p:cNvPicPr>
          <p:nvPr userDrawn="1"/>
        </p:nvPicPr>
        <p:blipFill>
          <a:blip r:embed="rId5"/>
          <a:stretch>
            <a:fillRect/>
          </a:stretch>
        </p:blipFill>
        <p:spPr>
          <a:xfrm>
            <a:off x="2054225" y="2795588"/>
            <a:ext cx="1697038" cy="1428750"/>
          </a:xfrm>
          <a:prstGeom prst="rect">
            <a:avLst/>
          </a:prstGeom>
          <a:noFill/>
          <a:ln w="9525">
            <a:noFill/>
          </a:ln>
        </p:spPr>
      </p:pic>
      <p:pic>
        <p:nvPicPr>
          <p:cNvPr id="14" name="Picture 13" descr="PPECLOGO-eff-0-1"/>
          <p:cNvPicPr>
            <a:picLocks noChangeAspect="1"/>
          </p:cNvPicPr>
          <p:nvPr userDrawn="1"/>
        </p:nvPicPr>
        <p:blipFill>
          <a:blip r:embed="rId6"/>
          <a:stretch>
            <a:fillRect/>
          </a:stretch>
        </p:blipFill>
        <p:spPr>
          <a:xfrm>
            <a:off x="11255375" y="2365375"/>
            <a:ext cx="522288" cy="392113"/>
          </a:xfrm>
          <a:prstGeom prst="rect">
            <a:avLst/>
          </a:prstGeom>
          <a:noFill/>
          <a:ln w="9525">
            <a:noFill/>
          </a:ln>
        </p:spPr>
      </p:pic>
      <p:pic>
        <p:nvPicPr>
          <p:cNvPr id="13" name="Picture 12" descr="PPECLOGO-eff-0-1"/>
          <p:cNvPicPr>
            <a:picLocks noChangeAspect="1"/>
          </p:cNvPicPr>
          <p:nvPr userDrawn="1"/>
        </p:nvPicPr>
        <p:blipFill>
          <a:blip r:embed="rId6"/>
          <a:stretch>
            <a:fillRect/>
          </a:stretch>
        </p:blipFill>
        <p:spPr>
          <a:xfrm>
            <a:off x="7942263" y="3624263"/>
            <a:ext cx="522287" cy="393700"/>
          </a:xfrm>
          <a:prstGeom prst="rect">
            <a:avLst/>
          </a:prstGeom>
          <a:noFill/>
          <a:ln w="9525">
            <a:noFill/>
          </a:ln>
        </p:spPr>
      </p:pic>
      <p:pic>
        <p:nvPicPr>
          <p:cNvPr id="12" name="Picture 11" descr="PPECLOGO-eff-5-4"/>
          <p:cNvPicPr>
            <a:picLocks noChangeAspect="1"/>
          </p:cNvPicPr>
          <p:nvPr userDrawn="1"/>
        </p:nvPicPr>
        <p:blipFill>
          <a:blip r:embed="rId7"/>
          <a:stretch>
            <a:fillRect/>
          </a:stretch>
        </p:blipFill>
        <p:spPr>
          <a:xfrm>
            <a:off x="9885363" y="2725738"/>
            <a:ext cx="1117600" cy="850900"/>
          </a:xfrm>
          <a:prstGeom prst="rect">
            <a:avLst/>
          </a:prstGeom>
          <a:noFill/>
          <a:ln w="9525">
            <a:noFill/>
          </a:ln>
        </p:spPr>
      </p:pic>
      <p:pic>
        <p:nvPicPr>
          <p:cNvPr id="11" name="Picture 10" descr="PPECLOGO-eff-5-2"/>
          <p:cNvPicPr>
            <a:picLocks noChangeAspect="1"/>
          </p:cNvPicPr>
          <p:nvPr userDrawn="1"/>
        </p:nvPicPr>
        <p:blipFill>
          <a:blip r:embed="rId8"/>
          <a:stretch>
            <a:fillRect/>
          </a:stretch>
        </p:blipFill>
        <p:spPr>
          <a:xfrm>
            <a:off x="5353050" y="3446463"/>
            <a:ext cx="1833563" cy="1435100"/>
          </a:xfrm>
          <a:prstGeom prst="rect">
            <a:avLst/>
          </a:prstGeom>
          <a:noFill/>
          <a:ln w="9525">
            <a:noFill/>
          </a:ln>
        </p:spPr>
      </p:pic>
      <p:pic>
        <p:nvPicPr>
          <p:cNvPr id="10" name="Picture 9" descr="PPECLOGO-eff-5-4"/>
          <p:cNvPicPr>
            <a:picLocks noChangeAspect="1"/>
          </p:cNvPicPr>
          <p:nvPr userDrawn="1"/>
        </p:nvPicPr>
        <p:blipFill>
          <a:blip r:embed="rId9"/>
          <a:stretch>
            <a:fillRect/>
          </a:stretch>
        </p:blipFill>
        <p:spPr>
          <a:xfrm>
            <a:off x="3262313" y="3206750"/>
            <a:ext cx="1477962" cy="1123950"/>
          </a:xfrm>
          <a:prstGeom prst="rect">
            <a:avLst/>
          </a:prstGeom>
          <a:noFill/>
          <a:ln w="9525">
            <a:noFill/>
          </a:ln>
        </p:spPr>
      </p:pic>
      <p:pic>
        <p:nvPicPr>
          <p:cNvPr id="9" name="Picture 8" descr="PPECLOGO-eff-0-2"/>
          <p:cNvPicPr>
            <a:picLocks noChangeAspect="1"/>
          </p:cNvPicPr>
          <p:nvPr userDrawn="1"/>
        </p:nvPicPr>
        <p:blipFill>
          <a:blip r:embed="rId10"/>
          <a:stretch>
            <a:fillRect/>
          </a:stretch>
        </p:blipFill>
        <p:spPr>
          <a:xfrm>
            <a:off x="5278438" y="2574925"/>
            <a:ext cx="981075" cy="750888"/>
          </a:xfrm>
          <a:prstGeom prst="rect">
            <a:avLst/>
          </a:prstGeom>
          <a:noFill/>
          <a:ln w="9525">
            <a:noFill/>
          </a:ln>
        </p:spPr>
      </p:pic>
      <p:pic>
        <p:nvPicPr>
          <p:cNvPr id="8" name="Picture 6" descr="PPECLOGO-eff-0-1"/>
          <p:cNvPicPr>
            <a:picLocks noChangeAspect="1"/>
          </p:cNvPicPr>
          <p:nvPr userDrawn="1"/>
        </p:nvPicPr>
        <p:blipFill>
          <a:blip r:embed="rId11"/>
          <a:stretch>
            <a:fillRect/>
          </a:stretch>
        </p:blipFill>
        <p:spPr>
          <a:xfrm>
            <a:off x="7377113" y="2903538"/>
            <a:ext cx="400050" cy="303212"/>
          </a:xfrm>
          <a:prstGeom prst="rect">
            <a:avLst/>
          </a:prstGeom>
          <a:noFill/>
          <a:ln w="9525">
            <a:noFill/>
          </a:ln>
        </p:spPr>
      </p:pic>
      <p:pic>
        <p:nvPicPr>
          <p:cNvPr id="7" name="Picture 5" descr="PPECLOGO-eff-0-1"/>
          <p:cNvPicPr>
            <a:picLocks noChangeAspect="1"/>
          </p:cNvPicPr>
          <p:nvPr userDrawn="1"/>
        </p:nvPicPr>
        <p:blipFill>
          <a:blip r:embed="rId12"/>
          <a:stretch>
            <a:fillRect/>
          </a:stretch>
        </p:blipFill>
        <p:spPr>
          <a:xfrm>
            <a:off x="4467225" y="3770313"/>
            <a:ext cx="523875" cy="396875"/>
          </a:xfrm>
          <a:prstGeom prst="rect">
            <a:avLst/>
          </a:prstGeom>
          <a:noFill/>
          <a:ln w="9525">
            <a:noFill/>
          </a:ln>
        </p:spPr>
      </p:pic>
      <p:pic>
        <p:nvPicPr>
          <p:cNvPr id="6" name="Picture 4" descr="PPECLOGO-eff-0-3"/>
          <p:cNvPicPr>
            <a:picLocks noChangeAspect="1"/>
          </p:cNvPicPr>
          <p:nvPr userDrawn="1"/>
        </p:nvPicPr>
        <p:blipFill>
          <a:blip r:embed="rId13"/>
          <a:stretch>
            <a:fillRect/>
          </a:stretch>
        </p:blipFill>
        <p:spPr>
          <a:xfrm>
            <a:off x="1039813" y="1447800"/>
            <a:ext cx="3014662" cy="2376488"/>
          </a:xfrm>
          <a:prstGeom prst="rect">
            <a:avLst/>
          </a:prstGeom>
          <a:noFill/>
          <a:ln w="9525">
            <a:noFill/>
          </a:ln>
        </p:spPr>
      </p:pic>
      <p:pic>
        <p:nvPicPr>
          <p:cNvPr id="5" name="Picture 3" descr="PPECLOGO-eff-0-2"/>
          <p:cNvPicPr>
            <a:picLocks noChangeAspect="1"/>
          </p:cNvPicPr>
          <p:nvPr userDrawn="1"/>
        </p:nvPicPr>
        <p:blipFill>
          <a:blip r:embed="rId14"/>
          <a:stretch>
            <a:fillRect/>
          </a:stretch>
        </p:blipFill>
        <p:spPr>
          <a:xfrm>
            <a:off x="8431213" y="2757488"/>
            <a:ext cx="1095375" cy="839787"/>
          </a:xfrm>
          <a:prstGeom prst="rect">
            <a:avLst/>
          </a:prstGeom>
          <a:noFill/>
          <a:ln w="9525">
            <a:noFill/>
          </a:ln>
        </p:spPr>
      </p:pic>
      <p:pic>
        <p:nvPicPr>
          <p:cNvPr id="4" name="Picture 2" descr="PPECLOGO-eff-0-1"/>
          <p:cNvPicPr>
            <a:picLocks noChangeAspect="1"/>
          </p:cNvPicPr>
          <p:nvPr userDrawn="1"/>
        </p:nvPicPr>
        <p:blipFill>
          <a:blip r:embed="rId15"/>
          <a:stretch>
            <a:fillRect/>
          </a:stretch>
        </p:blipFill>
        <p:spPr>
          <a:xfrm>
            <a:off x="4146550" y="2886075"/>
            <a:ext cx="1060450" cy="8001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6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8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8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6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6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25624" y="908050"/>
            <a:ext cx="10601349" cy="635000"/>
          </a:xfrm>
        </p:spPr>
        <p:txBody>
          <a:bodyPr/>
          <a:lstStyle>
            <a:lvl1pPr>
              <a:defRPr>
                <a:solidFill>
                  <a:schemeClr val="accent3"/>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825624" y="1600200"/>
            <a:ext cx="10601349" cy="4525963"/>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solidFill>
                  <a:srgbClr val="F8F8F8"/>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solidFill>
                  <a:srgbClr val="F8F8F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accent3"/>
              </a:solidFill>
              <a:effectLst/>
              <a:uLnTx/>
              <a:uFillTx/>
              <a:latin typeface="+mn-lt"/>
              <a:ea typeface="+mn-ea"/>
              <a:cs typeface="+mn-cs"/>
            </a:endParaRPr>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908050"/>
            <a:ext cx="10977563" cy="635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609600" y="1600200"/>
            <a:ext cx="10977563"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l" rtl="0" fontAlgn="base">
        <a:spcBef>
          <a:spcPct val="0"/>
        </a:spcBef>
        <a:spcAft>
          <a:spcPct val="0"/>
        </a:spcAft>
        <a:defRPr sz="2400">
          <a:solidFill>
            <a:schemeClr val="accent3"/>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accent3"/>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3"/>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32.jpeg"/><Relationship Id="rId2" Type="http://schemas.openxmlformats.org/officeDocument/2006/relationships/image" Target="../media/image37.jpeg"/><Relationship Id="rId1" Type="http://schemas.openxmlformats.org/officeDocument/2006/relationships/image" Target="../media/image36.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image" Target="../media/image41.jpeg"/><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xml"/><Relationship Id="rId3"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image" Target="../media/image4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4.jpeg"/><Relationship Id="rId7" Type="http://schemas.openxmlformats.org/officeDocument/2006/relationships/image" Target="../media/image45.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38.jpeg"/><Relationship Id="rId3" Type="http://schemas.openxmlformats.org/officeDocument/2006/relationships/image" Target="../media/image25.jpeg"/><Relationship Id="rId2" Type="http://schemas.openxmlformats.org/officeDocument/2006/relationships/image" Target="../media/image41.jpeg"/><Relationship Id="rId10" Type="http://schemas.openxmlformats.org/officeDocument/2006/relationships/notesSlide" Target="../notesSlides/notesSlide32.xml"/><Relationship Id="rId1"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952500" y="0"/>
            <a:ext cx="6616700" cy="6596063"/>
          </a:xfrm>
          <a:prstGeom prst="rect">
            <a:avLst/>
          </a:prstGeom>
          <a:noFill/>
          <a:ln w="9525">
            <a:noFill/>
          </a:ln>
        </p:spPr>
      </p:pic>
      <p:sp>
        <p:nvSpPr>
          <p:cNvPr id="6147" name="Freeform 24"/>
          <p:cNvSpPr>
            <a:spLocks noEditPoints="1"/>
          </p:cNvSpPr>
          <p:nvPr/>
        </p:nvSpPr>
        <p:spPr>
          <a:xfrm>
            <a:off x="59575700" y="119219663"/>
            <a:ext cx="20054888" cy="15592425"/>
          </a:xfrm>
          <a:custGeom>
            <a:avLst/>
            <a:gdLst/>
            <a:ahLst/>
            <a:cxnLst>
              <a:cxn ang="0">
                <a:pos x="3116262" y="0"/>
              </a:cxn>
              <a:cxn ang="0">
                <a:pos x="3116262" y="6343650"/>
              </a:cxn>
              <a:cxn ang="0">
                <a:pos x="3097212" y="6932613"/>
              </a:cxn>
              <a:cxn ang="0">
                <a:pos x="3057525" y="7462838"/>
              </a:cxn>
              <a:cxn ang="0">
                <a:pos x="2979737" y="7972425"/>
              </a:cxn>
              <a:cxn ang="0">
                <a:pos x="2901950" y="8464550"/>
              </a:cxn>
              <a:cxn ang="0">
                <a:pos x="2763837" y="8896350"/>
              </a:cxn>
              <a:cxn ang="0">
                <a:pos x="2627312" y="9309100"/>
              </a:cxn>
              <a:cxn ang="0">
                <a:pos x="2547937" y="9504363"/>
              </a:cxn>
              <a:cxn ang="0">
                <a:pos x="2451100" y="9682163"/>
              </a:cxn>
              <a:cxn ang="0">
                <a:pos x="2352675" y="9858375"/>
              </a:cxn>
              <a:cxn ang="0">
                <a:pos x="2254250" y="10015538"/>
              </a:cxn>
              <a:cxn ang="0">
                <a:pos x="2038350" y="10329863"/>
              </a:cxn>
              <a:cxn ang="0">
                <a:pos x="1803400" y="10623550"/>
              </a:cxn>
              <a:cxn ang="0">
                <a:pos x="1549400" y="10918825"/>
              </a:cxn>
              <a:cxn ang="0">
                <a:pos x="1274762" y="11174413"/>
              </a:cxn>
              <a:cxn ang="0">
                <a:pos x="979487" y="11430000"/>
              </a:cxn>
              <a:cxn ang="0">
                <a:pos x="666750" y="11645900"/>
              </a:cxn>
              <a:cxn ang="0">
                <a:pos x="352425" y="11861800"/>
              </a:cxn>
              <a:cxn ang="0">
                <a:pos x="0" y="12057063"/>
              </a:cxn>
              <a:cxn ang="0">
                <a:pos x="0" y="15592425"/>
              </a:cxn>
              <a:cxn ang="0">
                <a:pos x="450850" y="15435263"/>
              </a:cxn>
              <a:cxn ang="0">
                <a:pos x="862012" y="15278100"/>
              </a:cxn>
              <a:cxn ang="0">
                <a:pos x="1274762" y="15120938"/>
              </a:cxn>
              <a:cxn ang="0">
                <a:pos x="1685925" y="14944725"/>
              </a:cxn>
              <a:cxn ang="0">
                <a:pos x="2058987" y="14747875"/>
              </a:cxn>
              <a:cxn ang="0">
                <a:pos x="2430462" y="14551025"/>
              </a:cxn>
              <a:cxn ang="0">
                <a:pos x="2803525" y="14355763"/>
              </a:cxn>
              <a:cxn ang="0">
                <a:pos x="3136900" y="14139863"/>
              </a:cxn>
              <a:cxn ang="0">
                <a:pos x="3470275" y="13903325"/>
              </a:cxn>
              <a:cxn ang="0">
                <a:pos x="3783012" y="13668375"/>
              </a:cxn>
              <a:cxn ang="0">
                <a:pos x="4078287" y="13412788"/>
              </a:cxn>
              <a:cxn ang="0">
                <a:pos x="4371975" y="13157200"/>
              </a:cxn>
              <a:cxn ang="0">
                <a:pos x="4625975" y="12882563"/>
              </a:cxn>
              <a:cxn ang="0">
                <a:pos x="4881562" y="12607925"/>
              </a:cxn>
              <a:cxn ang="0">
                <a:pos x="5135562" y="12312650"/>
              </a:cxn>
              <a:cxn ang="0">
                <a:pos x="5351462" y="12018963"/>
              </a:cxn>
              <a:cxn ang="0">
                <a:pos x="5567362" y="11704638"/>
              </a:cxn>
              <a:cxn ang="0">
                <a:pos x="5764212" y="11390313"/>
              </a:cxn>
              <a:cxn ang="0">
                <a:pos x="5959475" y="11036300"/>
              </a:cxn>
              <a:cxn ang="0">
                <a:pos x="6116637" y="10702925"/>
              </a:cxn>
              <a:cxn ang="0">
                <a:pos x="6273800" y="10329863"/>
              </a:cxn>
              <a:cxn ang="0">
                <a:pos x="6430962" y="9956800"/>
              </a:cxn>
              <a:cxn ang="0">
                <a:pos x="6567487" y="9563100"/>
              </a:cxn>
              <a:cxn ang="0">
                <a:pos x="6665912" y="9170988"/>
              </a:cxn>
              <a:cxn ang="0">
                <a:pos x="6783387" y="8758238"/>
              </a:cxn>
              <a:cxn ang="0">
                <a:pos x="6861175" y="8326438"/>
              </a:cxn>
              <a:cxn ang="0">
                <a:pos x="6940550" y="7894638"/>
              </a:cxn>
              <a:cxn ang="0">
                <a:pos x="6999287" y="7442200"/>
              </a:cxn>
              <a:cxn ang="0">
                <a:pos x="7058025" y="6972300"/>
              </a:cxn>
              <a:cxn ang="0">
                <a:pos x="7096125" y="6500813"/>
              </a:cxn>
              <a:cxn ang="0">
                <a:pos x="7116762" y="6008688"/>
              </a:cxn>
              <a:cxn ang="0">
                <a:pos x="7116762" y="5518150"/>
              </a:cxn>
              <a:cxn ang="0">
                <a:pos x="7116762" y="0"/>
              </a:cxn>
              <a:cxn ang="0">
                <a:pos x="3116262" y="0"/>
              </a:cxn>
              <a:cxn ang="0">
                <a:pos x="12193587" y="0"/>
              </a:cxn>
              <a:cxn ang="0">
                <a:pos x="12193587" y="15416213"/>
              </a:cxn>
              <a:cxn ang="0">
                <a:pos x="18918237" y="15416213"/>
              </a:cxn>
              <a:cxn ang="0">
                <a:pos x="20054887" y="13335000"/>
              </a:cxn>
              <a:cxn ang="0">
                <a:pos x="16330612" y="13335000"/>
              </a:cxn>
              <a:cxn ang="0">
                <a:pos x="16330612" y="0"/>
              </a:cxn>
              <a:cxn ang="0">
                <a:pos x="12193587" y="0"/>
              </a:cxn>
            </a:cxnLst>
            <a:rect l="0" t="0" r="0" b="0"/>
            <a:pathLst>
              <a:path w="12633" h="9822">
                <a:moveTo>
                  <a:pt x="1963" y="0"/>
                </a:moveTo>
                <a:lnTo>
                  <a:pt x="1963" y="3996"/>
                </a:lnTo>
                <a:lnTo>
                  <a:pt x="1951" y="4367"/>
                </a:lnTo>
                <a:lnTo>
                  <a:pt x="1926" y="4701"/>
                </a:lnTo>
                <a:lnTo>
                  <a:pt x="1877" y="5022"/>
                </a:lnTo>
                <a:lnTo>
                  <a:pt x="1828" y="5332"/>
                </a:lnTo>
                <a:lnTo>
                  <a:pt x="1741" y="5604"/>
                </a:lnTo>
                <a:lnTo>
                  <a:pt x="1655" y="5864"/>
                </a:lnTo>
                <a:lnTo>
                  <a:pt x="1605" y="5987"/>
                </a:lnTo>
                <a:lnTo>
                  <a:pt x="1544" y="6099"/>
                </a:lnTo>
                <a:lnTo>
                  <a:pt x="1482" y="6210"/>
                </a:lnTo>
                <a:lnTo>
                  <a:pt x="1420" y="6309"/>
                </a:lnTo>
                <a:lnTo>
                  <a:pt x="1284" y="6507"/>
                </a:lnTo>
                <a:lnTo>
                  <a:pt x="1136" y="6692"/>
                </a:lnTo>
                <a:lnTo>
                  <a:pt x="976" y="6878"/>
                </a:lnTo>
                <a:lnTo>
                  <a:pt x="803" y="7039"/>
                </a:lnTo>
                <a:lnTo>
                  <a:pt x="617" y="7200"/>
                </a:lnTo>
                <a:lnTo>
                  <a:pt x="420" y="7336"/>
                </a:lnTo>
                <a:lnTo>
                  <a:pt x="222" y="7472"/>
                </a:lnTo>
                <a:lnTo>
                  <a:pt x="0" y="7595"/>
                </a:lnTo>
                <a:lnTo>
                  <a:pt x="0" y="9822"/>
                </a:lnTo>
                <a:lnTo>
                  <a:pt x="284" y="9723"/>
                </a:lnTo>
                <a:lnTo>
                  <a:pt x="543" y="9624"/>
                </a:lnTo>
                <a:lnTo>
                  <a:pt x="803" y="9525"/>
                </a:lnTo>
                <a:lnTo>
                  <a:pt x="1062" y="9414"/>
                </a:lnTo>
                <a:lnTo>
                  <a:pt x="1297" y="9290"/>
                </a:lnTo>
                <a:lnTo>
                  <a:pt x="1531" y="9166"/>
                </a:lnTo>
                <a:lnTo>
                  <a:pt x="1766" y="9043"/>
                </a:lnTo>
                <a:lnTo>
                  <a:pt x="1976" y="8907"/>
                </a:lnTo>
                <a:lnTo>
                  <a:pt x="2186" y="8758"/>
                </a:lnTo>
                <a:lnTo>
                  <a:pt x="2383" y="8610"/>
                </a:lnTo>
                <a:lnTo>
                  <a:pt x="2569" y="8449"/>
                </a:lnTo>
                <a:lnTo>
                  <a:pt x="2754" y="8288"/>
                </a:lnTo>
                <a:lnTo>
                  <a:pt x="2914" y="8115"/>
                </a:lnTo>
                <a:lnTo>
                  <a:pt x="3075" y="7942"/>
                </a:lnTo>
                <a:lnTo>
                  <a:pt x="3235" y="7756"/>
                </a:lnTo>
                <a:lnTo>
                  <a:pt x="3371" y="7571"/>
                </a:lnTo>
                <a:lnTo>
                  <a:pt x="3507" y="7373"/>
                </a:lnTo>
                <a:lnTo>
                  <a:pt x="3631" y="7175"/>
                </a:lnTo>
                <a:lnTo>
                  <a:pt x="3754" y="6952"/>
                </a:lnTo>
                <a:lnTo>
                  <a:pt x="3853" y="6742"/>
                </a:lnTo>
                <a:lnTo>
                  <a:pt x="3952" y="6507"/>
                </a:lnTo>
                <a:lnTo>
                  <a:pt x="4051" y="6272"/>
                </a:lnTo>
                <a:lnTo>
                  <a:pt x="4137" y="6024"/>
                </a:lnTo>
                <a:lnTo>
                  <a:pt x="4199" y="5777"/>
                </a:lnTo>
                <a:lnTo>
                  <a:pt x="4273" y="5517"/>
                </a:lnTo>
                <a:lnTo>
                  <a:pt x="4322" y="5245"/>
                </a:lnTo>
                <a:lnTo>
                  <a:pt x="4372" y="4973"/>
                </a:lnTo>
                <a:lnTo>
                  <a:pt x="4409" y="4688"/>
                </a:lnTo>
                <a:lnTo>
                  <a:pt x="4446" y="4392"/>
                </a:lnTo>
                <a:lnTo>
                  <a:pt x="4470" y="4095"/>
                </a:lnTo>
                <a:lnTo>
                  <a:pt x="4483" y="3785"/>
                </a:lnTo>
                <a:lnTo>
                  <a:pt x="4483" y="3476"/>
                </a:lnTo>
                <a:lnTo>
                  <a:pt x="4483" y="0"/>
                </a:lnTo>
                <a:lnTo>
                  <a:pt x="1963" y="0"/>
                </a:lnTo>
                <a:close/>
                <a:moveTo>
                  <a:pt x="7681" y="0"/>
                </a:moveTo>
                <a:lnTo>
                  <a:pt x="7681" y="9711"/>
                </a:lnTo>
                <a:lnTo>
                  <a:pt x="11917" y="9711"/>
                </a:lnTo>
                <a:lnTo>
                  <a:pt x="12633" y="8400"/>
                </a:lnTo>
                <a:lnTo>
                  <a:pt x="10287" y="8400"/>
                </a:lnTo>
                <a:lnTo>
                  <a:pt x="10287" y="0"/>
                </a:lnTo>
                <a:lnTo>
                  <a:pt x="7681" y="0"/>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6148" name="Freeform 25"/>
          <p:cNvSpPr>
            <a:spLocks noEditPoints="1"/>
          </p:cNvSpPr>
          <p:nvPr/>
        </p:nvSpPr>
        <p:spPr>
          <a:xfrm>
            <a:off x="81102200" y="119043450"/>
            <a:ext cx="20918488" cy="15690850"/>
          </a:xfrm>
          <a:custGeom>
            <a:avLst/>
            <a:gdLst/>
            <a:ahLst/>
            <a:cxnLst>
              <a:cxn ang="0">
                <a:pos x="725487" y="13431838"/>
              </a:cxn>
              <a:cxn ang="0">
                <a:pos x="8448675" y="14001750"/>
              </a:cxn>
              <a:cxn ang="0">
                <a:pos x="0" y="15690850"/>
              </a:cxn>
              <a:cxn ang="0">
                <a:pos x="20918487" y="14001750"/>
              </a:cxn>
              <a:cxn ang="0">
                <a:pos x="12644437" y="13431838"/>
              </a:cxn>
              <a:cxn ang="0">
                <a:pos x="20231100" y="11782425"/>
              </a:cxn>
              <a:cxn ang="0">
                <a:pos x="12644437" y="11153775"/>
              </a:cxn>
              <a:cxn ang="0">
                <a:pos x="15919450" y="9739313"/>
              </a:cxn>
              <a:cxn ang="0">
                <a:pos x="12644437" y="8993188"/>
              </a:cxn>
              <a:cxn ang="0">
                <a:pos x="15919450" y="11153775"/>
              </a:cxn>
              <a:cxn ang="0">
                <a:pos x="20113625" y="5419725"/>
              </a:cxn>
              <a:cxn ang="0">
                <a:pos x="1214437" y="11153775"/>
              </a:cxn>
              <a:cxn ang="0">
                <a:pos x="8448675" y="11782425"/>
              </a:cxn>
              <a:cxn ang="0">
                <a:pos x="13801725" y="2651125"/>
              </a:cxn>
              <a:cxn ang="0">
                <a:pos x="7370762" y="3279775"/>
              </a:cxn>
              <a:cxn ang="0">
                <a:pos x="2940050" y="2651125"/>
              </a:cxn>
              <a:cxn ang="0">
                <a:pos x="77787" y="3279775"/>
              </a:cxn>
              <a:cxn ang="0">
                <a:pos x="20859750" y="4968875"/>
              </a:cxn>
              <a:cxn ang="0">
                <a:pos x="17741900" y="3279775"/>
              </a:cxn>
              <a:cxn ang="0">
                <a:pos x="13801725" y="2651125"/>
              </a:cxn>
              <a:cxn ang="0">
                <a:pos x="646112" y="2297113"/>
              </a:cxn>
              <a:cxn ang="0">
                <a:pos x="20270787" y="628650"/>
              </a:cxn>
              <a:cxn ang="0">
                <a:pos x="12566650" y="0"/>
              </a:cxn>
              <a:cxn ang="0">
                <a:pos x="8351837" y="628650"/>
              </a:cxn>
              <a:cxn ang="0">
                <a:pos x="15919450" y="6834188"/>
              </a:cxn>
              <a:cxn ang="0">
                <a:pos x="12644437" y="7599363"/>
              </a:cxn>
              <a:cxn ang="0">
                <a:pos x="15919450" y="6834188"/>
              </a:cxn>
              <a:cxn ang="0">
                <a:pos x="8448675" y="6834188"/>
              </a:cxn>
              <a:cxn ang="0">
                <a:pos x="5410200" y="7599363"/>
              </a:cxn>
              <a:cxn ang="0">
                <a:pos x="5410200" y="8993188"/>
              </a:cxn>
              <a:cxn ang="0">
                <a:pos x="8448675" y="9739313"/>
              </a:cxn>
              <a:cxn ang="0">
                <a:pos x="5410200" y="8993188"/>
              </a:cxn>
            </a:cxnLst>
            <a:rect l="0" t="0" r="0" b="0"/>
            <a:pathLst>
              <a:path w="13177" h="9884">
                <a:moveTo>
                  <a:pt x="457" y="7422"/>
                </a:moveTo>
                <a:lnTo>
                  <a:pt x="457" y="8461"/>
                </a:lnTo>
                <a:lnTo>
                  <a:pt x="5322" y="8461"/>
                </a:lnTo>
                <a:lnTo>
                  <a:pt x="5322" y="8820"/>
                </a:lnTo>
                <a:lnTo>
                  <a:pt x="0" y="8820"/>
                </a:lnTo>
                <a:lnTo>
                  <a:pt x="0" y="9884"/>
                </a:lnTo>
                <a:lnTo>
                  <a:pt x="13177" y="9884"/>
                </a:lnTo>
                <a:lnTo>
                  <a:pt x="13177" y="8820"/>
                </a:lnTo>
                <a:lnTo>
                  <a:pt x="7965" y="8820"/>
                </a:lnTo>
                <a:lnTo>
                  <a:pt x="7965" y="8461"/>
                </a:lnTo>
                <a:lnTo>
                  <a:pt x="12744" y="8461"/>
                </a:lnTo>
                <a:lnTo>
                  <a:pt x="12744" y="7422"/>
                </a:lnTo>
                <a:lnTo>
                  <a:pt x="7965" y="7422"/>
                </a:lnTo>
                <a:lnTo>
                  <a:pt x="7965" y="7026"/>
                </a:lnTo>
                <a:lnTo>
                  <a:pt x="9472" y="7026"/>
                </a:lnTo>
                <a:lnTo>
                  <a:pt x="10028" y="6135"/>
                </a:lnTo>
                <a:lnTo>
                  <a:pt x="7965" y="6135"/>
                </a:lnTo>
                <a:lnTo>
                  <a:pt x="7965" y="5665"/>
                </a:lnTo>
                <a:lnTo>
                  <a:pt x="10028" y="5665"/>
                </a:lnTo>
                <a:lnTo>
                  <a:pt x="10028" y="7026"/>
                </a:lnTo>
                <a:lnTo>
                  <a:pt x="12670" y="7026"/>
                </a:lnTo>
                <a:lnTo>
                  <a:pt x="12670" y="3414"/>
                </a:lnTo>
                <a:lnTo>
                  <a:pt x="765" y="3414"/>
                </a:lnTo>
                <a:lnTo>
                  <a:pt x="765" y="7026"/>
                </a:lnTo>
                <a:lnTo>
                  <a:pt x="5322" y="7026"/>
                </a:lnTo>
                <a:lnTo>
                  <a:pt x="5322" y="7422"/>
                </a:lnTo>
                <a:lnTo>
                  <a:pt x="457" y="7422"/>
                </a:lnTo>
                <a:close/>
                <a:moveTo>
                  <a:pt x="8694" y="1670"/>
                </a:moveTo>
                <a:lnTo>
                  <a:pt x="8533" y="2066"/>
                </a:lnTo>
                <a:lnTo>
                  <a:pt x="4643" y="2066"/>
                </a:lnTo>
                <a:lnTo>
                  <a:pt x="4495" y="1670"/>
                </a:lnTo>
                <a:lnTo>
                  <a:pt x="1852" y="1670"/>
                </a:lnTo>
                <a:lnTo>
                  <a:pt x="2000" y="2066"/>
                </a:lnTo>
                <a:lnTo>
                  <a:pt x="49" y="2066"/>
                </a:lnTo>
                <a:lnTo>
                  <a:pt x="49" y="3130"/>
                </a:lnTo>
                <a:lnTo>
                  <a:pt x="13140" y="3130"/>
                </a:lnTo>
                <a:lnTo>
                  <a:pt x="13140" y="2066"/>
                </a:lnTo>
                <a:lnTo>
                  <a:pt x="11176" y="2066"/>
                </a:lnTo>
                <a:lnTo>
                  <a:pt x="11337" y="1670"/>
                </a:lnTo>
                <a:lnTo>
                  <a:pt x="8694" y="1670"/>
                </a:lnTo>
                <a:close/>
                <a:moveTo>
                  <a:pt x="407" y="396"/>
                </a:moveTo>
                <a:lnTo>
                  <a:pt x="407" y="1447"/>
                </a:lnTo>
                <a:lnTo>
                  <a:pt x="12769" y="1447"/>
                </a:lnTo>
                <a:lnTo>
                  <a:pt x="12769" y="396"/>
                </a:lnTo>
                <a:lnTo>
                  <a:pt x="7916" y="396"/>
                </a:lnTo>
                <a:lnTo>
                  <a:pt x="7916" y="0"/>
                </a:lnTo>
                <a:lnTo>
                  <a:pt x="5261" y="0"/>
                </a:lnTo>
                <a:lnTo>
                  <a:pt x="5261" y="396"/>
                </a:lnTo>
                <a:lnTo>
                  <a:pt x="407" y="396"/>
                </a:lnTo>
                <a:close/>
                <a:moveTo>
                  <a:pt x="10028" y="4305"/>
                </a:moveTo>
                <a:lnTo>
                  <a:pt x="10028" y="4787"/>
                </a:lnTo>
                <a:lnTo>
                  <a:pt x="7965" y="4787"/>
                </a:lnTo>
                <a:lnTo>
                  <a:pt x="7965" y="4305"/>
                </a:lnTo>
                <a:lnTo>
                  <a:pt x="10028" y="4305"/>
                </a:lnTo>
                <a:close/>
                <a:moveTo>
                  <a:pt x="3408" y="4305"/>
                </a:moveTo>
                <a:lnTo>
                  <a:pt x="5322" y="4305"/>
                </a:lnTo>
                <a:lnTo>
                  <a:pt x="5322" y="4787"/>
                </a:lnTo>
                <a:lnTo>
                  <a:pt x="3408" y="4787"/>
                </a:lnTo>
                <a:lnTo>
                  <a:pt x="3408" y="4305"/>
                </a:lnTo>
                <a:close/>
                <a:moveTo>
                  <a:pt x="3408" y="5665"/>
                </a:moveTo>
                <a:lnTo>
                  <a:pt x="5322" y="5665"/>
                </a:lnTo>
                <a:lnTo>
                  <a:pt x="5322" y="6135"/>
                </a:lnTo>
                <a:lnTo>
                  <a:pt x="3408" y="6135"/>
                </a:lnTo>
                <a:lnTo>
                  <a:pt x="3408" y="5665"/>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6149" name="Freeform 26"/>
          <p:cNvSpPr>
            <a:spLocks noEditPoints="1"/>
          </p:cNvSpPr>
          <p:nvPr/>
        </p:nvSpPr>
        <p:spPr>
          <a:xfrm>
            <a:off x="103079550" y="119083138"/>
            <a:ext cx="20820063" cy="15709900"/>
          </a:xfrm>
          <a:custGeom>
            <a:avLst/>
            <a:gdLst/>
            <a:ahLst/>
            <a:cxnLst>
              <a:cxn ang="0">
                <a:pos x="3841750" y="9131300"/>
              </a:cxn>
              <a:cxn ang="0">
                <a:pos x="6057900" y="15630525"/>
              </a:cxn>
              <a:cxn ang="0">
                <a:pos x="9585325" y="7029450"/>
              </a:cxn>
              <a:cxn ang="0">
                <a:pos x="6919912" y="3789363"/>
              </a:cxn>
              <a:cxn ang="0">
                <a:pos x="9704387" y="1825625"/>
              </a:cxn>
              <a:cxn ang="0">
                <a:pos x="6919912" y="19050"/>
              </a:cxn>
              <a:cxn ang="0">
                <a:pos x="2998787" y="1825625"/>
              </a:cxn>
              <a:cxn ang="0">
                <a:pos x="0" y="3789363"/>
              </a:cxn>
              <a:cxn ang="0">
                <a:pos x="2998787" y="7029450"/>
              </a:cxn>
              <a:cxn ang="0">
                <a:pos x="331787" y="15630525"/>
              </a:cxn>
              <a:cxn ang="0">
                <a:pos x="6057900" y="13863638"/>
              </a:cxn>
              <a:cxn ang="0">
                <a:pos x="14978062" y="1649413"/>
              </a:cxn>
              <a:cxn ang="0">
                <a:pos x="12095162" y="0"/>
              </a:cxn>
              <a:cxn ang="0">
                <a:pos x="10272712" y="3749675"/>
              </a:cxn>
              <a:cxn ang="0">
                <a:pos x="13839825" y="4929188"/>
              </a:cxn>
              <a:cxn ang="0">
                <a:pos x="16957675" y="3592513"/>
              </a:cxn>
              <a:cxn ang="0">
                <a:pos x="16722725" y="4772025"/>
              </a:cxn>
              <a:cxn ang="0">
                <a:pos x="16408400" y="5891213"/>
              </a:cxn>
              <a:cxn ang="0">
                <a:pos x="15997237" y="6931025"/>
              </a:cxn>
              <a:cxn ang="0">
                <a:pos x="15525750" y="7913688"/>
              </a:cxn>
              <a:cxn ang="0">
                <a:pos x="15213012" y="7324725"/>
              </a:cxn>
              <a:cxn ang="0">
                <a:pos x="14957425" y="6735763"/>
              </a:cxn>
              <a:cxn ang="0">
                <a:pos x="14703425" y="6107113"/>
              </a:cxn>
              <a:cxn ang="0">
                <a:pos x="14487525" y="5438775"/>
              </a:cxn>
              <a:cxn ang="0">
                <a:pos x="11271250" y="5792788"/>
              </a:cxn>
              <a:cxn ang="0">
                <a:pos x="11468100" y="6499225"/>
              </a:cxn>
              <a:cxn ang="0">
                <a:pos x="11703050" y="7167563"/>
              </a:cxn>
              <a:cxn ang="0">
                <a:pos x="11977687" y="7834313"/>
              </a:cxn>
              <a:cxn ang="0">
                <a:pos x="12292012" y="8462963"/>
              </a:cxn>
              <a:cxn ang="0">
                <a:pos x="12625387" y="9072563"/>
              </a:cxn>
              <a:cxn ang="0">
                <a:pos x="13173075" y="9955213"/>
              </a:cxn>
              <a:cxn ang="0">
                <a:pos x="13231812" y="10839450"/>
              </a:cxn>
              <a:cxn ang="0">
                <a:pos x="12487275" y="11487150"/>
              </a:cxn>
              <a:cxn ang="0">
                <a:pos x="11684000" y="12096750"/>
              </a:cxn>
              <a:cxn ang="0">
                <a:pos x="10841037" y="12646025"/>
              </a:cxn>
              <a:cxn ang="0">
                <a:pos x="10390187" y="15709900"/>
              </a:cxn>
              <a:cxn ang="0">
                <a:pos x="11801475" y="15041563"/>
              </a:cxn>
              <a:cxn ang="0">
                <a:pos x="13134975" y="14314488"/>
              </a:cxn>
              <a:cxn ang="0">
                <a:pos x="14370050" y="13471525"/>
              </a:cxn>
              <a:cxn ang="0">
                <a:pos x="15525750" y="12528550"/>
              </a:cxn>
              <a:cxn ang="0">
                <a:pos x="16663987" y="13471525"/>
              </a:cxn>
              <a:cxn ang="0">
                <a:pos x="17918112" y="14314488"/>
              </a:cxn>
              <a:cxn ang="0">
                <a:pos x="19251612" y="15041563"/>
              </a:cxn>
              <a:cxn ang="0">
                <a:pos x="20643850" y="15709900"/>
              </a:cxn>
              <a:cxn ang="0">
                <a:pos x="20193000" y="12646025"/>
              </a:cxn>
              <a:cxn ang="0">
                <a:pos x="19350037" y="12096750"/>
              </a:cxn>
              <a:cxn ang="0">
                <a:pos x="18545175" y="11487150"/>
              </a:cxn>
              <a:cxn ang="0">
                <a:pos x="17800637" y="10839450"/>
              </a:cxn>
              <a:cxn ang="0">
                <a:pos x="17721262" y="10133013"/>
              </a:cxn>
              <a:cxn ang="0">
                <a:pos x="18232437" y="9386888"/>
              </a:cxn>
              <a:cxn ang="0">
                <a:pos x="18683287" y="8601075"/>
              </a:cxn>
              <a:cxn ang="0">
                <a:pos x="19075400" y="7775575"/>
              </a:cxn>
              <a:cxn ang="0">
                <a:pos x="19427825" y="6911975"/>
              </a:cxn>
              <a:cxn ang="0">
                <a:pos x="19702462" y="6008688"/>
              </a:cxn>
              <a:cxn ang="0">
                <a:pos x="19937412" y="5065713"/>
              </a:cxn>
              <a:cxn ang="0">
                <a:pos x="20094575" y="4103688"/>
              </a:cxn>
              <a:cxn ang="0">
                <a:pos x="20820062" y="3592513"/>
              </a:cxn>
              <a:cxn ang="0">
                <a:pos x="14978062" y="1649413"/>
              </a:cxn>
            </a:cxnLst>
            <a:rect l="0" t="0" r="0" b="0"/>
            <a:pathLst>
              <a:path w="13115" h="9896">
                <a:moveTo>
                  <a:pt x="2420" y="8733"/>
                </a:moveTo>
                <a:lnTo>
                  <a:pt x="2420" y="5752"/>
                </a:lnTo>
                <a:lnTo>
                  <a:pt x="3816" y="5752"/>
                </a:lnTo>
                <a:lnTo>
                  <a:pt x="3816" y="9846"/>
                </a:lnTo>
                <a:lnTo>
                  <a:pt x="6038" y="9846"/>
                </a:lnTo>
                <a:lnTo>
                  <a:pt x="6038" y="4428"/>
                </a:lnTo>
                <a:lnTo>
                  <a:pt x="4359" y="4428"/>
                </a:lnTo>
                <a:lnTo>
                  <a:pt x="4359" y="2387"/>
                </a:lnTo>
                <a:lnTo>
                  <a:pt x="6113" y="2387"/>
                </a:lnTo>
                <a:lnTo>
                  <a:pt x="6113" y="1150"/>
                </a:lnTo>
                <a:lnTo>
                  <a:pt x="4359" y="1150"/>
                </a:lnTo>
                <a:lnTo>
                  <a:pt x="4359" y="12"/>
                </a:lnTo>
                <a:lnTo>
                  <a:pt x="1889" y="12"/>
                </a:lnTo>
                <a:lnTo>
                  <a:pt x="1889" y="1150"/>
                </a:lnTo>
                <a:lnTo>
                  <a:pt x="0" y="1150"/>
                </a:lnTo>
                <a:lnTo>
                  <a:pt x="0" y="2387"/>
                </a:lnTo>
                <a:lnTo>
                  <a:pt x="1889" y="2387"/>
                </a:lnTo>
                <a:lnTo>
                  <a:pt x="1889" y="4428"/>
                </a:lnTo>
                <a:lnTo>
                  <a:pt x="209" y="4428"/>
                </a:lnTo>
                <a:lnTo>
                  <a:pt x="209" y="9846"/>
                </a:lnTo>
                <a:lnTo>
                  <a:pt x="3334" y="9846"/>
                </a:lnTo>
                <a:lnTo>
                  <a:pt x="3816" y="8733"/>
                </a:lnTo>
                <a:lnTo>
                  <a:pt x="2420" y="8733"/>
                </a:lnTo>
                <a:close/>
                <a:moveTo>
                  <a:pt x="9435" y="1039"/>
                </a:moveTo>
                <a:lnTo>
                  <a:pt x="9805" y="0"/>
                </a:lnTo>
                <a:lnTo>
                  <a:pt x="7619" y="0"/>
                </a:lnTo>
                <a:lnTo>
                  <a:pt x="6878" y="2362"/>
                </a:lnTo>
                <a:lnTo>
                  <a:pt x="6471" y="2362"/>
                </a:lnTo>
                <a:lnTo>
                  <a:pt x="6693" y="3105"/>
                </a:lnTo>
                <a:lnTo>
                  <a:pt x="8718" y="3105"/>
                </a:lnTo>
                <a:lnTo>
                  <a:pt x="9015" y="2263"/>
                </a:lnTo>
                <a:lnTo>
                  <a:pt x="10682" y="2263"/>
                </a:lnTo>
                <a:lnTo>
                  <a:pt x="10608" y="2634"/>
                </a:lnTo>
                <a:lnTo>
                  <a:pt x="10534" y="3006"/>
                </a:lnTo>
                <a:lnTo>
                  <a:pt x="10435" y="3364"/>
                </a:lnTo>
                <a:lnTo>
                  <a:pt x="10336" y="3711"/>
                </a:lnTo>
                <a:lnTo>
                  <a:pt x="10213" y="4045"/>
                </a:lnTo>
                <a:lnTo>
                  <a:pt x="10077" y="4366"/>
                </a:lnTo>
                <a:lnTo>
                  <a:pt x="9929" y="4676"/>
                </a:lnTo>
                <a:lnTo>
                  <a:pt x="9780" y="4985"/>
                </a:lnTo>
                <a:lnTo>
                  <a:pt x="9682" y="4799"/>
                </a:lnTo>
                <a:lnTo>
                  <a:pt x="9583" y="4614"/>
                </a:lnTo>
                <a:lnTo>
                  <a:pt x="9496" y="4428"/>
                </a:lnTo>
                <a:lnTo>
                  <a:pt x="9422" y="4243"/>
                </a:lnTo>
                <a:lnTo>
                  <a:pt x="9336" y="4045"/>
                </a:lnTo>
                <a:lnTo>
                  <a:pt x="9262" y="3847"/>
                </a:lnTo>
                <a:lnTo>
                  <a:pt x="9188" y="3636"/>
                </a:lnTo>
                <a:lnTo>
                  <a:pt x="9126" y="3426"/>
                </a:lnTo>
                <a:lnTo>
                  <a:pt x="7051" y="3426"/>
                </a:lnTo>
                <a:lnTo>
                  <a:pt x="7100" y="3649"/>
                </a:lnTo>
                <a:lnTo>
                  <a:pt x="7162" y="3871"/>
                </a:lnTo>
                <a:lnTo>
                  <a:pt x="7224" y="4094"/>
                </a:lnTo>
                <a:lnTo>
                  <a:pt x="7298" y="4304"/>
                </a:lnTo>
                <a:lnTo>
                  <a:pt x="7372" y="4515"/>
                </a:lnTo>
                <a:lnTo>
                  <a:pt x="7459" y="4725"/>
                </a:lnTo>
                <a:lnTo>
                  <a:pt x="7545" y="4935"/>
                </a:lnTo>
                <a:lnTo>
                  <a:pt x="7644" y="5133"/>
                </a:lnTo>
                <a:lnTo>
                  <a:pt x="7743" y="5331"/>
                </a:lnTo>
                <a:lnTo>
                  <a:pt x="7841" y="5529"/>
                </a:lnTo>
                <a:lnTo>
                  <a:pt x="7953" y="5715"/>
                </a:lnTo>
                <a:lnTo>
                  <a:pt x="8064" y="5900"/>
                </a:lnTo>
                <a:lnTo>
                  <a:pt x="8298" y="6271"/>
                </a:lnTo>
                <a:lnTo>
                  <a:pt x="8558" y="6618"/>
                </a:lnTo>
                <a:lnTo>
                  <a:pt x="8335" y="6828"/>
                </a:lnTo>
                <a:lnTo>
                  <a:pt x="8101" y="7038"/>
                </a:lnTo>
                <a:lnTo>
                  <a:pt x="7866" y="7236"/>
                </a:lnTo>
                <a:lnTo>
                  <a:pt x="7619" y="7434"/>
                </a:lnTo>
                <a:lnTo>
                  <a:pt x="7360" y="7620"/>
                </a:lnTo>
                <a:lnTo>
                  <a:pt x="7100" y="7793"/>
                </a:lnTo>
                <a:lnTo>
                  <a:pt x="6829" y="7966"/>
                </a:lnTo>
                <a:lnTo>
                  <a:pt x="6545" y="8139"/>
                </a:lnTo>
                <a:lnTo>
                  <a:pt x="6545" y="9896"/>
                </a:lnTo>
                <a:lnTo>
                  <a:pt x="6989" y="9698"/>
                </a:lnTo>
                <a:lnTo>
                  <a:pt x="7434" y="9475"/>
                </a:lnTo>
                <a:lnTo>
                  <a:pt x="7854" y="9252"/>
                </a:lnTo>
                <a:lnTo>
                  <a:pt x="8274" y="9017"/>
                </a:lnTo>
                <a:lnTo>
                  <a:pt x="8669" y="8758"/>
                </a:lnTo>
                <a:lnTo>
                  <a:pt x="9052" y="8486"/>
                </a:lnTo>
                <a:lnTo>
                  <a:pt x="9422" y="8201"/>
                </a:lnTo>
                <a:lnTo>
                  <a:pt x="9780" y="7892"/>
                </a:lnTo>
                <a:lnTo>
                  <a:pt x="10126" y="8201"/>
                </a:lnTo>
                <a:lnTo>
                  <a:pt x="10497" y="8486"/>
                </a:lnTo>
                <a:lnTo>
                  <a:pt x="10892" y="8758"/>
                </a:lnTo>
                <a:lnTo>
                  <a:pt x="11287" y="9017"/>
                </a:lnTo>
                <a:lnTo>
                  <a:pt x="11695" y="9252"/>
                </a:lnTo>
                <a:lnTo>
                  <a:pt x="12127" y="9475"/>
                </a:lnTo>
                <a:lnTo>
                  <a:pt x="12559" y="9698"/>
                </a:lnTo>
                <a:lnTo>
                  <a:pt x="13004" y="9896"/>
                </a:lnTo>
                <a:lnTo>
                  <a:pt x="13004" y="8139"/>
                </a:lnTo>
                <a:lnTo>
                  <a:pt x="12720" y="7966"/>
                </a:lnTo>
                <a:lnTo>
                  <a:pt x="12448" y="7793"/>
                </a:lnTo>
                <a:lnTo>
                  <a:pt x="12189" y="7620"/>
                </a:lnTo>
                <a:lnTo>
                  <a:pt x="11929" y="7434"/>
                </a:lnTo>
                <a:lnTo>
                  <a:pt x="11682" y="7236"/>
                </a:lnTo>
                <a:lnTo>
                  <a:pt x="11435" y="7038"/>
                </a:lnTo>
                <a:lnTo>
                  <a:pt x="11213" y="6828"/>
                </a:lnTo>
                <a:lnTo>
                  <a:pt x="10991" y="6618"/>
                </a:lnTo>
                <a:lnTo>
                  <a:pt x="11163" y="6383"/>
                </a:lnTo>
                <a:lnTo>
                  <a:pt x="11324" y="6148"/>
                </a:lnTo>
                <a:lnTo>
                  <a:pt x="11485" y="5913"/>
                </a:lnTo>
                <a:lnTo>
                  <a:pt x="11633" y="5665"/>
                </a:lnTo>
                <a:lnTo>
                  <a:pt x="11769" y="5418"/>
                </a:lnTo>
                <a:lnTo>
                  <a:pt x="11892" y="5158"/>
                </a:lnTo>
                <a:lnTo>
                  <a:pt x="12016" y="4898"/>
                </a:lnTo>
                <a:lnTo>
                  <a:pt x="12127" y="4626"/>
                </a:lnTo>
                <a:lnTo>
                  <a:pt x="12238" y="4354"/>
                </a:lnTo>
                <a:lnTo>
                  <a:pt x="12324" y="4069"/>
                </a:lnTo>
                <a:lnTo>
                  <a:pt x="12411" y="3785"/>
                </a:lnTo>
                <a:lnTo>
                  <a:pt x="12485" y="3488"/>
                </a:lnTo>
                <a:lnTo>
                  <a:pt x="12559" y="3191"/>
                </a:lnTo>
                <a:lnTo>
                  <a:pt x="12608" y="2894"/>
                </a:lnTo>
                <a:lnTo>
                  <a:pt x="12658" y="2585"/>
                </a:lnTo>
                <a:lnTo>
                  <a:pt x="12695" y="2263"/>
                </a:lnTo>
                <a:lnTo>
                  <a:pt x="13115" y="2263"/>
                </a:lnTo>
                <a:lnTo>
                  <a:pt x="13115" y="1039"/>
                </a:lnTo>
                <a:lnTo>
                  <a:pt x="9435" y="1039"/>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6150" name="Freeform 27"/>
          <p:cNvSpPr>
            <a:spLocks noEditPoints="1"/>
          </p:cNvSpPr>
          <p:nvPr/>
        </p:nvSpPr>
        <p:spPr>
          <a:xfrm>
            <a:off x="125055313" y="119083138"/>
            <a:ext cx="20801012" cy="15651162"/>
          </a:xfrm>
          <a:custGeom>
            <a:avLst/>
            <a:gdLst/>
            <a:ahLst/>
            <a:cxnLst>
              <a:cxn ang="0">
                <a:pos x="12038012" y="4673600"/>
              </a:cxn>
              <a:cxn ang="0">
                <a:pos x="16586200" y="6989763"/>
              </a:cxn>
              <a:cxn ang="0">
                <a:pos x="19978687" y="3240088"/>
              </a:cxn>
              <a:cxn ang="0">
                <a:pos x="12038012" y="2630488"/>
              </a:cxn>
              <a:cxn ang="0">
                <a:pos x="20801012" y="941388"/>
              </a:cxn>
              <a:cxn ang="0">
                <a:pos x="12038012" y="0"/>
              </a:cxn>
              <a:cxn ang="0">
                <a:pos x="8274050" y="941388"/>
              </a:cxn>
              <a:cxn ang="0">
                <a:pos x="0" y="2630488"/>
              </a:cxn>
              <a:cxn ang="0">
                <a:pos x="8274050" y="3240088"/>
              </a:cxn>
              <a:cxn ang="0">
                <a:pos x="765175" y="6989763"/>
              </a:cxn>
              <a:cxn ang="0">
                <a:pos x="8274050" y="7677150"/>
              </a:cxn>
              <a:cxn ang="0">
                <a:pos x="765175" y="9190038"/>
              </a:cxn>
              <a:cxn ang="0">
                <a:pos x="8274050" y="9818688"/>
              </a:cxn>
              <a:cxn ang="0">
                <a:pos x="79375" y="11409363"/>
              </a:cxn>
              <a:cxn ang="0">
                <a:pos x="8274050" y="12038013"/>
              </a:cxn>
              <a:cxn ang="0">
                <a:pos x="765175" y="13589000"/>
              </a:cxn>
              <a:cxn ang="0">
                <a:pos x="8274050" y="14119225"/>
              </a:cxn>
              <a:cxn ang="0">
                <a:pos x="6588125" y="15651163"/>
              </a:cxn>
              <a:cxn ang="0">
                <a:pos x="12038012" y="13589000"/>
              </a:cxn>
              <a:cxn ang="0">
                <a:pos x="16625887" y="12038013"/>
              </a:cxn>
              <a:cxn ang="0">
                <a:pos x="12038012" y="11409363"/>
              </a:cxn>
              <a:cxn ang="0">
                <a:pos x="16722725" y="13589000"/>
              </a:cxn>
              <a:cxn ang="0">
                <a:pos x="19978687" y="11409363"/>
              </a:cxn>
              <a:cxn ang="0">
                <a:pos x="20702587" y="9818688"/>
              </a:cxn>
              <a:cxn ang="0">
                <a:pos x="19978687" y="7677150"/>
              </a:cxn>
              <a:cxn ang="0">
                <a:pos x="12038012" y="6989763"/>
              </a:cxn>
              <a:cxn ang="0">
                <a:pos x="16487775" y="5654675"/>
              </a:cxn>
              <a:cxn ang="0">
                <a:pos x="4176712" y="4673600"/>
              </a:cxn>
              <a:cxn ang="0">
                <a:pos x="8274050" y="5654675"/>
              </a:cxn>
              <a:cxn ang="0">
                <a:pos x="4176712" y="4673600"/>
              </a:cxn>
              <a:cxn ang="0">
                <a:pos x="12038012" y="9818688"/>
              </a:cxn>
              <a:cxn ang="0">
                <a:pos x="16722725" y="9190038"/>
              </a:cxn>
            </a:cxnLst>
            <a:rect l="0" t="0" r="0" b="0"/>
            <a:pathLst>
              <a:path w="13103" h="9859">
                <a:moveTo>
                  <a:pt x="7583" y="3562"/>
                </a:moveTo>
                <a:lnTo>
                  <a:pt x="7583" y="2944"/>
                </a:lnTo>
                <a:lnTo>
                  <a:pt x="10448" y="2944"/>
                </a:lnTo>
                <a:lnTo>
                  <a:pt x="10448" y="4403"/>
                </a:lnTo>
                <a:lnTo>
                  <a:pt x="12585" y="4403"/>
                </a:lnTo>
                <a:lnTo>
                  <a:pt x="12585" y="2041"/>
                </a:lnTo>
                <a:lnTo>
                  <a:pt x="7583" y="2041"/>
                </a:lnTo>
                <a:lnTo>
                  <a:pt x="7583" y="1657"/>
                </a:lnTo>
                <a:lnTo>
                  <a:pt x="13103" y="1657"/>
                </a:lnTo>
                <a:lnTo>
                  <a:pt x="13103" y="593"/>
                </a:lnTo>
                <a:lnTo>
                  <a:pt x="7583" y="593"/>
                </a:lnTo>
                <a:lnTo>
                  <a:pt x="7583" y="0"/>
                </a:lnTo>
                <a:lnTo>
                  <a:pt x="5212" y="0"/>
                </a:lnTo>
                <a:lnTo>
                  <a:pt x="5212" y="593"/>
                </a:lnTo>
                <a:lnTo>
                  <a:pt x="0" y="593"/>
                </a:lnTo>
                <a:lnTo>
                  <a:pt x="0" y="1657"/>
                </a:lnTo>
                <a:lnTo>
                  <a:pt x="5212" y="1657"/>
                </a:lnTo>
                <a:lnTo>
                  <a:pt x="5212" y="2041"/>
                </a:lnTo>
                <a:lnTo>
                  <a:pt x="482" y="2041"/>
                </a:lnTo>
                <a:lnTo>
                  <a:pt x="482" y="4403"/>
                </a:lnTo>
                <a:lnTo>
                  <a:pt x="5212" y="4403"/>
                </a:lnTo>
                <a:lnTo>
                  <a:pt x="5212" y="4836"/>
                </a:lnTo>
                <a:lnTo>
                  <a:pt x="482" y="4836"/>
                </a:lnTo>
                <a:lnTo>
                  <a:pt x="482" y="5789"/>
                </a:lnTo>
                <a:lnTo>
                  <a:pt x="5212" y="5789"/>
                </a:lnTo>
                <a:lnTo>
                  <a:pt x="5212" y="6185"/>
                </a:lnTo>
                <a:lnTo>
                  <a:pt x="50" y="6185"/>
                </a:lnTo>
                <a:lnTo>
                  <a:pt x="50" y="7187"/>
                </a:lnTo>
                <a:lnTo>
                  <a:pt x="5212" y="7187"/>
                </a:lnTo>
                <a:lnTo>
                  <a:pt x="5212" y="7583"/>
                </a:lnTo>
                <a:lnTo>
                  <a:pt x="482" y="7583"/>
                </a:lnTo>
                <a:lnTo>
                  <a:pt x="482" y="8560"/>
                </a:lnTo>
                <a:lnTo>
                  <a:pt x="5212" y="8560"/>
                </a:lnTo>
                <a:lnTo>
                  <a:pt x="5212" y="8894"/>
                </a:lnTo>
                <a:lnTo>
                  <a:pt x="3508" y="8894"/>
                </a:lnTo>
                <a:lnTo>
                  <a:pt x="4150" y="9859"/>
                </a:lnTo>
                <a:lnTo>
                  <a:pt x="7583" y="9859"/>
                </a:lnTo>
                <a:lnTo>
                  <a:pt x="7583" y="8560"/>
                </a:lnTo>
                <a:lnTo>
                  <a:pt x="9880" y="8560"/>
                </a:lnTo>
                <a:lnTo>
                  <a:pt x="10473" y="7583"/>
                </a:lnTo>
                <a:lnTo>
                  <a:pt x="7583" y="7583"/>
                </a:lnTo>
                <a:lnTo>
                  <a:pt x="7583" y="7187"/>
                </a:lnTo>
                <a:lnTo>
                  <a:pt x="10534" y="7187"/>
                </a:lnTo>
                <a:lnTo>
                  <a:pt x="10534" y="8560"/>
                </a:lnTo>
                <a:lnTo>
                  <a:pt x="12585" y="8560"/>
                </a:lnTo>
                <a:lnTo>
                  <a:pt x="12585" y="7187"/>
                </a:lnTo>
                <a:lnTo>
                  <a:pt x="13041" y="7187"/>
                </a:lnTo>
                <a:lnTo>
                  <a:pt x="13041" y="6185"/>
                </a:lnTo>
                <a:lnTo>
                  <a:pt x="12585" y="6185"/>
                </a:lnTo>
                <a:lnTo>
                  <a:pt x="12585" y="4836"/>
                </a:lnTo>
                <a:lnTo>
                  <a:pt x="7583" y="4836"/>
                </a:lnTo>
                <a:lnTo>
                  <a:pt x="7583" y="4403"/>
                </a:lnTo>
                <a:lnTo>
                  <a:pt x="9806" y="4403"/>
                </a:lnTo>
                <a:lnTo>
                  <a:pt x="10386" y="3562"/>
                </a:lnTo>
                <a:lnTo>
                  <a:pt x="7583" y="3562"/>
                </a:lnTo>
                <a:close/>
                <a:moveTo>
                  <a:pt x="2631" y="2944"/>
                </a:moveTo>
                <a:lnTo>
                  <a:pt x="5212" y="2944"/>
                </a:lnTo>
                <a:lnTo>
                  <a:pt x="5212" y="3562"/>
                </a:lnTo>
                <a:lnTo>
                  <a:pt x="2631" y="3562"/>
                </a:lnTo>
                <a:lnTo>
                  <a:pt x="2631" y="2944"/>
                </a:lnTo>
                <a:close/>
                <a:moveTo>
                  <a:pt x="10534" y="6185"/>
                </a:moveTo>
                <a:lnTo>
                  <a:pt x="7583" y="6185"/>
                </a:lnTo>
                <a:lnTo>
                  <a:pt x="7583" y="5789"/>
                </a:lnTo>
                <a:lnTo>
                  <a:pt x="10534" y="5789"/>
                </a:lnTo>
                <a:lnTo>
                  <a:pt x="10534" y="6185"/>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6151" name="Freeform 28"/>
          <p:cNvSpPr>
            <a:spLocks noEditPoints="1"/>
          </p:cNvSpPr>
          <p:nvPr/>
        </p:nvSpPr>
        <p:spPr>
          <a:xfrm>
            <a:off x="147013613" y="119141875"/>
            <a:ext cx="20742275" cy="15630525"/>
          </a:xfrm>
          <a:custGeom>
            <a:avLst/>
            <a:gdLst/>
            <a:ahLst/>
            <a:cxnLst>
              <a:cxn ang="0">
                <a:pos x="7213600" y="10858500"/>
              </a:cxn>
              <a:cxn ang="0">
                <a:pos x="9448800" y="11015663"/>
              </a:cxn>
              <a:cxn ang="0">
                <a:pos x="9312275" y="11310938"/>
              </a:cxn>
              <a:cxn ang="0">
                <a:pos x="9155112" y="11585575"/>
              </a:cxn>
              <a:cxn ang="0">
                <a:pos x="8959850" y="11822113"/>
              </a:cxn>
              <a:cxn ang="0">
                <a:pos x="8723312" y="12057063"/>
              </a:cxn>
              <a:cxn ang="0">
                <a:pos x="8469312" y="12272963"/>
              </a:cxn>
              <a:cxn ang="0">
                <a:pos x="8154987" y="12449175"/>
              </a:cxn>
              <a:cxn ang="0">
                <a:pos x="7783512" y="12626975"/>
              </a:cxn>
              <a:cxn ang="0">
                <a:pos x="7586662" y="15630525"/>
              </a:cxn>
              <a:cxn ang="0">
                <a:pos x="8685212" y="15355888"/>
              </a:cxn>
              <a:cxn ang="0">
                <a:pos x="9645650" y="15003463"/>
              </a:cxn>
              <a:cxn ang="0">
                <a:pos x="10507662" y="14570075"/>
              </a:cxn>
              <a:cxn ang="0">
                <a:pos x="11252199" y="14020800"/>
              </a:cxn>
              <a:cxn ang="0">
                <a:pos x="11880849" y="13392150"/>
              </a:cxn>
              <a:cxn ang="0">
                <a:pos x="12390437" y="12646025"/>
              </a:cxn>
              <a:cxn ang="0">
                <a:pos x="12782549" y="11801475"/>
              </a:cxn>
              <a:cxn ang="0">
                <a:pos x="13057187" y="10858500"/>
              </a:cxn>
              <a:cxn ang="0">
                <a:pos x="15605124" y="15611475"/>
              </a:cxn>
              <a:cxn ang="0">
                <a:pos x="19134137" y="10858500"/>
              </a:cxn>
              <a:cxn ang="0">
                <a:pos x="20742274" y="8974138"/>
              </a:cxn>
              <a:cxn ang="0">
                <a:pos x="19134137" y="4594225"/>
              </a:cxn>
              <a:cxn ang="0">
                <a:pos x="20604162" y="2689225"/>
              </a:cxn>
              <a:cxn ang="0">
                <a:pos x="19134137" y="195263"/>
              </a:cxn>
              <a:cxn ang="0">
                <a:pos x="15605124" y="2689225"/>
              </a:cxn>
              <a:cxn ang="0">
                <a:pos x="13233399" y="195263"/>
              </a:cxn>
              <a:cxn ang="0">
                <a:pos x="9704387" y="2689225"/>
              </a:cxn>
              <a:cxn ang="0">
                <a:pos x="7351712" y="4594225"/>
              </a:cxn>
              <a:cxn ang="0">
                <a:pos x="9704387" y="8974138"/>
              </a:cxn>
              <a:cxn ang="0">
                <a:pos x="6135687" y="15611475"/>
              </a:cxn>
              <a:cxn ang="0">
                <a:pos x="5449887" y="13608050"/>
              </a:cxn>
              <a:cxn ang="0">
                <a:pos x="0" y="4260850"/>
              </a:cxn>
              <a:cxn ang="0">
                <a:pos x="1646237" y="6342063"/>
              </a:cxn>
              <a:cxn ang="0">
                <a:pos x="6135687" y="15611475"/>
              </a:cxn>
              <a:cxn ang="0">
                <a:pos x="5607050" y="1943100"/>
              </a:cxn>
              <a:cxn ang="0">
                <a:pos x="4097337" y="0"/>
              </a:cxn>
              <a:cxn ang="0">
                <a:pos x="1312862" y="3690938"/>
              </a:cxn>
              <a:cxn ang="0">
                <a:pos x="13233399" y="4594225"/>
              </a:cxn>
              <a:cxn ang="0">
                <a:pos x="15605124" y="8974138"/>
              </a:cxn>
              <a:cxn ang="0">
                <a:pos x="13233399" y="4594225"/>
              </a:cxn>
            </a:cxnLst>
            <a:rect l="0" t="0" r="0" b="0"/>
            <a:pathLst>
              <a:path w="13066" h="9846">
                <a:moveTo>
                  <a:pt x="4544" y="5653"/>
                </a:moveTo>
                <a:lnTo>
                  <a:pt x="4544" y="6840"/>
                </a:lnTo>
                <a:lnTo>
                  <a:pt x="5989" y="6840"/>
                </a:lnTo>
                <a:lnTo>
                  <a:pt x="5952" y="6939"/>
                </a:lnTo>
                <a:lnTo>
                  <a:pt x="5915" y="7038"/>
                </a:lnTo>
                <a:lnTo>
                  <a:pt x="5866" y="7125"/>
                </a:lnTo>
                <a:lnTo>
                  <a:pt x="5816" y="7212"/>
                </a:lnTo>
                <a:lnTo>
                  <a:pt x="5767" y="7298"/>
                </a:lnTo>
                <a:lnTo>
                  <a:pt x="5705" y="7372"/>
                </a:lnTo>
                <a:lnTo>
                  <a:pt x="5644" y="7447"/>
                </a:lnTo>
                <a:lnTo>
                  <a:pt x="5569" y="7521"/>
                </a:lnTo>
                <a:lnTo>
                  <a:pt x="5495" y="7595"/>
                </a:lnTo>
                <a:lnTo>
                  <a:pt x="5421" y="7657"/>
                </a:lnTo>
                <a:lnTo>
                  <a:pt x="5335" y="7731"/>
                </a:lnTo>
                <a:lnTo>
                  <a:pt x="5236" y="7793"/>
                </a:lnTo>
                <a:lnTo>
                  <a:pt x="5137" y="7842"/>
                </a:lnTo>
                <a:lnTo>
                  <a:pt x="5026" y="7904"/>
                </a:lnTo>
                <a:lnTo>
                  <a:pt x="4903" y="7954"/>
                </a:lnTo>
                <a:lnTo>
                  <a:pt x="4779" y="8003"/>
                </a:lnTo>
                <a:lnTo>
                  <a:pt x="4779" y="9846"/>
                </a:lnTo>
                <a:lnTo>
                  <a:pt x="5137" y="9772"/>
                </a:lnTo>
                <a:lnTo>
                  <a:pt x="5471" y="9673"/>
                </a:lnTo>
                <a:lnTo>
                  <a:pt x="5779" y="9574"/>
                </a:lnTo>
                <a:lnTo>
                  <a:pt x="6076" y="9451"/>
                </a:lnTo>
                <a:lnTo>
                  <a:pt x="6360" y="9327"/>
                </a:lnTo>
                <a:lnTo>
                  <a:pt x="6619" y="9178"/>
                </a:lnTo>
                <a:lnTo>
                  <a:pt x="6866" y="9005"/>
                </a:lnTo>
                <a:lnTo>
                  <a:pt x="7088" y="8832"/>
                </a:lnTo>
                <a:lnTo>
                  <a:pt x="7298" y="8634"/>
                </a:lnTo>
                <a:lnTo>
                  <a:pt x="7484" y="8436"/>
                </a:lnTo>
                <a:lnTo>
                  <a:pt x="7657" y="8201"/>
                </a:lnTo>
                <a:lnTo>
                  <a:pt x="7805" y="7966"/>
                </a:lnTo>
                <a:lnTo>
                  <a:pt x="7941" y="7706"/>
                </a:lnTo>
                <a:lnTo>
                  <a:pt x="8052" y="7434"/>
                </a:lnTo>
                <a:lnTo>
                  <a:pt x="8151" y="7150"/>
                </a:lnTo>
                <a:lnTo>
                  <a:pt x="8225" y="6840"/>
                </a:lnTo>
                <a:lnTo>
                  <a:pt x="9830" y="6840"/>
                </a:lnTo>
                <a:lnTo>
                  <a:pt x="9830" y="9834"/>
                </a:lnTo>
                <a:lnTo>
                  <a:pt x="12053" y="9834"/>
                </a:lnTo>
                <a:lnTo>
                  <a:pt x="12053" y="6840"/>
                </a:lnTo>
                <a:lnTo>
                  <a:pt x="13066" y="6840"/>
                </a:lnTo>
                <a:lnTo>
                  <a:pt x="13066" y="5653"/>
                </a:lnTo>
                <a:lnTo>
                  <a:pt x="12053" y="5653"/>
                </a:lnTo>
                <a:lnTo>
                  <a:pt x="12053" y="2894"/>
                </a:lnTo>
                <a:lnTo>
                  <a:pt x="12979" y="2894"/>
                </a:lnTo>
                <a:lnTo>
                  <a:pt x="12979" y="1694"/>
                </a:lnTo>
                <a:lnTo>
                  <a:pt x="12053" y="1694"/>
                </a:lnTo>
                <a:lnTo>
                  <a:pt x="12053" y="123"/>
                </a:lnTo>
                <a:lnTo>
                  <a:pt x="9830" y="123"/>
                </a:lnTo>
                <a:lnTo>
                  <a:pt x="9830" y="1694"/>
                </a:lnTo>
                <a:lnTo>
                  <a:pt x="8336" y="1694"/>
                </a:lnTo>
                <a:lnTo>
                  <a:pt x="8336" y="123"/>
                </a:lnTo>
                <a:lnTo>
                  <a:pt x="6113" y="123"/>
                </a:lnTo>
                <a:lnTo>
                  <a:pt x="6113" y="1694"/>
                </a:lnTo>
                <a:lnTo>
                  <a:pt x="4631" y="1694"/>
                </a:lnTo>
                <a:lnTo>
                  <a:pt x="4631" y="2894"/>
                </a:lnTo>
                <a:lnTo>
                  <a:pt x="6113" y="2894"/>
                </a:lnTo>
                <a:lnTo>
                  <a:pt x="6113" y="5653"/>
                </a:lnTo>
                <a:lnTo>
                  <a:pt x="4544" y="5653"/>
                </a:lnTo>
                <a:close/>
                <a:moveTo>
                  <a:pt x="3865" y="9834"/>
                </a:moveTo>
                <a:lnTo>
                  <a:pt x="4260" y="8572"/>
                </a:lnTo>
                <a:lnTo>
                  <a:pt x="3433" y="8572"/>
                </a:lnTo>
                <a:lnTo>
                  <a:pt x="3433" y="2684"/>
                </a:lnTo>
                <a:lnTo>
                  <a:pt x="0" y="2684"/>
                </a:lnTo>
                <a:lnTo>
                  <a:pt x="0" y="3995"/>
                </a:lnTo>
                <a:lnTo>
                  <a:pt x="1037" y="3995"/>
                </a:lnTo>
                <a:lnTo>
                  <a:pt x="1037" y="9834"/>
                </a:lnTo>
                <a:lnTo>
                  <a:pt x="3865" y="9834"/>
                </a:lnTo>
                <a:close/>
                <a:moveTo>
                  <a:pt x="3309" y="2325"/>
                </a:moveTo>
                <a:lnTo>
                  <a:pt x="3532" y="1224"/>
                </a:lnTo>
                <a:lnTo>
                  <a:pt x="2890" y="1224"/>
                </a:lnTo>
                <a:lnTo>
                  <a:pt x="2581" y="0"/>
                </a:lnTo>
                <a:lnTo>
                  <a:pt x="259" y="0"/>
                </a:lnTo>
                <a:lnTo>
                  <a:pt x="827" y="2325"/>
                </a:lnTo>
                <a:lnTo>
                  <a:pt x="3309" y="2325"/>
                </a:lnTo>
                <a:close/>
                <a:moveTo>
                  <a:pt x="8336" y="2894"/>
                </a:moveTo>
                <a:lnTo>
                  <a:pt x="9830" y="2894"/>
                </a:lnTo>
                <a:lnTo>
                  <a:pt x="9830" y="5653"/>
                </a:lnTo>
                <a:lnTo>
                  <a:pt x="8336" y="5653"/>
                </a:lnTo>
                <a:lnTo>
                  <a:pt x="8336" y="2894"/>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6152" name="Freeform 29"/>
          <p:cNvSpPr>
            <a:spLocks noEditPoints="1"/>
          </p:cNvSpPr>
          <p:nvPr/>
        </p:nvSpPr>
        <p:spPr>
          <a:xfrm>
            <a:off x="168970325" y="119102188"/>
            <a:ext cx="20761325" cy="15454312"/>
          </a:xfrm>
          <a:custGeom>
            <a:avLst/>
            <a:gdLst/>
            <a:ahLst/>
            <a:cxnLst>
              <a:cxn ang="0">
                <a:pos x="10998199" y="0"/>
              </a:cxn>
              <a:cxn ang="0">
                <a:pos x="10998199" y="2336800"/>
              </a:cxn>
              <a:cxn ang="0">
                <a:pos x="5568950" y="2336800"/>
              </a:cxn>
              <a:cxn ang="0">
                <a:pos x="5568950" y="4222750"/>
              </a:cxn>
              <a:cxn ang="0">
                <a:pos x="10998199" y="4222750"/>
              </a:cxn>
              <a:cxn ang="0">
                <a:pos x="10998199" y="13039725"/>
              </a:cxn>
              <a:cxn ang="0">
                <a:pos x="14782799" y="13039725"/>
              </a:cxn>
              <a:cxn ang="0">
                <a:pos x="14782799" y="4222750"/>
              </a:cxn>
              <a:cxn ang="0">
                <a:pos x="20213637" y="4222750"/>
              </a:cxn>
              <a:cxn ang="0">
                <a:pos x="20213637" y="2336800"/>
              </a:cxn>
              <a:cxn ang="0">
                <a:pos x="14782799" y="2336800"/>
              </a:cxn>
              <a:cxn ang="0">
                <a:pos x="14782799" y="0"/>
              </a:cxn>
              <a:cxn ang="0">
                <a:pos x="10998199" y="0"/>
              </a:cxn>
              <a:cxn ang="0">
                <a:pos x="4784725" y="15454313"/>
              </a:cxn>
              <a:cxn ang="0">
                <a:pos x="4784725" y="3554413"/>
              </a:cxn>
              <a:cxn ang="0">
                <a:pos x="0" y="3554413"/>
              </a:cxn>
              <a:cxn ang="0">
                <a:pos x="0" y="5557838"/>
              </a:cxn>
              <a:cxn ang="0">
                <a:pos x="1117600" y="5557838"/>
              </a:cxn>
              <a:cxn ang="0">
                <a:pos x="1117600" y="13511213"/>
              </a:cxn>
              <a:cxn ang="0">
                <a:pos x="0" y="13511213"/>
              </a:cxn>
              <a:cxn ang="0">
                <a:pos x="0" y="15454313"/>
              </a:cxn>
              <a:cxn ang="0">
                <a:pos x="4784725" y="15454313"/>
              </a:cxn>
              <a:cxn ang="0">
                <a:pos x="19488149" y="15454313"/>
              </a:cxn>
              <a:cxn ang="0">
                <a:pos x="20761324" y="13511213"/>
              </a:cxn>
              <a:cxn ang="0">
                <a:pos x="4843462" y="13511213"/>
              </a:cxn>
              <a:cxn ang="0">
                <a:pos x="6097587" y="15454313"/>
              </a:cxn>
              <a:cxn ang="0">
                <a:pos x="19488149" y="15454313"/>
              </a:cxn>
              <a:cxn ang="0">
                <a:pos x="6842125" y="5126038"/>
              </a:cxn>
              <a:cxn ang="0">
                <a:pos x="6078537" y="10820400"/>
              </a:cxn>
              <a:cxn ang="0">
                <a:pos x="5313362" y="10820400"/>
              </a:cxn>
              <a:cxn ang="0">
                <a:pos x="5822950" y="12509500"/>
              </a:cxn>
              <a:cxn ang="0">
                <a:pos x="9429750" y="12509500"/>
              </a:cxn>
              <a:cxn ang="0">
                <a:pos x="10333037" y="5126038"/>
              </a:cxn>
              <a:cxn ang="0">
                <a:pos x="6842125" y="5126038"/>
              </a:cxn>
              <a:cxn ang="0">
                <a:pos x="15449549" y="5126038"/>
              </a:cxn>
              <a:cxn ang="0">
                <a:pos x="16351249" y="12509500"/>
              </a:cxn>
              <a:cxn ang="0">
                <a:pos x="19958049" y="12509500"/>
              </a:cxn>
              <a:cxn ang="0">
                <a:pos x="20467637" y="10820400"/>
              </a:cxn>
              <a:cxn ang="0">
                <a:pos x="19683412" y="10820400"/>
              </a:cxn>
              <a:cxn ang="0">
                <a:pos x="18938874" y="5126038"/>
              </a:cxn>
              <a:cxn ang="0">
                <a:pos x="15449549" y="5126038"/>
              </a:cxn>
              <a:cxn ang="0">
                <a:pos x="4529137" y="3162300"/>
              </a:cxn>
              <a:cxn ang="0">
                <a:pos x="4822825" y="1846263"/>
              </a:cxn>
              <a:cxn ang="0">
                <a:pos x="4195762" y="1846263"/>
              </a:cxn>
              <a:cxn ang="0">
                <a:pos x="3725862" y="117475"/>
              </a:cxn>
              <a:cxn ang="0">
                <a:pos x="157162" y="117475"/>
              </a:cxn>
              <a:cxn ang="0">
                <a:pos x="941387" y="3162300"/>
              </a:cxn>
              <a:cxn ang="0">
                <a:pos x="4529137" y="3162300"/>
              </a:cxn>
              <a:cxn ang="0">
                <a:pos x="15801974" y="373063"/>
              </a:cxn>
              <a:cxn ang="0">
                <a:pos x="15801974" y="2003425"/>
              </a:cxn>
              <a:cxn ang="0">
                <a:pos x="18722974" y="2003425"/>
              </a:cxn>
              <a:cxn ang="0">
                <a:pos x="19330987" y="373063"/>
              </a:cxn>
              <a:cxn ang="0">
                <a:pos x="15801974" y="373063"/>
              </a:cxn>
            </a:cxnLst>
            <a:rect l="0" t="0" r="0" b="0"/>
            <a:pathLst>
              <a:path w="13078" h="9735">
                <a:moveTo>
                  <a:pt x="6928" y="0"/>
                </a:moveTo>
                <a:lnTo>
                  <a:pt x="6928" y="1472"/>
                </a:lnTo>
                <a:lnTo>
                  <a:pt x="3508" y="1472"/>
                </a:lnTo>
                <a:lnTo>
                  <a:pt x="3508" y="2660"/>
                </a:lnTo>
                <a:lnTo>
                  <a:pt x="6928" y="2660"/>
                </a:lnTo>
                <a:lnTo>
                  <a:pt x="6928" y="8214"/>
                </a:lnTo>
                <a:lnTo>
                  <a:pt x="9312" y="8214"/>
                </a:lnTo>
                <a:lnTo>
                  <a:pt x="9312" y="2660"/>
                </a:lnTo>
                <a:lnTo>
                  <a:pt x="12733" y="2660"/>
                </a:lnTo>
                <a:lnTo>
                  <a:pt x="12733" y="1472"/>
                </a:lnTo>
                <a:lnTo>
                  <a:pt x="9312" y="1472"/>
                </a:lnTo>
                <a:lnTo>
                  <a:pt x="9312" y="0"/>
                </a:lnTo>
                <a:lnTo>
                  <a:pt x="6928" y="0"/>
                </a:lnTo>
                <a:close/>
                <a:moveTo>
                  <a:pt x="3014" y="9735"/>
                </a:moveTo>
                <a:lnTo>
                  <a:pt x="3014" y="2239"/>
                </a:lnTo>
                <a:lnTo>
                  <a:pt x="0" y="2239"/>
                </a:lnTo>
                <a:lnTo>
                  <a:pt x="0" y="3501"/>
                </a:lnTo>
                <a:lnTo>
                  <a:pt x="704" y="3501"/>
                </a:lnTo>
                <a:lnTo>
                  <a:pt x="704" y="8511"/>
                </a:lnTo>
                <a:lnTo>
                  <a:pt x="0" y="8511"/>
                </a:lnTo>
                <a:lnTo>
                  <a:pt x="0" y="9735"/>
                </a:lnTo>
                <a:lnTo>
                  <a:pt x="3014" y="9735"/>
                </a:lnTo>
                <a:close/>
                <a:moveTo>
                  <a:pt x="12276" y="9735"/>
                </a:moveTo>
                <a:lnTo>
                  <a:pt x="13078" y="8511"/>
                </a:lnTo>
                <a:lnTo>
                  <a:pt x="3051" y="8511"/>
                </a:lnTo>
                <a:lnTo>
                  <a:pt x="3841" y="9735"/>
                </a:lnTo>
                <a:lnTo>
                  <a:pt x="12276" y="9735"/>
                </a:lnTo>
                <a:close/>
                <a:moveTo>
                  <a:pt x="4310" y="3229"/>
                </a:moveTo>
                <a:lnTo>
                  <a:pt x="3829" y="6816"/>
                </a:lnTo>
                <a:lnTo>
                  <a:pt x="3347" y="6816"/>
                </a:lnTo>
                <a:lnTo>
                  <a:pt x="3668" y="7880"/>
                </a:lnTo>
                <a:lnTo>
                  <a:pt x="5940" y="7880"/>
                </a:lnTo>
                <a:lnTo>
                  <a:pt x="6509" y="3229"/>
                </a:lnTo>
                <a:lnTo>
                  <a:pt x="4310" y="3229"/>
                </a:lnTo>
                <a:close/>
                <a:moveTo>
                  <a:pt x="9732" y="3229"/>
                </a:moveTo>
                <a:lnTo>
                  <a:pt x="10300" y="7880"/>
                </a:lnTo>
                <a:lnTo>
                  <a:pt x="12572" y="7880"/>
                </a:lnTo>
                <a:lnTo>
                  <a:pt x="12893" y="6816"/>
                </a:lnTo>
                <a:lnTo>
                  <a:pt x="12399" y="6816"/>
                </a:lnTo>
                <a:lnTo>
                  <a:pt x="11930" y="3229"/>
                </a:lnTo>
                <a:lnTo>
                  <a:pt x="9732" y="3229"/>
                </a:lnTo>
                <a:close/>
                <a:moveTo>
                  <a:pt x="2853" y="1992"/>
                </a:moveTo>
                <a:lnTo>
                  <a:pt x="3038" y="1163"/>
                </a:lnTo>
                <a:lnTo>
                  <a:pt x="2643" y="1163"/>
                </a:lnTo>
                <a:lnTo>
                  <a:pt x="2347" y="74"/>
                </a:lnTo>
                <a:lnTo>
                  <a:pt x="99" y="74"/>
                </a:lnTo>
                <a:lnTo>
                  <a:pt x="593" y="1992"/>
                </a:lnTo>
                <a:lnTo>
                  <a:pt x="2853" y="1992"/>
                </a:lnTo>
                <a:close/>
                <a:moveTo>
                  <a:pt x="9954" y="235"/>
                </a:moveTo>
                <a:lnTo>
                  <a:pt x="9954" y="1262"/>
                </a:lnTo>
                <a:lnTo>
                  <a:pt x="11794" y="1262"/>
                </a:lnTo>
                <a:lnTo>
                  <a:pt x="12177" y="235"/>
                </a:lnTo>
                <a:lnTo>
                  <a:pt x="9954" y="235"/>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6153" name="Freeform 30"/>
          <p:cNvSpPr>
            <a:spLocks noEditPoints="1"/>
          </p:cNvSpPr>
          <p:nvPr/>
        </p:nvSpPr>
        <p:spPr>
          <a:xfrm>
            <a:off x="191065150" y="119141875"/>
            <a:ext cx="20448588" cy="15552738"/>
          </a:xfrm>
          <a:custGeom>
            <a:avLst/>
            <a:gdLst/>
            <a:ahLst/>
            <a:cxnLst>
              <a:cxn ang="0">
                <a:pos x="3646487" y="13608050"/>
              </a:cxn>
              <a:cxn ang="0">
                <a:pos x="3646487" y="9386888"/>
              </a:cxn>
              <a:cxn ang="0">
                <a:pos x="6508750" y="9386888"/>
              </a:cxn>
              <a:cxn ang="0">
                <a:pos x="6508750" y="15513050"/>
              </a:cxn>
              <a:cxn ang="0">
                <a:pos x="10155237" y="15513050"/>
              </a:cxn>
              <a:cxn ang="0">
                <a:pos x="10155237" y="1374775"/>
              </a:cxn>
              <a:cxn ang="0">
                <a:pos x="4686300" y="1374775"/>
              </a:cxn>
              <a:cxn ang="0">
                <a:pos x="5273675" y="19050"/>
              </a:cxn>
              <a:cxn ang="0">
                <a:pos x="1470025" y="19050"/>
              </a:cxn>
              <a:cxn ang="0">
                <a:pos x="901700" y="1374775"/>
              </a:cxn>
              <a:cxn ang="0">
                <a:pos x="0" y="1374775"/>
              </a:cxn>
              <a:cxn ang="0">
                <a:pos x="0" y="15513050"/>
              </a:cxn>
              <a:cxn ang="0">
                <a:pos x="5430837" y="15513050"/>
              </a:cxn>
              <a:cxn ang="0">
                <a:pos x="6508750" y="13608050"/>
              </a:cxn>
              <a:cxn ang="0">
                <a:pos x="3646487" y="13608050"/>
              </a:cxn>
              <a:cxn ang="0">
                <a:pos x="13841412" y="4967288"/>
              </a:cxn>
              <a:cxn ang="0">
                <a:pos x="14684375" y="3279775"/>
              </a:cxn>
              <a:cxn ang="0">
                <a:pos x="16802100" y="3279775"/>
              </a:cxn>
              <a:cxn ang="0">
                <a:pos x="16802100" y="13647738"/>
              </a:cxn>
              <a:cxn ang="0">
                <a:pos x="14233525" y="13647738"/>
              </a:cxn>
              <a:cxn ang="0">
                <a:pos x="15135225" y="15552738"/>
              </a:cxn>
              <a:cxn ang="0">
                <a:pos x="20448587" y="15552738"/>
              </a:cxn>
              <a:cxn ang="0">
                <a:pos x="20448587" y="1079500"/>
              </a:cxn>
              <a:cxn ang="0">
                <a:pos x="15782925" y="1079500"/>
              </a:cxn>
              <a:cxn ang="0">
                <a:pos x="16330612" y="0"/>
              </a:cxn>
              <a:cxn ang="0">
                <a:pos x="12488862" y="0"/>
              </a:cxn>
              <a:cxn ang="0">
                <a:pos x="10880725" y="3200400"/>
              </a:cxn>
              <a:cxn ang="0">
                <a:pos x="10175875" y="3200400"/>
              </a:cxn>
              <a:cxn ang="0">
                <a:pos x="10547350" y="4967288"/>
              </a:cxn>
              <a:cxn ang="0">
                <a:pos x="13841412" y="4967288"/>
              </a:cxn>
              <a:cxn ang="0">
                <a:pos x="15919450" y="12411075"/>
              </a:cxn>
              <a:cxn ang="0">
                <a:pos x="16468725" y="10682288"/>
              </a:cxn>
              <a:cxn ang="0">
                <a:pos x="15724187" y="10682288"/>
              </a:cxn>
              <a:cxn ang="0">
                <a:pos x="14311312" y="5949950"/>
              </a:cxn>
              <a:cxn ang="0">
                <a:pos x="10960100" y="5949950"/>
              </a:cxn>
              <a:cxn ang="0">
                <a:pos x="12861925" y="12411075"/>
              </a:cxn>
              <a:cxn ang="0">
                <a:pos x="15919450" y="12411075"/>
              </a:cxn>
              <a:cxn ang="0">
                <a:pos x="3646487" y="3259138"/>
              </a:cxn>
              <a:cxn ang="0">
                <a:pos x="6508750" y="3259138"/>
              </a:cxn>
              <a:cxn ang="0">
                <a:pos x="6508750" y="7500938"/>
              </a:cxn>
              <a:cxn ang="0">
                <a:pos x="3646487" y="7500938"/>
              </a:cxn>
              <a:cxn ang="0">
                <a:pos x="3646487" y="3259138"/>
              </a:cxn>
            </a:cxnLst>
            <a:rect l="0" t="0" r="0" b="0"/>
            <a:pathLst>
              <a:path w="12881" h="9797">
                <a:moveTo>
                  <a:pt x="2297" y="8572"/>
                </a:moveTo>
                <a:lnTo>
                  <a:pt x="2297" y="5913"/>
                </a:lnTo>
                <a:lnTo>
                  <a:pt x="4100" y="5913"/>
                </a:lnTo>
                <a:lnTo>
                  <a:pt x="4100" y="9772"/>
                </a:lnTo>
                <a:lnTo>
                  <a:pt x="6397" y="9772"/>
                </a:lnTo>
                <a:lnTo>
                  <a:pt x="6397" y="866"/>
                </a:lnTo>
                <a:lnTo>
                  <a:pt x="2952" y="866"/>
                </a:lnTo>
                <a:lnTo>
                  <a:pt x="3322" y="12"/>
                </a:lnTo>
                <a:lnTo>
                  <a:pt x="926" y="12"/>
                </a:lnTo>
                <a:lnTo>
                  <a:pt x="568" y="866"/>
                </a:lnTo>
                <a:lnTo>
                  <a:pt x="0" y="866"/>
                </a:lnTo>
                <a:lnTo>
                  <a:pt x="0" y="9772"/>
                </a:lnTo>
                <a:lnTo>
                  <a:pt x="3421" y="9772"/>
                </a:lnTo>
                <a:lnTo>
                  <a:pt x="4100" y="8572"/>
                </a:lnTo>
                <a:lnTo>
                  <a:pt x="2297" y="8572"/>
                </a:lnTo>
                <a:close/>
                <a:moveTo>
                  <a:pt x="8719" y="3129"/>
                </a:moveTo>
                <a:lnTo>
                  <a:pt x="9250" y="2066"/>
                </a:lnTo>
                <a:lnTo>
                  <a:pt x="10584" y="2066"/>
                </a:lnTo>
                <a:lnTo>
                  <a:pt x="10584" y="8597"/>
                </a:lnTo>
                <a:lnTo>
                  <a:pt x="8966" y="8597"/>
                </a:lnTo>
                <a:lnTo>
                  <a:pt x="9534" y="9797"/>
                </a:lnTo>
                <a:lnTo>
                  <a:pt x="12881" y="9797"/>
                </a:lnTo>
                <a:lnTo>
                  <a:pt x="12881" y="680"/>
                </a:lnTo>
                <a:lnTo>
                  <a:pt x="9942" y="680"/>
                </a:lnTo>
                <a:lnTo>
                  <a:pt x="10287" y="0"/>
                </a:lnTo>
                <a:lnTo>
                  <a:pt x="7867" y="0"/>
                </a:lnTo>
                <a:lnTo>
                  <a:pt x="6854" y="2016"/>
                </a:lnTo>
                <a:lnTo>
                  <a:pt x="6410" y="2016"/>
                </a:lnTo>
                <a:lnTo>
                  <a:pt x="6644" y="3129"/>
                </a:lnTo>
                <a:lnTo>
                  <a:pt x="8719" y="3129"/>
                </a:lnTo>
                <a:close/>
                <a:moveTo>
                  <a:pt x="10028" y="7818"/>
                </a:moveTo>
                <a:lnTo>
                  <a:pt x="10374" y="6729"/>
                </a:lnTo>
                <a:lnTo>
                  <a:pt x="9905" y="6729"/>
                </a:lnTo>
                <a:lnTo>
                  <a:pt x="9015" y="3748"/>
                </a:lnTo>
                <a:lnTo>
                  <a:pt x="6904" y="3748"/>
                </a:lnTo>
                <a:lnTo>
                  <a:pt x="8102" y="7818"/>
                </a:lnTo>
                <a:lnTo>
                  <a:pt x="10028" y="7818"/>
                </a:lnTo>
                <a:close/>
                <a:moveTo>
                  <a:pt x="2297" y="2053"/>
                </a:moveTo>
                <a:lnTo>
                  <a:pt x="4100" y="2053"/>
                </a:lnTo>
                <a:lnTo>
                  <a:pt x="4100" y="4725"/>
                </a:lnTo>
                <a:lnTo>
                  <a:pt x="2297" y="4725"/>
                </a:lnTo>
                <a:lnTo>
                  <a:pt x="2297" y="2053"/>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6154" name="Freeform 31"/>
          <p:cNvSpPr>
            <a:spLocks noEditPoints="1"/>
          </p:cNvSpPr>
          <p:nvPr/>
        </p:nvSpPr>
        <p:spPr>
          <a:xfrm>
            <a:off x="212748813" y="119179975"/>
            <a:ext cx="20937537" cy="15592425"/>
          </a:xfrm>
          <a:custGeom>
            <a:avLst/>
            <a:gdLst/>
            <a:ahLst/>
            <a:cxnLst>
              <a:cxn ang="0">
                <a:pos x="20937537" y="3633788"/>
              </a:cxn>
              <a:cxn ang="0">
                <a:pos x="16213137" y="0"/>
              </a:cxn>
              <a:cxn ang="0">
                <a:pos x="7861300" y="1670050"/>
              </a:cxn>
              <a:cxn ang="0">
                <a:pos x="12585700" y="5754688"/>
              </a:cxn>
              <a:cxn ang="0">
                <a:pos x="16546512" y="7639050"/>
              </a:cxn>
              <a:cxn ang="0">
                <a:pos x="15938500" y="8602663"/>
              </a:cxn>
              <a:cxn ang="0">
                <a:pos x="15076487" y="9583738"/>
              </a:cxn>
              <a:cxn ang="0">
                <a:pos x="14095412" y="9975850"/>
              </a:cxn>
              <a:cxn ang="0">
                <a:pos x="13271500" y="9229725"/>
              </a:cxn>
              <a:cxn ang="0">
                <a:pos x="12606337" y="8445500"/>
              </a:cxn>
              <a:cxn ang="0">
                <a:pos x="9115425" y="8680450"/>
              </a:cxn>
              <a:cxn ang="0">
                <a:pos x="10096500" y="10113963"/>
              </a:cxn>
              <a:cxn ang="0">
                <a:pos x="11390312" y="11430000"/>
              </a:cxn>
              <a:cxn ang="0">
                <a:pos x="11056937" y="12215813"/>
              </a:cxn>
              <a:cxn ang="0">
                <a:pos x="9723437" y="12706350"/>
              </a:cxn>
              <a:cxn ang="0">
                <a:pos x="8272462" y="13079413"/>
              </a:cxn>
              <a:cxn ang="0">
                <a:pos x="9136062" y="15397163"/>
              </a:cxn>
              <a:cxn ang="0">
                <a:pos x="10390187" y="15120938"/>
              </a:cxn>
              <a:cxn ang="0">
                <a:pos x="11585575" y="14787563"/>
              </a:cxn>
              <a:cxn ang="0">
                <a:pos x="12723812" y="14395450"/>
              </a:cxn>
              <a:cxn ang="0">
                <a:pos x="13820775" y="13923963"/>
              </a:cxn>
              <a:cxn ang="0">
                <a:pos x="14860587" y="13747750"/>
              </a:cxn>
              <a:cxn ang="0">
                <a:pos x="15938500" y="14238288"/>
              </a:cxn>
              <a:cxn ang="0">
                <a:pos x="17075150" y="14670088"/>
              </a:cxn>
              <a:cxn ang="0">
                <a:pos x="18272125" y="15024100"/>
              </a:cxn>
              <a:cxn ang="0">
                <a:pos x="19526250" y="15317788"/>
              </a:cxn>
              <a:cxn ang="0">
                <a:pos x="20839112" y="15533688"/>
              </a:cxn>
              <a:cxn ang="0">
                <a:pos x="19840575" y="12844463"/>
              </a:cxn>
              <a:cxn ang="0">
                <a:pos x="18408650" y="12392025"/>
              </a:cxn>
              <a:cxn ang="0">
                <a:pos x="17095787" y="11822113"/>
              </a:cxn>
              <a:cxn ang="0">
                <a:pos x="18173700" y="10801350"/>
              </a:cxn>
              <a:cxn ang="0">
                <a:pos x="19094450" y="9721850"/>
              </a:cxn>
              <a:cxn ang="0">
                <a:pos x="19819937" y="8562975"/>
              </a:cxn>
              <a:cxn ang="0">
                <a:pos x="20388262" y="7385050"/>
              </a:cxn>
              <a:cxn ang="0">
                <a:pos x="20761325" y="6167438"/>
              </a:cxn>
              <a:cxn ang="0">
                <a:pos x="5665787" y="1768475"/>
              </a:cxn>
              <a:cxn ang="0">
                <a:pos x="1843087" y="1768475"/>
              </a:cxn>
              <a:cxn ang="0">
                <a:pos x="1843087" y="3732213"/>
              </a:cxn>
              <a:cxn ang="0">
                <a:pos x="0" y="10113963"/>
              </a:cxn>
              <a:cxn ang="0">
                <a:pos x="509587" y="13766800"/>
              </a:cxn>
              <a:cxn ang="0">
                <a:pos x="5665787" y="8818563"/>
              </a:cxn>
              <a:cxn ang="0">
                <a:pos x="5665787" y="6618288"/>
              </a:cxn>
              <a:cxn ang="0">
                <a:pos x="7351712" y="1768475"/>
              </a:cxn>
            </a:cxnLst>
            <a:rect l="0" t="0" r="0" b="0"/>
            <a:pathLst>
              <a:path w="13189" h="9822">
                <a:moveTo>
                  <a:pt x="10213" y="3625"/>
                </a:moveTo>
                <a:lnTo>
                  <a:pt x="10213" y="2289"/>
                </a:lnTo>
                <a:lnTo>
                  <a:pt x="13189" y="2289"/>
                </a:lnTo>
                <a:lnTo>
                  <a:pt x="13189" y="1052"/>
                </a:lnTo>
                <a:lnTo>
                  <a:pt x="10213" y="1052"/>
                </a:lnTo>
                <a:lnTo>
                  <a:pt x="10213" y="0"/>
                </a:lnTo>
                <a:lnTo>
                  <a:pt x="7928" y="0"/>
                </a:lnTo>
                <a:lnTo>
                  <a:pt x="7928" y="1052"/>
                </a:lnTo>
                <a:lnTo>
                  <a:pt x="4952" y="1052"/>
                </a:lnTo>
                <a:lnTo>
                  <a:pt x="4952" y="2289"/>
                </a:lnTo>
                <a:lnTo>
                  <a:pt x="7928" y="2289"/>
                </a:lnTo>
                <a:lnTo>
                  <a:pt x="7928" y="3625"/>
                </a:lnTo>
                <a:lnTo>
                  <a:pt x="5261" y="3625"/>
                </a:lnTo>
                <a:lnTo>
                  <a:pt x="5261" y="4812"/>
                </a:lnTo>
                <a:lnTo>
                  <a:pt x="10423" y="4812"/>
                </a:lnTo>
                <a:lnTo>
                  <a:pt x="10312" y="5023"/>
                </a:lnTo>
                <a:lnTo>
                  <a:pt x="10188" y="5221"/>
                </a:lnTo>
                <a:lnTo>
                  <a:pt x="10040" y="5419"/>
                </a:lnTo>
                <a:lnTo>
                  <a:pt x="9867" y="5629"/>
                </a:lnTo>
                <a:lnTo>
                  <a:pt x="9694" y="5827"/>
                </a:lnTo>
                <a:lnTo>
                  <a:pt x="9497" y="6037"/>
                </a:lnTo>
                <a:lnTo>
                  <a:pt x="9299" y="6235"/>
                </a:lnTo>
                <a:lnTo>
                  <a:pt x="9077" y="6433"/>
                </a:lnTo>
                <a:lnTo>
                  <a:pt x="8879" y="6284"/>
                </a:lnTo>
                <a:lnTo>
                  <a:pt x="8694" y="6124"/>
                </a:lnTo>
                <a:lnTo>
                  <a:pt x="8521" y="5975"/>
                </a:lnTo>
                <a:lnTo>
                  <a:pt x="8360" y="5814"/>
                </a:lnTo>
                <a:lnTo>
                  <a:pt x="8212" y="5654"/>
                </a:lnTo>
                <a:lnTo>
                  <a:pt x="8076" y="5493"/>
                </a:lnTo>
                <a:lnTo>
                  <a:pt x="7941" y="5320"/>
                </a:lnTo>
                <a:lnTo>
                  <a:pt x="7829" y="5159"/>
                </a:lnTo>
                <a:lnTo>
                  <a:pt x="5569" y="5159"/>
                </a:lnTo>
                <a:lnTo>
                  <a:pt x="5742" y="5468"/>
                </a:lnTo>
                <a:lnTo>
                  <a:pt x="5928" y="5777"/>
                </a:lnTo>
                <a:lnTo>
                  <a:pt x="6125" y="6074"/>
                </a:lnTo>
                <a:lnTo>
                  <a:pt x="6360" y="6371"/>
                </a:lnTo>
                <a:lnTo>
                  <a:pt x="6619" y="6656"/>
                </a:lnTo>
                <a:lnTo>
                  <a:pt x="6891" y="6928"/>
                </a:lnTo>
                <a:lnTo>
                  <a:pt x="7175" y="7200"/>
                </a:lnTo>
                <a:lnTo>
                  <a:pt x="7484" y="7460"/>
                </a:lnTo>
                <a:lnTo>
                  <a:pt x="7224" y="7583"/>
                </a:lnTo>
                <a:lnTo>
                  <a:pt x="6965" y="7695"/>
                </a:lnTo>
                <a:lnTo>
                  <a:pt x="6693" y="7806"/>
                </a:lnTo>
                <a:lnTo>
                  <a:pt x="6409" y="7905"/>
                </a:lnTo>
                <a:lnTo>
                  <a:pt x="6125" y="8004"/>
                </a:lnTo>
                <a:lnTo>
                  <a:pt x="5829" y="8091"/>
                </a:lnTo>
                <a:lnTo>
                  <a:pt x="5520" y="8165"/>
                </a:lnTo>
                <a:lnTo>
                  <a:pt x="5211" y="8239"/>
                </a:lnTo>
                <a:lnTo>
                  <a:pt x="5211" y="9785"/>
                </a:lnTo>
                <a:lnTo>
                  <a:pt x="5483" y="9748"/>
                </a:lnTo>
                <a:lnTo>
                  <a:pt x="5755" y="9699"/>
                </a:lnTo>
                <a:lnTo>
                  <a:pt x="6026" y="9649"/>
                </a:lnTo>
                <a:lnTo>
                  <a:pt x="6286" y="9587"/>
                </a:lnTo>
                <a:lnTo>
                  <a:pt x="6545" y="9525"/>
                </a:lnTo>
                <a:lnTo>
                  <a:pt x="6804" y="9464"/>
                </a:lnTo>
                <a:lnTo>
                  <a:pt x="7051" y="9389"/>
                </a:lnTo>
                <a:lnTo>
                  <a:pt x="7298" y="9315"/>
                </a:lnTo>
                <a:lnTo>
                  <a:pt x="7545" y="9241"/>
                </a:lnTo>
                <a:lnTo>
                  <a:pt x="7780" y="9154"/>
                </a:lnTo>
                <a:lnTo>
                  <a:pt x="8015" y="9068"/>
                </a:lnTo>
                <a:lnTo>
                  <a:pt x="8249" y="8969"/>
                </a:lnTo>
                <a:lnTo>
                  <a:pt x="8484" y="8870"/>
                </a:lnTo>
                <a:lnTo>
                  <a:pt x="8706" y="8771"/>
                </a:lnTo>
                <a:lnTo>
                  <a:pt x="8929" y="8660"/>
                </a:lnTo>
                <a:lnTo>
                  <a:pt x="9138" y="8548"/>
                </a:lnTo>
                <a:lnTo>
                  <a:pt x="9361" y="8660"/>
                </a:lnTo>
                <a:lnTo>
                  <a:pt x="9583" y="8771"/>
                </a:lnTo>
                <a:lnTo>
                  <a:pt x="9805" y="8870"/>
                </a:lnTo>
                <a:lnTo>
                  <a:pt x="10040" y="8969"/>
                </a:lnTo>
                <a:lnTo>
                  <a:pt x="10275" y="9068"/>
                </a:lnTo>
                <a:lnTo>
                  <a:pt x="10509" y="9154"/>
                </a:lnTo>
                <a:lnTo>
                  <a:pt x="10756" y="9241"/>
                </a:lnTo>
                <a:lnTo>
                  <a:pt x="11003" y="9315"/>
                </a:lnTo>
                <a:lnTo>
                  <a:pt x="11250" y="9389"/>
                </a:lnTo>
                <a:lnTo>
                  <a:pt x="11510" y="9464"/>
                </a:lnTo>
                <a:lnTo>
                  <a:pt x="11769" y="9525"/>
                </a:lnTo>
                <a:lnTo>
                  <a:pt x="12028" y="9587"/>
                </a:lnTo>
                <a:lnTo>
                  <a:pt x="12300" y="9649"/>
                </a:lnTo>
                <a:lnTo>
                  <a:pt x="12572" y="9699"/>
                </a:lnTo>
                <a:lnTo>
                  <a:pt x="12843" y="9748"/>
                </a:lnTo>
                <a:lnTo>
                  <a:pt x="13127" y="9785"/>
                </a:lnTo>
                <a:lnTo>
                  <a:pt x="13127" y="8239"/>
                </a:lnTo>
                <a:lnTo>
                  <a:pt x="12806" y="8165"/>
                </a:lnTo>
                <a:lnTo>
                  <a:pt x="12498" y="8091"/>
                </a:lnTo>
                <a:lnTo>
                  <a:pt x="12189" y="8004"/>
                </a:lnTo>
                <a:lnTo>
                  <a:pt x="11892" y="7905"/>
                </a:lnTo>
                <a:lnTo>
                  <a:pt x="11596" y="7806"/>
                </a:lnTo>
                <a:lnTo>
                  <a:pt x="11312" y="7695"/>
                </a:lnTo>
                <a:lnTo>
                  <a:pt x="11040" y="7571"/>
                </a:lnTo>
                <a:lnTo>
                  <a:pt x="10769" y="7447"/>
                </a:lnTo>
                <a:lnTo>
                  <a:pt x="11003" y="7237"/>
                </a:lnTo>
                <a:lnTo>
                  <a:pt x="11238" y="7027"/>
                </a:lnTo>
                <a:lnTo>
                  <a:pt x="11448" y="6804"/>
                </a:lnTo>
                <a:lnTo>
                  <a:pt x="11645" y="6581"/>
                </a:lnTo>
                <a:lnTo>
                  <a:pt x="11843" y="6359"/>
                </a:lnTo>
                <a:lnTo>
                  <a:pt x="12028" y="6124"/>
                </a:lnTo>
                <a:lnTo>
                  <a:pt x="12189" y="5889"/>
                </a:lnTo>
                <a:lnTo>
                  <a:pt x="12349" y="5641"/>
                </a:lnTo>
                <a:lnTo>
                  <a:pt x="12485" y="5394"/>
                </a:lnTo>
                <a:lnTo>
                  <a:pt x="12621" y="5146"/>
                </a:lnTo>
                <a:lnTo>
                  <a:pt x="12732" y="4899"/>
                </a:lnTo>
                <a:lnTo>
                  <a:pt x="12843" y="4652"/>
                </a:lnTo>
                <a:lnTo>
                  <a:pt x="12930" y="4392"/>
                </a:lnTo>
                <a:lnTo>
                  <a:pt x="13004" y="4144"/>
                </a:lnTo>
                <a:lnTo>
                  <a:pt x="13078" y="3885"/>
                </a:lnTo>
                <a:lnTo>
                  <a:pt x="13127" y="3625"/>
                </a:lnTo>
                <a:lnTo>
                  <a:pt x="10213" y="3625"/>
                </a:lnTo>
                <a:close/>
                <a:moveTo>
                  <a:pt x="3569" y="1114"/>
                </a:moveTo>
                <a:lnTo>
                  <a:pt x="3569" y="0"/>
                </a:lnTo>
                <a:lnTo>
                  <a:pt x="1161" y="0"/>
                </a:lnTo>
                <a:lnTo>
                  <a:pt x="1161" y="1114"/>
                </a:lnTo>
                <a:lnTo>
                  <a:pt x="0" y="1114"/>
                </a:lnTo>
                <a:lnTo>
                  <a:pt x="0" y="2351"/>
                </a:lnTo>
                <a:lnTo>
                  <a:pt x="1161" y="2351"/>
                </a:lnTo>
                <a:lnTo>
                  <a:pt x="1161" y="4713"/>
                </a:lnTo>
                <a:lnTo>
                  <a:pt x="0" y="4973"/>
                </a:lnTo>
                <a:lnTo>
                  <a:pt x="0" y="6371"/>
                </a:lnTo>
                <a:lnTo>
                  <a:pt x="1161" y="6099"/>
                </a:lnTo>
                <a:lnTo>
                  <a:pt x="1161" y="8672"/>
                </a:lnTo>
                <a:lnTo>
                  <a:pt x="321" y="8672"/>
                </a:lnTo>
                <a:lnTo>
                  <a:pt x="840" y="9822"/>
                </a:lnTo>
                <a:lnTo>
                  <a:pt x="3569" y="9822"/>
                </a:lnTo>
                <a:lnTo>
                  <a:pt x="3569" y="5555"/>
                </a:lnTo>
                <a:lnTo>
                  <a:pt x="4631" y="5307"/>
                </a:lnTo>
                <a:lnTo>
                  <a:pt x="4631" y="3922"/>
                </a:lnTo>
                <a:lnTo>
                  <a:pt x="3569" y="4169"/>
                </a:lnTo>
                <a:lnTo>
                  <a:pt x="3569" y="2351"/>
                </a:lnTo>
                <a:lnTo>
                  <a:pt x="4631" y="2351"/>
                </a:lnTo>
                <a:lnTo>
                  <a:pt x="4631" y="1114"/>
                </a:lnTo>
                <a:lnTo>
                  <a:pt x="3569" y="1114"/>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6155" name="Freeform 32"/>
          <p:cNvSpPr>
            <a:spLocks noEditPoints="1"/>
          </p:cNvSpPr>
          <p:nvPr/>
        </p:nvSpPr>
        <p:spPr>
          <a:xfrm>
            <a:off x="234745213" y="119141875"/>
            <a:ext cx="20859750" cy="15670213"/>
          </a:xfrm>
          <a:custGeom>
            <a:avLst/>
            <a:gdLst/>
            <a:ahLst/>
            <a:cxnLst>
              <a:cxn ang="0">
                <a:pos x="8802687" y="0"/>
              </a:cxn>
              <a:cxn ang="0">
                <a:pos x="8802687" y="1943100"/>
              </a:cxn>
              <a:cxn ang="0">
                <a:pos x="11195049" y="1943100"/>
              </a:cxn>
              <a:cxn ang="0">
                <a:pos x="9331325" y="6184900"/>
              </a:cxn>
              <a:cxn ang="0">
                <a:pos x="9331325" y="8129588"/>
              </a:cxn>
              <a:cxn ang="0">
                <a:pos x="16370299" y="8129588"/>
              </a:cxn>
              <a:cxn ang="0">
                <a:pos x="16370299" y="13823950"/>
              </a:cxn>
              <a:cxn ang="0">
                <a:pos x="9782175" y="13823950"/>
              </a:cxn>
              <a:cxn ang="0">
                <a:pos x="10587037" y="15670213"/>
              </a:cxn>
              <a:cxn ang="0">
                <a:pos x="20566062" y="15670213"/>
              </a:cxn>
              <a:cxn ang="0">
                <a:pos x="20566062" y="6184900"/>
              </a:cxn>
              <a:cxn ang="0">
                <a:pos x="14095412" y="6184900"/>
              </a:cxn>
              <a:cxn ang="0">
                <a:pos x="15879762" y="1943100"/>
              </a:cxn>
              <a:cxn ang="0">
                <a:pos x="20859749" y="1943100"/>
              </a:cxn>
              <a:cxn ang="0">
                <a:pos x="20859749" y="0"/>
              </a:cxn>
              <a:cxn ang="0">
                <a:pos x="8802687" y="0"/>
              </a:cxn>
              <a:cxn ang="0">
                <a:pos x="6175375" y="13549313"/>
              </a:cxn>
              <a:cxn ang="0">
                <a:pos x="6175375" y="2316163"/>
              </a:cxn>
              <a:cxn ang="0">
                <a:pos x="8154987" y="2316163"/>
              </a:cxn>
              <a:cxn ang="0">
                <a:pos x="8154987" y="392113"/>
              </a:cxn>
              <a:cxn ang="0">
                <a:pos x="0" y="392113"/>
              </a:cxn>
              <a:cxn ang="0">
                <a:pos x="0" y="2316163"/>
              </a:cxn>
              <a:cxn ang="0">
                <a:pos x="1979612" y="2316163"/>
              </a:cxn>
              <a:cxn ang="0">
                <a:pos x="1979612" y="13549313"/>
              </a:cxn>
              <a:cxn ang="0">
                <a:pos x="0" y="13549313"/>
              </a:cxn>
              <a:cxn ang="0">
                <a:pos x="0" y="15494000"/>
              </a:cxn>
              <a:cxn ang="0">
                <a:pos x="8154987" y="15494000"/>
              </a:cxn>
              <a:cxn ang="0">
                <a:pos x="8154987" y="13549313"/>
              </a:cxn>
              <a:cxn ang="0">
                <a:pos x="6175375" y="13549313"/>
              </a:cxn>
            </a:cxnLst>
            <a:rect l="0" t="0" r="0" b="0"/>
            <a:pathLst>
              <a:path w="13140" h="9871">
                <a:moveTo>
                  <a:pt x="5545" y="0"/>
                </a:moveTo>
                <a:lnTo>
                  <a:pt x="5545" y="1224"/>
                </a:lnTo>
                <a:lnTo>
                  <a:pt x="7052" y="1224"/>
                </a:lnTo>
                <a:lnTo>
                  <a:pt x="5878" y="3896"/>
                </a:lnTo>
                <a:lnTo>
                  <a:pt x="5878" y="5121"/>
                </a:lnTo>
                <a:lnTo>
                  <a:pt x="10312" y="5121"/>
                </a:lnTo>
                <a:lnTo>
                  <a:pt x="10312" y="8708"/>
                </a:lnTo>
                <a:lnTo>
                  <a:pt x="6162" y="8708"/>
                </a:lnTo>
                <a:lnTo>
                  <a:pt x="6669" y="9871"/>
                </a:lnTo>
                <a:lnTo>
                  <a:pt x="12955" y="9871"/>
                </a:lnTo>
                <a:lnTo>
                  <a:pt x="12955" y="3896"/>
                </a:lnTo>
                <a:lnTo>
                  <a:pt x="8879" y="3896"/>
                </a:lnTo>
                <a:lnTo>
                  <a:pt x="10003" y="1224"/>
                </a:lnTo>
                <a:lnTo>
                  <a:pt x="13140" y="1224"/>
                </a:lnTo>
                <a:lnTo>
                  <a:pt x="13140" y="0"/>
                </a:lnTo>
                <a:lnTo>
                  <a:pt x="5545" y="0"/>
                </a:lnTo>
                <a:close/>
                <a:moveTo>
                  <a:pt x="3890" y="8535"/>
                </a:moveTo>
                <a:lnTo>
                  <a:pt x="3890" y="1459"/>
                </a:lnTo>
                <a:lnTo>
                  <a:pt x="5137" y="1459"/>
                </a:lnTo>
                <a:lnTo>
                  <a:pt x="5137" y="247"/>
                </a:lnTo>
                <a:lnTo>
                  <a:pt x="0" y="247"/>
                </a:lnTo>
                <a:lnTo>
                  <a:pt x="0" y="1459"/>
                </a:lnTo>
                <a:lnTo>
                  <a:pt x="1247" y="1459"/>
                </a:lnTo>
                <a:lnTo>
                  <a:pt x="1247" y="8535"/>
                </a:lnTo>
                <a:lnTo>
                  <a:pt x="0" y="8535"/>
                </a:lnTo>
                <a:lnTo>
                  <a:pt x="0" y="9760"/>
                </a:lnTo>
                <a:lnTo>
                  <a:pt x="5137" y="9760"/>
                </a:lnTo>
                <a:lnTo>
                  <a:pt x="5137" y="8535"/>
                </a:lnTo>
                <a:lnTo>
                  <a:pt x="3890" y="8535"/>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pic>
        <p:nvPicPr>
          <p:cNvPr id="2" name="图片 1"/>
          <p:cNvPicPr>
            <a:picLocks noChangeAspect="1"/>
          </p:cNvPicPr>
          <p:nvPr/>
        </p:nvPicPr>
        <p:blipFill>
          <a:blip r:embed="rId3"/>
          <a:stretch>
            <a:fillRect/>
          </a:stretch>
        </p:blipFill>
        <p:spPr>
          <a:xfrm>
            <a:off x="0" y="4565650"/>
            <a:ext cx="12196763" cy="2292350"/>
          </a:xfrm>
          <a:prstGeom prst="rect">
            <a:avLst/>
          </a:prstGeom>
          <a:noFill/>
          <a:ln w="9525">
            <a:noFill/>
          </a:ln>
        </p:spPr>
      </p:pic>
      <p:sp>
        <p:nvSpPr>
          <p:cNvPr id="24" name="Rectangle 3"/>
          <p:cNvSpPr txBox="1">
            <a:spLocks noChangeArrowheads="1"/>
          </p:cNvSpPr>
          <p:nvPr/>
        </p:nvSpPr>
        <p:spPr bwMode="auto">
          <a:xfrm>
            <a:off x="4873625" y="1916113"/>
            <a:ext cx="6448425" cy="144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6000" b="1" i="0" u="none" strike="noStrike" kern="1200" cap="none" spc="0" normalizeH="0" baseline="0" noProof="0" dirty="0" smtClean="0">
                <a:ln>
                  <a:noFill/>
                </a:ln>
                <a:solidFill>
                  <a:schemeClr val="tx1"/>
                </a:solidFill>
                <a:effectLst/>
                <a:uLnTx/>
                <a:uFillTx/>
                <a:latin typeface="+mj-ea"/>
                <a:ea typeface="+mj-ea"/>
                <a:cs typeface="+mj-cs"/>
              </a:rPr>
              <a:t>请在这里输入可长可短的标题</a:t>
            </a:r>
            <a:endParaRPr kumimoji="0" lang="zh-CN" altLang="zh-CN" sz="6000" b="1" i="0" u="none" strike="noStrike" kern="1200" cap="none" spc="0" normalizeH="0" baseline="0" noProof="0" dirty="0">
              <a:ln>
                <a:noFill/>
              </a:ln>
              <a:solidFill>
                <a:schemeClr val="tx1"/>
              </a:solidFill>
              <a:effectLst/>
              <a:uLnTx/>
              <a:uFillTx/>
              <a:latin typeface="+mj-ea"/>
              <a:ea typeface="+mj-ea"/>
              <a:cs typeface="+mj-cs"/>
            </a:endParaRPr>
          </a:p>
        </p:txBody>
      </p:sp>
      <p:sp>
        <p:nvSpPr>
          <p:cNvPr id="25" name="Rectangle 4"/>
          <p:cNvSpPr txBox="1">
            <a:spLocks noChangeArrowheads="1"/>
          </p:cNvSpPr>
          <p:nvPr/>
        </p:nvSpPr>
        <p:spPr bwMode="auto">
          <a:xfrm>
            <a:off x="5351463" y="1241425"/>
            <a:ext cx="5988050" cy="34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smtClean="0">
                <a:ln>
                  <a:noFill/>
                </a:ln>
                <a:solidFill>
                  <a:schemeClr val="accent3"/>
                </a:solidFill>
                <a:effectLst/>
                <a:uLnTx/>
                <a:uFillTx/>
                <a:latin typeface="+mn-ea"/>
                <a:ea typeface="+mn-ea"/>
                <a:cs typeface="+mj-cs"/>
              </a:rPr>
              <a:t>孕妇、母婴童、育儿二胎等主题适用</a:t>
            </a:r>
            <a:endParaRPr kumimoji="0" lang="zh-CN" altLang="zh-CN" sz="2800" b="0" i="0" u="none" strike="noStrike" kern="1200" cap="none" spc="0" normalizeH="0" baseline="0" noProof="0" dirty="0">
              <a:ln>
                <a:noFill/>
              </a:ln>
              <a:solidFill>
                <a:schemeClr val="accent3"/>
              </a:solidFill>
              <a:effectLst/>
              <a:uLnTx/>
              <a:uFillTx/>
              <a:latin typeface="+mn-ea"/>
              <a:ea typeface="+mn-ea"/>
              <a:cs typeface="+mj-cs"/>
            </a:endParaRPr>
          </a:p>
        </p:txBody>
      </p:sp>
      <p:sp>
        <p:nvSpPr>
          <p:cNvPr id="26" name="Freeform 19"/>
          <p:cNvSpPr>
            <a:spLocks noEditPoints="1"/>
          </p:cNvSpPr>
          <p:nvPr/>
        </p:nvSpPr>
        <p:spPr>
          <a:xfrm>
            <a:off x="9804400" y="260350"/>
            <a:ext cx="1511300" cy="636588"/>
          </a:xfrm>
          <a:custGeom>
            <a:avLst/>
            <a:gdLst/>
            <a:ahLst/>
            <a:cxnLst>
              <a:cxn ang="0">
                <a:pos x="12769" y="6971"/>
              </a:cxn>
              <a:cxn ang="0">
                <a:pos x="506072" y="0"/>
              </a:cxn>
              <a:cxn ang="0">
                <a:pos x="546397" y="350639"/>
              </a:cxn>
              <a:cxn ang="0">
                <a:pos x="1075992" y="412680"/>
              </a:cxn>
              <a:cxn ang="0">
                <a:pos x="795736" y="59253"/>
              </a:cxn>
              <a:cxn ang="0">
                <a:pos x="942921" y="36946"/>
              </a:cxn>
              <a:cxn ang="0">
                <a:pos x="971820" y="234224"/>
              </a:cxn>
              <a:cxn ang="0">
                <a:pos x="1149920" y="204946"/>
              </a:cxn>
              <a:cxn ang="0">
                <a:pos x="1323987" y="386888"/>
              </a:cxn>
              <a:cxn ang="0">
                <a:pos x="1512168" y="453112"/>
              </a:cxn>
              <a:cxn ang="0">
                <a:pos x="125006" y="508183"/>
              </a:cxn>
              <a:cxn ang="0">
                <a:pos x="98795" y="526307"/>
              </a:cxn>
              <a:cxn ang="0">
                <a:pos x="100811" y="612747"/>
              </a:cxn>
              <a:cxn ang="0">
                <a:pos x="157265" y="486573"/>
              </a:cxn>
              <a:cxn ang="0">
                <a:pos x="157265" y="486573"/>
              </a:cxn>
              <a:cxn ang="0">
                <a:pos x="232538" y="532581"/>
              </a:cxn>
              <a:cxn ang="0">
                <a:pos x="213720" y="554191"/>
              </a:cxn>
              <a:cxn ang="0">
                <a:pos x="138447" y="619718"/>
              </a:cxn>
              <a:cxn ang="0">
                <a:pos x="225817" y="618324"/>
              </a:cxn>
              <a:cxn ang="0">
                <a:pos x="279583" y="558373"/>
              </a:cxn>
              <a:cxn ang="0">
                <a:pos x="280255" y="578589"/>
              </a:cxn>
              <a:cxn ang="0">
                <a:pos x="279583" y="524216"/>
              </a:cxn>
              <a:cxn ang="0">
                <a:pos x="363592" y="526307"/>
              </a:cxn>
              <a:cxn ang="0">
                <a:pos x="356872" y="600199"/>
              </a:cxn>
              <a:cxn ang="0">
                <a:pos x="249340" y="498423"/>
              </a:cxn>
              <a:cxn ang="0">
                <a:pos x="471796" y="609958"/>
              </a:cxn>
              <a:cxn ang="0">
                <a:pos x="471796" y="609958"/>
              </a:cxn>
              <a:cxn ang="0">
                <a:pos x="540348" y="611353"/>
              </a:cxn>
              <a:cxn ang="0">
                <a:pos x="718448" y="547917"/>
              </a:cxn>
              <a:cxn ang="0">
                <a:pos x="702990" y="527004"/>
              </a:cxn>
              <a:cxn ang="0">
                <a:pos x="668714" y="559768"/>
              </a:cxn>
              <a:cxn ang="0">
                <a:pos x="791032" y="500514"/>
              </a:cxn>
              <a:cxn ang="0">
                <a:pos x="859583" y="490755"/>
              </a:cxn>
              <a:cxn ang="0">
                <a:pos x="971148" y="497029"/>
              </a:cxn>
              <a:cxn ang="0">
                <a:pos x="962411" y="596017"/>
              </a:cxn>
              <a:cxn ang="0">
                <a:pos x="874369" y="522822"/>
              </a:cxn>
              <a:cxn ang="0">
                <a:pos x="924775" y="522822"/>
              </a:cxn>
              <a:cxn ang="0">
                <a:pos x="928807" y="570921"/>
              </a:cxn>
              <a:cxn ang="0">
                <a:pos x="1071959" y="519336"/>
              </a:cxn>
              <a:cxn ang="0">
                <a:pos x="1101530" y="577892"/>
              </a:cxn>
              <a:cxn ang="0">
                <a:pos x="1065238" y="576498"/>
              </a:cxn>
              <a:cxn ang="0">
                <a:pos x="1110939" y="482390"/>
              </a:cxn>
              <a:cxn ang="0">
                <a:pos x="1098842" y="571618"/>
              </a:cxn>
              <a:cxn ang="0">
                <a:pos x="1252075" y="584863"/>
              </a:cxn>
              <a:cxn ang="0">
                <a:pos x="1254091" y="616929"/>
              </a:cxn>
              <a:cxn ang="0">
                <a:pos x="1247371" y="540946"/>
              </a:cxn>
              <a:cxn ang="0">
                <a:pos x="1189572" y="493544"/>
              </a:cxn>
              <a:cxn ang="0">
                <a:pos x="1184868" y="613444"/>
              </a:cxn>
              <a:cxn ang="0">
                <a:pos x="1164033" y="485875"/>
              </a:cxn>
              <a:cxn ang="0">
                <a:pos x="1164033" y="485875"/>
              </a:cxn>
              <a:cxn ang="0">
                <a:pos x="1232585" y="485875"/>
              </a:cxn>
              <a:cxn ang="0">
                <a:pos x="1226536" y="607170"/>
              </a:cxn>
              <a:cxn ang="0">
                <a:pos x="1203014" y="618324"/>
              </a:cxn>
              <a:cxn ang="0">
                <a:pos x="1315250" y="619021"/>
              </a:cxn>
              <a:cxn ang="0">
                <a:pos x="1334068" y="536763"/>
              </a:cxn>
              <a:cxn ang="0">
                <a:pos x="1337429" y="570921"/>
              </a:cxn>
              <a:cxn ang="0">
                <a:pos x="1418750" y="526307"/>
              </a:cxn>
              <a:cxn ang="0">
                <a:pos x="1432863" y="562556"/>
              </a:cxn>
              <a:cxn ang="0">
                <a:pos x="1381113" y="616232"/>
              </a:cxn>
              <a:cxn ang="0">
                <a:pos x="1364312" y="573012"/>
              </a:cxn>
              <a:cxn ang="0">
                <a:pos x="1436896" y="603685"/>
              </a:cxn>
              <a:cxn ang="0">
                <a:pos x="1440256" y="527004"/>
              </a:cxn>
              <a:cxn ang="0">
                <a:pos x="1395899" y="479602"/>
              </a:cxn>
            </a:cxnLst>
            <a:rect l="0" t="0" r="0" b="0"/>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tx1">
              <a:alpha val="100000"/>
            </a:schemeClr>
          </a:solidFill>
          <a:ln w="9525">
            <a:noFill/>
          </a:ln>
        </p:spPr>
        <p:txBody>
          <a:bodyPr/>
          <a:lstStyle/>
          <a:p>
            <a:endParaRPr lang="zh-CN" altLang="en-US"/>
          </a:p>
        </p:txBody>
      </p:sp>
      <p:sp>
        <p:nvSpPr>
          <p:cNvPr id="30" name="Rectangle 4"/>
          <p:cNvSpPr txBox="1"/>
          <p:nvPr/>
        </p:nvSpPr>
        <p:spPr>
          <a:xfrm>
            <a:off x="3630613" y="6253163"/>
            <a:ext cx="4935537" cy="342900"/>
          </a:xfrm>
          <a:prstGeom prst="rect">
            <a:avLst/>
          </a:prstGeom>
          <a:noFill/>
          <a:ln w="9525">
            <a:noFill/>
          </a:ln>
        </p:spPr>
        <p:txBody>
          <a:bodyPr anchor="ctr"/>
          <a:lstStyle/>
          <a:p>
            <a:pPr algn="ctr"/>
            <a:r>
              <a:rPr lang="zh-CN" altLang="en-US" sz="2800" b="1" dirty="0">
                <a:latin typeface="Arial" panose="020B0604020202020204" pitchFamily="34" charset="0"/>
                <a:ea typeface="微软雅黑" panose="020B0503020204020204" pitchFamily="34" charset="-122"/>
              </a:rPr>
              <a:t>这里可以输入公司</a:t>
            </a:r>
            <a:r>
              <a:rPr lang="en-US" altLang="zh-CN" sz="2800" b="1" dirty="0">
                <a:latin typeface="Arial" panose="020B0604020202020204" pitchFamily="34" charset="0"/>
                <a:ea typeface="微软雅黑" panose="020B0503020204020204" pitchFamily="34" charset="-122"/>
              </a:rPr>
              <a:t>/</a:t>
            </a:r>
            <a:r>
              <a:rPr lang="zh-CN" altLang="en-US" sz="2800" b="1" dirty="0">
                <a:latin typeface="Arial" panose="020B0604020202020204" pitchFamily="34" charset="0"/>
                <a:ea typeface="微软雅黑" panose="020B0503020204020204" pitchFamily="34" charset="-122"/>
              </a:rPr>
              <a:t>团队名称</a:t>
            </a:r>
            <a:endParaRPr lang="en-US" altLang="zh-CN" sz="2800" b="1" dirty="0">
              <a:latin typeface="Arial" panose="020B0604020202020204" pitchFamily="34" charset="0"/>
              <a:ea typeface="微软雅黑" panose="020B0503020204020204" pitchFamily="34" charset="-122"/>
            </a:endParaRPr>
          </a:p>
        </p:txBody>
      </p:sp>
      <p:sp>
        <p:nvSpPr>
          <p:cNvPr id="31" name="Freeform 9"/>
          <p:cNvSpPr>
            <a:spLocks noEditPoints="1"/>
          </p:cNvSpPr>
          <p:nvPr/>
        </p:nvSpPr>
        <p:spPr bwMode="auto">
          <a:xfrm>
            <a:off x="7975600" y="3721100"/>
            <a:ext cx="373063" cy="376238"/>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32" name="Rectangle 4"/>
          <p:cNvSpPr txBox="1">
            <a:spLocks noChangeArrowheads="1"/>
          </p:cNvSpPr>
          <p:nvPr/>
        </p:nvSpPr>
        <p:spPr bwMode="auto">
          <a:xfrm>
            <a:off x="8385175" y="3735388"/>
            <a:ext cx="2930525"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600" b="0" i="0" u="none" strike="noStrike" kern="1200" cap="none" spc="0" normalizeH="0" baseline="0" noProof="0" dirty="0" smtClean="0">
                <a:ln>
                  <a:noFill/>
                </a:ln>
                <a:solidFill>
                  <a:schemeClr val="accent3"/>
                </a:solidFill>
                <a:effectLst/>
                <a:uLnTx/>
                <a:uFillTx/>
                <a:latin typeface="+mj-lt"/>
                <a:ea typeface="+mj-ea"/>
                <a:cs typeface="+mj-cs"/>
              </a:rPr>
              <a:t>汇报人：亮亮图文</a:t>
            </a:r>
            <a:endParaRPr kumimoji="0" lang="zh-CN" altLang="en-US" sz="2600" b="0" i="0" u="none" strike="noStrike" kern="1200" cap="none" spc="0" normalizeH="0" baseline="0" noProof="0" dirty="0" smtClean="0">
              <a:ln>
                <a:noFill/>
              </a:ln>
              <a:solidFill>
                <a:schemeClr val="accent3"/>
              </a:solidFill>
              <a:effectLst/>
              <a:uLnTx/>
              <a:uFillTx/>
              <a:latin typeface="+mj-lt"/>
              <a:ea typeface="+mj-ea"/>
              <a:cs typeface="+mj-cs"/>
            </a:endParaRPr>
          </a:p>
        </p:txBody>
      </p:sp>
    </p:spTree>
  </p:cSld>
  <p:clrMapOvr>
    <a:masterClrMapping/>
  </p:clrMapOvr>
  <p:transition spd="slow" advTm="641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 calcmode="lin" valueType="num">
                                      <p:cBhvr>
                                        <p:cTn id="19" dur="500" fill="hold"/>
                                        <p:tgtEl>
                                          <p:spTgt spid="26"/>
                                        </p:tgtEl>
                                        <p:attrNameLst>
                                          <p:attrName>style.rotation</p:attrName>
                                        </p:attrNameLst>
                                      </p:cBhvr>
                                      <p:tavLst>
                                        <p:tav tm="0">
                                          <p:val>
                                            <p:fltVal val="90"/>
                                          </p:val>
                                        </p:tav>
                                        <p:tav tm="100000">
                                          <p:val>
                                            <p:fltVal val="0"/>
                                          </p:val>
                                        </p:tav>
                                      </p:tavLst>
                                    </p:anim>
                                    <p:animEffect transition="in" filter="fade">
                                      <p:cBhvr>
                                        <p:cTn id="20" dur="500"/>
                                        <p:tgtEl>
                                          <p:spTgt spid="26"/>
                                        </p:tgtEl>
                                      </p:cBhvr>
                                    </p:animEffect>
                                  </p:childTnLst>
                                </p:cTn>
                              </p:par>
                            </p:childTnLst>
                          </p:cTn>
                        </p:par>
                        <p:par>
                          <p:cTn id="21" fill="hold">
                            <p:stCondLst>
                              <p:cond delay="20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24"/>
                                        </p:tgtEl>
                                        <p:attrNameLst>
                                          <p:attrName>style.visibility</p:attrName>
                                        </p:attrNameLst>
                                      </p:cBhvr>
                                      <p:to>
                                        <p:strVal val="visible"/>
                                      </p:to>
                                    </p:set>
                                    <p:anim by="(-#ppt_w*2)" calcmode="lin" valueType="num">
                                      <p:cBhvr rctx="PPT">
                                        <p:cTn id="24" dur="500" autoRev="1" fill="hold">
                                          <p:stCondLst>
                                            <p:cond delay="0"/>
                                          </p:stCondLst>
                                        </p:cTn>
                                        <p:tgtEl>
                                          <p:spTgt spid="24"/>
                                        </p:tgtEl>
                                        <p:attrNameLst>
                                          <p:attrName>ppt_w</p:attrName>
                                        </p:attrNameLst>
                                      </p:cBhvr>
                                    </p:anim>
                                    <p:anim by="(#ppt_w*0.50)" calcmode="lin" valueType="num">
                                      <p:cBhvr>
                                        <p:cTn id="25" dur="500" decel="50000" autoRev="1" fill="hold">
                                          <p:stCondLst>
                                            <p:cond delay="0"/>
                                          </p:stCondLst>
                                        </p:cTn>
                                        <p:tgtEl>
                                          <p:spTgt spid="24"/>
                                        </p:tgtEl>
                                        <p:attrNameLst>
                                          <p:attrName>ppt_x</p:attrName>
                                        </p:attrNameLst>
                                      </p:cBhvr>
                                    </p:anim>
                                    <p:anim from="(-#ppt_h/2)" to="(#ppt_y)" calcmode="lin" valueType="num">
                                      <p:cBhvr>
                                        <p:cTn id="26" dur="1000" fill="hold">
                                          <p:stCondLst>
                                            <p:cond delay="0"/>
                                          </p:stCondLst>
                                        </p:cTn>
                                        <p:tgtEl>
                                          <p:spTgt spid="24"/>
                                        </p:tgtEl>
                                        <p:attrNameLst>
                                          <p:attrName>ppt_y</p:attrName>
                                        </p:attrNameLst>
                                      </p:cBhvr>
                                    </p:anim>
                                    <p:animRot by="21600000">
                                      <p:cBhvr>
                                        <p:cTn id="27" dur="1000" fill="hold">
                                          <p:stCondLst>
                                            <p:cond delay="0"/>
                                          </p:stCondLst>
                                        </p:cTn>
                                        <p:tgtEl>
                                          <p:spTgt spid="24"/>
                                        </p:tgtEl>
                                        <p:attrNameLst>
                                          <p:attrName>r</p:attrName>
                                        </p:attrNameLst>
                                      </p:cBhvr>
                                    </p:animRot>
                                  </p:childTnLst>
                                </p:cTn>
                              </p:par>
                            </p:childTnLst>
                          </p:cTn>
                        </p:par>
                        <p:par>
                          <p:cTn id="28" fill="hold">
                            <p:stCondLst>
                              <p:cond delay="4199"/>
                            </p:stCondLst>
                            <p:childTnLst>
                              <p:par>
                                <p:cTn id="29" presetID="2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4699"/>
                            </p:stCondLst>
                            <p:childTnLst>
                              <p:par>
                                <p:cTn id="33" presetID="2" presetClass="entr" presetSubtype="6"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1+#ppt_w/2"/>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childTnLst>
                          </p:cTn>
                        </p:par>
                        <p:par>
                          <p:cTn id="37" fill="hold">
                            <p:stCondLst>
                              <p:cond delay="5199"/>
                            </p:stCondLst>
                            <p:childTnLst>
                              <p:par>
                                <p:cTn id="38" presetID="22" presetClass="entr" presetSubtype="8"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5699"/>
                            </p:stCondLst>
                            <p:childTnLst>
                              <p:par>
                                <p:cTn id="42" presetID="22" presetClass="entr" presetSubtype="8"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0"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15364" name="Freeform 5"/>
          <p:cNvSpPr/>
          <p:nvPr/>
        </p:nvSpPr>
        <p:spPr>
          <a:xfrm>
            <a:off x="1187450" y="1198563"/>
            <a:ext cx="304800" cy="4310062"/>
          </a:xfrm>
          <a:custGeom>
            <a:avLst/>
            <a:gdLst/>
            <a:ahLst/>
            <a:cxnLst>
              <a:cxn ang="0">
                <a:pos x="151966" y="0"/>
              </a:cxn>
              <a:cxn ang="0">
                <a:pos x="151966" y="0"/>
              </a:cxn>
              <a:cxn ang="0">
                <a:pos x="304800" y="153309"/>
              </a:cxn>
              <a:cxn ang="0">
                <a:pos x="304800" y="4156754"/>
              </a:cxn>
              <a:cxn ang="0">
                <a:pos x="151966" y="4310063"/>
              </a:cxn>
              <a:cxn ang="0">
                <a:pos x="151966" y="4310063"/>
              </a:cxn>
              <a:cxn ang="0">
                <a:pos x="0" y="4156754"/>
              </a:cxn>
              <a:cxn ang="0">
                <a:pos x="0" y="153309"/>
              </a:cxn>
              <a:cxn ang="0">
                <a:pos x="151966" y="0"/>
              </a:cxn>
            </a:cxnLst>
            <a:rect l="0" t="0" r="0" b="0"/>
            <a:pathLst>
              <a:path w="351" h="4948">
                <a:moveTo>
                  <a:pt x="175" y="0"/>
                </a:moveTo>
                <a:lnTo>
                  <a:pt x="175" y="0"/>
                </a:lnTo>
                <a:cubicBezTo>
                  <a:pt x="272" y="0"/>
                  <a:pt x="351" y="79"/>
                  <a:pt x="351" y="176"/>
                </a:cubicBezTo>
                <a:lnTo>
                  <a:pt x="351" y="4772"/>
                </a:lnTo>
                <a:cubicBezTo>
                  <a:pt x="351" y="4869"/>
                  <a:pt x="272" y="4948"/>
                  <a:pt x="175" y="4948"/>
                </a:cubicBezTo>
                <a:lnTo>
                  <a:pt x="175" y="4948"/>
                </a:lnTo>
                <a:cubicBezTo>
                  <a:pt x="79" y="4948"/>
                  <a:pt x="0" y="4869"/>
                  <a:pt x="0" y="4772"/>
                </a:cubicBezTo>
                <a:lnTo>
                  <a:pt x="0" y="176"/>
                </a:lnTo>
                <a:cubicBezTo>
                  <a:pt x="0" y="79"/>
                  <a:pt x="79" y="0"/>
                  <a:pt x="175" y="0"/>
                </a:cubicBezTo>
                <a:close/>
              </a:path>
            </a:pathLst>
          </a:custGeom>
          <a:solidFill>
            <a:srgbClr val="C1C0C3">
              <a:alpha val="100000"/>
            </a:srgbClr>
          </a:solidFill>
          <a:ln w="9525">
            <a:noFill/>
          </a:ln>
        </p:spPr>
        <p:txBody>
          <a:bodyPr/>
          <a:lstStyle/>
          <a:p>
            <a:endParaRPr lang="zh-CN" altLang="en-US"/>
          </a:p>
        </p:txBody>
      </p:sp>
      <p:sp>
        <p:nvSpPr>
          <p:cNvPr id="15365" name="Freeform 6"/>
          <p:cNvSpPr/>
          <p:nvPr/>
        </p:nvSpPr>
        <p:spPr>
          <a:xfrm>
            <a:off x="1187450" y="1677988"/>
            <a:ext cx="304800" cy="3830637"/>
          </a:xfrm>
          <a:custGeom>
            <a:avLst/>
            <a:gdLst/>
            <a:ahLst/>
            <a:cxnLst>
              <a:cxn ang="0">
                <a:pos x="151966" y="0"/>
              </a:cxn>
              <a:cxn ang="0">
                <a:pos x="151966" y="0"/>
              </a:cxn>
              <a:cxn ang="0">
                <a:pos x="304800" y="124581"/>
              </a:cxn>
              <a:cxn ang="0">
                <a:pos x="304800" y="3706057"/>
              </a:cxn>
              <a:cxn ang="0">
                <a:pos x="151966" y="3830638"/>
              </a:cxn>
              <a:cxn ang="0">
                <a:pos x="151966" y="3830638"/>
              </a:cxn>
              <a:cxn ang="0">
                <a:pos x="0" y="3706057"/>
              </a:cxn>
              <a:cxn ang="0">
                <a:pos x="0" y="124581"/>
              </a:cxn>
              <a:cxn ang="0">
                <a:pos x="151966" y="0"/>
              </a:cxn>
            </a:cxnLst>
            <a:rect l="0" t="0" r="0" b="0"/>
            <a:pathLst>
              <a:path w="351" h="4397">
                <a:moveTo>
                  <a:pt x="175" y="0"/>
                </a:moveTo>
                <a:lnTo>
                  <a:pt x="175" y="0"/>
                </a:lnTo>
                <a:cubicBezTo>
                  <a:pt x="272" y="0"/>
                  <a:pt x="351" y="64"/>
                  <a:pt x="351" y="143"/>
                </a:cubicBezTo>
                <a:lnTo>
                  <a:pt x="351" y="4254"/>
                </a:lnTo>
                <a:cubicBezTo>
                  <a:pt x="351" y="4332"/>
                  <a:pt x="272" y="4397"/>
                  <a:pt x="175" y="4397"/>
                </a:cubicBezTo>
                <a:lnTo>
                  <a:pt x="175" y="4397"/>
                </a:lnTo>
                <a:cubicBezTo>
                  <a:pt x="79" y="4397"/>
                  <a:pt x="0" y="4332"/>
                  <a:pt x="0" y="4254"/>
                </a:cubicBezTo>
                <a:lnTo>
                  <a:pt x="0" y="143"/>
                </a:lnTo>
                <a:cubicBezTo>
                  <a:pt x="0" y="64"/>
                  <a:pt x="79" y="0"/>
                  <a:pt x="175" y="0"/>
                </a:cubicBezTo>
                <a:close/>
              </a:path>
            </a:pathLst>
          </a:custGeom>
          <a:solidFill>
            <a:srgbClr val="00A3A6">
              <a:alpha val="100000"/>
            </a:srgbClr>
          </a:solidFill>
          <a:ln w="9525">
            <a:noFill/>
          </a:ln>
        </p:spPr>
        <p:txBody>
          <a:bodyPr/>
          <a:lstStyle/>
          <a:p>
            <a:endParaRPr lang="zh-CN" altLang="en-US"/>
          </a:p>
        </p:txBody>
      </p:sp>
      <p:sp>
        <p:nvSpPr>
          <p:cNvPr id="15366" name="Oval 7"/>
          <p:cNvSpPr/>
          <p:nvPr/>
        </p:nvSpPr>
        <p:spPr>
          <a:xfrm>
            <a:off x="1057275" y="5140325"/>
            <a:ext cx="585788" cy="585788"/>
          </a:xfrm>
          <a:prstGeom prst="ellipse">
            <a:avLst/>
          </a:prstGeom>
          <a:solidFill>
            <a:srgbClr val="00A3A6"/>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15367" name="Freeform 8"/>
          <p:cNvSpPr/>
          <p:nvPr/>
        </p:nvSpPr>
        <p:spPr>
          <a:xfrm>
            <a:off x="2362200" y="1198563"/>
            <a:ext cx="306388" cy="4310062"/>
          </a:xfrm>
          <a:custGeom>
            <a:avLst/>
            <a:gdLst/>
            <a:ahLst/>
            <a:cxnLst>
              <a:cxn ang="0">
                <a:pos x="152758" y="0"/>
              </a:cxn>
              <a:cxn ang="0">
                <a:pos x="152758" y="0"/>
              </a:cxn>
              <a:cxn ang="0">
                <a:pos x="306388" y="153309"/>
              </a:cxn>
              <a:cxn ang="0">
                <a:pos x="306388" y="4156754"/>
              </a:cxn>
              <a:cxn ang="0">
                <a:pos x="152758" y="4310063"/>
              </a:cxn>
              <a:cxn ang="0">
                <a:pos x="152758" y="4310063"/>
              </a:cxn>
              <a:cxn ang="0">
                <a:pos x="0" y="4156754"/>
              </a:cxn>
              <a:cxn ang="0">
                <a:pos x="0" y="153309"/>
              </a:cxn>
              <a:cxn ang="0">
                <a:pos x="152758" y="0"/>
              </a:cxn>
            </a:cxnLst>
            <a:rect l="0" t="0" r="0" b="0"/>
            <a:pathLst>
              <a:path w="351" h="4948">
                <a:moveTo>
                  <a:pt x="175" y="0"/>
                </a:moveTo>
                <a:lnTo>
                  <a:pt x="175" y="0"/>
                </a:lnTo>
                <a:cubicBezTo>
                  <a:pt x="272" y="0"/>
                  <a:pt x="351" y="79"/>
                  <a:pt x="351" y="176"/>
                </a:cubicBezTo>
                <a:lnTo>
                  <a:pt x="351" y="4772"/>
                </a:lnTo>
                <a:cubicBezTo>
                  <a:pt x="351" y="4869"/>
                  <a:pt x="272" y="4948"/>
                  <a:pt x="175" y="4948"/>
                </a:cubicBezTo>
                <a:lnTo>
                  <a:pt x="175" y="4948"/>
                </a:lnTo>
                <a:cubicBezTo>
                  <a:pt x="79" y="4948"/>
                  <a:pt x="0" y="4869"/>
                  <a:pt x="0" y="4772"/>
                </a:cubicBezTo>
                <a:lnTo>
                  <a:pt x="0" y="176"/>
                </a:lnTo>
                <a:cubicBezTo>
                  <a:pt x="0" y="79"/>
                  <a:pt x="79" y="0"/>
                  <a:pt x="175" y="0"/>
                </a:cubicBezTo>
                <a:close/>
              </a:path>
            </a:pathLst>
          </a:custGeom>
          <a:solidFill>
            <a:srgbClr val="C1C0C3">
              <a:alpha val="100000"/>
            </a:srgbClr>
          </a:solidFill>
          <a:ln w="9525">
            <a:noFill/>
          </a:ln>
        </p:spPr>
        <p:txBody>
          <a:bodyPr/>
          <a:lstStyle/>
          <a:p>
            <a:endParaRPr lang="zh-CN" altLang="en-US"/>
          </a:p>
        </p:txBody>
      </p:sp>
      <p:sp>
        <p:nvSpPr>
          <p:cNvPr id="15368" name="Freeform 9"/>
          <p:cNvSpPr/>
          <p:nvPr/>
        </p:nvSpPr>
        <p:spPr>
          <a:xfrm>
            <a:off x="2362200" y="2174875"/>
            <a:ext cx="306388" cy="3333750"/>
          </a:xfrm>
          <a:custGeom>
            <a:avLst/>
            <a:gdLst/>
            <a:ahLst/>
            <a:cxnLst>
              <a:cxn ang="0">
                <a:pos x="152758" y="0"/>
              </a:cxn>
              <a:cxn ang="0">
                <a:pos x="152758" y="0"/>
              </a:cxn>
              <a:cxn ang="0">
                <a:pos x="306388" y="107990"/>
              </a:cxn>
              <a:cxn ang="0">
                <a:pos x="306388" y="3224889"/>
              </a:cxn>
              <a:cxn ang="0">
                <a:pos x="152758" y="3333750"/>
              </a:cxn>
              <a:cxn ang="0">
                <a:pos x="152758" y="3333750"/>
              </a:cxn>
              <a:cxn ang="0">
                <a:pos x="0" y="3224889"/>
              </a:cxn>
              <a:cxn ang="0">
                <a:pos x="0" y="107990"/>
              </a:cxn>
              <a:cxn ang="0">
                <a:pos x="152758" y="0"/>
              </a:cxn>
            </a:cxnLst>
            <a:rect l="0" t="0" r="0" b="0"/>
            <a:pathLst>
              <a:path w="351" h="3828">
                <a:moveTo>
                  <a:pt x="175" y="0"/>
                </a:moveTo>
                <a:lnTo>
                  <a:pt x="175" y="0"/>
                </a:lnTo>
                <a:cubicBezTo>
                  <a:pt x="272" y="0"/>
                  <a:pt x="351" y="56"/>
                  <a:pt x="351" y="124"/>
                </a:cubicBezTo>
                <a:lnTo>
                  <a:pt x="351" y="3703"/>
                </a:lnTo>
                <a:cubicBezTo>
                  <a:pt x="351" y="3772"/>
                  <a:pt x="272" y="3828"/>
                  <a:pt x="175" y="3828"/>
                </a:cubicBezTo>
                <a:lnTo>
                  <a:pt x="175" y="3828"/>
                </a:lnTo>
                <a:cubicBezTo>
                  <a:pt x="79" y="3828"/>
                  <a:pt x="0" y="3772"/>
                  <a:pt x="0" y="3703"/>
                </a:cubicBezTo>
                <a:lnTo>
                  <a:pt x="0" y="124"/>
                </a:lnTo>
                <a:cubicBezTo>
                  <a:pt x="0" y="56"/>
                  <a:pt x="79" y="0"/>
                  <a:pt x="175" y="0"/>
                </a:cubicBezTo>
                <a:close/>
              </a:path>
            </a:pathLst>
          </a:custGeom>
          <a:solidFill>
            <a:srgbClr val="93CA38">
              <a:alpha val="100000"/>
            </a:srgbClr>
          </a:solidFill>
          <a:ln w="9525">
            <a:noFill/>
          </a:ln>
        </p:spPr>
        <p:txBody>
          <a:bodyPr/>
          <a:lstStyle/>
          <a:p>
            <a:endParaRPr lang="zh-CN" altLang="en-US"/>
          </a:p>
        </p:txBody>
      </p:sp>
      <p:sp>
        <p:nvSpPr>
          <p:cNvPr id="15369" name="Oval 10"/>
          <p:cNvSpPr/>
          <p:nvPr/>
        </p:nvSpPr>
        <p:spPr>
          <a:xfrm>
            <a:off x="2232025" y="5140325"/>
            <a:ext cx="585788" cy="585788"/>
          </a:xfrm>
          <a:prstGeom prst="ellipse">
            <a:avLst/>
          </a:prstGeom>
          <a:solidFill>
            <a:srgbClr val="93CA38"/>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15370" name="Freeform 11"/>
          <p:cNvSpPr/>
          <p:nvPr/>
        </p:nvSpPr>
        <p:spPr>
          <a:xfrm>
            <a:off x="3462338" y="1198563"/>
            <a:ext cx="306387" cy="4310062"/>
          </a:xfrm>
          <a:custGeom>
            <a:avLst/>
            <a:gdLst/>
            <a:ahLst/>
            <a:cxnLst>
              <a:cxn ang="0">
                <a:pos x="152758" y="0"/>
              </a:cxn>
              <a:cxn ang="0">
                <a:pos x="152758" y="0"/>
              </a:cxn>
              <a:cxn ang="0">
                <a:pos x="306388" y="153309"/>
              </a:cxn>
              <a:cxn ang="0">
                <a:pos x="306388" y="4156754"/>
              </a:cxn>
              <a:cxn ang="0">
                <a:pos x="152758" y="4310063"/>
              </a:cxn>
              <a:cxn ang="0">
                <a:pos x="152758" y="4310063"/>
              </a:cxn>
              <a:cxn ang="0">
                <a:pos x="0" y="4156754"/>
              </a:cxn>
              <a:cxn ang="0">
                <a:pos x="0" y="153309"/>
              </a:cxn>
              <a:cxn ang="0">
                <a:pos x="152758" y="0"/>
              </a:cxn>
            </a:cxnLst>
            <a:rect l="0" t="0" r="0" b="0"/>
            <a:pathLst>
              <a:path w="351" h="4948">
                <a:moveTo>
                  <a:pt x="175" y="0"/>
                </a:moveTo>
                <a:lnTo>
                  <a:pt x="175" y="0"/>
                </a:lnTo>
                <a:cubicBezTo>
                  <a:pt x="272" y="0"/>
                  <a:pt x="351" y="79"/>
                  <a:pt x="351" y="176"/>
                </a:cubicBezTo>
                <a:lnTo>
                  <a:pt x="351" y="4772"/>
                </a:lnTo>
                <a:cubicBezTo>
                  <a:pt x="351" y="4869"/>
                  <a:pt x="272" y="4948"/>
                  <a:pt x="175" y="4948"/>
                </a:cubicBezTo>
                <a:lnTo>
                  <a:pt x="175" y="4948"/>
                </a:lnTo>
                <a:cubicBezTo>
                  <a:pt x="79" y="4948"/>
                  <a:pt x="0" y="4869"/>
                  <a:pt x="0" y="4772"/>
                </a:cubicBezTo>
                <a:lnTo>
                  <a:pt x="0" y="176"/>
                </a:lnTo>
                <a:cubicBezTo>
                  <a:pt x="0" y="79"/>
                  <a:pt x="79" y="0"/>
                  <a:pt x="175" y="0"/>
                </a:cubicBezTo>
                <a:close/>
              </a:path>
            </a:pathLst>
          </a:custGeom>
          <a:solidFill>
            <a:srgbClr val="C1C0C3">
              <a:alpha val="100000"/>
            </a:srgbClr>
          </a:solidFill>
          <a:ln w="9525">
            <a:noFill/>
          </a:ln>
        </p:spPr>
        <p:txBody>
          <a:bodyPr/>
          <a:lstStyle/>
          <a:p>
            <a:endParaRPr lang="zh-CN" altLang="en-US"/>
          </a:p>
        </p:txBody>
      </p:sp>
      <p:sp>
        <p:nvSpPr>
          <p:cNvPr id="15371" name="Freeform 12"/>
          <p:cNvSpPr/>
          <p:nvPr/>
        </p:nvSpPr>
        <p:spPr>
          <a:xfrm>
            <a:off x="3462338" y="1376363"/>
            <a:ext cx="306387" cy="4132262"/>
          </a:xfrm>
          <a:custGeom>
            <a:avLst/>
            <a:gdLst/>
            <a:ahLst/>
            <a:cxnLst>
              <a:cxn ang="0">
                <a:pos x="152758" y="0"/>
              </a:cxn>
              <a:cxn ang="0">
                <a:pos x="152758" y="0"/>
              </a:cxn>
              <a:cxn ang="0">
                <a:pos x="306388" y="134142"/>
              </a:cxn>
              <a:cxn ang="0">
                <a:pos x="306388" y="3997250"/>
              </a:cxn>
              <a:cxn ang="0">
                <a:pos x="152758" y="4132263"/>
              </a:cxn>
              <a:cxn ang="0">
                <a:pos x="152758" y="4132263"/>
              </a:cxn>
              <a:cxn ang="0">
                <a:pos x="0" y="3997250"/>
              </a:cxn>
              <a:cxn ang="0">
                <a:pos x="0" y="134142"/>
              </a:cxn>
              <a:cxn ang="0">
                <a:pos x="152758" y="0"/>
              </a:cxn>
            </a:cxnLst>
            <a:rect l="0" t="0" r="0" b="0"/>
            <a:pathLst>
              <a:path w="351" h="4744">
                <a:moveTo>
                  <a:pt x="175" y="0"/>
                </a:moveTo>
                <a:lnTo>
                  <a:pt x="175" y="0"/>
                </a:lnTo>
                <a:cubicBezTo>
                  <a:pt x="272" y="0"/>
                  <a:pt x="351" y="69"/>
                  <a:pt x="351" y="154"/>
                </a:cubicBezTo>
                <a:lnTo>
                  <a:pt x="351" y="4589"/>
                </a:lnTo>
                <a:cubicBezTo>
                  <a:pt x="351" y="4674"/>
                  <a:pt x="272" y="4744"/>
                  <a:pt x="175" y="4744"/>
                </a:cubicBezTo>
                <a:lnTo>
                  <a:pt x="175" y="4744"/>
                </a:lnTo>
                <a:cubicBezTo>
                  <a:pt x="79" y="4744"/>
                  <a:pt x="0" y="4674"/>
                  <a:pt x="0" y="4589"/>
                </a:cubicBezTo>
                <a:lnTo>
                  <a:pt x="0" y="154"/>
                </a:lnTo>
                <a:cubicBezTo>
                  <a:pt x="0" y="69"/>
                  <a:pt x="79" y="0"/>
                  <a:pt x="175" y="0"/>
                </a:cubicBezTo>
                <a:close/>
              </a:path>
            </a:pathLst>
          </a:custGeom>
          <a:solidFill>
            <a:srgbClr val="F4BF00">
              <a:alpha val="100000"/>
            </a:srgbClr>
          </a:solidFill>
          <a:ln w="9525">
            <a:noFill/>
          </a:ln>
        </p:spPr>
        <p:txBody>
          <a:bodyPr/>
          <a:lstStyle/>
          <a:p>
            <a:endParaRPr lang="zh-CN" altLang="en-US"/>
          </a:p>
        </p:txBody>
      </p:sp>
      <p:sp>
        <p:nvSpPr>
          <p:cNvPr id="15372" name="Oval 13"/>
          <p:cNvSpPr/>
          <p:nvPr/>
        </p:nvSpPr>
        <p:spPr>
          <a:xfrm>
            <a:off x="3332163" y="5140325"/>
            <a:ext cx="585787" cy="585788"/>
          </a:xfrm>
          <a:prstGeom prst="ellipse">
            <a:avLst/>
          </a:prstGeom>
          <a:solidFill>
            <a:srgbClr val="F4BF00"/>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15373" name="Freeform 14"/>
          <p:cNvSpPr/>
          <p:nvPr/>
        </p:nvSpPr>
        <p:spPr>
          <a:xfrm>
            <a:off x="4705350" y="1198563"/>
            <a:ext cx="306388" cy="4310062"/>
          </a:xfrm>
          <a:custGeom>
            <a:avLst/>
            <a:gdLst/>
            <a:ahLst/>
            <a:cxnLst>
              <a:cxn ang="0">
                <a:pos x="153194" y="0"/>
              </a:cxn>
              <a:cxn ang="0">
                <a:pos x="153194" y="0"/>
              </a:cxn>
              <a:cxn ang="0">
                <a:pos x="306388" y="153309"/>
              </a:cxn>
              <a:cxn ang="0">
                <a:pos x="306388" y="4156754"/>
              </a:cxn>
              <a:cxn ang="0">
                <a:pos x="153194" y="4310063"/>
              </a:cxn>
              <a:cxn ang="0">
                <a:pos x="153194" y="4310063"/>
              </a:cxn>
              <a:cxn ang="0">
                <a:pos x="0" y="4156754"/>
              </a:cxn>
              <a:cxn ang="0">
                <a:pos x="0" y="153309"/>
              </a:cxn>
              <a:cxn ang="0">
                <a:pos x="153194" y="0"/>
              </a:cxn>
            </a:cxnLst>
            <a:rect l="0" t="0" r="0" b="0"/>
            <a:pathLst>
              <a:path w="352" h="4948">
                <a:moveTo>
                  <a:pt x="176" y="0"/>
                </a:moveTo>
                <a:lnTo>
                  <a:pt x="176" y="0"/>
                </a:lnTo>
                <a:cubicBezTo>
                  <a:pt x="273" y="0"/>
                  <a:pt x="352" y="79"/>
                  <a:pt x="352" y="176"/>
                </a:cubicBezTo>
                <a:lnTo>
                  <a:pt x="352" y="4772"/>
                </a:lnTo>
                <a:cubicBezTo>
                  <a:pt x="352" y="4869"/>
                  <a:pt x="273" y="4948"/>
                  <a:pt x="176" y="4948"/>
                </a:cubicBezTo>
                <a:lnTo>
                  <a:pt x="176" y="4948"/>
                </a:lnTo>
                <a:cubicBezTo>
                  <a:pt x="79" y="4948"/>
                  <a:pt x="0" y="4869"/>
                  <a:pt x="0" y="4772"/>
                </a:cubicBezTo>
                <a:lnTo>
                  <a:pt x="0" y="176"/>
                </a:lnTo>
                <a:cubicBezTo>
                  <a:pt x="0" y="79"/>
                  <a:pt x="79" y="0"/>
                  <a:pt x="176" y="0"/>
                </a:cubicBezTo>
                <a:close/>
              </a:path>
            </a:pathLst>
          </a:custGeom>
          <a:solidFill>
            <a:srgbClr val="C1C0C3">
              <a:alpha val="100000"/>
            </a:srgbClr>
          </a:solidFill>
          <a:ln w="9525">
            <a:noFill/>
          </a:ln>
        </p:spPr>
        <p:txBody>
          <a:bodyPr/>
          <a:lstStyle/>
          <a:p>
            <a:endParaRPr lang="zh-CN" altLang="en-US"/>
          </a:p>
        </p:txBody>
      </p:sp>
      <p:sp>
        <p:nvSpPr>
          <p:cNvPr id="15374" name="Freeform 15"/>
          <p:cNvSpPr/>
          <p:nvPr/>
        </p:nvSpPr>
        <p:spPr>
          <a:xfrm>
            <a:off x="4705350" y="1846263"/>
            <a:ext cx="306388" cy="3662362"/>
          </a:xfrm>
          <a:custGeom>
            <a:avLst/>
            <a:gdLst/>
            <a:ahLst/>
            <a:cxnLst>
              <a:cxn ang="0">
                <a:pos x="153194" y="0"/>
              </a:cxn>
              <a:cxn ang="0">
                <a:pos x="153194" y="0"/>
              </a:cxn>
              <a:cxn ang="0">
                <a:pos x="306388" y="119109"/>
              </a:cxn>
              <a:cxn ang="0">
                <a:pos x="306388" y="3542882"/>
              </a:cxn>
              <a:cxn ang="0">
                <a:pos x="153194" y="3661991"/>
              </a:cxn>
              <a:cxn ang="0">
                <a:pos x="153194" y="3661991"/>
              </a:cxn>
              <a:cxn ang="0">
                <a:pos x="0" y="3542882"/>
              </a:cxn>
              <a:cxn ang="0">
                <a:pos x="0" y="119109"/>
              </a:cxn>
              <a:cxn ang="0">
                <a:pos x="153194" y="0"/>
              </a:cxn>
            </a:cxnLst>
            <a:rect l="0" t="0" r="0" b="0"/>
            <a:pathLst>
              <a:path w="352" h="4581">
                <a:moveTo>
                  <a:pt x="176" y="0"/>
                </a:moveTo>
                <a:lnTo>
                  <a:pt x="176" y="0"/>
                </a:lnTo>
                <a:cubicBezTo>
                  <a:pt x="273" y="0"/>
                  <a:pt x="352" y="67"/>
                  <a:pt x="352" y="149"/>
                </a:cubicBezTo>
                <a:lnTo>
                  <a:pt x="352" y="4432"/>
                </a:lnTo>
                <a:cubicBezTo>
                  <a:pt x="352" y="4514"/>
                  <a:pt x="273" y="4581"/>
                  <a:pt x="176" y="4581"/>
                </a:cubicBezTo>
                <a:lnTo>
                  <a:pt x="176" y="4581"/>
                </a:lnTo>
                <a:cubicBezTo>
                  <a:pt x="79" y="4581"/>
                  <a:pt x="0" y="4514"/>
                  <a:pt x="0" y="4432"/>
                </a:cubicBezTo>
                <a:lnTo>
                  <a:pt x="0" y="149"/>
                </a:lnTo>
                <a:cubicBezTo>
                  <a:pt x="0" y="67"/>
                  <a:pt x="79" y="0"/>
                  <a:pt x="176" y="0"/>
                </a:cubicBezTo>
                <a:close/>
              </a:path>
            </a:pathLst>
          </a:custGeom>
          <a:solidFill>
            <a:schemeClr val="tx1">
              <a:alpha val="100000"/>
            </a:schemeClr>
          </a:solidFill>
          <a:ln w="9525">
            <a:noFill/>
          </a:ln>
        </p:spPr>
        <p:txBody>
          <a:bodyPr/>
          <a:lstStyle/>
          <a:p>
            <a:endParaRPr lang="zh-CN" altLang="en-US"/>
          </a:p>
        </p:txBody>
      </p:sp>
      <p:sp>
        <p:nvSpPr>
          <p:cNvPr id="15375" name="Oval 16"/>
          <p:cNvSpPr/>
          <p:nvPr/>
        </p:nvSpPr>
        <p:spPr>
          <a:xfrm>
            <a:off x="4576763" y="5140325"/>
            <a:ext cx="585787" cy="585788"/>
          </a:xfrm>
          <a:prstGeom prst="ellipse">
            <a:avLst/>
          </a:prstGeom>
          <a:solidFill>
            <a:schemeClr val="tx1"/>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40" name="TextBox 39"/>
          <p:cNvSpPr txBox="1"/>
          <p:nvPr/>
        </p:nvSpPr>
        <p:spPr>
          <a:xfrm>
            <a:off x="823913" y="5734050"/>
            <a:ext cx="1025525"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smtClean="0">
                <a:solidFill>
                  <a:schemeClr val="accent3"/>
                </a:solidFill>
                <a:latin typeface="+mj-ea"/>
                <a:ea typeface="+mj-ea"/>
                <a:cs typeface="+mn-cs"/>
              </a:rPr>
              <a:t>协助领导工作</a:t>
            </a:r>
            <a:endParaRPr kumimoji="0" lang="zh-CN" altLang="en-US" sz="2000" kern="1200" cap="none" spc="0" normalizeH="0" baseline="0" noProof="0" dirty="0">
              <a:solidFill>
                <a:schemeClr val="accent3"/>
              </a:solidFill>
              <a:latin typeface="+mj-ea"/>
              <a:ea typeface="+mj-ea"/>
              <a:cs typeface="+mn-cs"/>
            </a:endParaRPr>
          </a:p>
        </p:txBody>
      </p:sp>
      <p:sp>
        <p:nvSpPr>
          <p:cNvPr id="41" name="TextBox 40"/>
          <p:cNvSpPr txBox="1"/>
          <p:nvPr/>
        </p:nvSpPr>
        <p:spPr>
          <a:xfrm>
            <a:off x="2006600" y="5734050"/>
            <a:ext cx="1025525"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smtClean="0">
                <a:solidFill>
                  <a:schemeClr val="accent3"/>
                </a:solidFill>
                <a:latin typeface="+mj-ea"/>
                <a:ea typeface="+mj-ea"/>
                <a:cs typeface="+mn-cs"/>
              </a:rPr>
              <a:t>网站微信管理</a:t>
            </a:r>
            <a:endParaRPr kumimoji="0" lang="zh-CN" altLang="en-US" sz="2000" kern="1200" cap="none" spc="0" normalizeH="0" baseline="0" noProof="0" dirty="0">
              <a:solidFill>
                <a:schemeClr val="accent3"/>
              </a:solidFill>
              <a:latin typeface="+mj-ea"/>
              <a:ea typeface="+mj-ea"/>
              <a:cs typeface="+mn-cs"/>
            </a:endParaRPr>
          </a:p>
        </p:txBody>
      </p:sp>
      <p:sp>
        <p:nvSpPr>
          <p:cNvPr id="42" name="TextBox 41"/>
          <p:cNvSpPr txBox="1"/>
          <p:nvPr/>
        </p:nvSpPr>
        <p:spPr>
          <a:xfrm>
            <a:off x="3157538" y="5734050"/>
            <a:ext cx="1025525"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smtClean="0">
                <a:solidFill>
                  <a:schemeClr val="accent3"/>
                </a:solidFill>
                <a:latin typeface="+mj-ea"/>
                <a:ea typeface="+mj-ea"/>
                <a:cs typeface="+mn-cs"/>
              </a:rPr>
              <a:t>会议组织</a:t>
            </a:r>
            <a:endParaRPr kumimoji="0" lang="zh-CN" altLang="en-US" sz="2000" kern="1200" cap="none" spc="0" normalizeH="0" baseline="0" noProof="0" dirty="0">
              <a:solidFill>
                <a:schemeClr val="accent3"/>
              </a:solidFill>
              <a:latin typeface="+mj-ea"/>
              <a:ea typeface="+mj-ea"/>
              <a:cs typeface="+mn-cs"/>
            </a:endParaRPr>
          </a:p>
        </p:txBody>
      </p:sp>
      <p:sp>
        <p:nvSpPr>
          <p:cNvPr id="43" name="TextBox 42"/>
          <p:cNvSpPr txBox="1"/>
          <p:nvPr/>
        </p:nvSpPr>
        <p:spPr>
          <a:xfrm>
            <a:off x="4356100" y="5734050"/>
            <a:ext cx="1025525"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smtClean="0">
                <a:solidFill>
                  <a:schemeClr val="accent3"/>
                </a:solidFill>
                <a:latin typeface="+mj-ea"/>
                <a:ea typeface="+mj-ea"/>
                <a:cs typeface="+mn-cs"/>
              </a:rPr>
              <a:t>资料管理</a:t>
            </a:r>
            <a:endParaRPr kumimoji="0" lang="zh-CN" altLang="en-US" sz="2000" kern="1200" cap="none" spc="0" normalizeH="0" baseline="0" noProof="0" dirty="0">
              <a:solidFill>
                <a:schemeClr val="accent3"/>
              </a:solidFill>
              <a:latin typeface="+mj-ea"/>
              <a:ea typeface="+mj-ea"/>
              <a:cs typeface="+mn-cs"/>
            </a:endParaRPr>
          </a:p>
        </p:txBody>
      </p:sp>
      <p:sp>
        <p:nvSpPr>
          <p:cNvPr id="44" name="矩形 83"/>
          <p:cNvSpPr>
            <a:spLocks noChangeArrowheads="1"/>
          </p:cNvSpPr>
          <p:nvPr/>
        </p:nvSpPr>
        <p:spPr bwMode="auto">
          <a:xfrm>
            <a:off x="6219825" y="1020763"/>
            <a:ext cx="5110163" cy="4983163"/>
          </a:xfrm>
          <a:prstGeom prst="rect">
            <a:avLst/>
          </a:prstGeom>
          <a:solidFill>
            <a:schemeClr val="accent2">
              <a:lumMod val="95000"/>
            </a:schemeClr>
          </a:solidFill>
          <a:ln w="9525" cmpd="sng">
            <a:solidFill>
              <a:schemeClr val="accent3">
                <a:lumMod val="20000"/>
                <a:lumOff val="80000"/>
              </a:schemeClr>
            </a:solid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5" name="TextBox 84"/>
          <p:cNvSpPr txBox="1">
            <a:spLocks noChangeArrowheads="1"/>
          </p:cNvSpPr>
          <p:nvPr/>
        </p:nvSpPr>
        <p:spPr bwMode="auto">
          <a:xfrm>
            <a:off x="6459538" y="1306513"/>
            <a:ext cx="4624388"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这里可以用简要的话描述出工作完成的情况，未完成的工作是什么原因也可以在这里说明。</a:t>
            </a:r>
            <a:endParaRPr kumimoji="0" lang="en-US" altLang="zh-CN"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这里可以用简要的话描述出工作完成的情况，未完成的工作是什么原因也可以在这里说明。</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这里可以用简要的话描述出工作完成的情况，未完成的工作是什么原因也可以在这里说明</a:t>
            </a: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。这里</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可以用简要的话描述出工作完成的情况，未完成的工作是什么原因也可以在这里说明。</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6" name="Freeform 12"/>
          <p:cNvSpPr/>
          <p:nvPr/>
        </p:nvSpPr>
        <p:spPr>
          <a:xfrm>
            <a:off x="6145213" y="874713"/>
            <a:ext cx="528637" cy="530225"/>
          </a:xfrm>
          <a:custGeom>
            <a:avLst/>
            <a:gdLst/>
            <a:ahLst/>
            <a:cxnLst>
              <a:cxn ang="0">
                <a:pos x="0" y="0"/>
              </a:cxn>
              <a:cxn ang="0">
                <a:pos x="528638" y="0"/>
              </a:cxn>
              <a:cxn ang="0">
                <a:pos x="528638" y="167941"/>
              </a:cxn>
              <a:cxn ang="0">
                <a:pos x="160127" y="167941"/>
              </a:cxn>
              <a:cxn ang="0">
                <a:pos x="160127" y="530225"/>
              </a:cxn>
              <a:cxn ang="0">
                <a:pos x="0" y="530225"/>
              </a:cxn>
              <a:cxn ang="0">
                <a:pos x="0" y="0"/>
              </a:cxn>
            </a:cxnLst>
            <a:rect l="0" t="0" r="0" b="0"/>
            <a:pathLst>
              <a:path w="1446" h="1446">
                <a:moveTo>
                  <a:pt x="0" y="0"/>
                </a:moveTo>
                <a:lnTo>
                  <a:pt x="1446" y="0"/>
                </a:lnTo>
                <a:lnTo>
                  <a:pt x="1446" y="458"/>
                </a:lnTo>
                <a:lnTo>
                  <a:pt x="438" y="458"/>
                </a:lnTo>
                <a:lnTo>
                  <a:pt x="438" y="1446"/>
                </a:lnTo>
                <a:lnTo>
                  <a:pt x="0" y="1446"/>
                </a:lnTo>
                <a:lnTo>
                  <a:pt x="0" y="0"/>
                </a:lnTo>
                <a:close/>
              </a:path>
            </a:pathLst>
          </a:custGeom>
          <a:solidFill>
            <a:schemeClr val="tx1">
              <a:alpha val="100000"/>
            </a:schemeClr>
          </a:solidFill>
          <a:ln w="9525">
            <a:noFill/>
          </a:ln>
        </p:spPr>
        <p:txBody>
          <a:bodyPr/>
          <a:lstStyle/>
          <a:p>
            <a:endParaRPr lang="zh-CN" altLang="en-US"/>
          </a:p>
        </p:txBody>
      </p:sp>
      <p:sp>
        <p:nvSpPr>
          <p:cNvPr id="47" name="Freeform 12"/>
          <p:cNvSpPr/>
          <p:nvPr/>
        </p:nvSpPr>
        <p:spPr>
          <a:xfrm flipH="1" flipV="1">
            <a:off x="10909300" y="5589588"/>
            <a:ext cx="528638" cy="530225"/>
          </a:xfrm>
          <a:custGeom>
            <a:avLst/>
            <a:gdLst/>
            <a:ahLst/>
            <a:cxnLst>
              <a:cxn ang="0">
                <a:pos x="0" y="0"/>
              </a:cxn>
              <a:cxn ang="0">
                <a:pos x="528638" y="0"/>
              </a:cxn>
              <a:cxn ang="0">
                <a:pos x="528638" y="167941"/>
              </a:cxn>
              <a:cxn ang="0">
                <a:pos x="160127" y="167941"/>
              </a:cxn>
              <a:cxn ang="0">
                <a:pos x="160127" y="530225"/>
              </a:cxn>
              <a:cxn ang="0">
                <a:pos x="0" y="530225"/>
              </a:cxn>
              <a:cxn ang="0">
                <a:pos x="0" y="0"/>
              </a:cxn>
            </a:cxnLst>
            <a:rect l="0" t="0" r="0" b="0"/>
            <a:pathLst>
              <a:path w="1446" h="1446">
                <a:moveTo>
                  <a:pt x="0" y="0"/>
                </a:moveTo>
                <a:lnTo>
                  <a:pt x="1446" y="0"/>
                </a:lnTo>
                <a:lnTo>
                  <a:pt x="1446" y="458"/>
                </a:lnTo>
                <a:lnTo>
                  <a:pt x="438" y="458"/>
                </a:lnTo>
                <a:lnTo>
                  <a:pt x="438" y="1446"/>
                </a:lnTo>
                <a:lnTo>
                  <a:pt x="0" y="1446"/>
                </a:lnTo>
                <a:lnTo>
                  <a:pt x="0" y="0"/>
                </a:lnTo>
                <a:close/>
              </a:path>
            </a:pathLst>
          </a:custGeom>
          <a:solidFill>
            <a:schemeClr val="tx2">
              <a:alpha val="100000"/>
            </a:schemeClr>
          </a:solidFill>
          <a:ln w="9525">
            <a:noFill/>
          </a:ln>
        </p:spPr>
        <p:txBody>
          <a:bodyPr/>
          <a:lstStyle/>
          <a:p>
            <a:endParaRPr lang="zh-CN" altLang="en-US"/>
          </a:p>
        </p:txBody>
      </p:sp>
      <p:sp>
        <p:nvSpPr>
          <p:cNvPr id="15384" name="TextBox 47"/>
          <p:cNvSpPr txBox="1"/>
          <p:nvPr/>
        </p:nvSpPr>
        <p:spPr>
          <a:xfrm>
            <a:off x="1058863" y="5292725"/>
            <a:ext cx="647700" cy="369888"/>
          </a:xfrm>
          <a:prstGeom prst="rect">
            <a:avLst/>
          </a:prstGeom>
          <a:noFill/>
          <a:ln w="9525">
            <a:noFill/>
          </a:ln>
        </p:spPr>
        <p:txBody>
          <a:bodyPr wrap="none">
            <a:spAutoFit/>
          </a:bodyPr>
          <a:lstStyle/>
          <a:p>
            <a:r>
              <a:rPr lang="en-US" altLang="zh-CN" dirty="0">
                <a:solidFill>
                  <a:schemeClr val="accent2"/>
                </a:solidFill>
                <a:latin typeface="Arial" panose="020B0604020202020204" pitchFamily="34" charset="0"/>
                <a:ea typeface="宋体" panose="02010600030101010101" pitchFamily="2" charset="-122"/>
              </a:rPr>
              <a:t>90%</a:t>
            </a:r>
            <a:endParaRPr lang="zh-CN" altLang="en-US" dirty="0">
              <a:solidFill>
                <a:schemeClr val="accent2"/>
              </a:solidFill>
              <a:latin typeface="Arial" panose="020B0604020202020204" pitchFamily="34" charset="0"/>
              <a:ea typeface="宋体" panose="02010600030101010101" pitchFamily="2" charset="-122"/>
            </a:endParaRPr>
          </a:p>
        </p:txBody>
      </p:sp>
      <p:sp>
        <p:nvSpPr>
          <p:cNvPr id="15385" name="TextBox 48"/>
          <p:cNvSpPr txBox="1"/>
          <p:nvPr/>
        </p:nvSpPr>
        <p:spPr>
          <a:xfrm>
            <a:off x="2225675" y="5292725"/>
            <a:ext cx="646113" cy="369888"/>
          </a:xfrm>
          <a:prstGeom prst="rect">
            <a:avLst/>
          </a:prstGeom>
          <a:noFill/>
          <a:ln w="9525">
            <a:noFill/>
          </a:ln>
        </p:spPr>
        <p:txBody>
          <a:bodyPr wrap="none">
            <a:spAutoFit/>
          </a:bodyPr>
          <a:lstStyle/>
          <a:p>
            <a:r>
              <a:rPr lang="en-US" altLang="zh-CN" dirty="0">
                <a:solidFill>
                  <a:schemeClr val="accent2"/>
                </a:solidFill>
                <a:latin typeface="Arial" panose="020B0604020202020204" pitchFamily="34" charset="0"/>
                <a:ea typeface="宋体" panose="02010600030101010101" pitchFamily="2" charset="-122"/>
              </a:rPr>
              <a:t>70%</a:t>
            </a:r>
            <a:endParaRPr lang="zh-CN" altLang="en-US" dirty="0">
              <a:solidFill>
                <a:schemeClr val="accent2"/>
              </a:solidFill>
              <a:latin typeface="Arial" panose="020B0604020202020204" pitchFamily="34" charset="0"/>
              <a:ea typeface="宋体" panose="02010600030101010101" pitchFamily="2" charset="-122"/>
            </a:endParaRPr>
          </a:p>
        </p:txBody>
      </p:sp>
      <p:sp>
        <p:nvSpPr>
          <p:cNvPr id="15386" name="TextBox 49"/>
          <p:cNvSpPr txBox="1"/>
          <p:nvPr/>
        </p:nvSpPr>
        <p:spPr>
          <a:xfrm>
            <a:off x="3330575" y="5292725"/>
            <a:ext cx="646113" cy="369888"/>
          </a:xfrm>
          <a:prstGeom prst="rect">
            <a:avLst/>
          </a:prstGeom>
          <a:noFill/>
          <a:ln w="9525">
            <a:noFill/>
          </a:ln>
        </p:spPr>
        <p:txBody>
          <a:bodyPr wrap="none">
            <a:spAutoFit/>
          </a:bodyPr>
          <a:lstStyle/>
          <a:p>
            <a:r>
              <a:rPr lang="en-US" altLang="zh-CN" dirty="0">
                <a:solidFill>
                  <a:schemeClr val="accent2"/>
                </a:solidFill>
                <a:latin typeface="Arial" panose="020B0604020202020204" pitchFamily="34" charset="0"/>
                <a:ea typeface="宋体" panose="02010600030101010101" pitchFamily="2" charset="-122"/>
              </a:rPr>
              <a:t>98%</a:t>
            </a:r>
            <a:endParaRPr lang="zh-CN" altLang="en-US" dirty="0">
              <a:solidFill>
                <a:schemeClr val="accent2"/>
              </a:solidFill>
              <a:latin typeface="Arial" panose="020B0604020202020204" pitchFamily="34" charset="0"/>
              <a:ea typeface="宋体" panose="02010600030101010101" pitchFamily="2" charset="-122"/>
            </a:endParaRPr>
          </a:p>
        </p:txBody>
      </p:sp>
      <p:sp>
        <p:nvSpPr>
          <p:cNvPr id="15387" name="TextBox 50"/>
          <p:cNvSpPr txBox="1"/>
          <p:nvPr/>
        </p:nvSpPr>
        <p:spPr>
          <a:xfrm>
            <a:off x="4559300" y="5292725"/>
            <a:ext cx="646113" cy="369888"/>
          </a:xfrm>
          <a:prstGeom prst="rect">
            <a:avLst/>
          </a:prstGeom>
          <a:noFill/>
          <a:ln w="9525">
            <a:noFill/>
          </a:ln>
        </p:spPr>
        <p:txBody>
          <a:bodyPr wrap="none">
            <a:spAutoFit/>
          </a:bodyPr>
          <a:lstStyle/>
          <a:p>
            <a:r>
              <a:rPr lang="en-US" altLang="zh-CN" dirty="0">
                <a:solidFill>
                  <a:schemeClr val="accent2"/>
                </a:solidFill>
                <a:latin typeface="Arial" panose="020B0604020202020204" pitchFamily="34" charset="0"/>
                <a:ea typeface="宋体" panose="02010600030101010101" pitchFamily="2" charset="-122"/>
              </a:rPr>
              <a:t>85%</a:t>
            </a:r>
            <a:endParaRPr lang="zh-CN" altLang="en-US" dirty="0">
              <a:solidFill>
                <a:schemeClr val="accent2"/>
              </a:solidFill>
              <a:latin typeface="Arial" panose="020B0604020202020204" pitchFamily="34" charset="0"/>
              <a:ea typeface="宋体" panose="02010600030101010101" pitchFamily="2" charset="-122"/>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1" presetClass="entr" presetSubtype="0"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35" presetClass="path" presetSubtype="0" accel="50000" decel="50000" fill="hold" nodeType="withEffect">
                                  <p:stCondLst>
                                    <p:cond delay="0"/>
                                  </p:stCondLst>
                                  <p:childTnLst>
                                    <p:animMotion origin="layout" path="M -3.56836E-6 -3.7037E-7 L 0.36686 0.15278 " pathEditMode="relative" rAng="0" ptsTypes="AA">
                                      <p:cBhvr>
                                        <p:cTn id="22" dur="500" spd="-99900" fill="hold"/>
                                        <p:tgtEl>
                                          <p:spTgt spid="46"/>
                                        </p:tgtEl>
                                        <p:attrNameLst>
                                          <p:attrName>ppt_x</p:attrName>
                                          <p:attrName>ppt_y</p:attrName>
                                        </p:attrNameLst>
                                      </p:cBhvr>
                                      <p:rCtr x="18300" y="7600"/>
                                    </p:animMotion>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35" presetClass="path" presetSubtype="0" accel="50000" decel="50000" fill="hold" nodeType="withEffect">
                                  <p:stCondLst>
                                    <p:cond delay="0"/>
                                  </p:stCondLst>
                                  <p:childTnLst>
                                    <p:animMotion origin="layout" path="M 7.85742E-7 -3.33333E-6 L -0.39495 -0.11018 " pathEditMode="relative" rAng="0" ptsTypes="AA">
                                      <p:cBhvr>
                                        <p:cTn id="26" dur="500" spd="-99900" fill="hold"/>
                                        <p:tgtEl>
                                          <p:spTgt spid="47"/>
                                        </p:tgtEl>
                                        <p:attrNameLst>
                                          <p:attrName>ppt_x</p:attrName>
                                          <p:attrName>ppt_y</p:attrName>
                                        </p:attrNameLst>
                                      </p:cBhvr>
                                      <p:rCtr x="-19700" y="-5500"/>
                                    </p:animMotion>
                                  </p:childTnLst>
                                </p:cTn>
                              </p:par>
                              <p:par>
                                <p:cTn id="27" presetID="10"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par>
                          <p:cTn id="32" fill="hold">
                            <p:stCondLst>
                              <p:cond delay="939"/>
                            </p:stCondLst>
                            <p:childTnLst>
                              <p:par>
                                <p:cTn id="33" presetID="22" presetClass="entr" presetSubtype="1" fill="hold" nodeType="afterEffect">
                                  <p:stCondLst>
                                    <p:cond delay="0"/>
                                  </p:stCondLst>
                                  <p:childTnLst>
                                    <p:set>
                                      <p:cBhvr>
                                        <p:cTn id="34" dur="1" fill="hold">
                                          <p:stCondLst>
                                            <p:cond delay="0"/>
                                          </p:stCondLst>
                                        </p:cTn>
                                        <p:tgtEl>
                                          <p:spTgt spid="45">
                                            <p:txEl>
                                              <p:pRg st="0" end="0"/>
                                            </p:txEl>
                                          </p:spTgt>
                                        </p:tgtEl>
                                        <p:attrNameLst>
                                          <p:attrName>style.visibility</p:attrName>
                                        </p:attrNameLst>
                                      </p:cBhvr>
                                      <p:to>
                                        <p:strVal val="visible"/>
                                      </p:to>
                                    </p:set>
                                    <p:animEffect transition="in" filter="wipe(up)">
                                      <p:cBhvr>
                                        <p:cTn id="35" dur="500"/>
                                        <p:tgtEl>
                                          <p:spTgt spid="45">
                                            <p:txEl>
                                              <p:pRg st="0" end="0"/>
                                            </p:txEl>
                                          </p:spTgt>
                                        </p:tgtEl>
                                      </p:cBhvr>
                                    </p:animEffect>
                                  </p:childTnLst>
                                </p:cTn>
                              </p:par>
                            </p:childTnLst>
                          </p:cTn>
                        </p:par>
                        <p:par>
                          <p:cTn id="36" fill="hold">
                            <p:stCondLst>
                              <p:cond delay="1439"/>
                            </p:stCondLst>
                            <p:childTnLst>
                              <p:par>
                                <p:cTn id="37" presetID="22" presetClass="entr" presetSubtype="1" fill="hold" nodeType="afterEffect">
                                  <p:stCondLst>
                                    <p:cond delay="0"/>
                                  </p:stCondLst>
                                  <p:childTnLst>
                                    <p:set>
                                      <p:cBhvr>
                                        <p:cTn id="38" dur="1" fill="hold">
                                          <p:stCondLst>
                                            <p:cond delay="0"/>
                                          </p:stCondLst>
                                        </p:cTn>
                                        <p:tgtEl>
                                          <p:spTgt spid="45">
                                            <p:txEl>
                                              <p:pRg st="1" end="1"/>
                                            </p:txEl>
                                          </p:spTgt>
                                        </p:tgtEl>
                                        <p:attrNameLst>
                                          <p:attrName>style.visibility</p:attrName>
                                        </p:attrNameLst>
                                      </p:cBhvr>
                                      <p:to>
                                        <p:strVal val="visible"/>
                                      </p:to>
                                    </p:set>
                                    <p:animEffect transition="in" filter="wipe(up)">
                                      <p:cBhvr>
                                        <p:cTn id="39" dur="500"/>
                                        <p:tgtEl>
                                          <p:spTgt spid="45">
                                            <p:txEl>
                                              <p:pRg st="1" end="1"/>
                                            </p:txEl>
                                          </p:spTgt>
                                        </p:tgtEl>
                                      </p:cBhvr>
                                    </p:animEffect>
                                  </p:childTnLst>
                                </p:cTn>
                              </p:par>
                            </p:childTnLst>
                          </p:cTn>
                        </p:par>
                        <p:par>
                          <p:cTn id="40" fill="hold">
                            <p:stCondLst>
                              <p:cond delay="1939"/>
                            </p:stCondLst>
                            <p:childTnLst>
                              <p:par>
                                <p:cTn id="41" presetID="22" presetClass="entr" presetSubtype="1" fill="hold" nodeType="afterEffect">
                                  <p:stCondLst>
                                    <p:cond delay="0"/>
                                  </p:stCondLst>
                                  <p:childTnLst>
                                    <p:set>
                                      <p:cBhvr>
                                        <p:cTn id="42" dur="1" fill="hold">
                                          <p:stCondLst>
                                            <p:cond delay="0"/>
                                          </p:stCondLst>
                                        </p:cTn>
                                        <p:tgtEl>
                                          <p:spTgt spid="45">
                                            <p:txEl>
                                              <p:pRg st="3" end="3"/>
                                            </p:txEl>
                                          </p:spTgt>
                                        </p:tgtEl>
                                        <p:attrNameLst>
                                          <p:attrName>style.visibility</p:attrName>
                                        </p:attrNameLst>
                                      </p:cBhvr>
                                      <p:to>
                                        <p:strVal val="visible"/>
                                      </p:to>
                                    </p:set>
                                    <p:animEffect transition="in" filter="wipe(up)">
                                      <p:cBhvr>
                                        <p:cTn id="43" dur="500"/>
                                        <p:tgtEl>
                                          <p:spTgt spid="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pic>
        <p:nvPicPr>
          <p:cNvPr id="16386" name="图片 1"/>
          <p:cNvPicPr>
            <a:picLocks noChangeAspect="1"/>
          </p:cNvPicPr>
          <p:nvPr/>
        </p:nvPicPr>
        <p:blipFill>
          <a:blip r:embed="rId2"/>
          <a:stretch>
            <a:fillRect/>
          </a:stretch>
        </p:blipFill>
        <p:spPr>
          <a:xfrm>
            <a:off x="1843088" y="184150"/>
            <a:ext cx="8583612" cy="6646863"/>
          </a:xfrm>
          <a:prstGeom prst="rect">
            <a:avLst/>
          </a:prstGeom>
          <a:noFill/>
          <a:ln w="9525">
            <a:noFill/>
          </a:ln>
        </p:spPr>
      </p:pic>
      <p:sp>
        <p:nvSpPr>
          <p:cNvPr id="10" name="矩形 9"/>
          <p:cNvSpPr/>
          <p:nvPr/>
        </p:nvSpPr>
        <p:spPr>
          <a:xfrm>
            <a:off x="3182938" y="3216275"/>
            <a:ext cx="6299200" cy="922338"/>
          </a:xfrm>
          <a:prstGeom prst="rect">
            <a:avLst/>
          </a:prstGeom>
          <a:noFill/>
          <a:ln w="9525">
            <a:noFill/>
          </a:ln>
        </p:spPr>
        <p:txBody>
          <a:bodyPr lIns="0" tIns="0" rIns="0" bIns="0">
            <a:spAutoFit/>
          </a:bodyPr>
          <a:lstStyle/>
          <a:p>
            <a:pPr algn="ctr"/>
            <a:r>
              <a:rPr lang="zh-CN" altLang="en-US" sz="6000" b="1" dirty="0">
                <a:solidFill>
                  <a:srgbClr val="BA0379"/>
                </a:solidFill>
                <a:latin typeface="微软雅黑" panose="020B0503020204020204" pitchFamily="34" charset="-122"/>
                <a:ea typeface="微软雅黑" panose="020B0503020204020204" pitchFamily="34" charset="-122"/>
              </a:rPr>
              <a:t>请输入第二章标题</a:t>
            </a:r>
            <a:endParaRPr lang="zh-CN" altLang="en-US" sz="6000" b="1" dirty="0">
              <a:solidFill>
                <a:srgbClr val="BA0379"/>
              </a:solidFill>
              <a:latin typeface="微软雅黑" panose="020B0503020204020204" pitchFamily="34" charset="-122"/>
              <a:ea typeface="微软雅黑" panose="020B0503020204020204" pitchFamily="34" charset="-122"/>
            </a:endParaRPr>
          </a:p>
        </p:txBody>
      </p:sp>
      <p:sp>
        <p:nvSpPr>
          <p:cNvPr id="12" name="矩形 11"/>
          <p:cNvSpPr/>
          <p:nvPr/>
        </p:nvSpPr>
        <p:spPr>
          <a:xfrm>
            <a:off x="3433763" y="4143375"/>
            <a:ext cx="5808662" cy="708025"/>
          </a:xfrm>
          <a:prstGeom prst="rect">
            <a:avLst/>
          </a:prstGeom>
          <a:noFill/>
          <a:ln w="9525">
            <a:noFill/>
          </a:ln>
        </p:spPr>
        <p:txBody>
          <a:bodyPr>
            <a:spAutoFit/>
          </a:bodyPr>
          <a:lstStyle/>
          <a:p>
            <a:pPr algn="ctr"/>
            <a:r>
              <a:rPr lang="zh-CN" altLang="en-US" sz="2000" dirty="0">
                <a:solidFill>
                  <a:srgbClr val="42494D"/>
                </a:solidFill>
                <a:latin typeface="微软雅黑" panose="020B0503020204020204" pitchFamily="34" charset="-122"/>
                <a:ea typeface="微软雅黑" panose="020B0503020204020204" pitchFamily="34" charset="-122"/>
              </a:rPr>
              <a:t>这里可以用一段简短的话描述出本章中心内容、章节导语、小节标题；如无必要也可以删除。</a:t>
            </a:r>
            <a:endParaRPr lang="zh-CN" altLang="en-US" sz="2000" dirty="0">
              <a:solidFill>
                <a:srgbClr val="42494D"/>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5408613" y="1449388"/>
            <a:ext cx="1731962" cy="1736725"/>
            <a:chOff x="2763149" y="1364776"/>
            <a:chExt cx="818090" cy="820089"/>
          </a:xfrm>
        </p:grpSpPr>
        <p:sp>
          <p:nvSpPr>
            <p:cNvPr id="8" name="Oval 11"/>
            <p:cNvSpPr>
              <a:spLocks noChangeArrowheads="1"/>
            </p:cNvSpPr>
            <p:nvPr/>
          </p:nvSpPr>
          <p:spPr bwMode="auto">
            <a:xfrm>
              <a:off x="2763149" y="1364776"/>
              <a:ext cx="818090" cy="820089"/>
            </a:xfrm>
            <a:prstGeom prst="ellipse">
              <a:avLst/>
            </a:prstGeom>
            <a:solidFill>
              <a:schemeClr val="tx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A0379"/>
                </a:solidFill>
                <a:effectLst/>
                <a:uLnTx/>
                <a:uFillTx/>
                <a:latin typeface="Arial" panose="020B0604020202020204" pitchFamily="34" charset="0"/>
                <a:ea typeface="宋体" panose="02010600030101010101" pitchFamily="2" charset="-122"/>
                <a:cs typeface="+mn-cs"/>
              </a:endParaRPr>
            </a:p>
          </p:txBody>
        </p:sp>
        <p:sp>
          <p:nvSpPr>
            <p:cNvPr id="16392" name="Oval 12"/>
            <p:cNvSpPr/>
            <p:nvPr/>
          </p:nvSpPr>
          <p:spPr>
            <a:xfrm>
              <a:off x="2823156" y="1426783"/>
              <a:ext cx="696076" cy="696076"/>
            </a:xfrm>
            <a:prstGeom prst="ellipse">
              <a:avLst/>
            </a:prstGeom>
            <a:solidFill>
              <a:schemeClr val="tx1"/>
            </a:solidFill>
            <a:ln w="9525">
              <a:noFill/>
            </a:ln>
          </p:spPr>
          <p:txBody>
            <a:bodyPr/>
            <a:lstStyle/>
            <a:p>
              <a:endParaRPr lang="zh-CN" altLang="en-US" dirty="0">
                <a:solidFill>
                  <a:srgbClr val="BA0379"/>
                </a:solidFill>
                <a:latin typeface="Arial" panose="020B0604020202020204" pitchFamily="34" charset="0"/>
                <a:ea typeface="宋体" panose="02010600030101010101" pitchFamily="2" charset="-122"/>
              </a:endParaRPr>
            </a:p>
          </p:txBody>
        </p:sp>
      </p:grpSp>
      <p:sp>
        <p:nvSpPr>
          <p:cNvPr id="9" name="Rectangle 9"/>
          <p:cNvSpPr/>
          <p:nvPr/>
        </p:nvSpPr>
        <p:spPr>
          <a:xfrm>
            <a:off x="5892800" y="1616075"/>
            <a:ext cx="760413" cy="1477963"/>
          </a:xfrm>
          <a:prstGeom prst="rect">
            <a:avLst/>
          </a:prstGeom>
          <a:noFill/>
          <a:ln w="9525">
            <a:noFill/>
          </a:ln>
        </p:spPr>
        <p:txBody>
          <a:bodyPr wrap="none" lIns="0" tIns="0" rIns="0" bIns="0">
            <a:spAutoFit/>
          </a:bodyPr>
          <a:lstStyle/>
          <a:p>
            <a:pPr algn="ctr"/>
            <a:r>
              <a:rPr lang="en-US" altLang="zh-CN" sz="9600" b="1" dirty="0">
                <a:solidFill>
                  <a:srgbClr val="FFFFFF"/>
                </a:solidFill>
                <a:latin typeface="微软雅黑" panose="020B0503020204020204" pitchFamily="34" charset="-122"/>
                <a:ea typeface="微软雅黑" panose="020B0503020204020204" pitchFamily="34" charset="-122"/>
              </a:rPr>
              <a:t>2</a:t>
            </a:r>
            <a:endParaRPr lang="zh-CN" altLang="zh-CN" sz="16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38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 calcmode="lin" valueType="num">
                                      <p:cBhvr>
                                        <p:cTn id="9" dur="400" fill="hold"/>
                                        <p:tgtEl>
                                          <p:spTgt spid="9"/>
                                        </p:tgtEl>
                                        <p:attrNameLst>
                                          <p:attrName>style.rotation</p:attrName>
                                        </p:attrNameLst>
                                      </p:cBhvr>
                                      <p:tavLst>
                                        <p:tav tm="0">
                                          <p:val>
                                            <p:fltVal val="90"/>
                                          </p:val>
                                        </p:tav>
                                        <p:tav tm="100000">
                                          <p:val>
                                            <p:fltVal val="0"/>
                                          </p:val>
                                        </p:tav>
                                      </p:tavLst>
                                    </p:anim>
                                    <p:animEffect transition="in" filter="fade">
                                      <p:cBhvr>
                                        <p:cTn id="10" dur="400"/>
                                        <p:tgtEl>
                                          <p:spTgt spid="9"/>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by="(-#ppt_w*2)" calcmode="lin" valueType="num">
                                      <p:cBhvr rctx="PPT">
                                        <p:cTn id="14" dur="300" autoRev="1" fill="hold">
                                          <p:stCondLst>
                                            <p:cond delay="0"/>
                                          </p:stCondLst>
                                        </p:cTn>
                                        <p:tgtEl>
                                          <p:spTgt spid="10"/>
                                        </p:tgtEl>
                                        <p:attrNameLst>
                                          <p:attrName>ppt_w</p:attrName>
                                        </p:attrNameLst>
                                      </p:cBhvr>
                                    </p:anim>
                                    <p:anim by="(#ppt_w*0.50)" calcmode="lin" valueType="num">
                                      <p:cBhvr>
                                        <p:cTn id="15" dur="300" decel="50000" autoRev="1" fill="hold">
                                          <p:stCondLst>
                                            <p:cond delay="0"/>
                                          </p:stCondLst>
                                        </p:cTn>
                                        <p:tgtEl>
                                          <p:spTgt spid="10"/>
                                        </p:tgtEl>
                                        <p:attrNameLst>
                                          <p:attrName>ppt_x</p:attrName>
                                        </p:attrNameLst>
                                      </p:cBhvr>
                                    </p:anim>
                                    <p:anim from="(-#ppt_h/2)" to="(#ppt_y)" calcmode="lin" valueType="num">
                                      <p:cBhvr>
                                        <p:cTn id="16" dur="600" fill="hold">
                                          <p:stCondLst>
                                            <p:cond delay="0"/>
                                          </p:stCondLst>
                                        </p:cTn>
                                        <p:tgtEl>
                                          <p:spTgt spid="10"/>
                                        </p:tgtEl>
                                        <p:attrNameLst>
                                          <p:attrName>ppt_y</p:attrName>
                                        </p:attrNameLst>
                                      </p:cBhvr>
                                    </p:anim>
                                    <p:animRot by="21600000">
                                      <p:cBhvr>
                                        <p:cTn id="17" dur="600" fill="hold">
                                          <p:stCondLst>
                                            <p:cond delay="0"/>
                                          </p:stCondLst>
                                        </p:cTn>
                                        <p:tgtEl>
                                          <p:spTgt spid="10"/>
                                        </p:tgtEl>
                                        <p:attrNameLst>
                                          <p:attrName>r</p:attrName>
                                        </p:attrNameLst>
                                      </p:cBhvr>
                                    </p:animRot>
                                  </p:childTnLst>
                                </p:cTn>
                              </p:par>
                            </p:childTnLst>
                          </p:cTn>
                        </p:par>
                        <p:par>
                          <p:cTn id="18" fill="hold">
                            <p:stCondLst>
                              <p:cond delay="1419"/>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919"/>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Oval 6"/>
          <p:cNvSpPr>
            <a:spLocks noChangeArrowheads="1"/>
          </p:cNvSpPr>
          <p:nvPr/>
        </p:nvSpPr>
        <p:spPr bwMode="auto">
          <a:xfrm>
            <a:off x="2814638" y="1450975"/>
            <a:ext cx="4257675" cy="4256088"/>
          </a:xfrm>
          <a:prstGeom prst="ellipse">
            <a:avLst/>
          </a:prstGeom>
          <a:noFill/>
          <a:ln w="11" cap="flat">
            <a:solidFill>
              <a:schemeClr val="accent2">
                <a:lumMod val="50000"/>
              </a:schemeClr>
            </a:solidFill>
            <a:prstDash val="dash"/>
            <a:miter lim="800000"/>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5" name="Oval 7"/>
          <p:cNvSpPr>
            <a:spLocks noChangeArrowheads="1"/>
          </p:cNvSpPr>
          <p:nvPr/>
        </p:nvSpPr>
        <p:spPr bwMode="auto">
          <a:xfrm>
            <a:off x="4975225" y="1450975"/>
            <a:ext cx="4257675" cy="4256088"/>
          </a:xfrm>
          <a:prstGeom prst="ellipse">
            <a:avLst/>
          </a:prstGeom>
          <a:noFill/>
          <a:ln w="11" cap="flat">
            <a:solidFill>
              <a:schemeClr val="accent2">
                <a:lumMod val="50000"/>
              </a:schemeClr>
            </a:solidFill>
            <a:prstDash val="dash"/>
            <a:miter lim="800000"/>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6" name="Line 16"/>
          <p:cNvSpPr>
            <a:spLocks noChangeShapeType="1"/>
          </p:cNvSpPr>
          <p:nvPr/>
        </p:nvSpPr>
        <p:spPr bwMode="auto">
          <a:xfrm>
            <a:off x="3808413" y="2487613"/>
            <a:ext cx="750888" cy="431800"/>
          </a:xfrm>
          <a:prstGeom prst="line">
            <a:avLst/>
          </a:prstGeom>
          <a:noFill/>
          <a:ln w="19050" cap="flat">
            <a:solidFill>
              <a:schemeClr val="accent2">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7" name="Line 17"/>
          <p:cNvSpPr>
            <a:spLocks noChangeShapeType="1"/>
          </p:cNvSpPr>
          <p:nvPr/>
        </p:nvSpPr>
        <p:spPr bwMode="auto">
          <a:xfrm flipV="1">
            <a:off x="3852863" y="4264025"/>
            <a:ext cx="749300" cy="430213"/>
          </a:xfrm>
          <a:prstGeom prst="line">
            <a:avLst/>
          </a:prstGeom>
          <a:noFill/>
          <a:ln w="19050" cap="flat">
            <a:solidFill>
              <a:schemeClr val="accent2">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8" name="Line 18"/>
          <p:cNvSpPr>
            <a:spLocks noChangeShapeType="1"/>
          </p:cNvSpPr>
          <p:nvPr/>
        </p:nvSpPr>
        <p:spPr bwMode="auto">
          <a:xfrm>
            <a:off x="3251200" y="3611563"/>
            <a:ext cx="996950" cy="0"/>
          </a:xfrm>
          <a:prstGeom prst="line">
            <a:avLst/>
          </a:prstGeom>
          <a:noFill/>
          <a:ln w="19050" cap="flat">
            <a:solidFill>
              <a:schemeClr val="accent2">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9" name="Line 19"/>
          <p:cNvSpPr>
            <a:spLocks noChangeShapeType="1"/>
          </p:cNvSpPr>
          <p:nvPr/>
        </p:nvSpPr>
        <p:spPr bwMode="auto">
          <a:xfrm flipH="1">
            <a:off x="7494588" y="2487613"/>
            <a:ext cx="750888" cy="431800"/>
          </a:xfrm>
          <a:prstGeom prst="line">
            <a:avLst/>
          </a:prstGeom>
          <a:noFill/>
          <a:ln w="19050" cap="flat">
            <a:solidFill>
              <a:schemeClr val="accent2">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0" name="Line 20"/>
          <p:cNvSpPr>
            <a:spLocks noChangeShapeType="1"/>
          </p:cNvSpPr>
          <p:nvPr/>
        </p:nvSpPr>
        <p:spPr bwMode="auto">
          <a:xfrm flipH="1" flipV="1">
            <a:off x="7451725" y="4264025"/>
            <a:ext cx="750888" cy="430213"/>
          </a:xfrm>
          <a:prstGeom prst="line">
            <a:avLst/>
          </a:prstGeom>
          <a:noFill/>
          <a:ln w="19050" cap="flat">
            <a:solidFill>
              <a:schemeClr val="accent2">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1" name="Line 21"/>
          <p:cNvSpPr>
            <a:spLocks noChangeShapeType="1"/>
          </p:cNvSpPr>
          <p:nvPr/>
        </p:nvSpPr>
        <p:spPr bwMode="auto">
          <a:xfrm flipH="1">
            <a:off x="7805738" y="3611563"/>
            <a:ext cx="998538" cy="0"/>
          </a:xfrm>
          <a:prstGeom prst="line">
            <a:avLst/>
          </a:prstGeom>
          <a:noFill/>
          <a:ln w="19050" cap="flat">
            <a:solidFill>
              <a:schemeClr val="accent2">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2" name="TextBox 11"/>
          <p:cNvSpPr txBox="1"/>
          <p:nvPr/>
        </p:nvSpPr>
        <p:spPr>
          <a:xfrm>
            <a:off x="371475" y="1790700"/>
            <a:ext cx="2303463" cy="584200"/>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1600" kern="1200" cap="none" spc="0" normalizeH="0" baseline="0" noProof="0" dirty="0">
                <a:solidFill>
                  <a:schemeClr val="accent3"/>
                </a:solidFill>
                <a:latin typeface="+mn-ea"/>
                <a:ea typeface="+mn-ea"/>
                <a:cs typeface="+mn-cs"/>
              </a:rPr>
              <a:t>这里可以添加主要内容这里可以添加主要内容</a:t>
            </a:r>
            <a:endParaRPr kumimoji="0" lang="zh-CN" altLang="en-US" sz="1600" kern="1200" cap="none" spc="0" normalizeH="0" baseline="0" noProof="0" dirty="0">
              <a:solidFill>
                <a:schemeClr val="accent3"/>
              </a:solidFill>
              <a:latin typeface="+mn-ea"/>
              <a:ea typeface="+mn-ea"/>
              <a:cs typeface="+mn-cs"/>
            </a:endParaRPr>
          </a:p>
        </p:txBody>
      </p:sp>
      <p:sp>
        <p:nvSpPr>
          <p:cNvPr id="13" name="TextBox 12"/>
          <p:cNvSpPr txBox="1"/>
          <p:nvPr/>
        </p:nvSpPr>
        <p:spPr>
          <a:xfrm>
            <a:off x="371475" y="3263900"/>
            <a:ext cx="1784350" cy="831850"/>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1600" kern="1200" cap="none" spc="0" normalizeH="0" baseline="0" noProof="0" dirty="0">
                <a:solidFill>
                  <a:schemeClr val="accent3"/>
                </a:solidFill>
                <a:latin typeface="+mn-ea"/>
                <a:ea typeface="+mn-ea"/>
                <a:cs typeface="+mn-cs"/>
              </a:rPr>
              <a:t>这里可以添加主要内容这里可以添加主要内容</a:t>
            </a:r>
            <a:endParaRPr kumimoji="0" lang="zh-CN" altLang="en-US" sz="1600" kern="1200" cap="none" spc="0" normalizeH="0" baseline="0" noProof="0" dirty="0">
              <a:solidFill>
                <a:schemeClr val="accent3"/>
              </a:solidFill>
              <a:latin typeface="+mn-ea"/>
              <a:ea typeface="+mn-ea"/>
              <a:cs typeface="+mn-cs"/>
            </a:endParaRPr>
          </a:p>
        </p:txBody>
      </p:sp>
      <p:sp>
        <p:nvSpPr>
          <p:cNvPr id="14" name="TextBox 13"/>
          <p:cNvSpPr txBox="1"/>
          <p:nvPr/>
        </p:nvSpPr>
        <p:spPr>
          <a:xfrm>
            <a:off x="371475" y="4819650"/>
            <a:ext cx="2303463" cy="584200"/>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1600" kern="1200" cap="none" spc="0" normalizeH="0" baseline="0" noProof="0" dirty="0">
                <a:solidFill>
                  <a:schemeClr val="accent3"/>
                </a:solidFill>
                <a:latin typeface="+mn-ea"/>
                <a:ea typeface="+mn-ea"/>
                <a:cs typeface="+mn-cs"/>
              </a:rPr>
              <a:t>这里可以添加主要内容这里可以添加主要内容</a:t>
            </a:r>
            <a:endParaRPr kumimoji="0" lang="zh-CN" altLang="en-US" sz="1600" kern="1200" cap="none" spc="0" normalizeH="0" baseline="0" noProof="0" dirty="0">
              <a:solidFill>
                <a:schemeClr val="accent3"/>
              </a:solidFill>
              <a:latin typeface="+mn-ea"/>
              <a:ea typeface="+mn-ea"/>
              <a:cs typeface="+mn-cs"/>
            </a:endParaRPr>
          </a:p>
        </p:txBody>
      </p:sp>
      <p:sp>
        <p:nvSpPr>
          <p:cNvPr id="15" name="TextBox 14"/>
          <p:cNvSpPr txBox="1"/>
          <p:nvPr/>
        </p:nvSpPr>
        <p:spPr>
          <a:xfrm>
            <a:off x="9474200" y="1790700"/>
            <a:ext cx="2303463" cy="584200"/>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1600" kern="1200" cap="none" spc="0" normalizeH="0" baseline="0" noProof="0" dirty="0">
                <a:solidFill>
                  <a:schemeClr val="accent3"/>
                </a:solidFill>
                <a:latin typeface="+mn-ea"/>
                <a:ea typeface="+mn-ea"/>
                <a:cs typeface="+mn-cs"/>
              </a:rPr>
              <a:t>这里可以添加主要内容这里可以添加主要内容</a:t>
            </a:r>
            <a:endParaRPr kumimoji="0" lang="zh-CN" altLang="en-US" sz="1600" kern="1200" cap="none" spc="0" normalizeH="0" baseline="0" noProof="0" dirty="0">
              <a:solidFill>
                <a:schemeClr val="accent3"/>
              </a:solidFill>
              <a:latin typeface="+mn-ea"/>
              <a:ea typeface="+mn-ea"/>
              <a:cs typeface="+mn-cs"/>
            </a:endParaRPr>
          </a:p>
        </p:txBody>
      </p:sp>
      <p:sp>
        <p:nvSpPr>
          <p:cNvPr id="16" name="TextBox 15"/>
          <p:cNvSpPr txBox="1"/>
          <p:nvPr/>
        </p:nvSpPr>
        <p:spPr>
          <a:xfrm>
            <a:off x="9993313" y="3263900"/>
            <a:ext cx="1784350" cy="831850"/>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1600" kern="1200" cap="none" spc="0" normalizeH="0" baseline="0" noProof="0" dirty="0">
                <a:solidFill>
                  <a:schemeClr val="accent3"/>
                </a:solidFill>
                <a:latin typeface="+mn-ea"/>
                <a:ea typeface="+mn-ea"/>
                <a:cs typeface="+mn-cs"/>
              </a:rPr>
              <a:t>这里可以添加主要内容这里可以添加主要内容</a:t>
            </a:r>
            <a:endParaRPr kumimoji="0" lang="zh-CN" altLang="en-US" sz="1600" kern="1200" cap="none" spc="0" normalizeH="0" baseline="0" noProof="0" dirty="0">
              <a:solidFill>
                <a:schemeClr val="accent3"/>
              </a:solidFill>
              <a:latin typeface="+mn-ea"/>
              <a:ea typeface="+mn-ea"/>
              <a:cs typeface="+mn-cs"/>
            </a:endParaRPr>
          </a:p>
        </p:txBody>
      </p:sp>
      <p:sp>
        <p:nvSpPr>
          <p:cNvPr id="17" name="TextBox 16"/>
          <p:cNvSpPr txBox="1"/>
          <p:nvPr/>
        </p:nvSpPr>
        <p:spPr>
          <a:xfrm>
            <a:off x="9474200" y="4819650"/>
            <a:ext cx="2303463" cy="584200"/>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1600" kern="1200" cap="none" spc="0" normalizeH="0" baseline="0" noProof="0" dirty="0">
                <a:solidFill>
                  <a:schemeClr val="accent3"/>
                </a:solidFill>
                <a:latin typeface="+mn-ea"/>
                <a:ea typeface="+mn-ea"/>
                <a:cs typeface="+mn-cs"/>
              </a:rPr>
              <a:t>这里可以添加主要内容这里可以添加主要内容</a:t>
            </a:r>
            <a:endParaRPr kumimoji="0" lang="zh-CN" altLang="en-US" sz="1600" kern="1200" cap="none" spc="0" normalizeH="0" baseline="0" noProof="0" dirty="0">
              <a:solidFill>
                <a:schemeClr val="accent3"/>
              </a:solidFill>
              <a:latin typeface="+mn-ea"/>
              <a:ea typeface="+mn-ea"/>
              <a:cs typeface="+mn-cs"/>
            </a:endParaRPr>
          </a:p>
        </p:txBody>
      </p:sp>
      <p:grpSp>
        <p:nvGrpSpPr>
          <p:cNvPr id="18" name="组合 17"/>
          <p:cNvGrpSpPr/>
          <p:nvPr/>
        </p:nvGrpSpPr>
        <p:grpSpPr>
          <a:xfrm>
            <a:off x="2792413" y="1644650"/>
            <a:ext cx="1038225" cy="1038225"/>
            <a:chOff x="2701926" y="1544638"/>
            <a:chExt cx="1038225" cy="1038225"/>
          </a:xfrm>
        </p:grpSpPr>
        <p:sp>
          <p:nvSpPr>
            <p:cNvPr id="17445" name="Oval 10"/>
            <p:cNvSpPr/>
            <p:nvPr/>
          </p:nvSpPr>
          <p:spPr>
            <a:xfrm>
              <a:off x="2701926" y="1544638"/>
              <a:ext cx="1038225" cy="1038225"/>
            </a:xfrm>
            <a:prstGeom prst="ellipse">
              <a:avLst/>
            </a:prstGeom>
            <a:solidFill>
              <a:schemeClr val="tx2"/>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20" name="TextBox 19"/>
            <p:cNvSpPr txBox="1"/>
            <p:nvPr/>
          </p:nvSpPr>
          <p:spPr>
            <a:xfrm>
              <a:off x="2814638" y="1709738"/>
              <a:ext cx="812800" cy="708025"/>
            </a:xfrm>
            <a:prstGeom prst="rect">
              <a:avLst/>
            </a:prstGeom>
            <a:noFill/>
          </p:spPr>
          <p:txBody>
            <a:bodyPr>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a:solidFill>
                    <a:schemeClr val="accent2"/>
                  </a:solidFill>
                  <a:latin typeface="+mn-ea"/>
                  <a:ea typeface="+mn-ea"/>
                  <a:cs typeface="+mn-cs"/>
                </a:rPr>
                <a:t>标题文字</a:t>
              </a:r>
              <a:endParaRPr kumimoji="0" lang="en-US" altLang="zh-CN" sz="2000" kern="1200" cap="none" spc="0" normalizeH="0" baseline="0" noProof="0" dirty="0">
                <a:solidFill>
                  <a:schemeClr val="accent2"/>
                </a:solidFill>
                <a:latin typeface="+mn-ea"/>
                <a:ea typeface="+mn-ea"/>
                <a:cs typeface="+mn-cs"/>
              </a:endParaRPr>
            </a:p>
          </p:txBody>
        </p:sp>
      </p:grpSp>
      <p:grpSp>
        <p:nvGrpSpPr>
          <p:cNvPr id="21" name="组合 20"/>
          <p:cNvGrpSpPr/>
          <p:nvPr/>
        </p:nvGrpSpPr>
        <p:grpSpPr>
          <a:xfrm>
            <a:off x="2155825" y="3070225"/>
            <a:ext cx="1038225" cy="1038225"/>
            <a:chOff x="2065338" y="2970213"/>
            <a:chExt cx="1038225" cy="1038225"/>
          </a:xfrm>
        </p:grpSpPr>
        <p:sp>
          <p:nvSpPr>
            <p:cNvPr id="17443" name="Oval 12"/>
            <p:cNvSpPr/>
            <p:nvPr/>
          </p:nvSpPr>
          <p:spPr>
            <a:xfrm>
              <a:off x="2065338" y="2970213"/>
              <a:ext cx="1038225" cy="1038225"/>
            </a:xfrm>
            <a:prstGeom prst="ellipse">
              <a:avLst/>
            </a:prstGeom>
            <a:solidFill>
              <a:schemeClr val="tx2"/>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23" name="TextBox 22"/>
            <p:cNvSpPr txBox="1"/>
            <p:nvPr/>
          </p:nvSpPr>
          <p:spPr>
            <a:xfrm>
              <a:off x="2146301" y="3128963"/>
              <a:ext cx="812800" cy="708025"/>
            </a:xfrm>
            <a:prstGeom prst="rect">
              <a:avLst/>
            </a:prstGeom>
            <a:noFill/>
          </p:spPr>
          <p:txBody>
            <a:bodyPr>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a:solidFill>
                    <a:schemeClr val="accent2"/>
                  </a:solidFill>
                  <a:latin typeface="+mn-ea"/>
                  <a:ea typeface="+mn-ea"/>
                  <a:cs typeface="+mn-cs"/>
                </a:rPr>
                <a:t>标题文字</a:t>
              </a:r>
              <a:endParaRPr kumimoji="0" lang="en-US" altLang="zh-CN" sz="2000" kern="1200" cap="none" spc="0" normalizeH="0" baseline="0" noProof="0" dirty="0">
                <a:solidFill>
                  <a:schemeClr val="accent2"/>
                </a:solidFill>
                <a:latin typeface="+mn-ea"/>
                <a:ea typeface="+mn-ea"/>
                <a:cs typeface="+mn-cs"/>
              </a:endParaRPr>
            </a:p>
          </p:txBody>
        </p:sp>
      </p:grpSp>
      <p:grpSp>
        <p:nvGrpSpPr>
          <p:cNvPr id="24" name="组合 23"/>
          <p:cNvGrpSpPr/>
          <p:nvPr/>
        </p:nvGrpSpPr>
        <p:grpSpPr>
          <a:xfrm>
            <a:off x="2792413" y="4462463"/>
            <a:ext cx="1038225" cy="1039812"/>
            <a:chOff x="2701926" y="4362450"/>
            <a:chExt cx="1038225" cy="1039812"/>
          </a:xfrm>
        </p:grpSpPr>
        <p:sp>
          <p:nvSpPr>
            <p:cNvPr id="17441" name="Oval 11"/>
            <p:cNvSpPr/>
            <p:nvPr/>
          </p:nvSpPr>
          <p:spPr>
            <a:xfrm>
              <a:off x="2701926" y="4362450"/>
              <a:ext cx="1038225" cy="1039812"/>
            </a:xfrm>
            <a:prstGeom prst="ellipse">
              <a:avLst/>
            </a:prstGeom>
            <a:solidFill>
              <a:schemeClr val="tx2"/>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26" name="TextBox 25"/>
            <p:cNvSpPr txBox="1"/>
            <p:nvPr/>
          </p:nvSpPr>
          <p:spPr>
            <a:xfrm>
              <a:off x="2828926" y="4535487"/>
              <a:ext cx="811212" cy="708025"/>
            </a:xfrm>
            <a:prstGeom prst="rect">
              <a:avLst/>
            </a:prstGeom>
            <a:noFill/>
          </p:spPr>
          <p:txBody>
            <a:bodyPr>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a:solidFill>
                    <a:schemeClr val="accent2"/>
                  </a:solidFill>
                  <a:latin typeface="+mn-ea"/>
                  <a:ea typeface="+mn-ea"/>
                  <a:cs typeface="+mn-cs"/>
                </a:rPr>
                <a:t>标题文字</a:t>
              </a:r>
              <a:endParaRPr kumimoji="0" lang="en-US" altLang="zh-CN" sz="2000" kern="1200" cap="none" spc="0" normalizeH="0" baseline="0" noProof="0" dirty="0">
                <a:solidFill>
                  <a:schemeClr val="accent2"/>
                </a:solidFill>
                <a:latin typeface="+mn-ea"/>
                <a:ea typeface="+mn-ea"/>
                <a:cs typeface="+mn-cs"/>
              </a:endParaRPr>
            </a:p>
          </p:txBody>
        </p:sp>
      </p:grpSp>
      <p:grpSp>
        <p:nvGrpSpPr>
          <p:cNvPr id="27" name="组合 26"/>
          <p:cNvGrpSpPr/>
          <p:nvPr/>
        </p:nvGrpSpPr>
        <p:grpSpPr>
          <a:xfrm>
            <a:off x="8239125" y="4462463"/>
            <a:ext cx="1038225" cy="1039812"/>
            <a:chOff x="8148638" y="4362450"/>
            <a:chExt cx="1038225" cy="1039812"/>
          </a:xfrm>
        </p:grpSpPr>
        <p:sp>
          <p:nvSpPr>
            <p:cNvPr id="17439" name="Oval 14"/>
            <p:cNvSpPr/>
            <p:nvPr/>
          </p:nvSpPr>
          <p:spPr>
            <a:xfrm>
              <a:off x="8148638" y="4362450"/>
              <a:ext cx="1038225" cy="1039812"/>
            </a:xfrm>
            <a:prstGeom prst="ellipse">
              <a:avLst/>
            </a:prstGeom>
            <a:solidFill>
              <a:schemeClr val="bg1"/>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29" name="TextBox 28"/>
            <p:cNvSpPr txBox="1"/>
            <p:nvPr/>
          </p:nvSpPr>
          <p:spPr>
            <a:xfrm>
              <a:off x="8274051" y="4535487"/>
              <a:ext cx="812800" cy="708025"/>
            </a:xfrm>
            <a:prstGeom prst="rect">
              <a:avLst/>
            </a:prstGeom>
            <a:noFill/>
          </p:spPr>
          <p:txBody>
            <a:bodyPr>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a:solidFill>
                    <a:schemeClr val="accent2"/>
                  </a:solidFill>
                  <a:latin typeface="+mn-ea"/>
                  <a:ea typeface="+mn-ea"/>
                  <a:cs typeface="+mn-cs"/>
                </a:rPr>
                <a:t>标题文字</a:t>
              </a:r>
              <a:endParaRPr kumimoji="0" lang="en-US" altLang="zh-CN" sz="2000" kern="1200" cap="none" spc="0" normalizeH="0" baseline="0" noProof="0" dirty="0">
                <a:solidFill>
                  <a:schemeClr val="accent2"/>
                </a:solidFill>
                <a:latin typeface="+mn-ea"/>
                <a:ea typeface="+mn-ea"/>
                <a:cs typeface="+mn-cs"/>
              </a:endParaRPr>
            </a:p>
          </p:txBody>
        </p:sp>
      </p:grpSp>
      <p:grpSp>
        <p:nvGrpSpPr>
          <p:cNvPr id="30" name="组合 29"/>
          <p:cNvGrpSpPr/>
          <p:nvPr/>
        </p:nvGrpSpPr>
        <p:grpSpPr>
          <a:xfrm>
            <a:off x="8875713" y="3070225"/>
            <a:ext cx="1038225" cy="1038225"/>
            <a:chOff x="8785226" y="2970213"/>
            <a:chExt cx="1038225" cy="1038225"/>
          </a:xfrm>
        </p:grpSpPr>
        <p:sp>
          <p:nvSpPr>
            <p:cNvPr id="17437" name="Oval 15"/>
            <p:cNvSpPr/>
            <p:nvPr/>
          </p:nvSpPr>
          <p:spPr>
            <a:xfrm>
              <a:off x="8785226" y="2970213"/>
              <a:ext cx="1038225" cy="1038225"/>
            </a:xfrm>
            <a:prstGeom prst="ellipse">
              <a:avLst/>
            </a:prstGeom>
            <a:solidFill>
              <a:schemeClr val="bg1"/>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32" name="TextBox 31"/>
            <p:cNvSpPr txBox="1"/>
            <p:nvPr/>
          </p:nvSpPr>
          <p:spPr>
            <a:xfrm>
              <a:off x="8901113" y="3128963"/>
              <a:ext cx="812800" cy="708025"/>
            </a:xfrm>
            <a:prstGeom prst="rect">
              <a:avLst/>
            </a:prstGeom>
            <a:noFill/>
          </p:spPr>
          <p:txBody>
            <a:bodyPr>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a:solidFill>
                    <a:schemeClr val="accent2"/>
                  </a:solidFill>
                  <a:latin typeface="+mn-ea"/>
                  <a:ea typeface="+mn-ea"/>
                  <a:cs typeface="+mn-cs"/>
                </a:rPr>
                <a:t>标题文字</a:t>
              </a:r>
              <a:endParaRPr kumimoji="0" lang="en-US" altLang="zh-CN" sz="2000" kern="1200" cap="none" spc="0" normalizeH="0" baseline="0" noProof="0" dirty="0">
                <a:solidFill>
                  <a:schemeClr val="accent2"/>
                </a:solidFill>
                <a:latin typeface="+mn-ea"/>
                <a:ea typeface="+mn-ea"/>
                <a:cs typeface="+mn-cs"/>
              </a:endParaRPr>
            </a:p>
          </p:txBody>
        </p:sp>
      </p:grpSp>
      <p:grpSp>
        <p:nvGrpSpPr>
          <p:cNvPr id="33" name="组合 32"/>
          <p:cNvGrpSpPr/>
          <p:nvPr/>
        </p:nvGrpSpPr>
        <p:grpSpPr>
          <a:xfrm>
            <a:off x="8239125" y="1644650"/>
            <a:ext cx="1038225" cy="1038225"/>
            <a:chOff x="8148638" y="1544638"/>
            <a:chExt cx="1038225" cy="1038225"/>
          </a:xfrm>
        </p:grpSpPr>
        <p:sp>
          <p:nvSpPr>
            <p:cNvPr id="17435" name="Oval 13"/>
            <p:cNvSpPr/>
            <p:nvPr/>
          </p:nvSpPr>
          <p:spPr>
            <a:xfrm>
              <a:off x="8148638" y="1544638"/>
              <a:ext cx="1038225" cy="1038225"/>
            </a:xfrm>
            <a:prstGeom prst="ellipse">
              <a:avLst/>
            </a:prstGeom>
            <a:solidFill>
              <a:schemeClr val="bg1"/>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35" name="TextBox 34"/>
            <p:cNvSpPr txBox="1"/>
            <p:nvPr/>
          </p:nvSpPr>
          <p:spPr>
            <a:xfrm>
              <a:off x="8259763" y="1695451"/>
              <a:ext cx="812800" cy="708025"/>
            </a:xfrm>
            <a:prstGeom prst="rect">
              <a:avLst/>
            </a:prstGeom>
            <a:noFill/>
          </p:spPr>
          <p:txBody>
            <a:bodyPr>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a:solidFill>
                    <a:schemeClr val="accent2"/>
                  </a:solidFill>
                  <a:latin typeface="+mn-ea"/>
                  <a:ea typeface="+mn-ea"/>
                  <a:cs typeface="+mn-cs"/>
                </a:rPr>
                <a:t>标题文字</a:t>
              </a:r>
              <a:endParaRPr kumimoji="0" lang="en-US" altLang="zh-CN" sz="2000" kern="1200" cap="none" spc="0" normalizeH="0" baseline="0" noProof="0" dirty="0">
                <a:solidFill>
                  <a:schemeClr val="accent2"/>
                </a:solidFill>
                <a:latin typeface="+mn-ea"/>
                <a:ea typeface="+mn-ea"/>
                <a:cs typeface="+mn-cs"/>
              </a:endParaRPr>
            </a:p>
          </p:txBody>
        </p:sp>
      </p:grpSp>
      <p:sp>
        <p:nvSpPr>
          <p:cNvPr id="36" name="Oval 8"/>
          <p:cNvSpPr>
            <a:spLocks noChangeArrowheads="1"/>
          </p:cNvSpPr>
          <p:nvPr/>
        </p:nvSpPr>
        <p:spPr bwMode="auto">
          <a:xfrm>
            <a:off x="4662488" y="2141538"/>
            <a:ext cx="2722563" cy="2722563"/>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37" name="Oval 9"/>
          <p:cNvSpPr>
            <a:spLocks noChangeArrowheads="1"/>
          </p:cNvSpPr>
          <p:nvPr/>
        </p:nvSpPr>
        <p:spPr bwMode="auto">
          <a:xfrm>
            <a:off x="5008563" y="2487613"/>
            <a:ext cx="2030413" cy="2032000"/>
          </a:xfrm>
          <a:prstGeom prst="ellipse">
            <a:avLst/>
          </a:prstGeom>
          <a:solidFill>
            <a:schemeClr val="accent4"/>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38" name="TextBox 37"/>
          <p:cNvSpPr txBox="1"/>
          <p:nvPr/>
        </p:nvSpPr>
        <p:spPr>
          <a:xfrm>
            <a:off x="5275263" y="3070225"/>
            <a:ext cx="1498600" cy="892175"/>
          </a:xfrm>
          <a:prstGeom prst="rect">
            <a:avLst/>
          </a:prstGeom>
          <a:noFill/>
        </p:spPr>
        <p:txBody>
          <a:bodyPr>
            <a:spAutoFit/>
          </a:bodyPr>
          <a:lstStyle/>
          <a:p>
            <a:pPr marR="0" algn="ctr" defTabSz="914400">
              <a:buClrTx/>
              <a:buSzTx/>
              <a:buFont typeface="Arial" panose="020B0604020202020204" pitchFamily="34" charset="0"/>
              <a:buNone/>
              <a:defRPr/>
            </a:pPr>
            <a:r>
              <a:rPr kumimoji="0" lang="zh-CN" altLang="en-US" sz="2600" kern="1200" cap="none" spc="0" normalizeH="0" baseline="0" noProof="0" dirty="0">
                <a:solidFill>
                  <a:schemeClr val="accent2"/>
                </a:solidFill>
                <a:latin typeface="+mn-ea"/>
                <a:ea typeface="+mn-ea"/>
                <a:cs typeface="+mn-cs"/>
              </a:rPr>
              <a:t>标题文字</a:t>
            </a:r>
            <a:endParaRPr kumimoji="0" lang="en-US" altLang="zh-CN" sz="2600" kern="1200" cap="none" spc="0" normalizeH="0" baseline="0" noProof="0" dirty="0">
              <a:solidFill>
                <a:schemeClr val="accent2"/>
              </a:solidFill>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53" presetClass="entr" presetSubtype="16"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animEffect transition="in" filter="fade">
                                      <p:cBhvr>
                                        <p:cTn id="28" dur="500"/>
                                        <p:tgtEl>
                                          <p:spTgt spid="3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par>
                          <p:cTn id="34" fill="hold">
                            <p:stCondLst>
                              <p:cond delay="1439"/>
                            </p:stCondLst>
                            <p:childTnLst>
                              <p:par>
                                <p:cTn id="35" presetID="21" presetClass="entr" presetSubtype="1"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1000"/>
                                        <p:tgtEl>
                                          <p:spTgt spid="5"/>
                                        </p:tgtEl>
                                      </p:cBhvr>
                                    </p:animEffect>
                                  </p:childTnLst>
                                </p:cTn>
                              </p:par>
                            </p:childTnLst>
                          </p:cTn>
                        </p:par>
                        <p:par>
                          <p:cTn id="38" fill="hold">
                            <p:stCondLst>
                              <p:cond delay="2439"/>
                            </p:stCondLst>
                            <p:childTnLst>
                              <p:par>
                                <p:cTn id="39" presetID="1" presetClass="entr" presetSubtype="0"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63" presetClass="path" presetSubtype="0" accel="50000" decel="50000" fill="hold" nodeType="withEffect">
                                  <p:stCondLst>
                                    <p:cond delay="0"/>
                                  </p:stCondLst>
                                  <p:childTnLst>
                                    <p:animMotion origin="layout" path="M -2.51366E-6 2.45143E-6 L -0.2165 0.20768 " pathEditMode="relative" rAng="0" ptsTypes="AA">
                                      <p:cBhvr>
                                        <p:cTn id="42" dur="500" spd="-100000" fill="hold"/>
                                        <p:tgtEl>
                                          <p:spTgt spid="33"/>
                                        </p:tgtEl>
                                        <p:attrNameLst>
                                          <p:attrName>ppt_x</p:attrName>
                                          <p:attrName>ppt_y</p:attrName>
                                        </p:attrNameLst>
                                      </p:cBhvr>
                                      <p:rCtr x="-10800" y="10400"/>
                                    </p:animMotion>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63" presetClass="path" presetSubtype="0" accel="50000" decel="50000" fill="hold" nodeType="withEffect">
                                  <p:stCondLst>
                                    <p:cond delay="0"/>
                                  </p:stCondLst>
                                  <p:childTnLst>
                                    <p:animMotion origin="layout" path="M 4.70466E-6 4.37558E-6 L -0.26868 4.37558E-6 " pathEditMode="relative" rAng="0" ptsTypes="AA">
                                      <p:cBhvr>
                                        <p:cTn id="46" dur="500" spd="-100000" fill="hold"/>
                                        <p:tgtEl>
                                          <p:spTgt spid="30"/>
                                        </p:tgtEl>
                                        <p:attrNameLst>
                                          <p:attrName>ppt_x</p:attrName>
                                          <p:attrName>ppt_y</p:attrName>
                                        </p:attrNameLst>
                                      </p:cBhvr>
                                      <p:rCtr x="-13400" y="0"/>
                                    </p:animMotion>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63" presetClass="path" presetSubtype="0" accel="50000" decel="50000" fill="hold" nodeType="withEffect">
                                  <p:stCondLst>
                                    <p:cond delay="0"/>
                                  </p:stCondLst>
                                  <p:childTnLst>
                                    <p:animMotion origin="layout" path="M -2.51366E-6 2.91397E-6 L -0.2165 -0.20282 " pathEditMode="relative" rAng="0" ptsTypes="AA">
                                      <p:cBhvr>
                                        <p:cTn id="50" dur="500" spd="-100000" fill="hold"/>
                                        <p:tgtEl>
                                          <p:spTgt spid="27"/>
                                        </p:tgtEl>
                                        <p:attrNameLst>
                                          <p:attrName>ppt_x</p:attrName>
                                          <p:attrName>ppt_y</p:attrName>
                                        </p:attrNameLst>
                                      </p:cBhvr>
                                      <p:rCtr x="-10800" y="-10200"/>
                                    </p:animMotion>
                                  </p:childTnLst>
                                </p:cTn>
                              </p:par>
                            </p:childTnLst>
                          </p:cTn>
                        </p:par>
                        <p:par>
                          <p:cTn id="51" fill="hold">
                            <p:stCondLst>
                              <p:cond delay="2439"/>
                            </p:stCondLst>
                            <p:childTnLst>
                              <p:par>
                                <p:cTn id="52" presetID="22" presetClass="entr" presetSubtype="2"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right)">
                                      <p:cBhvr>
                                        <p:cTn id="54" dur="500"/>
                                        <p:tgtEl>
                                          <p:spTgt spid="9"/>
                                        </p:tgtEl>
                                      </p:cBhvr>
                                    </p:animEffect>
                                  </p:childTnLst>
                                </p:cTn>
                              </p:par>
                              <p:par>
                                <p:cTn id="55" presetID="2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right)">
                                      <p:cBhvr>
                                        <p:cTn id="57" dur="500"/>
                                        <p:tgtEl>
                                          <p:spTgt spid="11"/>
                                        </p:tgtEl>
                                      </p:cBhvr>
                                    </p:animEffect>
                                  </p:childTnLst>
                                </p:cTn>
                              </p:par>
                              <p:par>
                                <p:cTn id="58" presetID="22" presetClass="entr" presetSubtype="2"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right)">
                                      <p:cBhvr>
                                        <p:cTn id="60" dur="500"/>
                                        <p:tgtEl>
                                          <p:spTgt spid="10"/>
                                        </p:tgtEl>
                                      </p:cBhvr>
                                    </p:animEffect>
                                  </p:childTnLst>
                                </p:cTn>
                              </p:par>
                            </p:childTnLst>
                          </p:cTn>
                        </p:par>
                        <p:par>
                          <p:cTn id="61" fill="hold">
                            <p:stCondLst>
                              <p:cond delay="2939"/>
                            </p:stCondLst>
                            <p:childTnLst>
                              <p:par>
                                <p:cTn id="62" presetID="2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par>
                          <p:cTn id="71" fill="hold">
                            <p:stCondLst>
                              <p:cond delay="3439"/>
                            </p:stCondLst>
                            <p:childTnLst>
                              <p:par>
                                <p:cTn id="72" presetID="21" presetClass="entr" presetSubtype="1"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heel(1)">
                                      <p:cBhvr>
                                        <p:cTn id="74" dur="1000"/>
                                        <p:tgtEl>
                                          <p:spTgt spid="4"/>
                                        </p:tgtEl>
                                      </p:cBhvr>
                                    </p:animEffect>
                                  </p:childTnLst>
                                </p:cTn>
                              </p:par>
                            </p:childTnLst>
                          </p:cTn>
                        </p:par>
                        <p:par>
                          <p:cTn id="75" fill="hold">
                            <p:stCondLst>
                              <p:cond delay="4439"/>
                            </p:stCondLst>
                            <p:childTnLst>
                              <p:par>
                                <p:cTn id="76" presetID="1" presetClass="entr" presetSubtype="0" fill="hold" nodeType="afterEffect">
                                  <p:stCondLst>
                                    <p:cond delay="0"/>
                                  </p:stCondLst>
                                  <p:childTnLst>
                                    <p:set>
                                      <p:cBhvr>
                                        <p:cTn id="77" dur="1" fill="hold">
                                          <p:stCondLst>
                                            <p:cond delay="0"/>
                                          </p:stCondLst>
                                        </p:cTn>
                                        <p:tgtEl>
                                          <p:spTgt spid="18"/>
                                        </p:tgtEl>
                                        <p:attrNameLst>
                                          <p:attrName>style.visibility</p:attrName>
                                        </p:attrNameLst>
                                      </p:cBhvr>
                                      <p:to>
                                        <p:strVal val="visible"/>
                                      </p:to>
                                    </p:set>
                                  </p:childTnLst>
                                </p:cTn>
                              </p:par>
                              <p:par>
                                <p:cTn id="78" presetID="63" presetClass="path" presetSubtype="0" accel="50000" decel="50000" fill="hold" nodeType="withEffect">
                                  <p:stCondLst>
                                    <p:cond delay="0"/>
                                  </p:stCondLst>
                                  <p:childTnLst>
                                    <p:animMotion origin="layout" path="M 3.5311E-6 2.45143E-6 L 0.22989 0.20768 " pathEditMode="relative" rAng="0" ptsTypes="AA">
                                      <p:cBhvr>
                                        <p:cTn id="79" dur="500" spd="-100000" fill="hold"/>
                                        <p:tgtEl>
                                          <p:spTgt spid="18"/>
                                        </p:tgtEl>
                                        <p:attrNameLst>
                                          <p:attrName>ppt_x</p:attrName>
                                          <p:attrName>ppt_y</p:attrName>
                                        </p:attrNameLst>
                                      </p:cBhvr>
                                      <p:rCtr x="11500" y="10400"/>
                                    </p:animMotion>
                                  </p:childTnLst>
                                </p:cTn>
                              </p:par>
                              <p:par>
                                <p:cTn id="80" presetID="1" presetClass="entr" presetSubtype="0" fill="hold" nodeType="withEffect">
                                  <p:stCondLst>
                                    <p:cond delay="0"/>
                                  </p:stCondLst>
                                  <p:childTnLst>
                                    <p:set>
                                      <p:cBhvr>
                                        <p:cTn id="81" dur="1" fill="hold">
                                          <p:stCondLst>
                                            <p:cond delay="0"/>
                                          </p:stCondLst>
                                        </p:cTn>
                                        <p:tgtEl>
                                          <p:spTgt spid="21"/>
                                        </p:tgtEl>
                                        <p:attrNameLst>
                                          <p:attrName>style.visibility</p:attrName>
                                        </p:attrNameLst>
                                      </p:cBhvr>
                                      <p:to>
                                        <p:strVal val="visible"/>
                                      </p:to>
                                    </p:set>
                                  </p:childTnLst>
                                </p:cTn>
                              </p:par>
                              <p:par>
                                <p:cTn id="82" presetID="63" presetClass="path" presetSubtype="0" accel="50000" decel="50000" fill="hold" nodeType="withEffect">
                                  <p:stCondLst>
                                    <p:cond delay="0"/>
                                  </p:stCondLst>
                                  <p:childTnLst>
                                    <p:animMotion origin="layout" path="M -3.68722E-6 4.37558E-6 L 0.28207 4.37558E-6 " pathEditMode="relative" rAng="0" ptsTypes="AA">
                                      <p:cBhvr>
                                        <p:cTn id="83" dur="500" spd="-100000" fill="hold"/>
                                        <p:tgtEl>
                                          <p:spTgt spid="21"/>
                                        </p:tgtEl>
                                        <p:attrNameLst>
                                          <p:attrName>ppt_x</p:attrName>
                                          <p:attrName>ppt_y</p:attrName>
                                        </p:attrNameLst>
                                      </p:cBhvr>
                                      <p:rCtr x="14100" y="0"/>
                                    </p:animMotion>
                                  </p:childTnLst>
                                </p:cTn>
                              </p:par>
                              <p:par>
                                <p:cTn id="84" presetID="1" presetClass="entr" presetSubtype="0" fill="hold" nodeType="withEffect">
                                  <p:stCondLst>
                                    <p:cond delay="0"/>
                                  </p:stCondLst>
                                  <p:childTnLst>
                                    <p:set>
                                      <p:cBhvr>
                                        <p:cTn id="85" dur="1" fill="hold">
                                          <p:stCondLst>
                                            <p:cond delay="0"/>
                                          </p:stCondLst>
                                        </p:cTn>
                                        <p:tgtEl>
                                          <p:spTgt spid="24"/>
                                        </p:tgtEl>
                                        <p:attrNameLst>
                                          <p:attrName>style.visibility</p:attrName>
                                        </p:attrNameLst>
                                      </p:cBhvr>
                                      <p:to>
                                        <p:strVal val="visible"/>
                                      </p:to>
                                    </p:set>
                                  </p:childTnLst>
                                </p:cTn>
                              </p:par>
                              <p:par>
                                <p:cTn id="86" presetID="63" presetClass="path" presetSubtype="0" accel="50000" decel="50000" fill="hold" nodeType="withEffect">
                                  <p:stCondLst>
                                    <p:cond delay="0"/>
                                  </p:stCondLst>
                                  <p:childTnLst>
                                    <p:animMotion origin="layout" path="M 3.5311E-6 2.91397E-6 L 0.22989 -0.20282 " pathEditMode="relative" rAng="0" ptsTypes="AA">
                                      <p:cBhvr>
                                        <p:cTn id="87" dur="500" spd="-100000" fill="hold"/>
                                        <p:tgtEl>
                                          <p:spTgt spid="24"/>
                                        </p:tgtEl>
                                        <p:attrNameLst>
                                          <p:attrName>ppt_x</p:attrName>
                                          <p:attrName>ppt_y</p:attrName>
                                        </p:attrNameLst>
                                      </p:cBhvr>
                                      <p:rCtr x="11500" y="-10200"/>
                                    </p:animMotion>
                                  </p:childTnLst>
                                </p:cTn>
                              </p:par>
                            </p:childTnLst>
                          </p:cTn>
                        </p:par>
                        <p:par>
                          <p:cTn id="88" fill="hold">
                            <p:stCondLst>
                              <p:cond delay="4439"/>
                            </p:stCondLst>
                            <p:childTnLst>
                              <p:par>
                                <p:cTn id="89" presetID="22" presetClass="entr" presetSubtype="8"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wipe(left)">
                                      <p:cBhvr>
                                        <p:cTn id="91" dur="500"/>
                                        <p:tgtEl>
                                          <p:spTgt spid="6"/>
                                        </p:tgtEl>
                                      </p:cBhvr>
                                    </p:animEffect>
                                  </p:childTnLst>
                                </p:cTn>
                              </p:par>
                              <p:par>
                                <p:cTn id="92" presetID="22" presetClass="entr" presetSubtype="8" fill="hold" nodeType="with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wipe(left)">
                                      <p:cBhvr>
                                        <p:cTn id="94" dur="500"/>
                                        <p:tgtEl>
                                          <p:spTgt spid="7"/>
                                        </p:tgtEl>
                                      </p:cBhvr>
                                    </p:animEffect>
                                  </p:childTnLst>
                                </p:cTn>
                              </p:par>
                              <p:par>
                                <p:cTn id="95" presetID="22" presetClass="entr" presetSubtype="8" fill="hold" nodeType="with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wipe(left)">
                                      <p:cBhvr>
                                        <p:cTn id="97" dur="500"/>
                                        <p:tgtEl>
                                          <p:spTgt spid="8"/>
                                        </p:tgtEl>
                                      </p:cBhvr>
                                    </p:animEffect>
                                  </p:childTnLst>
                                </p:cTn>
                              </p:par>
                            </p:childTnLst>
                          </p:cTn>
                        </p:par>
                        <p:par>
                          <p:cTn id="98" fill="hold">
                            <p:stCondLst>
                              <p:cond delay="4939"/>
                            </p:stCondLst>
                            <p:childTnLst>
                              <p:par>
                                <p:cTn id="99" presetID="22" presetClass="entr" presetSubtype="2" fill="hold" grpId="0" nodeType="after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right)">
                                      <p:cBhvr>
                                        <p:cTn id="101" dur="500"/>
                                        <p:tgtEl>
                                          <p:spTgt spid="12"/>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wipe(right)">
                                      <p:cBhvr>
                                        <p:cTn id="104" dur="500"/>
                                        <p:tgtEl>
                                          <p:spTgt spid="13"/>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wipe(right)">
                                      <p:cBhvr>
                                        <p:cTn id="10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animBg="1"/>
      <p:bldP spid="12" grpId="0"/>
      <p:bldP spid="13" grpId="0"/>
      <p:bldP spid="14" grpId="0"/>
      <p:bldP spid="15" grpId="0"/>
      <p:bldP spid="16" grpId="0"/>
      <p:bldP spid="17" grpId="0"/>
      <p:bldP spid="36" grpId="0" animBg="1"/>
      <p:bldP spid="37" grpId="0" animBg="1"/>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Freeform 13"/>
          <p:cNvSpPr/>
          <p:nvPr/>
        </p:nvSpPr>
        <p:spPr bwMode="auto">
          <a:xfrm>
            <a:off x="8805863" y="2370138"/>
            <a:ext cx="661988" cy="2606675"/>
          </a:xfrm>
          <a:custGeom>
            <a:avLst/>
            <a:gdLst>
              <a:gd name="T0" fmla="*/ 819 w 819"/>
              <a:gd name="T1" fmla="*/ 1728 h 3366"/>
              <a:gd name="T2" fmla="*/ 559 w 819"/>
              <a:gd name="T3" fmla="*/ 1854 h 3366"/>
              <a:gd name="T4" fmla="*/ 492 w 819"/>
              <a:gd name="T5" fmla="*/ 2144 h 3366"/>
              <a:gd name="T6" fmla="*/ 492 w 819"/>
              <a:gd name="T7" fmla="*/ 2785 h 3366"/>
              <a:gd name="T8" fmla="*/ 372 w 819"/>
              <a:gd name="T9" fmla="*/ 3239 h 3366"/>
              <a:gd name="T10" fmla="*/ 0 w 819"/>
              <a:gd name="T11" fmla="*/ 3366 h 3366"/>
              <a:gd name="T12" fmla="*/ 0 w 819"/>
              <a:gd name="T13" fmla="*/ 3262 h 3366"/>
              <a:gd name="T14" fmla="*/ 283 w 819"/>
              <a:gd name="T15" fmla="*/ 3150 h 3366"/>
              <a:gd name="T16" fmla="*/ 357 w 819"/>
              <a:gd name="T17" fmla="*/ 2845 h 3366"/>
              <a:gd name="T18" fmla="*/ 357 w 819"/>
              <a:gd name="T19" fmla="*/ 2115 h 3366"/>
              <a:gd name="T20" fmla="*/ 454 w 819"/>
              <a:gd name="T21" fmla="*/ 1802 h 3366"/>
              <a:gd name="T22" fmla="*/ 685 w 819"/>
              <a:gd name="T23" fmla="*/ 1698 h 3366"/>
              <a:gd name="T24" fmla="*/ 685 w 819"/>
              <a:gd name="T25" fmla="*/ 1668 h 3366"/>
              <a:gd name="T26" fmla="*/ 462 w 819"/>
              <a:gd name="T27" fmla="*/ 1578 h 3366"/>
              <a:gd name="T28" fmla="*/ 357 w 819"/>
              <a:gd name="T29" fmla="*/ 1251 h 3366"/>
              <a:gd name="T30" fmla="*/ 357 w 819"/>
              <a:gd name="T31" fmla="*/ 521 h 3366"/>
              <a:gd name="T32" fmla="*/ 283 w 819"/>
              <a:gd name="T33" fmla="*/ 208 h 3366"/>
              <a:gd name="T34" fmla="*/ 0 w 819"/>
              <a:gd name="T35" fmla="*/ 104 h 3366"/>
              <a:gd name="T36" fmla="*/ 0 w 819"/>
              <a:gd name="T37" fmla="*/ 0 h 3366"/>
              <a:gd name="T38" fmla="*/ 372 w 819"/>
              <a:gd name="T39" fmla="*/ 126 h 3366"/>
              <a:gd name="T40" fmla="*/ 492 w 819"/>
              <a:gd name="T41" fmla="*/ 581 h 3366"/>
              <a:gd name="T42" fmla="*/ 492 w 819"/>
              <a:gd name="T43" fmla="*/ 1221 h 3366"/>
              <a:gd name="T44" fmla="*/ 566 w 819"/>
              <a:gd name="T45" fmla="*/ 1519 h 3366"/>
              <a:gd name="T46" fmla="*/ 819 w 819"/>
              <a:gd name="T47" fmla="*/ 1638 h 3366"/>
              <a:gd name="T48" fmla="*/ 819 w 819"/>
              <a:gd name="T49" fmla="*/ 1728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9" h="3366">
                <a:moveTo>
                  <a:pt x="819" y="1728"/>
                </a:moveTo>
                <a:cubicBezTo>
                  <a:pt x="690" y="1738"/>
                  <a:pt x="603" y="1780"/>
                  <a:pt x="559" y="1854"/>
                </a:cubicBezTo>
                <a:cubicBezTo>
                  <a:pt x="514" y="1928"/>
                  <a:pt x="492" y="2026"/>
                  <a:pt x="492" y="2144"/>
                </a:cubicBezTo>
                <a:lnTo>
                  <a:pt x="492" y="2785"/>
                </a:lnTo>
                <a:cubicBezTo>
                  <a:pt x="492" y="3004"/>
                  <a:pt x="452" y="3155"/>
                  <a:pt x="372" y="3239"/>
                </a:cubicBezTo>
                <a:cubicBezTo>
                  <a:pt x="293" y="3324"/>
                  <a:pt x="169" y="3366"/>
                  <a:pt x="0" y="3366"/>
                </a:cubicBezTo>
                <a:lnTo>
                  <a:pt x="0" y="3262"/>
                </a:lnTo>
                <a:cubicBezTo>
                  <a:pt x="139" y="3262"/>
                  <a:pt x="234" y="3224"/>
                  <a:pt x="283" y="3150"/>
                </a:cubicBezTo>
                <a:cubicBezTo>
                  <a:pt x="333" y="3075"/>
                  <a:pt x="357" y="2974"/>
                  <a:pt x="357" y="2845"/>
                </a:cubicBezTo>
                <a:lnTo>
                  <a:pt x="357" y="2115"/>
                </a:lnTo>
                <a:cubicBezTo>
                  <a:pt x="357" y="1976"/>
                  <a:pt x="390" y="1871"/>
                  <a:pt x="454" y="1802"/>
                </a:cubicBezTo>
                <a:cubicBezTo>
                  <a:pt x="519" y="1733"/>
                  <a:pt x="596" y="1698"/>
                  <a:pt x="685" y="1698"/>
                </a:cubicBezTo>
                <a:lnTo>
                  <a:pt x="685" y="1668"/>
                </a:lnTo>
                <a:cubicBezTo>
                  <a:pt x="606" y="1668"/>
                  <a:pt x="531" y="1638"/>
                  <a:pt x="462" y="1578"/>
                </a:cubicBezTo>
                <a:cubicBezTo>
                  <a:pt x="392" y="1519"/>
                  <a:pt x="357" y="1410"/>
                  <a:pt x="357" y="1251"/>
                </a:cubicBezTo>
                <a:lnTo>
                  <a:pt x="357" y="521"/>
                </a:lnTo>
                <a:cubicBezTo>
                  <a:pt x="357" y="382"/>
                  <a:pt x="333" y="277"/>
                  <a:pt x="283" y="208"/>
                </a:cubicBezTo>
                <a:cubicBezTo>
                  <a:pt x="234" y="139"/>
                  <a:pt x="139" y="104"/>
                  <a:pt x="0" y="104"/>
                </a:cubicBezTo>
                <a:lnTo>
                  <a:pt x="0" y="0"/>
                </a:lnTo>
                <a:cubicBezTo>
                  <a:pt x="169" y="0"/>
                  <a:pt x="293" y="42"/>
                  <a:pt x="372" y="126"/>
                </a:cubicBezTo>
                <a:cubicBezTo>
                  <a:pt x="452" y="211"/>
                  <a:pt x="492" y="362"/>
                  <a:pt x="492" y="581"/>
                </a:cubicBezTo>
                <a:lnTo>
                  <a:pt x="492" y="1221"/>
                </a:lnTo>
                <a:cubicBezTo>
                  <a:pt x="492" y="1360"/>
                  <a:pt x="516" y="1459"/>
                  <a:pt x="566" y="1519"/>
                </a:cubicBezTo>
                <a:cubicBezTo>
                  <a:pt x="615" y="1578"/>
                  <a:pt x="700" y="1618"/>
                  <a:pt x="819" y="1638"/>
                </a:cubicBezTo>
                <a:lnTo>
                  <a:pt x="819" y="1728"/>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5" name="Freeform 14"/>
          <p:cNvSpPr/>
          <p:nvPr/>
        </p:nvSpPr>
        <p:spPr bwMode="auto">
          <a:xfrm>
            <a:off x="2495550" y="2370138"/>
            <a:ext cx="663575" cy="2606675"/>
          </a:xfrm>
          <a:custGeom>
            <a:avLst/>
            <a:gdLst>
              <a:gd name="T0" fmla="*/ 0 w 820"/>
              <a:gd name="T1" fmla="*/ 1728 h 3366"/>
              <a:gd name="T2" fmla="*/ 261 w 820"/>
              <a:gd name="T3" fmla="*/ 1854 h 3366"/>
              <a:gd name="T4" fmla="*/ 328 w 820"/>
              <a:gd name="T5" fmla="*/ 2144 h 3366"/>
              <a:gd name="T6" fmla="*/ 328 w 820"/>
              <a:gd name="T7" fmla="*/ 2785 h 3366"/>
              <a:gd name="T8" fmla="*/ 448 w 820"/>
              <a:gd name="T9" fmla="*/ 3239 h 3366"/>
              <a:gd name="T10" fmla="*/ 820 w 820"/>
              <a:gd name="T11" fmla="*/ 3366 h 3366"/>
              <a:gd name="T12" fmla="*/ 820 w 820"/>
              <a:gd name="T13" fmla="*/ 3262 h 3366"/>
              <a:gd name="T14" fmla="*/ 537 w 820"/>
              <a:gd name="T15" fmla="*/ 3150 h 3366"/>
              <a:gd name="T16" fmla="*/ 462 w 820"/>
              <a:gd name="T17" fmla="*/ 2845 h 3366"/>
              <a:gd name="T18" fmla="*/ 462 w 820"/>
              <a:gd name="T19" fmla="*/ 2115 h 3366"/>
              <a:gd name="T20" fmla="*/ 366 w 820"/>
              <a:gd name="T21" fmla="*/ 1802 h 3366"/>
              <a:gd name="T22" fmla="*/ 134 w 820"/>
              <a:gd name="T23" fmla="*/ 1698 h 3366"/>
              <a:gd name="T24" fmla="*/ 134 w 820"/>
              <a:gd name="T25" fmla="*/ 1668 h 3366"/>
              <a:gd name="T26" fmla="*/ 358 w 820"/>
              <a:gd name="T27" fmla="*/ 1578 h 3366"/>
              <a:gd name="T28" fmla="*/ 462 w 820"/>
              <a:gd name="T29" fmla="*/ 1251 h 3366"/>
              <a:gd name="T30" fmla="*/ 462 w 820"/>
              <a:gd name="T31" fmla="*/ 521 h 3366"/>
              <a:gd name="T32" fmla="*/ 537 w 820"/>
              <a:gd name="T33" fmla="*/ 208 h 3366"/>
              <a:gd name="T34" fmla="*/ 820 w 820"/>
              <a:gd name="T35" fmla="*/ 104 h 3366"/>
              <a:gd name="T36" fmla="*/ 820 w 820"/>
              <a:gd name="T37" fmla="*/ 0 h 3366"/>
              <a:gd name="T38" fmla="*/ 448 w 820"/>
              <a:gd name="T39" fmla="*/ 126 h 3366"/>
              <a:gd name="T40" fmla="*/ 328 w 820"/>
              <a:gd name="T41" fmla="*/ 581 h 3366"/>
              <a:gd name="T42" fmla="*/ 328 w 820"/>
              <a:gd name="T43" fmla="*/ 1221 h 3366"/>
              <a:gd name="T44" fmla="*/ 254 w 820"/>
              <a:gd name="T45" fmla="*/ 1519 h 3366"/>
              <a:gd name="T46" fmla="*/ 0 w 820"/>
              <a:gd name="T47" fmla="*/ 1638 h 3366"/>
              <a:gd name="T48" fmla="*/ 0 w 820"/>
              <a:gd name="T49" fmla="*/ 1728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0" h="3366">
                <a:moveTo>
                  <a:pt x="0" y="1728"/>
                </a:moveTo>
                <a:cubicBezTo>
                  <a:pt x="129" y="1738"/>
                  <a:pt x="216" y="1780"/>
                  <a:pt x="261" y="1854"/>
                </a:cubicBezTo>
                <a:cubicBezTo>
                  <a:pt x="306" y="1928"/>
                  <a:pt x="328" y="2026"/>
                  <a:pt x="328" y="2144"/>
                </a:cubicBezTo>
                <a:lnTo>
                  <a:pt x="328" y="2785"/>
                </a:lnTo>
                <a:cubicBezTo>
                  <a:pt x="328" y="3004"/>
                  <a:pt x="368" y="3155"/>
                  <a:pt x="448" y="3239"/>
                </a:cubicBezTo>
                <a:cubicBezTo>
                  <a:pt x="527" y="3324"/>
                  <a:pt x="651" y="3366"/>
                  <a:pt x="820" y="3366"/>
                </a:cubicBezTo>
                <a:lnTo>
                  <a:pt x="820" y="3262"/>
                </a:lnTo>
                <a:cubicBezTo>
                  <a:pt x="681" y="3262"/>
                  <a:pt x="586" y="3224"/>
                  <a:pt x="537" y="3150"/>
                </a:cubicBezTo>
                <a:cubicBezTo>
                  <a:pt x="487" y="3075"/>
                  <a:pt x="462" y="2974"/>
                  <a:pt x="462" y="2845"/>
                </a:cubicBezTo>
                <a:lnTo>
                  <a:pt x="462" y="2115"/>
                </a:lnTo>
                <a:cubicBezTo>
                  <a:pt x="462" y="1976"/>
                  <a:pt x="430" y="1871"/>
                  <a:pt x="366" y="1802"/>
                </a:cubicBezTo>
                <a:cubicBezTo>
                  <a:pt x="301" y="1733"/>
                  <a:pt x="224" y="1698"/>
                  <a:pt x="134" y="1698"/>
                </a:cubicBezTo>
                <a:lnTo>
                  <a:pt x="134" y="1668"/>
                </a:lnTo>
                <a:cubicBezTo>
                  <a:pt x="214" y="1668"/>
                  <a:pt x="289" y="1638"/>
                  <a:pt x="358" y="1578"/>
                </a:cubicBezTo>
                <a:cubicBezTo>
                  <a:pt x="427" y="1519"/>
                  <a:pt x="462" y="1410"/>
                  <a:pt x="462" y="1251"/>
                </a:cubicBezTo>
                <a:lnTo>
                  <a:pt x="462" y="521"/>
                </a:lnTo>
                <a:cubicBezTo>
                  <a:pt x="462" y="382"/>
                  <a:pt x="487" y="277"/>
                  <a:pt x="537" y="208"/>
                </a:cubicBezTo>
                <a:cubicBezTo>
                  <a:pt x="586" y="139"/>
                  <a:pt x="681" y="104"/>
                  <a:pt x="820" y="104"/>
                </a:cubicBezTo>
                <a:lnTo>
                  <a:pt x="820" y="0"/>
                </a:lnTo>
                <a:cubicBezTo>
                  <a:pt x="651" y="0"/>
                  <a:pt x="527" y="42"/>
                  <a:pt x="448" y="126"/>
                </a:cubicBezTo>
                <a:cubicBezTo>
                  <a:pt x="368" y="211"/>
                  <a:pt x="328" y="362"/>
                  <a:pt x="328" y="581"/>
                </a:cubicBezTo>
                <a:lnTo>
                  <a:pt x="328" y="1221"/>
                </a:lnTo>
                <a:cubicBezTo>
                  <a:pt x="328" y="1360"/>
                  <a:pt x="303" y="1459"/>
                  <a:pt x="254" y="1519"/>
                </a:cubicBezTo>
                <a:cubicBezTo>
                  <a:pt x="204" y="1578"/>
                  <a:pt x="120" y="1618"/>
                  <a:pt x="0" y="1638"/>
                </a:cubicBezTo>
                <a:lnTo>
                  <a:pt x="0" y="1728"/>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6" name="Oval 15"/>
          <p:cNvSpPr/>
          <p:nvPr/>
        </p:nvSpPr>
        <p:spPr>
          <a:xfrm>
            <a:off x="9810750" y="2384425"/>
            <a:ext cx="1144588" cy="1146175"/>
          </a:xfrm>
          <a:prstGeom prst="ellipse">
            <a:avLst/>
          </a:prstGeom>
          <a:solidFill>
            <a:schemeClr val="tx1"/>
          </a:solidFill>
          <a:ln w="10" cap="flat" cmpd="sng">
            <a:solidFill>
              <a:schemeClr val="accent2"/>
            </a:solidFill>
            <a:prstDash val="solid"/>
            <a:miter/>
            <a:headEnd type="none" w="med" len="med"/>
            <a:tailEnd type="none" w="med" len="med"/>
          </a:ln>
        </p:spPr>
        <p:txBody>
          <a:bodyPr/>
          <a:lstStyle/>
          <a:p>
            <a:endParaRPr lang="zh-CN" altLang="en-US" dirty="0">
              <a:solidFill>
                <a:schemeClr val="accent1"/>
              </a:solidFill>
              <a:latin typeface="Arial" panose="020B0604020202020204" pitchFamily="34" charset="0"/>
              <a:ea typeface="宋体" panose="02010600030101010101" pitchFamily="2" charset="-122"/>
            </a:endParaRPr>
          </a:p>
        </p:txBody>
      </p:sp>
      <p:sp>
        <p:nvSpPr>
          <p:cNvPr id="7" name="Oval 16"/>
          <p:cNvSpPr/>
          <p:nvPr/>
        </p:nvSpPr>
        <p:spPr>
          <a:xfrm>
            <a:off x="989013" y="2520950"/>
            <a:ext cx="1146175" cy="1147763"/>
          </a:xfrm>
          <a:prstGeom prst="ellipse">
            <a:avLst/>
          </a:prstGeom>
          <a:solidFill>
            <a:schemeClr val="tx1"/>
          </a:solidFill>
          <a:ln w="10" cap="flat" cmpd="sng">
            <a:solidFill>
              <a:schemeClr val="accent2"/>
            </a:solidFill>
            <a:prstDash val="solid"/>
            <a:miter/>
            <a:headEnd type="none" w="med" len="med"/>
            <a:tailEnd type="none" w="med" len="med"/>
          </a:ln>
        </p:spPr>
        <p:txBody>
          <a:bodyPr/>
          <a:lstStyle/>
          <a:p>
            <a:endParaRPr lang="zh-CN" altLang="en-US" dirty="0">
              <a:solidFill>
                <a:schemeClr val="accent1"/>
              </a:solidFill>
              <a:latin typeface="Arial" panose="020B0604020202020204" pitchFamily="34" charset="0"/>
              <a:ea typeface="宋体" panose="02010600030101010101" pitchFamily="2" charset="-122"/>
            </a:endParaRPr>
          </a:p>
        </p:txBody>
      </p:sp>
      <p:sp>
        <p:nvSpPr>
          <p:cNvPr id="8" name="Freeform 17"/>
          <p:cNvSpPr/>
          <p:nvPr/>
        </p:nvSpPr>
        <p:spPr bwMode="auto">
          <a:xfrm>
            <a:off x="3209925" y="2243138"/>
            <a:ext cx="5351463" cy="2890838"/>
          </a:xfrm>
          <a:custGeom>
            <a:avLst/>
            <a:gdLst>
              <a:gd name="T0" fmla="*/ 171 w 6523"/>
              <a:gd name="T1" fmla="*/ 0 h 3787"/>
              <a:gd name="T2" fmla="*/ 6352 w 6523"/>
              <a:gd name="T3" fmla="*/ 0 h 3787"/>
              <a:gd name="T4" fmla="*/ 6523 w 6523"/>
              <a:gd name="T5" fmla="*/ 171 h 3787"/>
              <a:gd name="T6" fmla="*/ 6523 w 6523"/>
              <a:gd name="T7" fmla="*/ 3616 h 3787"/>
              <a:gd name="T8" fmla="*/ 6352 w 6523"/>
              <a:gd name="T9" fmla="*/ 3787 h 3787"/>
              <a:gd name="T10" fmla="*/ 171 w 6523"/>
              <a:gd name="T11" fmla="*/ 3787 h 3787"/>
              <a:gd name="T12" fmla="*/ 0 w 6523"/>
              <a:gd name="T13" fmla="*/ 3616 h 3787"/>
              <a:gd name="T14" fmla="*/ 0 w 6523"/>
              <a:gd name="T15" fmla="*/ 171 h 3787"/>
              <a:gd name="T16" fmla="*/ 171 w 6523"/>
              <a:gd name="T17" fmla="*/ 0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3" h="3787">
                <a:moveTo>
                  <a:pt x="171" y="0"/>
                </a:moveTo>
                <a:lnTo>
                  <a:pt x="6352" y="0"/>
                </a:lnTo>
                <a:cubicBezTo>
                  <a:pt x="6446" y="0"/>
                  <a:pt x="6523" y="77"/>
                  <a:pt x="6523" y="171"/>
                </a:cubicBezTo>
                <a:lnTo>
                  <a:pt x="6523" y="3616"/>
                </a:lnTo>
                <a:cubicBezTo>
                  <a:pt x="6523" y="3710"/>
                  <a:pt x="6446" y="3787"/>
                  <a:pt x="6352" y="3787"/>
                </a:cubicBezTo>
                <a:lnTo>
                  <a:pt x="171" y="3787"/>
                </a:lnTo>
                <a:cubicBezTo>
                  <a:pt x="77" y="3787"/>
                  <a:pt x="0" y="3710"/>
                  <a:pt x="0" y="3616"/>
                </a:cubicBezTo>
                <a:lnTo>
                  <a:pt x="0" y="171"/>
                </a:lnTo>
                <a:cubicBezTo>
                  <a:pt x="0" y="77"/>
                  <a:pt x="77" y="0"/>
                  <a:pt x="171" y="0"/>
                </a:cubicBezTo>
                <a:close/>
              </a:path>
            </a:pathLst>
          </a:custGeom>
          <a:noFill/>
          <a:ln w="10" cap="flat">
            <a:solidFill>
              <a:schemeClr val="accent3">
                <a:lumMod val="60000"/>
                <a:lumOff val="4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9" name="Freeform 18"/>
          <p:cNvSpPr>
            <a:spLocks noEditPoints="1"/>
          </p:cNvSpPr>
          <p:nvPr/>
        </p:nvSpPr>
        <p:spPr bwMode="auto">
          <a:xfrm>
            <a:off x="3851275" y="1763713"/>
            <a:ext cx="493713" cy="33972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0" name="Freeform 19"/>
          <p:cNvSpPr>
            <a:spLocks noEditPoints="1"/>
          </p:cNvSpPr>
          <p:nvPr/>
        </p:nvSpPr>
        <p:spPr bwMode="auto">
          <a:xfrm>
            <a:off x="5638800" y="1763713"/>
            <a:ext cx="493713" cy="33972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1" name="Freeform 20"/>
          <p:cNvSpPr>
            <a:spLocks noEditPoints="1"/>
          </p:cNvSpPr>
          <p:nvPr/>
        </p:nvSpPr>
        <p:spPr bwMode="auto">
          <a:xfrm>
            <a:off x="7475538" y="1763713"/>
            <a:ext cx="493713" cy="33972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2" name="Freeform 21"/>
          <p:cNvSpPr/>
          <p:nvPr/>
        </p:nvSpPr>
        <p:spPr>
          <a:xfrm>
            <a:off x="3140075" y="1270000"/>
            <a:ext cx="5554663" cy="423863"/>
          </a:xfrm>
          <a:custGeom>
            <a:avLst/>
            <a:gdLst/>
            <a:ahLst/>
            <a:cxnLst>
              <a:cxn ang="0">
                <a:pos x="93008" y="0"/>
              </a:cxn>
              <a:cxn ang="0">
                <a:pos x="5459048" y="0"/>
              </a:cxn>
              <a:cxn ang="0">
                <a:pos x="5554639" y="36968"/>
              </a:cxn>
              <a:cxn ang="0">
                <a:pos x="5554639" y="385087"/>
              </a:cxn>
              <a:cxn ang="0">
                <a:pos x="5459048" y="423082"/>
              </a:cxn>
              <a:cxn ang="0">
                <a:pos x="93008" y="423082"/>
              </a:cxn>
              <a:cxn ang="0">
                <a:pos x="0" y="385087"/>
              </a:cxn>
              <a:cxn ang="0">
                <a:pos x="0" y="36968"/>
              </a:cxn>
              <a:cxn ang="0">
                <a:pos x="93008" y="0"/>
              </a:cxn>
            </a:cxnLst>
            <a:rect l="0" t="0" r="0" b="0"/>
            <a:pathLst>
              <a:path w="2150" h="412">
                <a:moveTo>
                  <a:pt x="36" y="0"/>
                </a:moveTo>
                <a:lnTo>
                  <a:pt x="2113" y="0"/>
                </a:lnTo>
                <a:cubicBezTo>
                  <a:pt x="2133" y="0"/>
                  <a:pt x="2150" y="16"/>
                  <a:pt x="2150" y="36"/>
                </a:cubicBezTo>
                <a:lnTo>
                  <a:pt x="2150" y="375"/>
                </a:lnTo>
                <a:cubicBezTo>
                  <a:pt x="2150" y="395"/>
                  <a:pt x="2133" y="412"/>
                  <a:pt x="2113" y="412"/>
                </a:cubicBezTo>
                <a:lnTo>
                  <a:pt x="36" y="412"/>
                </a:lnTo>
                <a:cubicBezTo>
                  <a:pt x="16" y="412"/>
                  <a:pt x="0" y="395"/>
                  <a:pt x="0" y="375"/>
                </a:cubicBezTo>
                <a:lnTo>
                  <a:pt x="0" y="36"/>
                </a:lnTo>
                <a:cubicBezTo>
                  <a:pt x="0" y="16"/>
                  <a:pt x="16" y="0"/>
                  <a:pt x="36" y="0"/>
                </a:cubicBezTo>
                <a:close/>
              </a:path>
            </a:pathLst>
          </a:custGeom>
          <a:solidFill>
            <a:schemeClr val="bg1">
              <a:alpha val="100000"/>
            </a:schemeClr>
          </a:solidFill>
          <a:ln w="10" cap="flat" cmpd="sng">
            <a:solidFill>
              <a:schemeClr val="accent2">
                <a:alpha val="100000"/>
              </a:schemeClr>
            </a:solidFill>
            <a:prstDash val="solid"/>
            <a:miter lim="800000"/>
            <a:headEnd type="none" w="med" len="med"/>
            <a:tailEnd type="none" w="med" len="med"/>
          </a:ln>
        </p:spPr>
        <p:txBody>
          <a:bodyPr/>
          <a:lstStyle/>
          <a:p>
            <a:endParaRPr lang="zh-CN" altLang="en-US"/>
          </a:p>
        </p:txBody>
      </p:sp>
      <p:grpSp>
        <p:nvGrpSpPr>
          <p:cNvPr id="13" name="组合 12"/>
          <p:cNvGrpSpPr/>
          <p:nvPr/>
        </p:nvGrpSpPr>
        <p:grpSpPr>
          <a:xfrm>
            <a:off x="3615987" y="2406926"/>
            <a:ext cx="1931287" cy="525040"/>
            <a:chOff x="3670399" y="2817261"/>
            <a:chExt cx="1931287" cy="525040"/>
          </a:xfrm>
          <a:solidFill>
            <a:schemeClr val="tx2"/>
          </a:solidFill>
        </p:grpSpPr>
        <p:sp>
          <p:nvSpPr>
            <p:cNvPr id="14" name="Freeform 9"/>
            <p:cNvSpPr/>
            <p:nvPr/>
          </p:nvSpPr>
          <p:spPr bwMode="auto">
            <a:xfrm>
              <a:off x="3670399" y="2817261"/>
              <a:ext cx="1931287" cy="525040"/>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grpFill/>
            <a:ln w="10"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15" name="TextBox 14"/>
            <p:cNvSpPr txBox="1"/>
            <p:nvPr/>
          </p:nvSpPr>
          <p:spPr>
            <a:xfrm>
              <a:off x="3962529" y="2877105"/>
              <a:ext cx="1415772" cy="461665"/>
            </a:xfrm>
            <a:prstGeom prst="rect">
              <a:avLst/>
            </a:prstGeom>
            <a:grp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accent2"/>
                  </a:solidFill>
                  <a:effectLst/>
                  <a:uLnTx/>
                  <a:uFillTx/>
                  <a:latin typeface="+mj-ea"/>
                  <a:ea typeface="+mj-ea"/>
                  <a:cs typeface="+mn-cs"/>
                </a:rPr>
                <a:t>社区</a:t>
              </a:r>
              <a:r>
                <a:rPr kumimoji="0" lang="zh-CN" altLang="en-US" sz="2400" b="0" i="0" u="none" strike="noStrike" kern="1200" cap="none" spc="0" normalizeH="0" baseline="0" noProof="0" dirty="0" smtClean="0">
                  <a:ln>
                    <a:noFill/>
                  </a:ln>
                  <a:solidFill>
                    <a:schemeClr val="accent2"/>
                  </a:solidFill>
                  <a:effectLst/>
                  <a:uLnTx/>
                  <a:uFillTx/>
                  <a:latin typeface="+mj-ea"/>
                  <a:ea typeface="+mj-ea"/>
                  <a:cs typeface="+mn-cs"/>
                </a:rPr>
                <a:t>通讯</a:t>
              </a:r>
              <a:endParaRPr kumimoji="0" lang="zh-CN" altLang="en-US" sz="2400" b="0" i="0" u="none" strike="noStrike" kern="1200" cap="none" spc="0" normalizeH="0" baseline="0" noProof="0" dirty="0">
                <a:ln>
                  <a:noFill/>
                </a:ln>
                <a:solidFill>
                  <a:schemeClr val="accent2"/>
                </a:solidFill>
                <a:effectLst/>
                <a:uLnTx/>
                <a:uFillTx/>
                <a:latin typeface="+mj-ea"/>
                <a:ea typeface="+mj-ea"/>
                <a:cs typeface="+mn-cs"/>
              </a:endParaRPr>
            </a:p>
          </p:txBody>
        </p:sp>
      </p:grpSp>
      <p:grpSp>
        <p:nvGrpSpPr>
          <p:cNvPr id="16" name="组合 15"/>
          <p:cNvGrpSpPr/>
          <p:nvPr/>
        </p:nvGrpSpPr>
        <p:grpSpPr>
          <a:xfrm>
            <a:off x="5880094" y="2406926"/>
            <a:ext cx="1931286" cy="525040"/>
            <a:chOff x="5934506" y="2817261"/>
            <a:chExt cx="1931287" cy="525040"/>
          </a:xfrm>
          <a:solidFill>
            <a:schemeClr val="tx2"/>
          </a:solidFill>
        </p:grpSpPr>
        <p:sp>
          <p:nvSpPr>
            <p:cNvPr id="17" name="Freeform 5"/>
            <p:cNvSpPr/>
            <p:nvPr/>
          </p:nvSpPr>
          <p:spPr bwMode="auto">
            <a:xfrm>
              <a:off x="5934506" y="2817261"/>
              <a:ext cx="1931287" cy="525040"/>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grpFill/>
            <a:ln w="10"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18" name="TextBox 17"/>
            <p:cNvSpPr txBox="1"/>
            <p:nvPr/>
          </p:nvSpPr>
          <p:spPr>
            <a:xfrm>
              <a:off x="6242397" y="2866115"/>
              <a:ext cx="1415772" cy="461665"/>
            </a:xfrm>
            <a:prstGeom prst="rect">
              <a:avLst/>
            </a:prstGeom>
            <a:grp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accent2"/>
                  </a:solidFill>
                  <a:effectLst/>
                  <a:uLnTx/>
                  <a:uFillTx/>
                  <a:latin typeface="+mj-ea"/>
                  <a:ea typeface="+mj-ea"/>
                  <a:cs typeface="+mn-cs"/>
                </a:rPr>
                <a:t>社区邮</a:t>
              </a:r>
              <a:r>
                <a:rPr kumimoji="0" lang="zh-CN" altLang="en-US" sz="2400" b="0" i="0" u="none" strike="noStrike" kern="1200" cap="none" spc="0" normalizeH="0" baseline="0" noProof="0" dirty="0">
                  <a:ln>
                    <a:noFill/>
                  </a:ln>
                  <a:solidFill>
                    <a:schemeClr val="accent2"/>
                  </a:solidFill>
                  <a:effectLst/>
                  <a:uLnTx/>
                  <a:uFillTx/>
                  <a:latin typeface="+mj-ea"/>
                  <a:ea typeface="+mj-ea"/>
                  <a:cs typeface="+mn-cs"/>
                </a:rPr>
                <a:t>递</a:t>
              </a:r>
              <a:endParaRPr kumimoji="0" lang="zh-CN" altLang="en-US" sz="2400" b="0" i="0" u="none" strike="noStrike" kern="1200" cap="none" spc="0" normalizeH="0" baseline="0" noProof="0" dirty="0">
                <a:ln>
                  <a:noFill/>
                </a:ln>
                <a:solidFill>
                  <a:schemeClr val="accent2"/>
                </a:solidFill>
                <a:effectLst/>
                <a:uLnTx/>
                <a:uFillTx/>
                <a:latin typeface="+mj-ea"/>
                <a:ea typeface="+mj-ea"/>
                <a:cs typeface="+mn-cs"/>
              </a:endParaRPr>
            </a:p>
          </p:txBody>
        </p:sp>
      </p:grpSp>
      <p:grpSp>
        <p:nvGrpSpPr>
          <p:cNvPr id="19" name="组合 18"/>
          <p:cNvGrpSpPr/>
          <p:nvPr/>
        </p:nvGrpSpPr>
        <p:grpSpPr>
          <a:xfrm>
            <a:off x="3615987" y="3089626"/>
            <a:ext cx="1931287" cy="525040"/>
            <a:chOff x="3670399" y="3499961"/>
            <a:chExt cx="1931287" cy="525040"/>
          </a:xfrm>
          <a:solidFill>
            <a:schemeClr val="tx2"/>
          </a:solidFill>
        </p:grpSpPr>
        <p:sp>
          <p:nvSpPr>
            <p:cNvPr id="20" name="Freeform 10"/>
            <p:cNvSpPr/>
            <p:nvPr/>
          </p:nvSpPr>
          <p:spPr bwMode="auto">
            <a:xfrm>
              <a:off x="3670399" y="3499961"/>
              <a:ext cx="1931287" cy="525040"/>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grpFill/>
            <a:ln w="10"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21" name="TextBox 20"/>
            <p:cNvSpPr txBox="1"/>
            <p:nvPr/>
          </p:nvSpPr>
          <p:spPr>
            <a:xfrm>
              <a:off x="3940680" y="3556578"/>
              <a:ext cx="1415772" cy="461665"/>
            </a:xfrm>
            <a:prstGeom prst="rect">
              <a:avLst/>
            </a:prstGeom>
            <a:grp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accent2"/>
                  </a:solidFill>
                  <a:effectLst/>
                  <a:uLnTx/>
                  <a:uFillTx/>
                  <a:latin typeface="+mj-ea"/>
                  <a:ea typeface="+mj-ea"/>
                  <a:cs typeface="+mn-cs"/>
                </a:rPr>
                <a:t>社区金融</a:t>
              </a:r>
              <a:endParaRPr kumimoji="0" lang="zh-CN" altLang="en-US" sz="2400" b="0" i="0" u="none" strike="noStrike" kern="1200" cap="none" spc="0" normalizeH="0" baseline="0" noProof="0" dirty="0">
                <a:ln>
                  <a:noFill/>
                </a:ln>
                <a:solidFill>
                  <a:schemeClr val="accent2"/>
                </a:solidFill>
                <a:effectLst/>
                <a:uLnTx/>
                <a:uFillTx/>
                <a:latin typeface="+mj-ea"/>
                <a:ea typeface="+mj-ea"/>
                <a:cs typeface="+mn-cs"/>
              </a:endParaRPr>
            </a:p>
          </p:txBody>
        </p:sp>
      </p:grpSp>
      <p:grpSp>
        <p:nvGrpSpPr>
          <p:cNvPr id="22" name="组合 21"/>
          <p:cNvGrpSpPr/>
          <p:nvPr/>
        </p:nvGrpSpPr>
        <p:grpSpPr>
          <a:xfrm>
            <a:off x="5880094" y="3089626"/>
            <a:ext cx="1931286" cy="525040"/>
            <a:chOff x="5934506" y="3499961"/>
            <a:chExt cx="1931287" cy="525040"/>
          </a:xfrm>
          <a:solidFill>
            <a:schemeClr val="tx2"/>
          </a:solidFill>
        </p:grpSpPr>
        <p:sp>
          <p:nvSpPr>
            <p:cNvPr id="23" name="Freeform 6"/>
            <p:cNvSpPr/>
            <p:nvPr/>
          </p:nvSpPr>
          <p:spPr bwMode="auto">
            <a:xfrm>
              <a:off x="5934506" y="3499961"/>
              <a:ext cx="1931287" cy="525040"/>
            </a:xfrm>
            <a:custGeom>
              <a:avLst/>
              <a:gdLst>
                <a:gd name="T0" fmla="*/ 61 w 2740"/>
                <a:gd name="T1" fmla="*/ 0 h 692"/>
                <a:gd name="T2" fmla="*/ 2678 w 2740"/>
                <a:gd name="T3" fmla="*/ 0 h 692"/>
                <a:gd name="T4" fmla="*/ 2740 w 2740"/>
                <a:gd name="T5" fmla="*/ 62 h 692"/>
                <a:gd name="T6" fmla="*/ 2740 w 2740"/>
                <a:gd name="T7" fmla="*/ 631 h 692"/>
                <a:gd name="T8" fmla="*/ 2678 w 2740"/>
                <a:gd name="T9" fmla="*/ 692 h 692"/>
                <a:gd name="T10" fmla="*/ 61 w 2740"/>
                <a:gd name="T11" fmla="*/ 692 h 692"/>
                <a:gd name="T12" fmla="*/ 0 w 2740"/>
                <a:gd name="T13" fmla="*/ 631 h 692"/>
                <a:gd name="T14" fmla="*/ 0 w 2740"/>
                <a:gd name="T15" fmla="*/ 62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8"/>
                    <a:pt x="2740" y="62"/>
                  </a:cubicBezTo>
                  <a:lnTo>
                    <a:pt x="2740" y="631"/>
                  </a:lnTo>
                  <a:cubicBezTo>
                    <a:pt x="2740" y="665"/>
                    <a:pt x="2712" y="692"/>
                    <a:pt x="2678" y="692"/>
                  </a:cubicBezTo>
                  <a:lnTo>
                    <a:pt x="61" y="692"/>
                  </a:lnTo>
                  <a:cubicBezTo>
                    <a:pt x="28" y="692"/>
                    <a:pt x="0" y="665"/>
                    <a:pt x="0" y="631"/>
                  </a:cubicBezTo>
                  <a:lnTo>
                    <a:pt x="0" y="62"/>
                  </a:lnTo>
                  <a:cubicBezTo>
                    <a:pt x="0" y="28"/>
                    <a:pt x="28" y="0"/>
                    <a:pt x="61" y="0"/>
                  </a:cubicBezTo>
                  <a:close/>
                </a:path>
              </a:pathLst>
            </a:custGeom>
            <a:grpFill/>
            <a:ln w="10"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24" name="TextBox 23"/>
            <p:cNvSpPr txBox="1"/>
            <p:nvPr/>
          </p:nvSpPr>
          <p:spPr>
            <a:xfrm>
              <a:off x="6242397" y="3556578"/>
              <a:ext cx="1415772" cy="461665"/>
            </a:xfrm>
            <a:prstGeom prst="rect">
              <a:avLst/>
            </a:prstGeom>
            <a:grp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accent2"/>
                  </a:solidFill>
                  <a:effectLst/>
                  <a:uLnTx/>
                  <a:uFillTx/>
                  <a:latin typeface="+mj-ea"/>
                  <a:ea typeface="+mj-ea"/>
                  <a:cs typeface="+mn-cs"/>
                </a:rPr>
                <a:t>社区保险</a:t>
              </a:r>
              <a:endParaRPr kumimoji="0" lang="zh-CN" altLang="en-US" sz="2400" b="0" i="0" u="none" strike="noStrike" kern="1200" cap="none" spc="0" normalizeH="0" baseline="0" noProof="0" dirty="0">
                <a:ln>
                  <a:noFill/>
                </a:ln>
                <a:solidFill>
                  <a:schemeClr val="accent2"/>
                </a:solidFill>
                <a:effectLst/>
                <a:uLnTx/>
                <a:uFillTx/>
                <a:latin typeface="+mj-ea"/>
                <a:ea typeface="+mj-ea"/>
                <a:cs typeface="+mn-cs"/>
              </a:endParaRPr>
            </a:p>
          </p:txBody>
        </p:sp>
      </p:grpSp>
      <p:grpSp>
        <p:nvGrpSpPr>
          <p:cNvPr id="25" name="组合 24"/>
          <p:cNvGrpSpPr/>
          <p:nvPr/>
        </p:nvGrpSpPr>
        <p:grpSpPr>
          <a:xfrm>
            <a:off x="3615987" y="3778276"/>
            <a:ext cx="1931287" cy="526527"/>
            <a:chOff x="3670399" y="4188610"/>
            <a:chExt cx="1931287" cy="526527"/>
          </a:xfrm>
          <a:solidFill>
            <a:schemeClr val="tx2"/>
          </a:solidFill>
        </p:grpSpPr>
        <p:sp>
          <p:nvSpPr>
            <p:cNvPr id="26" name="Freeform 11"/>
            <p:cNvSpPr/>
            <p:nvPr/>
          </p:nvSpPr>
          <p:spPr bwMode="auto">
            <a:xfrm>
              <a:off x="3670399" y="4188610"/>
              <a:ext cx="1931287" cy="526527"/>
            </a:xfrm>
            <a:custGeom>
              <a:avLst/>
              <a:gdLst>
                <a:gd name="T0" fmla="*/ 61 w 2740"/>
                <a:gd name="T1" fmla="*/ 0 h 692"/>
                <a:gd name="T2" fmla="*/ 2678 w 2740"/>
                <a:gd name="T3" fmla="*/ 0 h 692"/>
                <a:gd name="T4" fmla="*/ 2740 w 2740"/>
                <a:gd name="T5" fmla="*/ 61 h 692"/>
                <a:gd name="T6" fmla="*/ 2740 w 2740"/>
                <a:gd name="T7" fmla="*/ 631 h 692"/>
                <a:gd name="T8" fmla="*/ 2678 w 2740"/>
                <a:gd name="T9" fmla="*/ 692 h 692"/>
                <a:gd name="T10" fmla="*/ 61 w 2740"/>
                <a:gd name="T11" fmla="*/ 692 h 692"/>
                <a:gd name="T12" fmla="*/ 0 w 2740"/>
                <a:gd name="T13" fmla="*/ 631 h 692"/>
                <a:gd name="T14" fmla="*/ 0 w 2740"/>
                <a:gd name="T15" fmla="*/ 61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grpFill/>
            <a:ln w="10"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27" name="TextBox 26"/>
            <p:cNvSpPr txBox="1"/>
            <p:nvPr/>
          </p:nvSpPr>
          <p:spPr>
            <a:xfrm>
              <a:off x="3940680" y="4234267"/>
              <a:ext cx="1415772" cy="461665"/>
            </a:xfrm>
            <a:prstGeom prst="rect">
              <a:avLst/>
            </a:prstGeom>
            <a:grp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accent2"/>
                  </a:solidFill>
                  <a:effectLst/>
                  <a:uLnTx/>
                  <a:uFillTx/>
                  <a:latin typeface="+mj-ea"/>
                  <a:ea typeface="+mj-ea"/>
                  <a:cs typeface="+mn-cs"/>
                </a:rPr>
                <a:t>社区健康</a:t>
              </a:r>
              <a:endParaRPr kumimoji="0" lang="zh-CN" altLang="en-US" sz="2400" b="0" i="0" u="none" strike="noStrike" kern="1200" cap="none" spc="0" normalizeH="0" baseline="0" noProof="0" dirty="0">
                <a:ln>
                  <a:noFill/>
                </a:ln>
                <a:solidFill>
                  <a:schemeClr val="accent2"/>
                </a:solidFill>
                <a:effectLst/>
                <a:uLnTx/>
                <a:uFillTx/>
                <a:latin typeface="+mj-ea"/>
                <a:ea typeface="+mj-ea"/>
                <a:cs typeface="+mn-cs"/>
              </a:endParaRPr>
            </a:p>
          </p:txBody>
        </p:sp>
      </p:grpSp>
      <p:grpSp>
        <p:nvGrpSpPr>
          <p:cNvPr id="28" name="组合 27"/>
          <p:cNvGrpSpPr/>
          <p:nvPr/>
        </p:nvGrpSpPr>
        <p:grpSpPr>
          <a:xfrm>
            <a:off x="5880094" y="3778276"/>
            <a:ext cx="1931286" cy="526527"/>
            <a:chOff x="5934506" y="4188610"/>
            <a:chExt cx="1931287" cy="526527"/>
          </a:xfrm>
          <a:solidFill>
            <a:schemeClr val="tx2"/>
          </a:solidFill>
        </p:grpSpPr>
        <p:sp>
          <p:nvSpPr>
            <p:cNvPr id="29" name="Freeform 7"/>
            <p:cNvSpPr/>
            <p:nvPr/>
          </p:nvSpPr>
          <p:spPr bwMode="auto">
            <a:xfrm>
              <a:off x="5934506" y="4188610"/>
              <a:ext cx="1931287" cy="526527"/>
            </a:xfrm>
            <a:custGeom>
              <a:avLst/>
              <a:gdLst>
                <a:gd name="T0" fmla="*/ 61 w 2740"/>
                <a:gd name="T1" fmla="*/ 0 h 692"/>
                <a:gd name="T2" fmla="*/ 2678 w 2740"/>
                <a:gd name="T3" fmla="*/ 0 h 692"/>
                <a:gd name="T4" fmla="*/ 2740 w 2740"/>
                <a:gd name="T5" fmla="*/ 61 h 692"/>
                <a:gd name="T6" fmla="*/ 2740 w 2740"/>
                <a:gd name="T7" fmla="*/ 631 h 692"/>
                <a:gd name="T8" fmla="*/ 2678 w 2740"/>
                <a:gd name="T9" fmla="*/ 692 h 692"/>
                <a:gd name="T10" fmla="*/ 61 w 2740"/>
                <a:gd name="T11" fmla="*/ 692 h 692"/>
                <a:gd name="T12" fmla="*/ 0 w 2740"/>
                <a:gd name="T13" fmla="*/ 631 h 692"/>
                <a:gd name="T14" fmla="*/ 0 w 2740"/>
                <a:gd name="T15" fmla="*/ 61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grpFill/>
            <a:ln w="10"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30" name="TextBox 29"/>
            <p:cNvSpPr txBox="1"/>
            <p:nvPr/>
          </p:nvSpPr>
          <p:spPr>
            <a:xfrm>
              <a:off x="6242397" y="4234267"/>
              <a:ext cx="1415772" cy="461665"/>
            </a:xfrm>
            <a:prstGeom prst="rect">
              <a:avLst/>
            </a:prstGeom>
            <a:grp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accent2"/>
                  </a:solidFill>
                  <a:effectLst/>
                  <a:uLnTx/>
                  <a:uFillTx/>
                  <a:latin typeface="+mj-ea"/>
                  <a:ea typeface="+mj-ea"/>
                  <a:cs typeface="+mn-cs"/>
                </a:rPr>
                <a:t>社区票务</a:t>
              </a:r>
              <a:endParaRPr kumimoji="0" lang="zh-CN" altLang="en-US" sz="2400" b="0" i="0" u="none" strike="noStrike" kern="1200" cap="none" spc="0" normalizeH="0" baseline="0" noProof="0" dirty="0">
                <a:ln>
                  <a:noFill/>
                </a:ln>
                <a:solidFill>
                  <a:schemeClr val="accent2"/>
                </a:solidFill>
                <a:effectLst/>
                <a:uLnTx/>
                <a:uFillTx/>
                <a:latin typeface="+mj-ea"/>
                <a:ea typeface="+mj-ea"/>
                <a:cs typeface="+mn-cs"/>
              </a:endParaRPr>
            </a:p>
          </p:txBody>
        </p:sp>
      </p:grpSp>
      <p:grpSp>
        <p:nvGrpSpPr>
          <p:cNvPr id="31" name="组合 30"/>
          <p:cNvGrpSpPr/>
          <p:nvPr/>
        </p:nvGrpSpPr>
        <p:grpSpPr>
          <a:xfrm>
            <a:off x="3615987" y="4462463"/>
            <a:ext cx="1931287" cy="525040"/>
            <a:chOff x="3670399" y="4872797"/>
            <a:chExt cx="1931287" cy="525040"/>
          </a:xfrm>
          <a:solidFill>
            <a:schemeClr val="tx2"/>
          </a:solidFill>
        </p:grpSpPr>
        <p:sp>
          <p:nvSpPr>
            <p:cNvPr id="32" name="Freeform 12"/>
            <p:cNvSpPr/>
            <p:nvPr/>
          </p:nvSpPr>
          <p:spPr bwMode="auto">
            <a:xfrm>
              <a:off x="3670399" y="4872797"/>
              <a:ext cx="1931287" cy="525040"/>
            </a:xfrm>
            <a:custGeom>
              <a:avLst/>
              <a:gdLst>
                <a:gd name="T0" fmla="*/ 61 w 2740"/>
                <a:gd name="T1" fmla="*/ 0 h 692"/>
                <a:gd name="T2" fmla="*/ 2678 w 2740"/>
                <a:gd name="T3" fmla="*/ 0 h 692"/>
                <a:gd name="T4" fmla="*/ 2740 w 2740"/>
                <a:gd name="T5" fmla="*/ 61 h 692"/>
                <a:gd name="T6" fmla="*/ 2740 w 2740"/>
                <a:gd name="T7" fmla="*/ 631 h 692"/>
                <a:gd name="T8" fmla="*/ 2678 w 2740"/>
                <a:gd name="T9" fmla="*/ 692 h 692"/>
                <a:gd name="T10" fmla="*/ 61 w 2740"/>
                <a:gd name="T11" fmla="*/ 692 h 692"/>
                <a:gd name="T12" fmla="*/ 0 w 2740"/>
                <a:gd name="T13" fmla="*/ 631 h 692"/>
                <a:gd name="T14" fmla="*/ 0 w 2740"/>
                <a:gd name="T15" fmla="*/ 61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grpFill/>
            <a:ln w="10"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33" name="TextBox 32"/>
            <p:cNvSpPr txBox="1"/>
            <p:nvPr/>
          </p:nvSpPr>
          <p:spPr>
            <a:xfrm>
              <a:off x="3940680" y="4924730"/>
              <a:ext cx="1415772" cy="461665"/>
            </a:xfrm>
            <a:prstGeom prst="rect">
              <a:avLst/>
            </a:prstGeom>
            <a:grp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accent2"/>
                  </a:solidFill>
                  <a:effectLst/>
                  <a:uLnTx/>
                  <a:uFillTx/>
                  <a:latin typeface="+mj-ea"/>
                  <a:ea typeface="+mj-ea"/>
                  <a:cs typeface="+mn-cs"/>
                </a:rPr>
                <a:t>社区博彩</a:t>
              </a:r>
              <a:endParaRPr kumimoji="0" lang="zh-CN" altLang="en-US" sz="2400" b="0" i="0" u="none" strike="noStrike" kern="1200" cap="none" spc="0" normalizeH="0" baseline="0" noProof="0" dirty="0">
                <a:ln>
                  <a:noFill/>
                </a:ln>
                <a:solidFill>
                  <a:schemeClr val="accent2"/>
                </a:solidFill>
                <a:effectLst/>
                <a:uLnTx/>
                <a:uFillTx/>
                <a:latin typeface="+mj-ea"/>
                <a:ea typeface="+mj-ea"/>
                <a:cs typeface="+mn-cs"/>
              </a:endParaRPr>
            </a:p>
          </p:txBody>
        </p:sp>
      </p:grpSp>
      <p:grpSp>
        <p:nvGrpSpPr>
          <p:cNvPr id="34" name="组合 33"/>
          <p:cNvGrpSpPr/>
          <p:nvPr/>
        </p:nvGrpSpPr>
        <p:grpSpPr>
          <a:xfrm>
            <a:off x="5880094" y="4462463"/>
            <a:ext cx="1931286" cy="525040"/>
            <a:chOff x="5934506" y="4872797"/>
            <a:chExt cx="1931287" cy="525040"/>
          </a:xfrm>
          <a:solidFill>
            <a:schemeClr val="tx2"/>
          </a:solidFill>
        </p:grpSpPr>
        <p:sp>
          <p:nvSpPr>
            <p:cNvPr id="35" name="Freeform 8"/>
            <p:cNvSpPr/>
            <p:nvPr/>
          </p:nvSpPr>
          <p:spPr bwMode="auto">
            <a:xfrm>
              <a:off x="5934506" y="4872797"/>
              <a:ext cx="1931287" cy="525040"/>
            </a:xfrm>
            <a:custGeom>
              <a:avLst/>
              <a:gdLst>
                <a:gd name="T0" fmla="*/ 61 w 2740"/>
                <a:gd name="T1" fmla="*/ 0 h 692"/>
                <a:gd name="T2" fmla="*/ 2678 w 2740"/>
                <a:gd name="T3" fmla="*/ 0 h 692"/>
                <a:gd name="T4" fmla="*/ 2740 w 2740"/>
                <a:gd name="T5" fmla="*/ 61 h 692"/>
                <a:gd name="T6" fmla="*/ 2740 w 2740"/>
                <a:gd name="T7" fmla="*/ 631 h 692"/>
                <a:gd name="T8" fmla="*/ 2678 w 2740"/>
                <a:gd name="T9" fmla="*/ 692 h 692"/>
                <a:gd name="T10" fmla="*/ 61 w 2740"/>
                <a:gd name="T11" fmla="*/ 692 h 692"/>
                <a:gd name="T12" fmla="*/ 0 w 2740"/>
                <a:gd name="T13" fmla="*/ 631 h 692"/>
                <a:gd name="T14" fmla="*/ 0 w 2740"/>
                <a:gd name="T15" fmla="*/ 61 h 692"/>
                <a:gd name="T16" fmla="*/ 61 w 2740"/>
                <a:gd name="T17"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692">
                  <a:moveTo>
                    <a:pt x="61" y="0"/>
                  </a:moveTo>
                  <a:lnTo>
                    <a:pt x="2678" y="0"/>
                  </a:lnTo>
                  <a:cubicBezTo>
                    <a:pt x="2712" y="0"/>
                    <a:pt x="2740" y="27"/>
                    <a:pt x="2740" y="61"/>
                  </a:cubicBezTo>
                  <a:lnTo>
                    <a:pt x="2740" y="631"/>
                  </a:lnTo>
                  <a:cubicBezTo>
                    <a:pt x="2740" y="664"/>
                    <a:pt x="2712" y="692"/>
                    <a:pt x="2678" y="692"/>
                  </a:cubicBezTo>
                  <a:lnTo>
                    <a:pt x="61" y="692"/>
                  </a:lnTo>
                  <a:cubicBezTo>
                    <a:pt x="28" y="692"/>
                    <a:pt x="0" y="664"/>
                    <a:pt x="0" y="631"/>
                  </a:cubicBezTo>
                  <a:lnTo>
                    <a:pt x="0" y="61"/>
                  </a:lnTo>
                  <a:cubicBezTo>
                    <a:pt x="0" y="27"/>
                    <a:pt x="28" y="0"/>
                    <a:pt x="61" y="0"/>
                  </a:cubicBezTo>
                  <a:close/>
                </a:path>
              </a:pathLst>
            </a:custGeom>
            <a:grpFill/>
            <a:ln w="10"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36" name="TextBox 35"/>
            <p:cNvSpPr txBox="1"/>
            <p:nvPr/>
          </p:nvSpPr>
          <p:spPr>
            <a:xfrm>
              <a:off x="6242397" y="4924730"/>
              <a:ext cx="1415772" cy="461665"/>
            </a:xfrm>
            <a:prstGeom prst="rect">
              <a:avLst/>
            </a:prstGeom>
            <a:grp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accent2"/>
                  </a:solidFill>
                  <a:effectLst/>
                  <a:uLnTx/>
                  <a:uFillTx/>
                  <a:latin typeface="+mj-ea"/>
                  <a:ea typeface="+mj-ea"/>
                  <a:cs typeface="+mn-cs"/>
                </a:rPr>
                <a:t>社区食品</a:t>
              </a:r>
              <a:endParaRPr kumimoji="0" lang="zh-CN" altLang="en-US" sz="2400" b="0" i="0" u="none" strike="noStrike" kern="1200" cap="none" spc="0" normalizeH="0" baseline="0" noProof="0" dirty="0">
                <a:ln>
                  <a:noFill/>
                </a:ln>
                <a:solidFill>
                  <a:schemeClr val="accent2"/>
                </a:solidFill>
                <a:effectLst/>
                <a:uLnTx/>
                <a:uFillTx/>
                <a:latin typeface="+mj-ea"/>
                <a:ea typeface="+mj-ea"/>
                <a:cs typeface="+mn-cs"/>
              </a:endParaRPr>
            </a:p>
          </p:txBody>
        </p:sp>
      </p:grpSp>
      <p:sp>
        <p:nvSpPr>
          <p:cNvPr id="37" name="TextBox 36"/>
          <p:cNvSpPr txBox="1"/>
          <p:nvPr/>
        </p:nvSpPr>
        <p:spPr>
          <a:xfrm>
            <a:off x="9961563" y="2493963"/>
            <a:ext cx="901700" cy="954088"/>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800" b="1" kern="1200" cap="none" spc="0" normalizeH="0" baseline="0" noProof="0" dirty="0" smtClean="0">
                <a:solidFill>
                  <a:schemeClr val="accent2"/>
                </a:solidFill>
                <a:latin typeface="+mj-ea"/>
                <a:ea typeface="+mj-ea"/>
                <a:cs typeface="+mn-cs"/>
              </a:rPr>
              <a:t>社区</a:t>
            </a:r>
            <a:endParaRPr kumimoji="0" lang="en-US" altLang="zh-CN" sz="2800" b="1" kern="1200" cap="none" spc="0" normalizeH="0" baseline="0" noProof="0" dirty="0" smtClean="0">
              <a:solidFill>
                <a:schemeClr val="accent2"/>
              </a:solidFill>
              <a:latin typeface="+mj-ea"/>
              <a:ea typeface="+mj-ea"/>
              <a:cs typeface="+mn-cs"/>
            </a:endParaRPr>
          </a:p>
          <a:p>
            <a:pPr marR="0" defTabSz="914400">
              <a:buClrTx/>
              <a:buSzTx/>
              <a:buFont typeface="Arial" panose="020B0604020202020204" pitchFamily="34" charset="0"/>
              <a:buNone/>
              <a:defRPr/>
            </a:pPr>
            <a:r>
              <a:rPr kumimoji="0" lang="zh-CN" altLang="en-US" sz="2800" b="1" kern="1200" cap="none" spc="0" normalizeH="0" baseline="0" noProof="0" dirty="0" smtClean="0">
                <a:solidFill>
                  <a:schemeClr val="accent2"/>
                </a:solidFill>
                <a:latin typeface="+mj-ea"/>
                <a:ea typeface="+mj-ea"/>
                <a:cs typeface="+mn-cs"/>
              </a:rPr>
              <a:t>电商</a:t>
            </a:r>
            <a:endParaRPr kumimoji="0" lang="zh-CN" altLang="en-US" sz="2800" b="1" kern="1200" cap="none" spc="0" normalizeH="0" baseline="0" noProof="0" dirty="0">
              <a:solidFill>
                <a:schemeClr val="accent2"/>
              </a:solidFill>
              <a:latin typeface="+mj-ea"/>
              <a:ea typeface="+mj-ea"/>
              <a:cs typeface="+mn-cs"/>
            </a:endParaRPr>
          </a:p>
        </p:txBody>
      </p:sp>
      <p:sp>
        <p:nvSpPr>
          <p:cNvPr id="38" name="TextBox 37"/>
          <p:cNvSpPr txBox="1"/>
          <p:nvPr/>
        </p:nvSpPr>
        <p:spPr>
          <a:xfrm>
            <a:off x="1150938" y="2632075"/>
            <a:ext cx="903288" cy="954088"/>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800" b="1" kern="1200" cap="none" spc="0" normalizeH="0" baseline="0" noProof="0" dirty="0" smtClean="0">
                <a:solidFill>
                  <a:schemeClr val="accent2"/>
                </a:solidFill>
                <a:latin typeface="+mj-ea"/>
                <a:ea typeface="+mj-ea"/>
                <a:cs typeface="+mn-cs"/>
              </a:rPr>
              <a:t>社区</a:t>
            </a:r>
            <a:endParaRPr kumimoji="0" lang="en-US" altLang="zh-CN" sz="2800" b="1" kern="1200" cap="none" spc="0" normalizeH="0" baseline="0" noProof="0" dirty="0" smtClean="0">
              <a:solidFill>
                <a:schemeClr val="accent2"/>
              </a:solidFill>
              <a:latin typeface="+mj-ea"/>
              <a:ea typeface="+mj-ea"/>
              <a:cs typeface="+mn-cs"/>
            </a:endParaRPr>
          </a:p>
          <a:p>
            <a:pPr marR="0" defTabSz="914400">
              <a:buClrTx/>
              <a:buSzTx/>
              <a:buFont typeface="Arial" panose="020B0604020202020204" pitchFamily="34" charset="0"/>
              <a:buNone/>
              <a:defRPr/>
            </a:pPr>
            <a:r>
              <a:rPr kumimoji="0" lang="zh-CN" altLang="en-US" sz="2800" b="1" kern="1200" cap="none" spc="0" normalizeH="0" baseline="0" noProof="0" dirty="0" smtClean="0">
                <a:solidFill>
                  <a:schemeClr val="accent2"/>
                </a:solidFill>
                <a:latin typeface="+mj-ea"/>
                <a:ea typeface="+mj-ea"/>
                <a:cs typeface="+mn-cs"/>
              </a:rPr>
              <a:t>百科</a:t>
            </a:r>
            <a:endParaRPr kumimoji="0" lang="zh-CN" altLang="en-US" sz="2800" b="1" kern="1200" cap="none" spc="0" normalizeH="0" baseline="0" noProof="0" dirty="0">
              <a:solidFill>
                <a:schemeClr val="accent2"/>
              </a:solidFill>
              <a:latin typeface="+mj-ea"/>
              <a:ea typeface="+mj-ea"/>
              <a:cs typeface="+mn-cs"/>
            </a:endParaRPr>
          </a:p>
        </p:txBody>
      </p:sp>
      <p:sp>
        <p:nvSpPr>
          <p:cNvPr id="39" name="TextBox 38"/>
          <p:cNvSpPr txBox="1"/>
          <p:nvPr/>
        </p:nvSpPr>
        <p:spPr>
          <a:xfrm>
            <a:off x="9467850" y="3536950"/>
            <a:ext cx="2049463" cy="1754188"/>
          </a:xfrm>
          <a:prstGeom prst="rect">
            <a:avLst/>
          </a:prstGeom>
          <a:noFill/>
        </p:spPr>
        <p:txBody>
          <a:bodyPr wrap="square" rtlCol="0">
            <a:spAutoFit/>
          </a:bodyPr>
          <a:lstStyle/>
          <a:p>
            <a:pPr marL="285750" marR="0" indent="-285750" algn="ctr" defTabSz="914400">
              <a:lnSpc>
                <a:spcPct val="150000"/>
              </a:lnSpc>
              <a:buClrTx/>
              <a:buSzTx/>
              <a:buFont typeface="Wingdings" panose="05000000000000000000" pitchFamily="2" charset="2"/>
              <a:buChar char="l"/>
              <a:defRPr/>
            </a:pPr>
            <a:r>
              <a:rPr kumimoji="0" lang="zh-CN" altLang="en-US" kern="1200" cap="none" spc="0" normalizeH="0" baseline="0" noProof="0" dirty="0">
                <a:solidFill>
                  <a:schemeClr val="accent3"/>
                </a:solidFill>
                <a:latin typeface="+mn-ea"/>
                <a:ea typeface="+mn-ea"/>
                <a:cs typeface="+mn-cs"/>
              </a:rPr>
              <a:t>社区</a:t>
            </a:r>
            <a:r>
              <a:rPr kumimoji="0" lang="en-US" altLang="zh-CN" kern="1200" cap="none" spc="0" normalizeH="0" baseline="0" noProof="0" dirty="0">
                <a:solidFill>
                  <a:schemeClr val="accent3"/>
                </a:solidFill>
                <a:latin typeface="+mn-ea"/>
                <a:ea typeface="+mn-ea"/>
                <a:cs typeface="+mn-cs"/>
              </a:rPr>
              <a:t>O2O</a:t>
            </a:r>
            <a:r>
              <a:rPr kumimoji="0" lang="zh-CN" altLang="en-US" kern="1200" cap="none" spc="0" normalizeH="0" baseline="0" noProof="0" dirty="0">
                <a:solidFill>
                  <a:schemeClr val="accent3"/>
                </a:solidFill>
                <a:latin typeface="+mn-ea"/>
                <a:ea typeface="+mn-ea"/>
                <a:cs typeface="+mn-cs"/>
              </a:rPr>
              <a:t>服务</a:t>
            </a:r>
            <a:endParaRPr kumimoji="0" lang="zh-CN" altLang="en-US" kern="1200" cap="none" spc="0" normalizeH="0" baseline="0" noProof="0" dirty="0">
              <a:solidFill>
                <a:schemeClr val="accent3"/>
              </a:solidFill>
              <a:latin typeface="+mn-ea"/>
              <a:ea typeface="+mn-ea"/>
              <a:cs typeface="+mn-cs"/>
            </a:endParaRPr>
          </a:p>
          <a:p>
            <a:pPr marL="285750" marR="0" indent="-285750" algn="ctr" defTabSz="914400">
              <a:lnSpc>
                <a:spcPct val="150000"/>
              </a:lnSpc>
              <a:buClrTx/>
              <a:buSzTx/>
              <a:buFont typeface="Wingdings" panose="05000000000000000000" pitchFamily="2" charset="2"/>
              <a:buChar char="l"/>
              <a:defRPr/>
            </a:pPr>
            <a:r>
              <a:rPr kumimoji="0" lang="zh-CN" altLang="en-US" kern="1200" cap="none" spc="0" normalizeH="0" baseline="0" noProof="0" dirty="0" smtClean="0">
                <a:solidFill>
                  <a:schemeClr val="accent3"/>
                </a:solidFill>
                <a:latin typeface="+mn-ea"/>
                <a:ea typeface="+mn-ea"/>
                <a:cs typeface="+mn-cs"/>
              </a:rPr>
              <a:t>商</a:t>
            </a:r>
            <a:r>
              <a:rPr kumimoji="0" lang="zh-CN" altLang="en-US" kern="1200" cap="none" spc="0" normalizeH="0" baseline="0" noProof="0" dirty="0">
                <a:solidFill>
                  <a:schemeClr val="accent3"/>
                </a:solidFill>
                <a:latin typeface="+mn-ea"/>
                <a:ea typeface="+mn-ea"/>
                <a:cs typeface="+mn-cs"/>
              </a:rPr>
              <a:t>圈交易信使</a:t>
            </a:r>
            <a:endParaRPr kumimoji="0" lang="zh-CN" altLang="en-US" kern="1200" cap="none" spc="0" normalizeH="0" baseline="0" noProof="0" dirty="0">
              <a:solidFill>
                <a:schemeClr val="accent3"/>
              </a:solidFill>
              <a:latin typeface="+mn-ea"/>
              <a:ea typeface="+mn-ea"/>
              <a:cs typeface="+mn-cs"/>
            </a:endParaRPr>
          </a:p>
          <a:p>
            <a:pPr marL="285750" marR="0" indent="-285750" algn="ctr" defTabSz="914400">
              <a:lnSpc>
                <a:spcPct val="150000"/>
              </a:lnSpc>
              <a:buClrTx/>
              <a:buSzTx/>
              <a:buFont typeface="Wingdings" panose="05000000000000000000" pitchFamily="2" charset="2"/>
              <a:buChar char="l"/>
              <a:defRPr/>
            </a:pPr>
            <a:r>
              <a:rPr kumimoji="0" lang="zh-CN" altLang="en-US" kern="1200" cap="none" spc="0" normalizeH="0" baseline="0" noProof="0" dirty="0" smtClean="0">
                <a:solidFill>
                  <a:schemeClr val="accent3"/>
                </a:solidFill>
                <a:latin typeface="+mn-ea"/>
                <a:ea typeface="+mn-ea"/>
                <a:cs typeface="+mn-cs"/>
              </a:rPr>
              <a:t>居家</a:t>
            </a:r>
            <a:r>
              <a:rPr kumimoji="0" lang="zh-CN" altLang="en-US" kern="1200" cap="none" spc="0" normalizeH="0" baseline="0" noProof="0" dirty="0">
                <a:solidFill>
                  <a:schemeClr val="accent3"/>
                </a:solidFill>
                <a:latin typeface="+mn-ea"/>
                <a:ea typeface="+mn-ea"/>
                <a:cs typeface="+mn-cs"/>
              </a:rPr>
              <a:t>电商服务</a:t>
            </a:r>
            <a:endParaRPr kumimoji="0" lang="zh-CN" altLang="en-US" kern="1200" cap="none" spc="0" normalizeH="0" baseline="0" noProof="0" dirty="0">
              <a:solidFill>
                <a:schemeClr val="accent3"/>
              </a:solidFill>
              <a:latin typeface="+mn-ea"/>
              <a:ea typeface="+mn-ea"/>
              <a:cs typeface="+mn-cs"/>
            </a:endParaRPr>
          </a:p>
          <a:p>
            <a:pPr marL="285750" marR="0" indent="-285750" algn="ctr" defTabSz="914400">
              <a:lnSpc>
                <a:spcPct val="150000"/>
              </a:lnSpc>
              <a:buClrTx/>
              <a:buSzTx/>
              <a:buFont typeface="Wingdings" panose="05000000000000000000" pitchFamily="2" charset="2"/>
              <a:buChar char="l"/>
              <a:defRPr/>
            </a:pPr>
            <a:endParaRPr kumimoji="0" lang="zh-CN" altLang="en-US" kern="1200" cap="none" spc="0" normalizeH="0" baseline="0" noProof="0" dirty="0">
              <a:solidFill>
                <a:schemeClr val="accent3"/>
              </a:solidFill>
              <a:latin typeface="+mn-ea"/>
              <a:ea typeface="+mn-ea"/>
              <a:cs typeface="+mn-cs"/>
            </a:endParaRPr>
          </a:p>
        </p:txBody>
      </p:sp>
      <p:sp>
        <p:nvSpPr>
          <p:cNvPr id="40" name="TextBox 39"/>
          <p:cNvSpPr txBox="1"/>
          <p:nvPr/>
        </p:nvSpPr>
        <p:spPr>
          <a:xfrm>
            <a:off x="542925" y="3668713"/>
            <a:ext cx="2038350" cy="1338263"/>
          </a:xfrm>
          <a:prstGeom prst="rect">
            <a:avLst/>
          </a:prstGeom>
          <a:noFill/>
        </p:spPr>
        <p:txBody>
          <a:bodyPr wrap="square" rtlCol="0">
            <a:spAutoFit/>
          </a:bodyPr>
          <a:lstStyle/>
          <a:p>
            <a:pPr marL="285750" marR="0" indent="-285750" algn="ctr" defTabSz="914400">
              <a:lnSpc>
                <a:spcPct val="150000"/>
              </a:lnSpc>
              <a:buClrTx/>
              <a:buSzTx/>
              <a:buFont typeface="Wingdings" panose="05000000000000000000" pitchFamily="2" charset="2"/>
              <a:buChar char="l"/>
              <a:defRPr/>
            </a:pPr>
            <a:r>
              <a:rPr kumimoji="0" lang="zh-CN" altLang="en-US" kern="1200" cap="none" spc="0" normalizeH="0" baseline="0" noProof="0" dirty="0">
                <a:solidFill>
                  <a:schemeClr val="accent3"/>
                </a:solidFill>
                <a:latin typeface="+mn-ea"/>
                <a:ea typeface="+mn-ea"/>
                <a:cs typeface="+mn-cs"/>
              </a:rPr>
              <a:t>居家综合问询</a:t>
            </a:r>
            <a:endParaRPr kumimoji="0" lang="zh-CN" altLang="en-US" kern="1200" cap="none" spc="0" normalizeH="0" baseline="0" noProof="0" dirty="0">
              <a:solidFill>
                <a:schemeClr val="accent3"/>
              </a:solidFill>
              <a:latin typeface="+mn-ea"/>
              <a:ea typeface="+mn-ea"/>
              <a:cs typeface="+mn-cs"/>
            </a:endParaRPr>
          </a:p>
          <a:p>
            <a:pPr marL="285750" marR="0" indent="-285750" algn="ctr" defTabSz="914400">
              <a:lnSpc>
                <a:spcPct val="150000"/>
              </a:lnSpc>
              <a:buClrTx/>
              <a:buSzTx/>
              <a:buFont typeface="Wingdings" panose="05000000000000000000" pitchFamily="2" charset="2"/>
              <a:buChar char="l"/>
              <a:defRPr/>
            </a:pPr>
            <a:r>
              <a:rPr kumimoji="0" lang="zh-CN" altLang="en-US" kern="1200" cap="none" spc="0" normalizeH="0" baseline="0" noProof="0" dirty="0" smtClean="0">
                <a:solidFill>
                  <a:schemeClr val="accent3"/>
                </a:solidFill>
                <a:latin typeface="+mn-ea"/>
                <a:ea typeface="+mn-ea"/>
                <a:cs typeface="+mn-cs"/>
              </a:rPr>
              <a:t>社区</a:t>
            </a:r>
            <a:r>
              <a:rPr kumimoji="0" lang="zh-CN" altLang="en-US" kern="1200" cap="none" spc="0" normalizeH="0" baseline="0" noProof="0" dirty="0">
                <a:solidFill>
                  <a:schemeClr val="accent3"/>
                </a:solidFill>
                <a:latin typeface="+mn-ea"/>
                <a:ea typeface="+mn-ea"/>
                <a:cs typeface="+mn-cs"/>
              </a:rPr>
              <a:t>政务办理</a:t>
            </a:r>
            <a:endParaRPr kumimoji="0" lang="zh-CN" altLang="en-US" kern="1200" cap="none" spc="0" normalizeH="0" baseline="0" noProof="0" dirty="0">
              <a:solidFill>
                <a:schemeClr val="accent3"/>
              </a:solidFill>
              <a:latin typeface="+mn-ea"/>
              <a:ea typeface="+mn-ea"/>
              <a:cs typeface="+mn-cs"/>
            </a:endParaRPr>
          </a:p>
          <a:p>
            <a:pPr marL="285750" marR="0" indent="-285750" algn="ctr" defTabSz="914400">
              <a:lnSpc>
                <a:spcPct val="150000"/>
              </a:lnSpc>
              <a:buClrTx/>
              <a:buSzTx/>
              <a:buFont typeface="Wingdings" panose="05000000000000000000" pitchFamily="2" charset="2"/>
              <a:buChar char="l"/>
              <a:defRPr/>
            </a:pPr>
            <a:r>
              <a:rPr kumimoji="0" lang="zh-CN" altLang="en-US" kern="1200" cap="none" spc="0" normalizeH="0" baseline="0" noProof="0" dirty="0" smtClean="0">
                <a:solidFill>
                  <a:schemeClr val="accent3"/>
                </a:solidFill>
                <a:latin typeface="+mn-ea"/>
                <a:ea typeface="+mn-ea"/>
                <a:cs typeface="+mn-cs"/>
              </a:rPr>
              <a:t>物业管理</a:t>
            </a:r>
            <a:r>
              <a:rPr kumimoji="0" lang="zh-CN" altLang="en-US" kern="1200" cap="none" spc="0" normalizeH="0" baseline="0" noProof="0" dirty="0">
                <a:solidFill>
                  <a:schemeClr val="accent3"/>
                </a:solidFill>
                <a:latin typeface="+mn-ea"/>
                <a:ea typeface="+mn-ea"/>
                <a:cs typeface="+mn-cs"/>
              </a:rPr>
              <a:t>服务</a:t>
            </a:r>
            <a:endParaRPr kumimoji="0" lang="zh-CN" altLang="en-US" kern="1200" cap="none" spc="0" normalizeH="0" baseline="0" noProof="0" dirty="0">
              <a:solidFill>
                <a:schemeClr val="accent3"/>
              </a:solidFill>
              <a:latin typeface="+mn-ea"/>
              <a:ea typeface="+mn-ea"/>
              <a:cs typeface="+mn-cs"/>
            </a:endParaRPr>
          </a:p>
        </p:txBody>
      </p:sp>
      <p:sp>
        <p:nvSpPr>
          <p:cNvPr id="41" name="TextBox 40"/>
          <p:cNvSpPr txBox="1"/>
          <p:nvPr/>
        </p:nvSpPr>
        <p:spPr>
          <a:xfrm>
            <a:off x="3298825" y="1219200"/>
            <a:ext cx="2038350" cy="458788"/>
          </a:xfrm>
          <a:prstGeom prst="rect">
            <a:avLst/>
          </a:prstGeom>
          <a:noFill/>
        </p:spPr>
        <p:txBody>
          <a:bodyPr wrap="square" rtlCol="0">
            <a:spAutoFit/>
          </a:bodyPr>
          <a:lstStyle/>
          <a:p>
            <a:pPr marR="0" defTabSz="914400">
              <a:lnSpc>
                <a:spcPct val="150000"/>
              </a:lnSpc>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n-ea"/>
                <a:ea typeface="+mn-ea"/>
                <a:cs typeface="+mn-cs"/>
              </a:rPr>
              <a:t>1、</a:t>
            </a:r>
            <a:r>
              <a:rPr kumimoji="0" lang="zh-CN" altLang="en-US" kern="1200" cap="none" spc="0" normalizeH="0" baseline="0" noProof="0" dirty="0" smtClean="0">
                <a:solidFill>
                  <a:schemeClr val="accent2"/>
                </a:solidFill>
                <a:latin typeface="+mn-ea"/>
                <a:ea typeface="+mn-ea"/>
                <a:cs typeface="+mn-cs"/>
              </a:rPr>
              <a:t>解决生活麻烦</a:t>
            </a:r>
            <a:endParaRPr kumimoji="0" lang="zh-CN" altLang="en-US" kern="1200" cap="none" spc="0" normalizeH="0" baseline="0" noProof="0" dirty="0">
              <a:solidFill>
                <a:schemeClr val="accent2"/>
              </a:solidFill>
              <a:latin typeface="+mn-ea"/>
              <a:ea typeface="+mn-ea"/>
              <a:cs typeface="+mn-cs"/>
            </a:endParaRPr>
          </a:p>
        </p:txBody>
      </p:sp>
      <p:sp>
        <p:nvSpPr>
          <p:cNvPr id="42" name="TextBox 41"/>
          <p:cNvSpPr txBox="1"/>
          <p:nvPr/>
        </p:nvSpPr>
        <p:spPr>
          <a:xfrm>
            <a:off x="5232400" y="1219200"/>
            <a:ext cx="1728788" cy="458788"/>
          </a:xfrm>
          <a:prstGeom prst="rect">
            <a:avLst/>
          </a:prstGeom>
          <a:noFill/>
        </p:spPr>
        <p:txBody>
          <a:bodyPr wrap="square" rtlCol="0">
            <a:spAutoFit/>
          </a:bodyPr>
          <a:lstStyle/>
          <a:p>
            <a:pPr marR="0" defTabSz="914400">
              <a:lnSpc>
                <a:spcPct val="150000"/>
              </a:lnSpc>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n-ea"/>
                <a:ea typeface="+mn-ea"/>
                <a:cs typeface="+mn-cs"/>
              </a:rPr>
              <a:t>2、</a:t>
            </a:r>
            <a:r>
              <a:rPr kumimoji="0" lang="zh-CN" altLang="en-US" kern="1200" cap="none" spc="0" normalizeH="0" baseline="0" noProof="0" dirty="0" smtClean="0">
                <a:solidFill>
                  <a:schemeClr val="accent2"/>
                </a:solidFill>
                <a:latin typeface="+mn-ea"/>
                <a:ea typeface="+mn-ea"/>
                <a:cs typeface="+mn-cs"/>
              </a:rPr>
              <a:t>增加幸福感</a:t>
            </a:r>
            <a:endParaRPr kumimoji="0" lang="zh-CN" altLang="en-US" kern="1200" cap="none" spc="0" normalizeH="0" baseline="0" noProof="0" dirty="0">
              <a:solidFill>
                <a:schemeClr val="accent2"/>
              </a:solidFill>
              <a:latin typeface="+mn-ea"/>
              <a:ea typeface="+mn-ea"/>
              <a:cs typeface="+mn-cs"/>
            </a:endParaRPr>
          </a:p>
        </p:txBody>
      </p:sp>
      <p:sp>
        <p:nvSpPr>
          <p:cNvPr id="43" name="TextBox 42"/>
          <p:cNvSpPr txBox="1"/>
          <p:nvPr/>
        </p:nvSpPr>
        <p:spPr>
          <a:xfrm>
            <a:off x="6953250" y="1219200"/>
            <a:ext cx="1797050" cy="458788"/>
          </a:xfrm>
          <a:prstGeom prst="rect">
            <a:avLst/>
          </a:prstGeom>
          <a:noFill/>
        </p:spPr>
        <p:txBody>
          <a:bodyPr wrap="square" rtlCol="0">
            <a:spAutoFit/>
          </a:bodyPr>
          <a:lstStyle/>
          <a:p>
            <a:pPr marR="0" defTabSz="914400">
              <a:lnSpc>
                <a:spcPct val="150000"/>
              </a:lnSpc>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n-ea"/>
                <a:ea typeface="+mn-ea"/>
                <a:cs typeface="+mn-cs"/>
              </a:rPr>
              <a:t>3、</a:t>
            </a:r>
            <a:r>
              <a:rPr kumimoji="0" lang="zh-CN" altLang="en-US" kern="1200" cap="none" spc="0" normalizeH="0" baseline="0" noProof="0" dirty="0">
                <a:solidFill>
                  <a:schemeClr val="accent2"/>
                </a:solidFill>
                <a:latin typeface="+mn-ea"/>
                <a:ea typeface="+mn-ea"/>
                <a:cs typeface="+mn-cs"/>
              </a:rPr>
              <a:t>创业孵化</a:t>
            </a:r>
            <a:r>
              <a:rPr kumimoji="0" lang="zh-CN" altLang="en-US" kern="1200" cap="none" spc="0" normalizeH="0" baseline="0" noProof="0" dirty="0" smtClean="0">
                <a:solidFill>
                  <a:schemeClr val="accent2"/>
                </a:solidFill>
                <a:latin typeface="+mn-ea"/>
                <a:ea typeface="+mn-ea"/>
                <a:cs typeface="+mn-cs"/>
              </a:rPr>
              <a:t>！</a:t>
            </a:r>
            <a:endParaRPr kumimoji="0" lang="zh-CN" altLang="en-US" kern="1200" cap="none" spc="0" normalizeH="0" baseline="0" noProof="0" dirty="0">
              <a:solidFill>
                <a:schemeClr val="accent2"/>
              </a:solidFill>
              <a:latin typeface="+mn-ea"/>
              <a:ea typeface="+mn-ea"/>
              <a:cs typeface="+mn-cs"/>
            </a:endParaRPr>
          </a:p>
        </p:txBody>
      </p:sp>
      <p:sp>
        <p:nvSpPr>
          <p:cNvPr id="44" name="Freeform 21"/>
          <p:cNvSpPr/>
          <p:nvPr/>
        </p:nvSpPr>
        <p:spPr>
          <a:xfrm>
            <a:off x="3140075" y="5619750"/>
            <a:ext cx="5554663" cy="508000"/>
          </a:xfrm>
          <a:custGeom>
            <a:avLst/>
            <a:gdLst/>
            <a:ahLst/>
            <a:cxnLst>
              <a:cxn ang="0">
                <a:pos x="93008" y="0"/>
              </a:cxn>
              <a:cxn ang="0">
                <a:pos x="5459048" y="0"/>
              </a:cxn>
              <a:cxn ang="0">
                <a:pos x="5554639" y="44373"/>
              </a:cxn>
              <a:cxn ang="0">
                <a:pos x="5554639" y="462224"/>
              </a:cxn>
              <a:cxn ang="0">
                <a:pos x="5459048" y="507830"/>
              </a:cxn>
              <a:cxn ang="0">
                <a:pos x="93008" y="507830"/>
              </a:cxn>
              <a:cxn ang="0">
                <a:pos x="0" y="462224"/>
              </a:cxn>
              <a:cxn ang="0">
                <a:pos x="0" y="44373"/>
              </a:cxn>
              <a:cxn ang="0">
                <a:pos x="93008" y="0"/>
              </a:cxn>
            </a:cxnLst>
            <a:rect l="0" t="0" r="0" b="0"/>
            <a:pathLst>
              <a:path w="2150" h="412">
                <a:moveTo>
                  <a:pt x="36" y="0"/>
                </a:moveTo>
                <a:lnTo>
                  <a:pt x="2113" y="0"/>
                </a:lnTo>
                <a:cubicBezTo>
                  <a:pt x="2133" y="0"/>
                  <a:pt x="2150" y="16"/>
                  <a:pt x="2150" y="36"/>
                </a:cubicBezTo>
                <a:lnTo>
                  <a:pt x="2150" y="375"/>
                </a:lnTo>
                <a:cubicBezTo>
                  <a:pt x="2150" y="395"/>
                  <a:pt x="2133" y="412"/>
                  <a:pt x="2113" y="412"/>
                </a:cubicBezTo>
                <a:lnTo>
                  <a:pt x="36" y="412"/>
                </a:lnTo>
                <a:cubicBezTo>
                  <a:pt x="16" y="412"/>
                  <a:pt x="0" y="395"/>
                  <a:pt x="0" y="375"/>
                </a:cubicBezTo>
                <a:lnTo>
                  <a:pt x="0" y="36"/>
                </a:lnTo>
                <a:cubicBezTo>
                  <a:pt x="0" y="16"/>
                  <a:pt x="16" y="0"/>
                  <a:pt x="36" y="0"/>
                </a:cubicBezTo>
                <a:close/>
              </a:path>
            </a:pathLst>
          </a:custGeom>
          <a:solidFill>
            <a:schemeClr val="bg1">
              <a:alpha val="100000"/>
            </a:schemeClr>
          </a:solidFill>
          <a:ln w="10" cap="flat" cmpd="sng">
            <a:solidFill>
              <a:schemeClr val="accent2">
                <a:alpha val="100000"/>
              </a:schemeClr>
            </a:solidFill>
            <a:prstDash val="solid"/>
            <a:miter lim="800000"/>
            <a:headEnd type="none" w="med" len="med"/>
            <a:tailEnd type="none" w="med" len="med"/>
          </a:ln>
        </p:spPr>
        <p:txBody>
          <a:bodyPr/>
          <a:lstStyle/>
          <a:p>
            <a:endParaRPr lang="zh-CN" altLang="en-US"/>
          </a:p>
        </p:txBody>
      </p:sp>
      <p:sp>
        <p:nvSpPr>
          <p:cNvPr id="45" name="TextBox 44"/>
          <p:cNvSpPr txBox="1"/>
          <p:nvPr/>
        </p:nvSpPr>
        <p:spPr>
          <a:xfrm>
            <a:off x="3298825" y="5619750"/>
            <a:ext cx="2038350" cy="458788"/>
          </a:xfrm>
          <a:prstGeom prst="rect">
            <a:avLst/>
          </a:prstGeom>
          <a:noFill/>
        </p:spPr>
        <p:txBody>
          <a:bodyPr wrap="square" rtlCol="0">
            <a:spAutoFit/>
          </a:bodyPr>
          <a:lstStyle/>
          <a:p>
            <a:pPr marR="0" defTabSz="914400">
              <a:lnSpc>
                <a:spcPct val="150000"/>
              </a:lnSpc>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n-ea"/>
                <a:ea typeface="+mn-ea"/>
                <a:cs typeface="+mn-cs"/>
              </a:rPr>
              <a:t>1、</a:t>
            </a:r>
            <a:r>
              <a:rPr kumimoji="0" lang="zh-CN" altLang="en-US" kern="1200" cap="none" spc="0" normalizeH="0" baseline="0" noProof="0" dirty="0" smtClean="0">
                <a:solidFill>
                  <a:schemeClr val="accent2"/>
                </a:solidFill>
                <a:latin typeface="+mn-ea"/>
                <a:ea typeface="+mn-ea"/>
                <a:cs typeface="+mn-cs"/>
              </a:rPr>
              <a:t>便民</a:t>
            </a:r>
            <a:endParaRPr kumimoji="0" lang="zh-CN" altLang="en-US" kern="1200" cap="none" spc="0" normalizeH="0" baseline="0" noProof="0" dirty="0">
              <a:solidFill>
                <a:schemeClr val="accent2"/>
              </a:solidFill>
              <a:latin typeface="+mn-ea"/>
              <a:ea typeface="+mn-ea"/>
              <a:cs typeface="+mn-cs"/>
            </a:endParaRPr>
          </a:p>
        </p:txBody>
      </p:sp>
      <p:sp>
        <p:nvSpPr>
          <p:cNvPr id="46" name="TextBox 45"/>
          <p:cNvSpPr txBox="1"/>
          <p:nvPr/>
        </p:nvSpPr>
        <p:spPr>
          <a:xfrm>
            <a:off x="5232400" y="5619750"/>
            <a:ext cx="1728788" cy="458788"/>
          </a:xfrm>
          <a:prstGeom prst="rect">
            <a:avLst/>
          </a:prstGeom>
          <a:noFill/>
        </p:spPr>
        <p:txBody>
          <a:bodyPr wrap="square" rtlCol="0">
            <a:spAutoFit/>
          </a:bodyPr>
          <a:lstStyle/>
          <a:p>
            <a:pPr marR="0" defTabSz="914400">
              <a:lnSpc>
                <a:spcPct val="150000"/>
              </a:lnSpc>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n-ea"/>
                <a:ea typeface="+mn-ea"/>
                <a:cs typeface="+mn-cs"/>
              </a:rPr>
              <a:t>2、</a:t>
            </a:r>
            <a:r>
              <a:rPr kumimoji="0" lang="zh-CN" altLang="en-US" kern="1200" cap="none" spc="0" normalizeH="0" baseline="0" noProof="0" dirty="0" smtClean="0">
                <a:solidFill>
                  <a:schemeClr val="accent2"/>
                </a:solidFill>
                <a:latin typeface="+mn-ea"/>
                <a:ea typeface="+mn-ea"/>
                <a:cs typeface="+mn-cs"/>
              </a:rPr>
              <a:t>利民</a:t>
            </a:r>
            <a:endParaRPr kumimoji="0" lang="zh-CN" altLang="en-US" kern="1200" cap="none" spc="0" normalizeH="0" baseline="0" noProof="0" dirty="0">
              <a:solidFill>
                <a:schemeClr val="accent2"/>
              </a:solidFill>
              <a:latin typeface="+mn-ea"/>
              <a:ea typeface="+mn-ea"/>
              <a:cs typeface="+mn-cs"/>
            </a:endParaRPr>
          </a:p>
        </p:txBody>
      </p:sp>
      <p:sp>
        <p:nvSpPr>
          <p:cNvPr id="47" name="TextBox 46"/>
          <p:cNvSpPr txBox="1"/>
          <p:nvPr/>
        </p:nvSpPr>
        <p:spPr>
          <a:xfrm>
            <a:off x="6953250" y="5619750"/>
            <a:ext cx="1797050" cy="458788"/>
          </a:xfrm>
          <a:prstGeom prst="rect">
            <a:avLst/>
          </a:prstGeom>
          <a:noFill/>
        </p:spPr>
        <p:txBody>
          <a:bodyPr wrap="square" rtlCol="0">
            <a:spAutoFit/>
          </a:bodyPr>
          <a:lstStyle/>
          <a:p>
            <a:pPr marR="0" defTabSz="914400">
              <a:lnSpc>
                <a:spcPct val="150000"/>
              </a:lnSpc>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n-ea"/>
                <a:ea typeface="+mn-ea"/>
                <a:cs typeface="+mn-cs"/>
              </a:rPr>
              <a:t>3、</a:t>
            </a:r>
            <a:r>
              <a:rPr kumimoji="0" lang="zh-CN" altLang="en-US" kern="1200" cap="none" spc="0" normalizeH="0" baseline="0" noProof="0" dirty="0" smtClean="0">
                <a:solidFill>
                  <a:schemeClr val="accent2"/>
                </a:solidFill>
                <a:latin typeface="+mn-ea"/>
                <a:ea typeface="+mn-ea"/>
                <a:cs typeface="+mn-cs"/>
              </a:rPr>
              <a:t>惠民</a:t>
            </a:r>
            <a:endParaRPr kumimoji="0" lang="zh-CN" altLang="en-US" kern="1200" cap="none" spc="0" normalizeH="0" baseline="0" noProof="0" dirty="0">
              <a:solidFill>
                <a:schemeClr val="accent2"/>
              </a:solidFill>
              <a:latin typeface="+mn-ea"/>
              <a:ea typeface="+mn-ea"/>
              <a:cs typeface="+mn-cs"/>
            </a:endParaRPr>
          </a:p>
        </p:txBody>
      </p:sp>
      <p:sp>
        <p:nvSpPr>
          <p:cNvPr id="48" name="Freeform 18"/>
          <p:cNvSpPr>
            <a:spLocks noEditPoints="1"/>
          </p:cNvSpPr>
          <p:nvPr/>
        </p:nvSpPr>
        <p:spPr bwMode="auto">
          <a:xfrm flipV="1">
            <a:off x="3851275" y="5235575"/>
            <a:ext cx="493713" cy="34131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49" name="Freeform 19"/>
          <p:cNvSpPr>
            <a:spLocks noEditPoints="1"/>
          </p:cNvSpPr>
          <p:nvPr/>
        </p:nvSpPr>
        <p:spPr bwMode="auto">
          <a:xfrm flipV="1">
            <a:off x="5638800" y="5235575"/>
            <a:ext cx="493713" cy="34131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50" name="Freeform 20"/>
          <p:cNvSpPr>
            <a:spLocks noEditPoints="1"/>
          </p:cNvSpPr>
          <p:nvPr/>
        </p:nvSpPr>
        <p:spPr bwMode="auto">
          <a:xfrm flipV="1">
            <a:off x="7475538" y="5235575"/>
            <a:ext cx="493713" cy="34131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1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20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0-#ppt_w/2"/>
                                          </p:val>
                                        </p:tav>
                                        <p:tav tm="100000">
                                          <p:val>
                                            <p:strVal val="#ppt_x"/>
                                          </p:val>
                                        </p:tav>
                                      </p:tavLst>
                                    </p:anim>
                                    <p:anim calcmode="lin" valueType="num">
                                      <p:cBhvr additive="base">
                                        <p:cTn id="30" dur="500" fill="hold"/>
                                        <p:tgtEl>
                                          <p:spTgt spid="25"/>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30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0-#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1439"/>
                            </p:stCondLst>
                            <p:childTnLst>
                              <p:par>
                                <p:cTn id="36" presetID="2" presetClass="entr" presetSubtype="6"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10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1+#ppt_w/2"/>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par>
                                <p:cTn id="44" presetID="2" presetClass="entr" presetSubtype="6" fill="hold" nodeType="withEffect">
                                  <p:stCondLst>
                                    <p:cond delay="20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1+#ppt_w/2"/>
                                          </p:val>
                                        </p:tav>
                                        <p:tav tm="100000">
                                          <p:val>
                                            <p:strVal val="#ppt_x"/>
                                          </p:val>
                                        </p:tav>
                                      </p:tavLst>
                                    </p:anim>
                                    <p:anim calcmode="lin" valueType="num">
                                      <p:cBhvr additive="base">
                                        <p:cTn id="47" dur="500" fill="hold"/>
                                        <p:tgtEl>
                                          <p:spTgt spid="28"/>
                                        </p:tgtEl>
                                        <p:attrNameLst>
                                          <p:attrName>ppt_y</p:attrName>
                                        </p:attrNameLst>
                                      </p:cBhvr>
                                      <p:tavLst>
                                        <p:tav tm="0">
                                          <p:val>
                                            <p:strVal val="1+#ppt_h/2"/>
                                          </p:val>
                                        </p:tav>
                                        <p:tav tm="100000">
                                          <p:val>
                                            <p:strVal val="#ppt_y"/>
                                          </p:val>
                                        </p:tav>
                                      </p:tavLst>
                                    </p:anim>
                                  </p:childTnLst>
                                </p:cTn>
                              </p:par>
                              <p:par>
                                <p:cTn id="48" presetID="2" presetClass="entr" presetSubtype="6" fill="hold" nodeType="withEffect">
                                  <p:stCondLst>
                                    <p:cond delay="30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500" fill="hold"/>
                                        <p:tgtEl>
                                          <p:spTgt spid="34"/>
                                        </p:tgtEl>
                                        <p:attrNameLst>
                                          <p:attrName>ppt_x</p:attrName>
                                        </p:attrNameLst>
                                      </p:cBhvr>
                                      <p:tavLst>
                                        <p:tav tm="0">
                                          <p:val>
                                            <p:strVal val="1+#ppt_w/2"/>
                                          </p:val>
                                        </p:tav>
                                        <p:tav tm="100000">
                                          <p:val>
                                            <p:strVal val="#ppt_x"/>
                                          </p:val>
                                        </p:tav>
                                      </p:tavLst>
                                    </p:anim>
                                    <p:anim calcmode="lin" valueType="num">
                                      <p:cBhvr additive="base">
                                        <p:cTn id="51" dur="500" fill="hold"/>
                                        <p:tgtEl>
                                          <p:spTgt spid="34"/>
                                        </p:tgtEl>
                                        <p:attrNameLst>
                                          <p:attrName>ppt_y</p:attrName>
                                        </p:attrNameLst>
                                      </p:cBhvr>
                                      <p:tavLst>
                                        <p:tav tm="0">
                                          <p:val>
                                            <p:strVal val="1+#ppt_h/2"/>
                                          </p:val>
                                        </p:tav>
                                        <p:tav tm="100000">
                                          <p:val>
                                            <p:strVal val="#ppt_y"/>
                                          </p:val>
                                        </p:tav>
                                      </p:tavLst>
                                    </p:anim>
                                  </p:childTnLst>
                                </p:cTn>
                              </p:par>
                            </p:childTnLst>
                          </p:cTn>
                        </p:par>
                        <p:par>
                          <p:cTn id="52" fill="hold">
                            <p:stCondLst>
                              <p:cond delay="1939"/>
                            </p:stCondLst>
                            <p:childTnLst>
                              <p:par>
                                <p:cTn id="53" presetID="21" presetClass="entr" presetSubtype="1"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heel(1)">
                                      <p:cBhvr>
                                        <p:cTn id="55" dur="2000"/>
                                        <p:tgtEl>
                                          <p:spTgt spid="8"/>
                                        </p:tgtEl>
                                      </p:cBhvr>
                                    </p:animEffect>
                                  </p:childTnLst>
                                </p:cTn>
                              </p:par>
                            </p:childTnLst>
                          </p:cTn>
                        </p:par>
                        <p:par>
                          <p:cTn id="56" fill="hold">
                            <p:stCondLst>
                              <p:cond delay="3939"/>
                            </p:stCondLst>
                            <p:childTnLst>
                              <p:par>
                                <p:cTn id="57" presetID="12" presetClass="entr" presetSubtype="2"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p:tgtEl>
                                          <p:spTgt spid="5"/>
                                        </p:tgtEl>
                                        <p:attrNameLst>
                                          <p:attrName>ppt_x</p:attrName>
                                        </p:attrNameLst>
                                      </p:cBhvr>
                                      <p:tavLst>
                                        <p:tav tm="0">
                                          <p:val>
                                            <p:strVal val="#ppt_x+#ppt_w*1.125000"/>
                                          </p:val>
                                        </p:tav>
                                        <p:tav tm="100000">
                                          <p:val>
                                            <p:strVal val="#ppt_x"/>
                                          </p:val>
                                        </p:tav>
                                      </p:tavLst>
                                    </p:anim>
                                    <p:animEffect transition="in" filter="wipe(left)">
                                      <p:cBhvr>
                                        <p:cTn id="60" dur="500"/>
                                        <p:tgtEl>
                                          <p:spTgt spid="5"/>
                                        </p:tgtEl>
                                      </p:cBhvr>
                                    </p:animEffect>
                                  </p:childTnLst>
                                </p:cTn>
                              </p:par>
                            </p:childTnLst>
                          </p:cTn>
                        </p:par>
                        <p:par>
                          <p:cTn id="61" fill="hold">
                            <p:stCondLst>
                              <p:cond delay="4439"/>
                            </p:stCondLst>
                            <p:childTnLst>
                              <p:par>
                                <p:cTn id="62" presetID="52" presetClass="entr" presetSubtype="0"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animScale>
                                      <p:cBhvr>
                                        <p:cTn id="6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7"/>
                                        </p:tgtEl>
                                        <p:attrNameLst>
                                          <p:attrName>ppt_x</p:attrName>
                                          <p:attrName>ppt_y</p:attrName>
                                        </p:attrNameLst>
                                      </p:cBhvr>
                                    </p:animMotion>
                                    <p:animEffect transition="in" filter="fade">
                                      <p:cBhvr>
                                        <p:cTn id="66" dur="1000"/>
                                        <p:tgtEl>
                                          <p:spTgt spid="7"/>
                                        </p:tgtEl>
                                      </p:cBhvr>
                                    </p:animEffect>
                                  </p:childTnLst>
                                </p:cTn>
                              </p:par>
                              <p:par>
                                <p:cTn id="67" presetID="52"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Scale>
                                      <p:cBhvr>
                                        <p:cTn id="69"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38"/>
                                        </p:tgtEl>
                                        <p:attrNameLst>
                                          <p:attrName>ppt_x</p:attrName>
                                          <p:attrName>ppt_y</p:attrName>
                                        </p:attrNameLst>
                                      </p:cBhvr>
                                    </p:animMotion>
                                    <p:animEffect transition="in" filter="fade">
                                      <p:cBhvr>
                                        <p:cTn id="71" dur="1000"/>
                                        <p:tgtEl>
                                          <p:spTgt spid="38"/>
                                        </p:tgtEl>
                                      </p:cBhvr>
                                    </p:animEffect>
                                  </p:childTnLst>
                                </p:cTn>
                              </p:par>
                            </p:childTnLst>
                          </p:cTn>
                        </p:par>
                        <p:par>
                          <p:cTn id="72" fill="hold">
                            <p:stCondLst>
                              <p:cond delay="5439"/>
                            </p:stCondLst>
                            <p:childTnLst>
                              <p:par>
                                <p:cTn id="73" presetID="22" presetClass="entr" presetSubtype="1"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up)">
                                      <p:cBhvr>
                                        <p:cTn id="75" dur="500"/>
                                        <p:tgtEl>
                                          <p:spTgt spid="40"/>
                                        </p:tgtEl>
                                      </p:cBhvr>
                                    </p:animEffect>
                                  </p:childTnLst>
                                </p:cTn>
                              </p:par>
                            </p:childTnLst>
                          </p:cTn>
                        </p:par>
                        <p:par>
                          <p:cTn id="76" fill="hold">
                            <p:stCondLst>
                              <p:cond delay="5939"/>
                            </p:stCondLst>
                            <p:childTnLst>
                              <p:par>
                                <p:cTn id="77" presetID="12" presetClass="entr" presetSubtype="8" fill="hold" nodeType="after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additive="base">
                                        <p:cTn id="79" dur="500"/>
                                        <p:tgtEl>
                                          <p:spTgt spid="4"/>
                                        </p:tgtEl>
                                        <p:attrNameLst>
                                          <p:attrName>ppt_x</p:attrName>
                                        </p:attrNameLst>
                                      </p:cBhvr>
                                      <p:tavLst>
                                        <p:tav tm="0">
                                          <p:val>
                                            <p:strVal val="#ppt_x-#ppt_w*1.125000"/>
                                          </p:val>
                                        </p:tav>
                                        <p:tav tm="100000">
                                          <p:val>
                                            <p:strVal val="#ppt_x"/>
                                          </p:val>
                                        </p:tav>
                                      </p:tavLst>
                                    </p:anim>
                                    <p:animEffect transition="in" filter="wipe(right)">
                                      <p:cBhvr>
                                        <p:cTn id="80" dur="500"/>
                                        <p:tgtEl>
                                          <p:spTgt spid="4"/>
                                        </p:tgtEl>
                                      </p:cBhvr>
                                    </p:animEffect>
                                  </p:childTnLst>
                                </p:cTn>
                              </p:par>
                            </p:childTnLst>
                          </p:cTn>
                        </p:par>
                        <p:par>
                          <p:cTn id="81" fill="hold">
                            <p:stCondLst>
                              <p:cond delay="6439"/>
                            </p:stCondLst>
                            <p:childTnLst>
                              <p:par>
                                <p:cTn id="82" presetID="52" presetClass="entr" presetSubtype="0"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Scale>
                                      <p:cBhvr>
                                        <p:cTn id="8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6"/>
                                        </p:tgtEl>
                                        <p:attrNameLst>
                                          <p:attrName>ppt_x</p:attrName>
                                          <p:attrName>ppt_y</p:attrName>
                                        </p:attrNameLst>
                                      </p:cBhvr>
                                    </p:animMotion>
                                    <p:animEffect transition="in" filter="fade">
                                      <p:cBhvr>
                                        <p:cTn id="86" dur="1000"/>
                                        <p:tgtEl>
                                          <p:spTgt spid="6"/>
                                        </p:tgtEl>
                                      </p:cBhvr>
                                    </p:animEffect>
                                  </p:childTnLst>
                                </p:cTn>
                              </p:par>
                              <p:par>
                                <p:cTn id="87" presetID="52" presetClass="entr" presetSubtype="0"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Scale>
                                      <p:cBhvr>
                                        <p:cTn id="89"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37"/>
                                        </p:tgtEl>
                                        <p:attrNameLst>
                                          <p:attrName>ppt_x</p:attrName>
                                          <p:attrName>ppt_y</p:attrName>
                                        </p:attrNameLst>
                                      </p:cBhvr>
                                    </p:animMotion>
                                    <p:animEffect transition="in" filter="fade">
                                      <p:cBhvr>
                                        <p:cTn id="91" dur="1000"/>
                                        <p:tgtEl>
                                          <p:spTgt spid="37"/>
                                        </p:tgtEl>
                                      </p:cBhvr>
                                    </p:animEffect>
                                  </p:childTnLst>
                                </p:cTn>
                              </p:par>
                            </p:childTnLst>
                          </p:cTn>
                        </p:par>
                        <p:par>
                          <p:cTn id="92" fill="hold">
                            <p:stCondLst>
                              <p:cond delay="7439"/>
                            </p:stCondLst>
                            <p:childTnLst>
                              <p:par>
                                <p:cTn id="93" presetID="22" presetClass="entr" presetSubtype="1"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up)">
                                      <p:cBhvr>
                                        <p:cTn id="95" dur="500"/>
                                        <p:tgtEl>
                                          <p:spTgt spid="39"/>
                                        </p:tgtEl>
                                      </p:cBhvr>
                                    </p:animEffect>
                                  </p:childTnLst>
                                </p:cTn>
                              </p:par>
                            </p:childTnLst>
                          </p:cTn>
                        </p:par>
                        <p:par>
                          <p:cTn id="96" fill="hold">
                            <p:stCondLst>
                              <p:cond delay="7939"/>
                            </p:stCondLst>
                            <p:childTnLst>
                              <p:par>
                                <p:cTn id="97" presetID="12" presetClass="entr" presetSubtype="4" fill="hold" nodeType="afterEffect">
                                  <p:stCondLst>
                                    <p:cond delay="0"/>
                                  </p:stCondLst>
                                  <p:childTnLst>
                                    <p:set>
                                      <p:cBhvr>
                                        <p:cTn id="98" dur="1" fill="hold">
                                          <p:stCondLst>
                                            <p:cond delay="0"/>
                                          </p:stCondLst>
                                        </p:cTn>
                                        <p:tgtEl>
                                          <p:spTgt spid="11"/>
                                        </p:tgtEl>
                                        <p:attrNameLst>
                                          <p:attrName>style.visibility</p:attrName>
                                        </p:attrNameLst>
                                      </p:cBhvr>
                                      <p:to>
                                        <p:strVal val="visible"/>
                                      </p:to>
                                    </p:set>
                                    <p:anim calcmode="lin" valueType="num">
                                      <p:cBhvr additive="base">
                                        <p:cTn id="99" dur="500"/>
                                        <p:tgtEl>
                                          <p:spTgt spid="11"/>
                                        </p:tgtEl>
                                        <p:attrNameLst>
                                          <p:attrName>ppt_y</p:attrName>
                                        </p:attrNameLst>
                                      </p:cBhvr>
                                      <p:tavLst>
                                        <p:tav tm="0">
                                          <p:val>
                                            <p:strVal val="#ppt_y+#ppt_h*1.125000"/>
                                          </p:val>
                                        </p:tav>
                                        <p:tav tm="100000">
                                          <p:val>
                                            <p:strVal val="#ppt_y"/>
                                          </p:val>
                                        </p:tav>
                                      </p:tavLst>
                                    </p:anim>
                                    <p:animEffect transition="in" filter="wipe(up)">
                                      <p:cBhvr>
                                        <p:cTn id="100" dur="500"/>
                                        <p:tgtEl>
                                          <p:spTgt spid="11"/>
                                        </p:tgtEl>
                                      </p:cBhvr>
                                    </p:animEffect>
                                  </p:childTnLst>
                                </p:cTn>
                              </p:par>
                              <p:par>
                                <p:cTn id="101" presetID="12" presetClass="entr" presetSubtype="4"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p:tgtEl>
                                          <p:spTgt spid="10"/>
                                        </p:tgtEl>
                                        <p:attrNameLst>
                                          <p:attrName>ppt_y</p:attrName>
                                        </p:attrNameLst>
                                      </p:cBhvr>
                                      <p:tavLst>
                                        <p:tav tm="0">
                                          <p:val>
                                            <p:strVal val="#ppt_y+#ppt_h*1.125000"/>
                                          </p:val>
                                        </p:tav>
                                        <p:tav tm="100000">
                                          <p:val>
                                            <p:strVal val="#ppt_y"/>
                                          </p:val>
                                        </p:tav>
                                      </p:tavLst>
                                    </p:anim>
                                    <p:animEffect transition="in" filter="wipe(up)">
                                      <p:cBhvr>
                                        <p:cTn id="104" dur="500"/>
                                        <p:tgtEl>
                                          <p:spTgt spid="10"/>
                                        </p:tgtEl>
                                      </p:cBhvr>
                                    </p:animEffect>
                                  </p:childTnLst>
                                </p:cTn>
                              </p:par>
                              <p:par>
                                <p:cTn id="105" presetID="12" presetClass="entr" presetSubtype="4" fill="hold" nodeType="withEffect">
                                  <p:stCondLst>
                                    <p:cond delay="0"/>
                                  </p:stCondLst>
                                  <p:childTnLst>
                                    <p:set>
                                      <p:cBhvr>
                                        <p:cTn id="106" dur="1" fill="hold">
                                          <p:stCondLst>
                                            <p:cond delay="0"/>
                                          </p:stCondLst>
                                        </p:cTn>
                                        <p:tgtEl>
                                          <p:spTgt spid="9"/>
                                        </p:tgtEl>
                                        <p:attrNameLst>
                                          <p:attrName>style.visibility</p:attrName>
                                        </p:attrNameLst>
                                      </p:cBhvr>
                                      <p:to>
                                        <p:strVal val="visible"/>
                                      </p:to>
                                    </p:set>
                                    <p:anim calcmode="lin" valueType="num">
                                      <p:cBhvr additive="base">
                                        <p:cTn id="107" dur="500"/>
                                        <p:tgtEl>
                                          <p:spTgt spid="9"/>
                                        </p:tgtEl>
                                        <p:attrNameLst>
                                          <p:attrName>ppt_y</p:attrName>
                                        </p:attrNameLst>
                                      </p:cBhvr>
                                      <p:tavLst>
                                        <p:tav tm="0">
                                          <p:val>
                                            <p:strVal val="#ppt_y+#ppt_h*1.125000"/>
                                          </p:val>
                                        </p:tav>
                                        <p:tav tm="100000">
                                          <p:val>
                                            <p:strVal val="#ppt_y"/>
                                          </p:val>
                                        </p:tav>
                                      </p:tavLst>
                                    </p:anim>
                                    <p:animEffect transition="in" filter="wipe(up)">
                                      <p:cBhvr>
                                        <p:cTn id="108" dur="500"/>
                                        <p:tgtEl>
                                          <p:spTgt spid="9"/>
                                        </p:tgtEl>
                                      </p:cBhvr>
                                    </p:animEffect>
                                  </p:childTnLst>
                                </p:cTn>
                              </p:par>
                            </p:childTnLst>
                          </p:cTn>
                        </p:par>
                        <p:par>
                          <p:cTn id="109" fill="hold">
                            <p:stCondLst>
                              <p:cond delay="8439"/>
                            </p:stCondLst>
                            <p:childTnLst>
                              <p:par>
                                <p:cTn id="110" presetID="16" presetClass="entr" presetSubtype="21" fill="hold" nodeType="after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barn(inVertical)">
                                      <p:cBhvr>
                                        <p:cTn id="112" dur="500"/>
                                        <p:tgtEl>
                                          <p:spTgt spid="12"/>
                                        </p:tgtEl>
                                      </p:cBhvr>
                                    </p:animEffect>
                                  </p:childTnLst>
                                </p:cTn>
                              </p:par>
                            </p:childTnLst>
                          </p:cTn>
                        </p:par>
                        <p:par>
                          <p:cTn id="113" fill="hold">
                            <p:stCondLst>
                              <p:cond delay="8939"/>
                            </p:stCondLst>
                            <p:childTnLst>
                              <p:par>
                                <p:cTn id="114" presetID="2" presetClass="entr" presetSubtype="12"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500" fill="hold"/>
                                        <p:tgtEl>
                                          <p:spTgt spid="41"/>
                                        </p:tgtEl>
                                        <p:attrNameLst>
                                          <p:attrName>ppt_x</p:attrName>
                                        </p:attrNameLst>
                                      </p:cBhvr>
                                      <p:tavLst>
                                        <p:tav tm="0">
                                          <p:val>
                                            <p:strVal val="0-#ppt_w/2"/>
                                          </p:val>
                                        </p:tav>
                                        <p:tav tm="100000">
                                          <p:val>
                                            <p:strVal val="#ppt_x"/>
                                          </p:val>
                                        </p:tav>
                                      </p:tavLst>
                                    </p:anim>
                                    <p:anim calcmode="lin" valueType="num">
                                      <p:cBhvr additive="base">
                                        <p:cTn id="117" dur="50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12" fill="hold" grpId="0" nodeType="withEffect">
                                  <p:stCondLst>
                                    <p:cond delay="100"/>
                                  </p:stCondLst>
                                  <p:childTnLst>
                                    <p:set>
                                      <p:cBhvr>
                                        <p:cTn id="119" dur="1" fill="hold">
                                          <p:stCondLst>
                                            <p:cond delay="0"/>
                                          </p:stCondLst>
                                        </p:cTn>
                                        <p:tgtEl>
                                          <p:spTgt spid="42"/>
                                        </p:tgtEl>
                                        <p:attrNameLst>
                                          <p:attrName>style.visibility</p:attrName>
                                        </p:attrNameLst>
                                      </p:cBhvr>
                                      <p:to>
                                        <p:strVal val="visible"/>
                                      </p:to>
                                    </p:set>
                                    <p:anim calcmode="lin" valueType="num">
                                      <p:cBhvr additive="base">
                                        <p:cTn id="120" dur="500" fill="hold"/>
                                        <p:tgtEl>
                                          <p:spTgt spid="42"/>
                                        </p:tgtEl>
                                        <p:attrNameLst>
                                          <p:attrName>ppt_x</p:attrName>
                                        </p:attrNameLst>
                                      </p:cBhvr>
                                      <p:tavLst>
                                        <p:tav tm="0">
                                          <p:val>
                                            <p:strVal val="0-#ppt_w/2"/>
                                          </p:val>
                                        </p:tav>
                                        <p:tav tm="100000">
                                          <p:val>
                                            <p:strVal val="#ppt_x"/>
                                          </p:val>
                                        </p:tav>
                                      </p:tavLst>
                                    </p:anim>
                                    <p:anim calcmode="lin" valueType="num">
                                      <p:cBhvr additive="base">
                                        <p:cTn id="121" dur="500" fill="hold"/>
                                        <p:tgtEl>
                                          <p:spTgt spid="42"/>
                                        </p:tgtEl>
                                        <p:attrNameLst>
                                          <p:attrName>ppt_y</p:attrName>
                                        </p:attrNameLst>
                                      </p:cBhvr>
                                      <p:tavLst>
                                        <p:tav tm="0">
                                          <p:val>
                                            <p:strVal val="1+#ppt_h/2"/>
                                          </p:val>
                                        </p:tav>
                                        <p:tav tm="100000">
                                          <p:val>
                                            <p:strVal val="#ppt_y"/>
                                          </p:val>
                                        </p:tav>
                                      </p:tavLst>
                                    </p:anim>
                                  </p:childTnLst>
                                </p:cTn>
                              </p:par>
                              <p:par>
                                <p:cTn id="122" presetID="2" presetClass="entr" presetSubtype="12" fill="hold" grpId="0" nodeType="withEffect">
                                  <p:stCondLst>
                                    <p:cond delay="200"/>
                                  </p:stCondLst>
                                  <p:childTnLst>
                                    <p:set>
                                      <p:cBhvr>
                                        <p:cTn id="123" dur="1" fill="hold">
                                          <p:stCondLst>
                                            <p:cond delay="0"/>
                                          </p:stCondLst>
                                        </p:cTn>
                                        <p:tgtEl>
                                          <p:spTgt spid="43"/>
                                        </p:tgtEl>
                                        <p:attrNameLst>
                                          <p:attrName>style.visibility</p:attrName>
                                        </p:attrNameLst>
                                      </p:cBhvr>
                                      <p:to>
                                        <p:strVal val="visible"/>
                                      </p:to>
                                    </p:set>
                                    <p:anim calcmode="lin" valueType="num">
                                      <p:cBhvr additive="base">
                                        <p:cTn id="124" dur="500" fill="hold"/>
                                        <p:tgtEl>
                                          <p:spTgt spid="43"/>
                                        </p:tgtEl>
                                        <p:attrNameLst>
                                          <p:attrName>ppt_x</p:attrName>
                                        </p:attrNameLst>
                                      </p:cBhvr>
                                      <p:tavLst>
                                        <p:tav tm="0">
                                          <p:val>
                                            <p:strVal val="0-#ppt_w/2"/>
                                          </p:val>
                                        </p:tav>
                                        <p:tav tm="100000">
                                          <p:val>
                                            <p:strVal val="#ppt_x"/>
                                          </p:val>
                                        </p:tav>
                                      </p:tavLst>
                                    </p:anim>
                                    <p:anim calcmode="lin" valueType="num">
                                      <p:cBhvr additive="base">
                                        <p:cTn id="125" dur="500" fill="hold"/>
                                        <p:tgtEl>
                                          <p:spTgt spid="43"/>
                                        </p:tgtEl>
                                        <p:attrNameLst>
                                          <p:attrName>ppt_y</p:attrName>
                                        </p:attrNameLst>
                                      </p:cBhvr>
                                      <p:tavLst>
                                        <p:tav tm="0">
                                          <p:val>
                                            <p:strVal val="1+#ppt_h/2"/>
                                          </p:val>
                                        </p:tav>
                                        <p:tav tm="100000">
                                          <p:val>
                                            <p:strVal val="#ppt_y"/>
                                          </p:val>
                                        </p:tav>
                                      </p:tavLst>
                                    </p:anim>
                                  </p:childTnLst>
                                </p:cTn>
                              </p:par>
                            </p:childTnLst>
                          </p:cTn>
                        </p:par>
                        <p:par>
                          <p:cTn id="126" fill="hold">
                            <p:stCondLst>
                              <p:cond delay="9439"/>
                            </p:stCondLst>
                            <p:childTnLst>
                              <p:par>
                                <p:cTn id="127" presetID="12" presetClass="entr" presetSubtype="1" fill="hold" nodeType="afterEffect">
                                  <p:stCondLst>
                                    <p:cond delay="0"/>
                                  </p:stCondLst>
                                  <p:childTnLst>
                                    <p:set>
                                      <p:cBhvr>
                                        <p:cTn id="128" dur="1" fill="hold">
                                          <p:stCondLst>
                                            <p:cond delay="0"/>
                                          </p:stCondLst>
                                        </p:cTn>
                                        <p:tgtEl>
                                          <p:spTgt spid="48"/>
                                        </p:tgtEl>
                                        <p:attrNameLst>
                                          <p:attrName>style.visibility</p:attrName>
                                        </p:attrNameLst>
                                      </p:cBhvr>
                                      <p:to>
                                        <p:strVal val="visible"/>
                                      </p:to>
                                    </p:set>
                                    <p:anim calcmode="lin" valueType="num">
                                      <p:cBhvr additive="base">
                                        <p:cTn id="129" dur="500"/>
                                        <p:tgtEl>
                                          <p:spTgt spid="48"/>
                                        </p:tgtEl>
                                        <p:attrNameLst>
                                          <p:attrName>ppt_y</p:attrName>
                                        </p:attrNameLst>
                                      </p:cBhvr>
                                      <p:tavLst>
                                        <p:tav tm="0">
                                          <p:val>
                                            <p:strVal val="#ppt_y-#ppt_h*1.125000"/>
                                          </p:val>
                                        </p:tav>
                                        <p:tav tm="100000">
                                          <p:val>
                                            <p:strVal val="#ppt_y"/>
                                          </p:val>
                                        </p:tav>
                                      </p:tavLst>
                                    </p:anim>
                                    <p:animEffect transition="in" filter="wipe(down)">
                                      <p:cBhvr>
                                        <p:cTn id="130" dur="500"/>
                                        <p:tgtEl>
                                          <p:spTgt spid="48"/>
                                        </p:tgtEl>
                                      </p:cBhvr>
                                    </p:animEffect>
                                  </p:childTnLst>
                                </p:cTn>
                              </p:par>
                              <p:par>
                                <p:cTn id="131" presetID="12" presetClass="entr" presetSubtype="1" fill="hold" nodeType="with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additive="base">
                                        <p:cTn id="133" dur="500"/>
                                        <p:tgtEl>
                                          <p:spTgt spid="49"/>
                                        </p:tgtEl>
                                        <p:attrNameLst>
                                          <p:attrName>ppt_y</p:attrName>
                                        </p:attrNameLst>
                                      </p:cBhvr>
                                      <p:tavLst>
                                        <p:tav tm="0">
                                          <p:val>
                                            <p:strVal val="#ppt_y-#ppt_h*1.125000"/>
                                          </p:val>
                                        </p:tav>
                                        <p:tav tm="100000">
                                          <p:val>
                                            <p:strVal val="#ppt_y"/>
                                          </p:val>
                                        </p:tav>
                                      </p:tavLst>
                                    </p:anim>
                                    <p:animEffect transition="in" filter="wipe(down)">
                                      <p:cBhvr>
                                        <p:cTn id="134" dur="500"/>
                                        <p:tgtEl>
                                          <p:spTgt spid="49"/>
                                        </p:tgtEl>
                                      </p:cBhvr>
                                    </p:animEffect>
                                  </p:childTnLst>
                                </p:cTn>
                              </p:par>
                              <p:par>
                                <p:cTn id="135" presetID="12" presetClass="entr" presetSubtype="1" fill="hold" nodeType="withEffect">
                                  <p:stCondLst>
                                    <p:cond delay="0"/>
                                  </p:stCondLst>
                                  <p:childTnLst>
                                    <p:set>
                                      <p:cBhvr>
                                        <p:cTn id="136" dur="1" fill="hold">
                                          <p:stCondLst>
                                            <p:cond delay="0"/>
                                          </p:stCondLst>
                                        </p:cTn>
                                        <p:tgtEl>
                                          <p:spTgt spid="50"/>
                                        </p:tgtEl>
                                        <p:attrNameLst>
                                          <p:attrName>style.visibility</p:attrName>
                                        </p:attrNameLst>
                                      </p:cBhvr>
                                      <p:to>
                                        <p:strVal val="visible"/>
                                      </p:to>
                                    </p:set>
                                    <p:anim calcmode="lin" valueType="num">
                                      <p:cBhvr additive="base">
                                        <p:cTn id="137" dur="500"/>
                                        <p:tgtEl>
                                          <p:spTgt spid="50"/>
                                        </p:tgtEl>
                                        <p:attrNameLst>
                                          <p:attrName>ppt_y</p:attrName>
                                        </p:attrNameLst>
                                      </p:cBhvr>
                                      <p:tavLst>
                                        <p:tav tm="0">
                                          <p:val>
                                            <p:strVal val="#ppt_y-#ppt_h*1.125000"/>
                                          </p:val>
                                        </p:tav>
                                        <p:tav tm="100000">
                                          <p:val>
                                            <p:strVal val="#ppt_y"/>
                                          </p:val>
                                        </p:tav>
                                      </p:tavLst>
                                    </p:anim>
                                    <p:animEffect transition="in" filter="wipe(down)">
                                      <p:cBhvr>
                                        <p:cTn id="138" dur="500"/>
                                        <p:tgtEl>
                                          <p:spTgt spid="50"/>
                                        </p:tgtEl>
                                      </p:cBhvr>
                                    </p:animEffect>
                                  </p:childTnLst>
                                </p:cTn>
                              </p:par>
                            </p:childTnLst>
                          </p:cTn>
                        </p:par>
                        <p:par>
                          <p:cTn id="139" fill="hold">
                            <p:stCondLst>
                              <p:cond delay="9939"/>
                            </p:stCondLst>
                            <p:childTnLst>
                              <p:par>
                                <p:cTn id="140" presetID="16" presetClass="entr" presetSubtype="21" fill="hold" nodeType="afterEffect">
                                  <p:stCondLst>
                                    <p:cond delay="0"/>
                                  </p:stCondLst>
                                  <p:childTnLst>
                                    <p:set>
                                      <p:cBhvr>
                                        <p:cTn id="141" dur="1" fill="hold">
                                          <p:stCondLst>
                                            <p:cond delay="0"/>
                                          </p:stCondLst>
                                        </p:cTn>
                                        <p:tgtEl>
                                          <p:spTgt spid="44"/>
                                        </p:tgtEl>
                                        <p:attrNameLst>
                                          <p:attrName>style.visibility</p:attrName>
                                        </p:attrNameLst>
                                      </p:cBhvr>
                                      <p:to>
                                        <p:strVal val="visible"/>
                                      </p:to>
                                    </p:set>
                                    <p:animEffect transition="in" filter="barn(inVertical)">
                                      <p:cBhvr>
                                        <p:cTn id="142" dur="500"/>
                                        <p:tgtEl>
                                          <p:spTgt spid="44"/>
                                        </p:tgtEl>
                                      </p:cBhvr>
                                    </p:animEffect>
                                  </p:childTnLst>
                                </p:cTn>
                              </p:par>
                            </p:childTnLst>
                          </p:cTn>
                        </p:par>
                        <p:par>
                          <p:cTn id="143" fill="hold">
                            <p:stCondLst>
                              <p:cond delay="10439"/>
                            </p:stCondLst>
                            <p:childTnLst>
                              <p:par>
                                <p:cTn id="144" presetID="2" presetClass="entr" presetSubtype="3" fill="hold" grpId="0" nodeType="afterEffect">
                                  <p:stCondLst>
                                    <p:cond delay="0"/>
                                  </p:stCondLst>
                                  <p:childTnLst>
                                    <p:set>
                                      <p:cBhvr>
                                        <p:cTn id="145" dur="1" fill="hold">
                                          <p:stCondLst>
                                            <p:cond delay="0"/>
                                          </p:stCondLst>
                                        </p:cTn>
                                        <p:tgtEl>
                                          <p:spTgt spid="45"/>
                                        </p:tgtEl>
                                        <p:attrNameLst>
                                          <p:attrName>style.visibility</p:attrName>
                                        </p:attrNameLst>
                                      </p:cBhvr>
                                      <p:to>
                                        <p:strVal val="visible"/>
                                      </p:to>
                                    </p:set>
                                    <p:anim calcmode="lin" valueType="num">
                                      <p:cBhvr additive="base">
                                        <p:cTn id="146" dur="500" fill="hold"/>
                                        <p:tgtEl>
                                          <p:spTgt spid="45"/>
                                        </p:tgtEl>
                                        <p:attrNameLst>
                                          <p:attrName>ppt_x</p:attrName>
                                        </p:attrNameLst>
                                      </p:cBhvr>
                                      <p:tavLst>
                                        <p:tav tm="0">
                                          <p:val>
                                            <p:strVal val="1+#ppt_w/2"/>
                                          </p:val>
                                        </p:tav>
                                        <p:tav tm="100000">
                                          <p:val>
                                            <p:strVal val="#ppt_x"/>
                                          </p:val>
                                        </p:tav>
                                      </p:tavLst>
                                    </p:anim>
                                    <p:anim calcmode="lin" valueType="num">
                                      <p:cBhvr additive="base">
                                        <p:cTn id="147" dur="500" fill="hold"/>
                                        <p:tgtEl>
                                          <p:spTgt spid="45"/>
                                        </p:tgtEl>
                                        <p:attrNameLst>
                                          <p:attrName>ppt_y</p:attrName>
                                        </p:attrNameLst>
                                      </p:cBhvr>
                                      <p:tavLst>
                                        <p:tav tm="0">
                                          <p:val>
                                            <p:strVal val="0-#ppt_h/2"/>
                                          </p:val>
                                        </p:tav>
                                        <p:tav tm="100000">
                                          <p:val>
                                            <p:strVal val="#ppt_y"/>
                                          </p:val>
                                        </p:tav>
                                      </p:tavLst>
                                    </p:anim>
                                  </p:childTnLst>
                                </p:cTn>
                              </p:par>
                              <p:par>
                                <p:cTn id="148" presetID="2" presetClass="entr" presetSubtype="3" fill="hold" grpId="0" nodeType="withEffect">
                                  <p:stCondLst>
                                    <p:cond delay="100"/>
                                  </p:stCondLst>
                                  <p:childTnLst>
                                    <p:set>
                                      <p:cBhvr>
                                        <p:cTn id="149" dur="1" fill="hold">
                                          <p:stCondLst>
                                            <p:cond delay="0"/>
                                          </p:stCondLst>
                                        </p:cTn>
                                        <p:tgtEl>
                                          <p:spTgt spid="46"/>
                                        </p:tgtEl>
                                        <p:attrNameLst>
                                          <p:attrName>style.visibility</p:attrName>
                                        </p:attrNameLst>
                                      </p:cBhvr>
                                      <p:to>
                                        <p:strVal val="visible"/>
                                      </p:to>
                                    </p:set>
                                    <p:anim calcmode="lin" valueType="num">
                                      <p:cBhvr additive="base">
                                        <p:cTn id="150" dur="500" fill="hold"/>
                                        <p:tgtEl>
                                          <p:spTgt spid="46"/>
                                        </p:tgtEl>
                                        <p:attrNameLst>
                                          <p:attrName>ppt_x</p:attrName>
                                        </p:attrNameLst>
                                      </p:cBhvr>
                                      <p:tavLst>
                                        <p:tav tm="0">
                                          <p:val>
                                            <p:strVal val="1+#ppt_w/2"/>
                                          </p:val>
                                        </p:tav>
                                        <p:tav tm="100000">
                                          <p:val>
                                            <p:strVal val="#ppt_x"/>
                                          </p:val>
                                        </p:tav>
                                      </p:tavLst>
                                    </p:anim>
                                    <p:anim calcmode="lin" valueType="num">
                                      <p:cBhvr additive="base">
                                        <p:cTn id="151" dur="500" fill="hold"/>
                                        <p:tgtEl>
                                          <p:spTgt spid="46"/>
                                        </p:tgtEl>
                                        <p:attrNameLst>
                                          <p:attrName>ppt_y</p:attrName>
                                        </p:attrNameLst>
                                      </p:cBhvr>
                                      <p:tavLst>
                                        <p:tav tm="0">
                                          <p:val>
                                            <p:strVal val="0-#ppt_h/2"/>
                                          </p:val>
                                        </p:tav>
                                        <p:tav tm="100000">
                                          <p:val>
                                            <p:strVal val="#ppt_y"/>
                                          </p:val>
                                        </p:tav>
                                      </p:tavLst>
                                    </p:anim>
                                  </p:childTnLst>
                                </p:cTn>
                              </p:par>
                              <p:par>
                                <p:cTn id="152" presetID="2" presetClass="entr" presetSubtype="3" fill="hold" grpId="0" nodeType="withEffect">
                                  <p:stCondLst>
                                    <p:cond delay="200"/>
                                  </p:stCondLst>
                                  <p:childTnLst>
                                    <p:set>
                                      <p:cBhvr>
                                        <p:cTn id="153" dur="1" fill="hold">
                                          <p:stCondLst>
                                            <p:cond delay="0"/>
                                          </p:stCondLst>
                                        </p:cTn>
                                        <p:tgtEl>
                                          <p:spTgt spid="47"/>
                                        </p:tgtEl>
                                        <p:attrNameLst>
                                          <p:attrName>style.visibility</p:attrName>
                                        </p:attrNameLst>
                                      </p:cBhvr>
                                      <p:to>
                                        <p:strVal val="visible"/>
                                      </p:to>
                                    </p:set>
                                    <p:anim calcmode="lin" valueType="num">
                                      <p:cBhvr additive="base">
                                        <p:cTn id="154" dur="500" fill="hold"/>
                                        <p:tgtEl>
                                          <p:spTgt spid="47"/>
                                        </p:tgtEl>
                                        <p:attrNameLst>
                                          <p:attrName>ppt_x</p:attrName>
                                        </p:attrNameLst>
                                      </p:cBhvr>
                                      <p:tavLst>
                                        <p:tav tm="0">
                                          <p:val>
                                            <p:strVal val="1+#ppt_w/2"/>
                                          </p:val>
                                        </p:tav>
                                        <p:tav tm="100000">
                                          <p:val>
                                            <p:strVal val="#ppt_x"/>
                                          </p:val>
                                        </p:tav>
                                      </p:tavLst>
                                    </p:anim>
                                    <p:anim calcmode="lin" valueType="num">
                                      <p:cBhvr additive="base">
                                        <p:cTn id="155"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6" grpId="0" animBg="1"/>
      <p:bldP spid="7" grpId="0" animBg="1"/>
      <p:bldP spid="37" grpId="0"/>
      <p:bldP spid="38" grpId="0"/>
      <p:bldP spid="39" grpId="0"/>
      <p:bldP spid="40" grpId="0"/>
      <p:bldP spid="41" grpId="0"/>
      <p:bldP spid="42" grpId="0"/>
      <p:bldP spid="43" grpId="0"/>
      <p:bldP spid="45"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Oval 6"/>
          <p:cNvSpPr>
            <a:spLocks noChangeAspect="1" noChangeArrowheads="1"/>
          </p:cNvSpPr>
          <p:nvPr/>
        </p:nvSpPr>
        <p:spPr bwMode="auto">
          <a:xfrm>
            <a:off x="6132513" y="4076700"/>
            <a:ext cx="1435100" cy="1439863"/>
          </a:xfrm>
          <a:prstGeom prst="ellipse">
            <a:avLst/>
          </a:pr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5" name="Oval 7"/>
          <p:cNvSpPr>
            <a:spLocks noChangeAspect="1" noChangeArrowheads="1"/>
          </p:cNvSpPr>
          <p:nvPr/>
        </p:nvSpPr>
        <p:spPr bwMode="auto">
          <a:xfrm>
            <a:off x="8128000" y="2708275"/>
            <a:ext cx="1438275" cy="1439863"/>
          </a:xfrm>
          <a:prstGeom prst="ellipse">
            <a:avLst/>
          </a:prstGeom>
          <a:solidFill>
            <a:schemeClr val="tx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6" name="Oval 8"/>
          <p:cNvSpPr>
            <a:spLocks noChangeAspect="1" noChangeArrowheads="1"/>
          </p:cNvSpPr>
          <p:nvPr/>
        </p:nvSpPr>
        <p:spPr bwMode="auto">
          <a:xfrm>
            <a:off x="10061575" y="1341438"/>
            <a:ext cx="1436688" cy="1439863"/>
          </a:xfrm>
          <a:prstGeom prst="ellipse">
            <a:avLst/>
          </a:pr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7" name="Freeform 9"/>
          <p:cNvSpPr/>
          <p:nvPr/>
        </p:nvSpPr>
        <p:spPr bwMode="auto">
          <a:xfrm>
            <a:off x="5665788" y="2836863"/>
            <a:ext cx="6584950" cy="4021138"/>
          </a:xfrm>
          <a:custGeom>
            <a:avLst/>
            <a:gdLst/>
            <a:ahLst/>
            <a:cxnLst/>
            <a:rect l="l" t="t" r="r" b="b"/>
            <a:pathLst>
              <a:path w="5358466" h="3767155">
                <a:moveTo>
                  <a:pt x="3479568" y="0"/>
                </a:moveTo>
                <a:lnTo>
                  <a:pt x="3618115" y="0"/>
                </a:lnTo>
                <a:lnTo>
                  <a:pt x="5358466" y="0"/>
                </a:lnTo>
                <a:lnTo>
                  <a:pt x="5358466" y="138769"/>
                </a:lnTo>
                <a:lnTo>
                  <a:pt x="3618115" y="138769"/>
                </a:lnTo>
                <a:lnTo>
                  <a:pt x="3618115" y="1287028"/>
                </a:lnTo>
                <a:lnTo>
                  <a:pt x="3618115" y="1425797"/>
                </a:lnTo>
                <a:lnTo>
                  <a:pt x="3479568" y="1425797"/>
                </a:lnTo>
                <a:lnTo>
                  <a:pt x="1878331" y="1425797"/>
                </a:lnTo>
                <a:lnTo>
                  <a:pt x="1878331" y="2574055"/>
                </a:lnTo>
                <a:lnTo>
                  <a:pt x="1878331" y="2712824"/>
                </a:lnTo>
                <a:lnTo>
                  <a:pt x="1739784" y="2712824"/>
                </a:lnTo>
                <a:lnTo>
                  <a:pt x="138547" y="2712824"/>
                </a:lnTo>
                <a:lnTo>
                  <a:pt x="138547" y="3767155"/>
                </a:lnTo>
                <a:lnTo>
                  <a:pt x="0" y="3767155"/>
                </a:lnTo>
                <a:lnTo>
                  <a:pt x="0" y="2712824"/>
                </a:lnTo>
                <a:lnTo>
                  <a:pt x="0" y="2574055"/>
                </a:lnTo>
                <a:lnTo>
                  <a:pt x="138547" y="2574055"/>
                </a:lnTo>
                <a:lnTo>
                  <a:pt x="1739784" y="2574055"/>
                </a:lnTo>
                <a:lnTo>
                  <a:pt x="1739784" y="1425797"/>
                </a:lnTo>
                <a:lnTo>
                  <a:pt x="1739784" y="1287028"/>
                </a:lnTo>
                <a:lnTo>
                  <a:pt x="1878331" y="1287028"/>
                </a:lnTo>
                <a:lnTo>
                  <a:pt x="3479568" y="1287028"/>
                </a:lnTo>
                <a:lnTo>
                  <a:pt x="3479568" y="138769"/>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8" name="Line 10"/>
          <p:cNvSpPr>
            <a:spLocks noChangeShapeType="1"/>
          </p:cNvSpPr>
          <p:nvPr/>
        </p:nvSpPr>
        <p:spPr bwMode="auto">
          <a:xfrm flipH="1">
            <a:off x="4802188" y="4792663"/>
            <a:ext cx="1114425" cy="0"/>
          </a:xfrm>
          <a:prstGeom prst="line">
            <a:avLst/>
          </a:prstGeom>
          <a:noFill/>
          <a:ln w="12700" cap="flat">
            <a:solidFill>
              <a:schemeClr val="accent3"/>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9" name="Line 11"/>
          <p:cNvSpPr>
            <a:spLocks noChangeShapeType="1"/>
          </p:cNvSpPr>
          <p:nvPr/>
        </p:nvSpPr>
        <p:spPr bwMode="auto">
          <a:xfrm flipH="1">
            <a:off x="5916613" y="3429000"/>
            <a:ext cx="2054225" cy="0"/>
          </a:xfrm>
          <a:prstGeom prst="line">
            <a:avLst/>
          </a:prstGeom>
          <a:noFill/>
          <a:ln w="12700" cap="flat">
            <a:solidFill>
              <a:schemeClr val="accent3"/>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0" name="Line 12"/>
          <p:cNvSpPr>
            <a:spLocks noChangeShapeType="1"/>
          </p:cNvSpPr>
          <p:nvPr/>
        </p:nvSpPr>
        <p:spPr bwMode="auto">
          <a:xfrm flipH="1">
            <a:off x="6850063" y="2060575"/>
            <a:ext cx="3065463" cy="0"/>
          </a:xfrm>
          <a:prstGeom prst="line">
            <a:avLst/>
          </a:prstGeom>
          <a:noFill/>
          <a:ln w="12700" cap="flat">
            <a:solidFill>
              <a:schemeClr val="accent3"/>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1" name="TextBox 10"/>
          <p:cNvSpPr txBox="1"/>
          <p:nvPr/>
        </p:nvSpPr>
        <p:spPr>
          <a:xfrm>
            <a:off x="10061575" y="1450975"/>
            <a:ext cx="1397000" cy="1385888"/>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800" b="1" kern="1200" cap="none" spc="0" normalizeH="0" baseline="0" noProof="0" dirty="0" smtClean="0">
                <a:solidFill>
                  <a:schemeClr val="accent2"/>
                </a:solidFill>
                <a:latin typeface="+mj-ea"/>
                <a:ea typeface="+mj-ea"/>
                <a:cs typeface="+mn-cs"/>
              </a:rPr>
              <a:t>情感态度价值观</a:t>
            </a:r>
            <a:endParaRPr kumimoji="0" lang="zh-CN" altLang="en-US" sz="2800" b="1" kern="1200" cap="none" spc="0" normalizeH="0" baseline="0" noProof="0" dirty="0">
              <a:solidFill>
                <a:schemeClr val="accent2"/>
              </a:solidFill>
              <a:latin typeface="+mj-ea"/>
              <a:ea typeface="+mj-ea"/>
              <a:cs typeface="+mn-cs"/>
            </a:endParaRPr>
          </a:p>
        </p:txBody>
      </p:sp>
      <p:sp>
        <p:nvSpPr>
          <p:cNvPr id="12" name="TextBox 11"/>
          <p:cNvSpPr txBox="1"/>
          <p:nvPr/>
        </p:nvSpPr>
        <p:spPr>
          <a:xfrm>
            <a:off x="8162925" y="2951163"/>
            <a:ext cx="1366838" cy="954087"/>
          </a:xfrm>
          <a:prstGeom prst="rect">
            <a:avLst/>
          </a:prstGeom>
          <a:noFill/>
          <a:ln w="9525">
            <a:noFill/>
          </a:ln>
        </p:spPr>
        <p:txBody>
          <a:bodyPr>
            <a:spAutoFit/>
          </a:bodyPr>
          <a:lstStyle/>
          <a:p>
            <a:pPr algn="ctr"/>
            <a:r>
              <a:rPr lang="zh-CN" altLang="en-US" sz="2800" b="1" dirty="0">
                <a:solidFill>
                  <a:schemeClr val="accent2"/>
                </a:solidFill>
                <a:latin typeface="微软雅黑" panose="020B0503020204020204" pitchFamily="34" charset="-122"/>
                <a:ea typeface="微软雅黑" panose="020B0503020204020204" pitchFamily="34" charset="-122"/>
              </a:rPr>
              <a:t>过程与方法</a:t>
            </a:r>
            <a:endParaRPr lang="zh-CN" altLang="en-US" sz="2800" b="1" dirty="0">
              <a:solidFill>
                <a:schemeClr val="accent2"/>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6249988" y="4378325"/>
            <a:ext cx="1317625" cy="954088"/>
          </a:xfrm>
          <a:prstGeom prst="rect">
            <a:avLst/>
          </a:prstGeom>
          <a:noFill/>
          <a:ln w="9525">
            <a:noFill/>
          </a:ln>
        </p:spPr>
        <p:txBody>
          <a:bodyPr>
            <a:spAutoFit/>
          </a:bodyPr>
          <a:lstStyle/>
          <a:p>
            <a:pPr algn="ctr"/>
            <a:r>
              <a:rPr lang="zh-CN" altLang="en-US" sz="2800" b="1" dirty="0">
                <a:solidFill>
                  <a:schemeClr val="accent2"/>
                </a:solidFill>
                <a:latin typeface="微软雅黑" panose="020B0503020204020204" pitchFamily="34" charset="-122"/>
                <a:ea typeface="微软雅黑" panose="020B0503020204020204" pitchFamily="34" charset="-122"/>
              </a:rPr>
              <a:t>知识与技能</a:t>
            </a:r>
            <a:endParaRPr lang="zh-CN" altLang="en-US" sz="2800" b="1" dirty="0">
              <a:solidFill>
                <a:schemeClr val="accent2"/>
              </a:solidFill>
              <a:latin typeface="微软雅黑" panose="020B0503020204020204" pitchFamily="34" charset="-122"/>
              <a:ea typeface="微软雅黑" panose="020B0503020204020204" pitchFamily="34" charset="-122"/>
            </a:endParaRPr>
          </a:p>
        </p:txBody>
      </p:sp>
      <p:sp>
        <p:nvSpPr>
          <p:cNvPr id="14" name="矩形 13"/>
          <p:cNvSpPr/>
          <p:nvPr/>
        </p:nvSpPr>
        <p:spPr>
          <a:xfrm>
            <a:off x="1201738" y="4378325"/>
            <a:ext cx="3384550" cy="1200150"/>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初步培养学生运用讲故事的技巧绘声绘色地讲故事的能力。</a:t>
            </a:r>
            <a:endParaRPr kumimoji="0" lang="zh-CN" altLang="en-US" sz="24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1201738" y="3100388"/>
            <a:ext cx="4464050" cy="830263"/>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通过案例对比、分析总结掌握讲故事的技能技巧</a:t>
            </a:r>
            <a:endParaRPr kumimoji="0" lang="zh-CN" altLang="en-US" sz="24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1201738" y="1466850"/>
            <a:ext cx="5648325" cy="1200150"/>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1</a:t>
            </a:r>
            <a:r>
              <a:rPr kumimoji="0" lang="zh-CN" altLang="en-US" sz="24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、激发学生讲故事的热情，培养良好的语言表达素养；</a:t>
            </a:r>
            <a:endParaRPr kumimoji="0" lang="zh-CN" altLang="en-US" sz="24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2</a:t>
            </a:r>
            <a:r>
              <a:rPr kumimoji="0" lang="zh-CN" altLang="en-US" sz="24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、培养学生对幼儿教育事业的热爱。</a:t>
            </a:r>
            <a:endParaRPr kumimoji="0" lang="zh-CN" altLang="en-US" sz="24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18" presetClass="entr" presetSubtype="3"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1000"/>
                                        <p:tgtEl>
                                          <p:spTgt spid="7"/>
                                        </p:tgtEl>
                                      </p:cBhvr>
                                    </p:animEffect>
                                  </p:childTnLst>
                                </p:cTn>
                              </p:par>
                            </p:childTnLst>
                          </p:cTn>
                        </p:par>
                        <p:par>
                          <p:cTn id="22" fill="hold">
                            <p:stCondLst>
                              <p:cond delay="1939"/>
                            </p:stCondLst>
                            <p:childTnLst>
                              <p:par>
                                <p:cTn id="23" presetID="26"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232">
                                          <p:stCondLst>
                                            <p:cond delay="0"/>
                                          </p:stCondLst>
                                        </p:cTn>
                                        <p:tgtEl>
                                          <p:spTgt spid="4"/>
                                        </p:tgtEl>
                                      </p:cBhvr>
                                    </p:animEffect>
                                    <p:anim calcmode="lin" valueType="num">
                                      <p:cBhvr>
                                        <p:cTn id="26" dur="72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2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266" tmFilter="0, 0; 0.125,0.2665; 0.25,0.4; 0.375,0.465; 0.5,0.5;  0.625,0.535; 0.75,0.6; 0.875,0.7335; 1,1">
                                          <p:stCondLst>
                                            <p:cond delay="266"/>
                                          </p:stCondLst>
                                        </p:cTn>
                                        <p:tgtEl>
                                          <p:spTgt spid="4"/>
                                        </p:tgtEl>
                                        <p:attrNameLst>
                                          <p:attrName>ppt_y</p:attrName>
                                        </p:attrNameLst>
                                      </p:cBhvr>
                                      <p:tavLst>
                                        <p:tav tm="0" fmla="#ppt_y-sin(pi*$)/9">
                                          <p:val>
                                            <p:fltVal val="0"/>
                                          </p:val>
                                        </p:tav>
                                        <p:tav tm="100000">
                                          <p:val>
                                            <p:fltVal val="1"/>
                                          </p:val>
                                        </p:tav>
                                      </p:tavLst>
                                    </p:anim>
                                    <p:anim calcmode="lin" valueType="num">
                                      <p:cBhvr>
                                        <p:cTn id="29" dur="133" tmFilter="0, 0; 0.125,0.2665; 0.25,0.4; 0.375,0.465; 0.5,0.5;  0.625,0.535; 0.75,0.6; 0.875,0.7335; 1,1">
                                          <p:stCondLst>
                                            <p:cond delay="530"/>
                                          </p:stCondLst>
                                        </p:cTn>
                                        <p:tgtEl>
                                          <p:spTgt spid="4"/>
                                        </p:tgtEl>
                                        <p:attrNameLst>
                                          <p:attrName>ppt_y</p:attrName>
                                        </p:attrNameLst>
                                      </p:cBhvr>
                                      <p:tavLst>
                                        <p:tav tm="0" fmla="#ppt_y-sin(pi*$)/27">
                                          <p:val>
                                            <p:fltVal val="0"/>
                                          </p:val>
                                        </p:tav>
                                        <p:tav tm="100000">
                                          <p:val>
                                            <p:fltVal val="1"/>
                                          </p:val>
                                        </p:tav>
                                      </p:tavLst>
                                    </p:anim>
                                    <p:anim calcmode="lin" valueType="num">
                                      <p:cBhvr>
                                        <p:cTn id="30" dur="66" tmFilter="0, 0; 0.125,0.2665; 0.25,0.4; 0.375,0.465; 0.5,0.5;  0.625,0.535; 0.75,0.6; 0.875,0.7335; 1,1">
                                          <p:stCondLst>
                                            <p:cond delay="662"/>
                                          </p:stCondLst>
                                        </p:cTn>
                                        <p:tgtEl>
                                          <p:spTgt spid="4"/>
                                        </p:tgtEl>
                                        <p:attrNameLst>
                                          <p:attrName>ppt_y</p:attrName>
                                        </p:attrNameLst>
                                      </p:cBhvr>
                                      <p:tavLst>
                                        <p:tav tm="0" fmla="#ppt_y-sin(pi*$)/81">
                                          <p:val>
                                            <p:fltVal val="0"/>
                                          </p:val>
                                        </p:tav>
                                        <p:tav tm="100000">
                                          <p:val>
                                            <p:fltVal val="1"/>
                                          </p:val>
                                        </p:tav>
                                      </p:tavLst>
                                    </p:anim>
                                    <p:animScale>
                                      <p:cBhvr>
                                        <p:cTn id="31" dur="10">
                                          <p:stCondLst>
                                            <p:cond delay="260"/>
                                          </p:stCondLst>
                                        </p:cTn>
                                        <p:tgtEl>
                                          <p:spTgt spid="4"/>
                                        </p:tgtEl>
                                      </p:cBhvr>
                                      <p:to x="100000" y="60000"/>
                                    </p:animScale>
                                    <p:animScale>
                                      <p:cBhvr>
                                        <p:cTn id="32" dur="66" decel="50000">
                                          <p:stCondLst>
                                            <p:cond delay="270"/>
                                          </p:stCondLst>
                                        </p:cTn>
                                        <p:tgtEl>
                                          <p:spTgt spid="4"/>
                                        </p:tgtEl>
                                      </p:cBhvr>
                                      <p:to x="100000" y="100000"/>
                                    </p:animScale>
                                    <p:animScale>
                                      <p:cBhvr>
                                        <p:cTn id="33" dur="10">
                                          <p:stCondLst>
                                            <p:cond delay="525"/>
                                          </p:stCondLst>
                                        </p:cTn>
                                        <p:tgtEl>
                                          <p:spTgt spid="4"/>
                                        </p:tgtEl>
                                      </p:cBhvr>
                                      <p:to x="100000" y="80000"/>
                                    </p:animScale>
                                    <p:animScale>
                                      <p:cBhvr>
                                        <p:cTn id="34" dur="66" decel="50000">
                                          <p:stCondLst>
                                            <p:cond delay="535"/>
                                          </p:stCondLst>
                                        </p:cTn>
                                        <p:tgtEl>
                                          <p:spTgt spid="4"/>
                                        </p:tgtEl>
                                      </p:cBhvr>
                                      <p:to x="100000" y="100000"/>
                                    </p:animScale>
                                    <p:animScale>
                                      <p:cBhvr>
                                        <p:cTn id="35" dur="10">
                                          <p:stCondLst>
                                            <p:cond delay="657"/>
                                          </p:stCondLst>
                                        </p:cTn>
                                        <p:tgtEl>
                                          <p:spTgt spid="4"/>
                                        </p:tgtEl>
                                      </p:cBhvr>
                                      <p:to x="100000" y="90000"/>
                                    </p:animScale>
                                    <p:animScale>
                                      <p:cBhvr>
                                        <p:cTn id="36" dur="66" decel="50000">
                                          <p:stCondLst>
                                            <p:cond delay="667"/>
                                          </p:stCondLst>
                                        </p:cTn>
                                        <p:tgtEl>
                                          <p:spTgt spid="4"/>
                                        </p:tgtEl>
                                      </p:cBhvr>
                                      <p:to x="100000" y="100000"/>
                                    </p:animScale>
                                    <p:animScale>
                                      <p:cBhvr>
                                        <p:cTn id="37" dur="10">
                                          <p:stCondLst>
                                            <p:cond delay="723"/>
                                          </p:stCondLst>
                                        </p:cTn>
                                        <p:tgtEl>
                                          <p:spTgt spid="4"/>
                                        </p:tgtEl>
                                      </p:cBhvr>
                                      <p:to x="100000" y="95000"/>
                                    </p:animScale>
                                    <p:animScale>
                                      <p:cBhvr>
                                        <p:cTn id="38" dur="66" decel="50000">
                                          <p:stCondLst>
                                            <p:cond delay="734"/>
                                          </p:stCondLst>
                                        </p:cTn>
                                        <p:tgtEl>
                                          <p:spTgt spid="4"/>
                                        </p:tgtEl>
                                      </p:cBhvr>
                                      <p:to x="100000" y="100000"/>
                                    </p:animScale>
                                  </p:childTnLst>
                                </p:cTn>
                              </p:par>
                              <p:par>
                                <p:cTn id="39" presetID="26" presetClass="entr" presetSubtype="0" fill="hold" grpId="0" nodeType="withEffect">
                                  <p:stCondLst>
                                    <p:cond delay="20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290">
                                          <p:stCondLst>
                                            <p:cond delay="0"/>
                                          </p:stCondLst>
                                        </p:cTn>
                                        <p:tgtEl>
                                          <p:spTgt spid="5"/>
                                        </p:tgtEl>
                                      </p:cBhvr>
                                    </p:animEffect>
                                    <p:anim calcmode="lin" valueType="num">
                                      <p:cBhvr>
                                        <p:cTn id="42"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47" dur="13">
                                          <p:stCondLst>
                                            <p:cond delay="325"/>
                                          </p:stCondLst>
                                        </p:cTn>
                                        <p:tgtEl>
                                          <p:spTgt spid="5"/>
                                        </p:tgtEl>
                                      </p:cBhvr>
                                      <p:to x="100000" y="60000"/>
                                    </p:animScale>
                                    <p:animScale>
                                      <p:cBhvr>
                                        <p:cTn id="48" dur="83" decel="50000">
                                          <p:stCondLst>
                                            <p:cond delay="338"/>
                                          </p:stCondLst>
                                        </p:cTn>
                                        <p:tgtEl>
                                          <p:spTgt spid="5"/>
                                        </p:tgtEl>
                                      </p:cBhvr>
                                      <p:to x="100000" y="100000"/>
                                    </p:animScale>
                                    <p:animScale>
                                      <p:cBhvr>
                                        <p:cTn id="49" dur="13">
                                          <p:stCondLst>
                                            <p:cond delay="656"/>
                                          </p:stCondLst>
                                        </p:cTn>
                                        <p:tgtEl>
                                          <p:spTgt spid="5"/>
                                        </p:tgtEl>
                                      </p:cBhvr>
                                      <p:to x="100000" y="80000"/>
                                    </p:animScale>
                                    <p:animScale>
                                      <p:cBhvr>
                                        <p:cTn id="50" dur="83" decel="50000">
                                          <p:stCondLst>
                                            <p:cond delay="669"/>
                                          </p:stCondLst>
                                        </p:cTn>
                                        <p:tgtEl>
                                          <p:spTgt spid="5"/>
                                        </p:tgtEl>
                                      </p:cBhvr>
                                      <p:to x="100000" y="100000"/>
                                    </p:animScale>
                                    <p:animScale>
                                      <p:cBhvr>
                                        <p:cTn id="51" dur="13">
                                          <p:stCondLst>
                                            <p:cond delay="821"/>
                                          </p:stCondLst>
                                        </p:cTn>
                                        <p:tgtEl>
                                          <p:spTgt spid="5"/>
                                        </p:tgtEl>
                                      </p:cBhvr>
                                      <p:to x="100000" y="90000"/>
                                    </p:animScale>
                                    <p:animScale>
                                      <p:cBhvr>
                                        <p:cTn id="52" dur="83" decel="50000">
                                          <p:stCondLst>
                                            <p:cond delay="834"/>
                                          </p:stCondLst>
                                        </p:cTn>
                                        <p:tgtEl>
                                          <p:spTgt spid="5"/>
                                        </p:tgtEl>
                                      </p:cBhvr>
                                      <p:to x="100000" y="100000"/>
                                    </p:animScale>
                                    <p:animScale>
                                      <p:cBhvr>
                                        <p:cTn id="53" dur="13">
                                          <p:stCondLst>
                                            <p:cond delay="904"/>
                                          </p:stCondLst>
                                        </p:cTn>
                                        <p:tgtEl>
                                          <p:spTgt spid="5"/>
                                        </p:tgtEl>
                                      </p:cBhvr>
                                      <p:to x="100000" y="95000"/>
                                    </p:animScale>
                                    <p:animScale>
                                      <p:cBhvr>
                                        <p:cTn id="54" dur="83" decel="50000">
                                          <p:stCondLst>
                                            <p:cond delay="917"/>
                                          </p:stCondLst>
                                        </p:cTn>
                                        <p:tgtEl>
                                          <p:spTgt spid="5"/>
                                        </p:tgtEl>
                                      </p:cBhvr>
                                      <p:to x="100000" y="100000"/>
                                    </p:animScale>
                                  </p:childTnLst>
                                </p:cTn>
                              </p:par>
                              <p:par>
                                <p:cTn id="55" presetID="26" presetClass="entr" presetSubtype="0" fill="hold" grpId="0" nodeType="withEffect">
                                  <p:stCondLst>
                                    <p:cond delay="40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290">
                                          <p:stCondLst>
                                            <p:cond delay="0"/>
                                          </p:stCondLst>
                                        </p:cTn>
                                        <p:tgtEl>
                                          <p:spTgt spid="6"/>
                                        </p:tgtEl>
                                      </p:cBhvr>
                                    </p:animEffect>
                                    <p:anim calcmode="lin" valueType="num">
                                      <p:cBhvr>
                                        <p:cTn id="5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6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6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63" dur="13">
                                          <p:stCondLst>
                                            <p:cond delay="325"/>
                                          </p:stCondLst>
                                        </p:cTn>
                                        <p:tgtEl>
                                          <p:spTgt spid="6"/>
                                        </p:tgtEl>
                                      </p:cBhvr>
                                      <p:to x="100000" y="60000"/>
                                    </p:animScale>
                                    <p:animScale>
                                      <p:cBhvr>
                                        <p:cTn id="64" dur="83" decel="50000">
                                          <p:stCondLst>
                                            <p:cond delay="338"/>
                                          </p:stCondLst>
                                        </p:cTn>
                                        <p:tgtEl>
                                          <p:spTgt spid="6"/>
                                        </p:tgtEl>
                                      </p:cBhvr>
                                      <p:to x="100000" y="100000"/>
                                    </p:animScale>
                                    <p:animScale>
                                      <p:cBhvr>
                                        <p:cTn id="65" dur="13">
                                          <p:stCondLst>
                                            <p:cond delay="656"/>
                                          </p:stCondLst>
                                        </p:cTn>
                                        <p:tgtEl>
                                          <p:spTgt spid="6"/>
                                        </p:tgtEl>
                                      </p:cBhvr>
                                      <p:to x="100000" y="80000"/>
                                    </p:animScale>
                                    <p:animScale>
                                      <p:cBhvr>
                                        <p:cTn id="66" dur="83" decel="50000">
                                          <p:stCondLst>
                                            <p:cond delay="669"/>
                                          </p:stCondLst>
                                        </p:cTn>
                                        <p:tgtEl>
                                          <p:spTgt spid="6"/>
                                        </p:tgtEl>
                                      </p:cBhvr>
                                      <p:to x="100000" y="100000"/>
                                    </p:animScale>
                                    <p:animScale>
                                      <p:cBhvr>
                                        <p:cTn id="67" dur="13">
                                          <p:stCondLst>
                                            <p:cond delay="821"/>
                                          </p:stCondLst>
                                        </p:cTn>
                                        <p:tgtEl>
                                          <p:spTgt spid="6"/>
                                        </p:tgtEl>
                                      </p:cBhvr>
                                      <p:to x="100000" y="90000"/>
                                    </p:animScale>
                                    <p:animScale>
                                      <p:cBhvr>
                                        <p:cTn id="68" dur="83" decel="50000">
                                          <p:stCondLst>
                                            <p:cond delay="834"/>
                                          </p:stCondLst>
                                        </p:cTn>
                                        <p:tgtEl>
                                          <p:spTgt spid="6"/>
                                        </p:tgtEl>
                                      </p:cBhvr>
                                      <p:to x="100000" y="100000"/>
                                    </p:animScale>
                                    <p:animScale>
                                      <p:cBhvr>
                                        <p:cTn id="69" dur="13">
                                          <p:stCondLst>
                                            <p:cond delay="904"/>
                                          </p:stCondLst>
                                        </p:cTn>
                                        <p:tgtEl>
                                          <p:spTgt spid="6"/>
                                        </p:tgtEl>
                                      </p:cBhvr>
                                      <p:to x="100000" y="95000"/>
                                    </p:animScale>
                                    <p:animScale>
                                      <p:cBhvr>
                                        <p:cTn id="70" dur="83" decel="50000">
                                          <p:stCondLst>
                                            <p:cond delay="917"/>
                                          </p:stCondLst>
                                        </p:cTn>
                                        <p:tgtEl>
                                          <p:spTgt spid="6"/>
                                        </p:tgtEl>
                                      </p:cBhvr>
                                      <p:to x="100000" y="100000"/>
                                    </p:animScale>
                                  </p:childTnLst>
                                </p:cTn>
                              </p:par>
                            </p:childTnLst>
                          </p:cTn>
                        </p:par>
                        <p:par>
                          <p:cTn id="71" fill="hold">
                            <p:stCondLst>
                              <p:cond delay="2939"/>
                            </p:stCondLst>
                            <p:childTnLst>
                              <p:par>
                                <p:cTn id="72" presetID="31" presetClass="entr" presetSubtype="0"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p:stCondLst>
                              <p:cond delay="3439"/>
                            </p:stCondLst>
                            <p:childTnLst>
                              <p:par>
                                <p:cTn id="79" presetID="22" presetClass="entr" presetSubtype="2"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p:stCondLst>
                              <p:cond delay="3939"/>
                            </p:stCondLst>
                            <p:childTnLst>
                              <p:par>
                                <p:cTn id="83" presetID="31" presetClass="entr" presetSubtype="0"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400" fill="hold"/>
                                        <p:tgtEl>
                                          <p:spTgt spid="14"/>
                                        </p:tgtEl>
                                        <p:attrNameLst>
                                          <p:attrName>ppt_w</p:attrName>
                                        </p:attrNameLst>
                                      </p:cBhvr>
                                      <p:tavLst>
                                        <p:tav tm="0">
                                          <p:val>
                                            <p:fltVal val="0"/>
                                          </p:val>
                                        </p:tav>
                                        <p:tav tm="100000">
                                          <p:val>
                                            <p:strVal val="#ppt_w"/>
                                          </p:val>
                                        </p:tav>
                                      </p:tavLst>
                                    </p:anim>
                                    <p:anim calcmode="lin" valueType="num">
                                      <p:cBhvr>
                                        <p:cTn id="86" dur="400" fill="hold"/>
                                        <p:tgtEl>
                                          <p:spTgt spid="14"/>
                                        </p:tgtEl>
                                        <p:attrNameLst>
                                          <p:attrName>ppt_h</p:attrName>
                                        </p:attrNameLst>
                                      </p:cBhvr>
                                      <p:tavLst>
                                        <p:tav tm="0">
                                          <p:val>
                                            <p:fltVal val="0"/>
                                          </p:val>
                                        </p:tav>
                                        <p:tav tm="100000">
                                          <p:val>
                                            <p:strVal val="#ppt_h"/>
                                          </p:val>
                                        </p:tav>
                                      </p:tavLst>
                                    </p:anim>
                                    <p:anim calcmode="lin" valueType="num">
                                      <p:cBhvr>
                                        <p:cTn id="87" dur="400" fill="hold"/>
                                        <p:tgtEl>
                                          <p:spTgt spid="14"/>
                                        </p:tgtEl>
                                        <p:attrNameLst>
                                          <p:attrName>style.rotation</p:attrName>
                                        </p:attrNameLst>
                                      </p:cBhvr>
                                      <p:tavLst>
                                        <p:tav tm="0">
                                          <p:val>
                                            <p:fltVal val="90"/>
                                          </p:val>
                                        </p:tav>
                                        <p:tav tm="100000">
                                          <p:val>
                                            <p:fltVal val="0"/>
                                          </p:val>
                                        </p:tav>
                                      </p:tavLst>
                                    </p:anim>
                                    <p:animEffect transition="in" filter="fade">
                                      <p:cBhvr>
                                        <p:cTn id="88" dur="400"/>
                                        <p:tgtEl>
                                          <p:spTgt spid="14"/>
                                        </p:tgtEl>
                                      </p:cBhvr>
                                    </p:animEffect>
                                  </p:childTnLst>
                                </p:cTn>
                              </p:par>
                            </p:childTnLst>
                          </p:cTn>
                        </p:par>
                        <p:par>
                          <p:cTn id="89" fill="hold">
                            <p:stCondLst>
                              <p:cond delay="4439"/>
                            </p:stCondLst>
                            <p:childTnLst>
                              <p:par>
                                <p:cTn id="90" presetID="31" presetClass="entr" presetSubtype="0" fill="hold" grpId="0" nodeType="after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p:cTn id="92" dur="500" fill="hold"/>
                                        <p:tgtEl>
                                          <p:spTgt spid="12"/>
                                        </p:tgtEl>
                                        <p:attrNameLst>
                                          <p:attrName>ppt_w</p:attrName>
                                        </p:attrNameLst>
                                      </p:cBhvr>
                                      <p:tavLst>
                                        <p:tav tm="0">
                                          <p:val>
                                            <p:fltVal val="0"/>
                                          </p:val>
                                        </p:tav>
                                        <p:tav tm="100000">
                                          <p:val>
                                            <p:strVal val="#ppt_w"/>
                                          </p:val>
                                        </p:tav>
                                      </p:tavLst>
                                    </p:anim>
                                    <p:anim calcmode="lin" valueType="num">
                                      <p:cBhvr>
                                        <p:cTn id="93" dur="500" fill="hold"/>
                                        <p:tgtEl>
                                          <p:spTgt spid="12"/>
                                        </p:tgtEl>
                                        <p:attrNameLst>
                                          <p:attrName>ppt_h</p:attrName>
                                        </p:attrNameLst>
                                      </p:cBhvr>
                                      <p:tavLst>
                                        <p:tav tm="0">
                                          <p:val>
                                            <p:fltVal val="0"/>
                                          </p:val>
                                        </p:tav>
                                        <p:tav tm="100000">
                                          <p:val>
                                            <p:strVal val="#ppt_h"/>
                                          </p:val>
                                        </p:tav>
                                      </p:tavLst>
                                    </p:anim>
                                    <p:anim calcmode="lin" valueType="num">
                                      <p:cBhvr>
                                        <p:cTn id="94" dur="500" fill="hold"/>
                                        <p:tgtEl>
                                          <p:spTgt spid="12"/>
                                        </p:tgtEl>
                                        <p:attrNameLst>
                                          <p:attrName>style.rotation</p:attrName>
                                        </p:attrNameLst>
                                      </p:cBhvr>
                                      <p:tavLst>
                                        <p:tav tm="0">
                                          <p:val>
                                            <p:fltVal val="90"/>
                                          </p:val>
                                        </p:tav>
                                        <p:tav tm="100000">
                                          <p:val>
                                            <p:fltVal val="0"/>
                                          </p:val>
                                        </p:tav>
                                      </p:tavLst>
                                    </p:anim>
                                    <p:animEffect transition="in" filter="fade">
                                      <p:cBhvr>
                                        <p:cTn id="95" dur="500"/>
                                        <p:tgtEl>
                                          <p:spTgt spid="12"/>
                                        </p:tgtEl>
                                      </p:cBhvr>
                                    </p:animEffect>
                                  </p:childTnLst>
                                </p:cTn>
                              </p:par>
                            </p:childTnLst>
                          </p:cTn>
                        </p:par>
                        <p:par>
                          <p:cTn id="96" fill="hold">
                            <p:stCondLst>
                              <p:cond delay="4939"/>
                            </p:stCondLst>
                            <p:childTnLst>
                              <p:par>
                                <p:cTn id="97" presetID="22" presetClass="entr" presetSubtype="2" fill="hold" nodeType="after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wipe(right)">
                                      <p:cBhvr>
                                        <p:cTn id="99" dur="500"/>
                                        <p:tgtEl>
                                          <p:spTgt spid="9"/>
                                        </p:tgtEl>
                                      </p:cBhvr>
                                    </p:animEffect>
                                  </p:childTnLst>
                                </p:cTn>
                              </p:par>
                            </p:childTnLst>
                          </p:cTn>
                        </p:par>
                        <p:par>
                          <p:cTn id="100" fill="hold">
                            <p:stCondLst>
                              <p:cond delay="5439"/>
                            </p:stCondLst>
                            <p:childTnLst>
                              <p:par>
                                <p:cTn id="101" presetID="31" presetClass="entr" presetSubtype="0" fill="hold" grpId="0" nodeType="after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p:cTn id="103" dur="400" fill="hold"/>
                                        <p:tgtEl>
                                          <p:spTgt spid="15"/>
                                        </p:tgtEl>
                                        <p:attrNameLst>
                                          <p:attrName>ppt_w</p:attrName>
                                        </p:attrNameLst>
                                      </p:cBhvr>
                                      <p:tavLst>
                                        <p:tav tm="0">
                                          <p:val>
                                            <p:fltVal val="0"/>
                                          </p:val>
                                        </p:tav>
                                        <p:tav tm="100000">
                                          <p:val>
                                            <p:strVal val="#ppt_w"/>
                                          </p:val>
                                        </p:tav>
                                      </p:tavLst>
                                    </p:anim>
                                    <p:anim calcmode="lin" valueType="num">
                                      <p:cBhvr>
                                        <p:cTn id="104" dur="400" fill="hold"/>
                                        <p:tgtEl>
                                          <p:spTgt spid="15"/>
                                        </p:tgtEl>
                                        <p:attrNameLst>
                                          <p:attrName>ppt_h</p:attrName>
                                        </p:attrNameLst>
                                      </p:cBhvr>
                                      <p:tavLst>
                                        <p:tav tm="0">
                                          <p:val>
                                            <p:fltVal val="0"/>
                                          </p:val>
                                        </p:tav>
                                        <p:tav tm="100000">
                                          <p:val>
                                            <p:strVal val="#ppt_h"/>
                                          </p:val>
                                        </p:tav>
                                      </p:tavLst>
                                    </p:anim>
                                    <p:anim calcmode="lin" valueType="num">
                                      <p:cBhvr>
                                        <p:cTn id="105" dur="400" fill="hold"/>
                                        <p:tgtEl>
                                          <p:spTgt spid="15"/>
                                        </p:tgtEl>
                                        <p:attrNameLst>
                                          <p:attrName>style.rotation</p:attrName>
                                        </p:attrNameLst>
                                      </p:cBhvr>
                                      <p:tavLst>
                                        <p:tav tm="0">
                                          <p:val>
                                            <p:fltVal val="90"/>
                                          </p:val>
                                        </p:tav>
                                        <p:tav tm="100000">
                                          <p:val>
                                            <p:fltVal val="0"/>
                                          </p:val>
                                        </p:tav>
                                      </p:tavLst>
                                    </p:anim>
                                    <p:animEffect transition="in" filter="fade">
                                      <p:cBhvr>
                                        <p:cTn id="106" dur="400"/>
                                        <p:tgtEl>
                                          <p:spTgt spid="15"/>
                                        </p:tgtEl>
                                      </p:cBhvr>
                                    </p:animEffect>
                                  </p:childTnLst>
                                </p:cTn>
                              </p:par>
                            </p:childTnLst>
                          </p:cTn>
                        </p:par>
                        <p:par>
                          <p:cTn id="107" fill="hold">
                            <p:stCondLst>
                              <p:cond delay="5939"/>
                            </p:stCondLst>
                            <p:childTnLst>
                              <p:par>
                                <p:cTn id="108" presetID="31" presetClass="entr" presetSubtype="0" fill="hold" grpId="0" nodeType="afterEffect">
                                  <p:stCondLst>
                                    <p:cond delay="0"/>
                                  </p:stCondLst>
                                  <p:childTnLst>
                                    <p:set>
                                      <p:cBhvr>
                                        <p:cTn id="109" dur="1" fill="hold">
                                          <p:stCondLst>
                                            <p:cond delay="0"/>
                                          </p:stCondLst>
                                        </p:cTn>
                                        <p:tgtEl>
                                          <p:spTgt spid="11"/>
                                        </p:tgtEl>
                                        <p:attrNameLst>
                                          <p:attrName>style.visibility</p:attrName>
                                        </p:attrNameLst>
                                      </p:cBhvr>
                                      <p:to>
                                        <p:strVal val="visible"/>
                                      </p:to>
                                    </p:set>
                                    <p:anim calcmode="lin" valueType="num">
                                      <p:cBhvr>
                                        <p:cTn id="110" dur="500" fill="hold"/>
                                        <p:tgtEl>
                                          <p:spTgt spid="11"/>
                                        </p:tgtEl>
                                        <p:attrNameLst>
                                          <p:attrName>ppt_w</p:attrName>
                                        </p:attrNameLst>
                                      </p:cBhvr>
                                      <p:tavLst>
                                        <p:tav tm="0">
                                          <p:val>
                                            <p:fltVal val="0"/>
                                          </p:val>
                                        </p:tav>
                                        <p:tav tm="100000">
                                          <p:val>
                                            <p:strVal val="#ppt_w"/>
                                          </p:val>
                                        </p:tav>
                                      </p:tavLst>
                                    </p:anim>
                                    <p:anim calcmode="lin" valueType="num">
                                      <p:cBhvr>
                                        <p:cTn id="111" dur="500" fill="hold"/>
                                        <p:tgtEl>
                                          <p:spTgt spid="11"/>
                                        </p:tgtEl>
                                        <p:attrNameLst>
                                          <p:attrName>ppt_h</p:attrName>
                                        </p:attrNameLst>
                                      </p:cBhvr>
                                      <p:tavLst>
                                        <p:tav tm="0">
                                          <p:val>
                                            <p:fltVal val="0"/>
                                          </p:val>
                                        </p:tav>
                                        <p:tav tm="100000">
                                          <p:val>
                                            <p:strVal val="#ppt_h"/>
                                          </p:val>
                                        </p:tav>
                                      </p:tavLst>
                                    </p:anim>
                                    <p:anim calcmode="lin" valueType="num">
                                      <p:cBhvr>
                                        <p:cTn id="112" dur="500" fill="hold"/>
                                        <p:tgtEl>
                                          <p:spTgt spid="11"/>
                                        </p:tgtEl>
                                        <p:attrNameLst>
                                          <p:attrName>style.rotation</p:attrName>
                                        </p:attrNameLst>
                                      </p:cBhvr>
                                      <p:tavLst>
                                        <p:tav tm="0">
                                          <p:val>
                                            <p:fltVal val="90"/>
                                          </p:val>
                                        </p:tav>
                                        <p:tav tm="100000">
                                          <p:val>
                                            <p:fltVal val="0"/>
                                          </p:val>
                                        </p:tav>
                                      </p:tavLst>
                                    </p:anim>
                                    <p:animEffect transition="in" filter="fade">
                                      <p:cBhvr>
                                        <p:cTn id="113" dur="500"/>
                                        <p:tgtEl>
                                          <p:spTgt spid="11"/>
                                        </p:tgtEl>
                                      </p:cBhvr>
                                    </p:animEffect>
                                  </p:childTnLst>
                                </p:cTn>
                              </p:par>
                            </p:childTnLst>
                          </p:cTn>
                        </p:par>
                        <p:par>
                          <p:cTn id="114" fill="hold">
                            <p:stCondLst>
                              <p:cond delay="6439"/>
                            </p:stCondLst>
                            <p:childTnLst>
                              <p:par>
                                <p:cTn id="115" presetID="22" presetClass="entr" presetSubtype="2" fill="hold" nodeType="afterEffect">
                                  <p:stCondLst>
                                    <p:cond delay="0"/>
                                  </p:stCondLst>
                                  <p:childTnLst>
                                    <p:set>
                                      <p:cBhvr>
                                        <p:cTn id="116" dur="1" fill="hold">
                                          <p:stCondLst>
                                            <p:cond delay="0"/>
                                          </p:stCondLst>
                                        </p:cTn>
                                        <p:tgtEl>
                                          <p:spTgt spid="10"/>
                                        </p:tgtEl>
                                        <p:attrNameLst>
                                          <p:attrName>style.visibility</p:attrName>
                                        </p:attrNameLst>
                                      </p:cBhvr>
                                      <p:to>
                                        <p:strVal val="visible"/>
                                      </p:to>
                                    </p:set>
                                    <p:animEffect transition="in" filter="wipe(right)">
                                      <p:cBhvr>
                                        <p:cTn id="117" dur="500"/>
                                        <p:tgtEl>
                                          <p:spTgt spid="10"/>
                                        </p:tgtEl>
                                      </p:cBhvr>
                                    </p:animEffect>
                                  </p:childTnLst>
                                </p:cTn>
                              </p:par>
                            </p:childTnLst>
                          </p:cTn>
                        </p:par>
                        <p:par>
                          <p:cTn id="118" fill="hold">
                            <p:stCondLst>
                              <p:cond delay="6939"/>
                            </p:stCondLst>
                            <p:childTnLst>
                              <p:par>
                                <p:cTn id="119" presetID="31" presetClass="entr" presetSubtype="0" fill="hold" grpId="0" nodeType="afterEffect">
                                  <p:stCondLst>
                                    <p:cond delay="0"/>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400" fill="hold"/>
                                        <p:tgtEl>
                                          <p:spTgt spid="16"/>
                                        </p:tgtEl>
                                        <p:attrNameLst>
                                          <p:attrName>ppt_w</p:attrName>
                                        </p:attrNameLst>
                                      </p:cBhvr>
                                      <p:tavLst>
                                        <p:tav tm="0">
                                          <p:val>
                                            <p:fltVal val="0"/>
                                          </p:val>
                                        </p:tav>
                                        <p:tav tm="100000">
                                          <p:val>
                                            <p:strVal val="#ppt_w"/>
                                          </p:val>
                                        </p:tav>
                                      </p:tavLst>
                                    </p:anim>
                                    <p:anim calcmode="lin" valueType="num">
                                      <p:cBhvr>
                                        <p:cTn id="122" dur="400" fill="hold"/>
                                        <p:tgtEl>
                                          <p:spTgt spid="16"/>
                                        </p:tgtEl>
                                        <p:attrNameLst>
                                          <p:attrName>ppt_h</p:attrName>
                                        </p:attrNameLst>
                                      </p:cBhvr>
                                      <p:tavLst>
                                        <p:tav tm="0">
                                          <p:val>
                                            <p:fltVal val="0"/>
                                          </p:val>
                                        </p:tav>
                                        <p:tav tm="100000">
                                          <p:val>
                                            <p:strVal val="#ppt_h"/>
                                          </p:val>
                                        </p:tav>
                                      </p:tavLst>
                                    </p:anim>
                                    <p:anim calcmode="lin" valueType="num">
                                      <p:cBhvr>
                                        <p:cTn id="123" dur="400" fill="hold"/>
                                        <p:tgtEl>
                                          <p:spTgt spid="16"/>
                                        </p:tgtEl>
                                        <p:attrNameLst>
                                          <p:attrName>style.rotation</p:attrName>
                                        </p:attrNameLst>
                                      </p:cBhvr>
                                      <p:tavLst>
                                        <p:tav tm="0">
                                          <p:val>
                                            <p:fltVal val="90"/>
                                          </p:val>
                                        </p:tav>
                                        <p:tav tm="100000">
                                          <p:val>
                                            <p:fltVal val="0"/>
                                          </p:val>
                                        </p:tav>
                                      </p:tavLst>
                                    </p:anim>
                                    <p:animEffect transition="in" filter="fade">
                                      <p:cBhvr>
                                        <p:cTn id="124" dur="4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animBg="1"/>
      <p:bldP spid="6" grpId="0" animBg="1"/>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Freeform 5"/>
          <p:cNvSpPr/>
          <p:nvPr/>
        </p:nvSpPr>
        <p:spPr bwMode="auto">
          <a:xfrm>
            <a:off x="4591050" y="1168400"/>
            <a:ext cx="1692275" cy="1692275"/>
          </a:xfrm>
          <a:custGeom>
            <a:avLst/>
            <a:gdLst>
              <a:gd name="T0" fmla="*/ 1248 w 2500"/>
              <a:gd name="T1" fmla="*/ 2500 h 2500"/>
              <a:gd name="T2" fmla="*/ 2500 w 2500"/>
              <a:gd name="T3" fmla="*/ 1238 h 2500"/>
              <a:gd name="T4" fmla="*/ 1251 w 2500"/>
              <a:gd name="T5" fmla="*/ 0 h 2500"/>
              <a:gd name="T6" fmla="*/ 0 w 2500"/>
              <a:gd name="T7" fmla="*/ 1262 h 2500"/>
              <a:gd name="T8" fmla="*/ 1248 w 2500"/>
              <a:gd name="T9" fmla="*/ 2500 h 2500"/>
            </a:gdLst>
            <a:ahLst/>
            <a:cxnLst>
              <a:cxn ang="0">
                <a:pos x="T0" y="T1"/>
              </a:cxn>
              <a:cxn ang="0">
                <a:pos x="T2" y="T3"/>
              </a:cxn>
              <a:cxn ang="0">
                <a:pos x="T4" y="T5"/>
              </a:cxn>
              <a:cxn ang="0">
                <a:pos x="T6" y="T7"/>
              </a:cxn>
              <a:cxn ang="0">
                <a:pos x="T8" y="T9"/>
              </a:cxn>
            </a:cxnLst>
            <a:rect l="0" t="0" r="r" b="b"/>
            <a:pathLst>
              <a:path w="2500" h="2500">
                <a:moveTo>
                  <a:pt x="1248" y="2500"/>
                </a:moveTo>
                <a:lnTo>
                  <a:pt x="2500" y="1238"/>
                </a:lnTo>
                <a:lnTo>
                  <a:pt x="1251" y="0"/>
                </a:lnTo>
                <a:lnTo>
                  <a:pt x="0" y="1262"/>
                </a:lnTo>
                <a:lnTo>
                  <a:pt x="1248" y="250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5" name="Freeform 7"/>
          <p:cNvSpPr/>
          <p:nvPr/>
        </p:nvSpPr>
        <p:spPr bwMode="auto">
          <a:xfrm>
            <a:off x="5662613" y="2232025"/>
            <a:ext cx="1692275" cy="1692275"/>
          </a:xfrm>
          <a:custGeom>
            <a:avLst/>
            <a:gdLst>
              <a:gd name="T0" fmla="*/ 1249 w 2500"/>
              <a:gd name="T1" fmla="*/ 2500 h 2500"/>
              <a:gd name="T2" fmla="*/ 2500 w 2500"/>
              <a:gd name="T3" fmla="*/ 1238 h 2500"/>
              <a:gd name="T4" fmla="*/ 1252 w 2500"/>
              <a:gd name="T5" fmla="*/ 0 h 2500"/>
              <a:gd name="T6" fmla="*/ 0 w 2500"/>
              <a:gd name="T7" fmla="*/ 1263 h 2500"/>
              <a:gd name="T8" fmla="*/ 1249 w 2500"/>
              <a:gd name="T9" fmla="*/ 2500 h 2500"/>
            </a:gdLst>
            <a:ahLst/>
            <a:cxnLst>
              <a:cxn ang="0">
                <a:pos x="T0" y="T1"/>
              </a:cxn>
              <a:cxn ang="0">
                <a:pos x="T2" y="T3"/>
              </a:cxn>
              <a:cxn ang="0">
                <a:pos x="T4" y="T5"/>
              </a:cxn>
              <a:cxn ang="0">
                <a:pos x="T6" y="T7"/>
              </a:cxn>
              <a:cxn ang="0">
                <a:pos x="T8" y="T9"/>
              </a:cxn>
            </a:cxnLst>
            <a:rect l="0" t="0" r="r" b="b"/>
            <a:pathLst>
              <a:path w="2500" h="2500">
                <a:moveTo>
                  <a:pt x="1249" y="2500"/>
                </a:moveTo>
                <a:lnTo>
                  <a:pt x="2500" y="1238"/>
                </a:lnTo>
                <a:lnTo>
                  <a:pt x="1252" y="0"/>
                </a:lnTo>
                <a:lnTo>
                  <a:pt x="0" y="1263"/>
                </a:lnTo>
                <a:lnTo>
                  <a:pt x="1249" y="2500"/>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6" name="Freeform 9"/>
          <p:cNvSpPr/>
          <p:nvPr/>
        </p:nvSpPr>
        <p:spPr bwMode="auto">
          <a:xfrm>
            <a:off x="4591050" y="3297238"/>
            <a:ext cx="1692275" cy="1692275"/>
          </a:xfrm>
          <a:custGeom>
            <a:avLst/>
            <a:gdLst>
              <a:gd name="T0" fmla="*/ 1248 w 2500"/>
              <a:gd name="T1" fmla="*/ 2500 h 2500"/>
              <a:gd name="T2" fmla="*/ 2500 w 2500"/>
              <a:gd name="T3" fmla="*/ 1238 h 2500"/>
              <a:gd name="T4" fmla="*/ 1251 w 2500"/>
              <a:gd name="T5" fmla="*/ 0 h 2500"/>
              <a:gd name="T6" fmla="*/ 0 w 2500"/>
              <a:gd name="T7" fmla="*/ 1262 h 2500"/>
              <a:gd name="T8" fmla="*/ 1248 w 2500"/>
              <a:gd name="T9" fmla="*/ 2500 h 2500"/>
            </a:gdLst>
            <a:ahLst/>
            <a:cxnLst>
              <a:cxn ang="0">
                <a:pos x="T0" y="T1"/>
              </a:cxn>
              <a:cxn ang="0">
                <a:pos x="T2" y="T3"/>
              </a:cxn>
              <a:cxn ang="0">
                <a:pos x="T4" y="T5"/>
              </a:cxn>
              <a:cxn ang="0">
                <a:pos x="T6" y="T7"/>
              </a:cxn>
              <a:cxn ang="0">
                <a:pos x="T8" y="T9"/>
              </a:cxn>
            </a:cxnLst>
            <a:rect l="0" t="0" r="r" b="b"/>
            <a:pathLst>
              <a:path w="2500" h="2500">
                <a:moveTo>
                  <a:pt x="1248" y="2500"/>
                </a:moveTo>
                <a:lnTo>
                  <a:pt x="2500" y="1238"/>
                </a:lnTo>
                <a:lnTo>
                  <a:pt x="1251" y="0"/>
                </a:lnTo>
                <a:lnTo>
                  <a:pt x="0" y="1262"/>
                </a:lnTo>
                <a:lnTo>
                  <a:pt x="1248" y="2500"/>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7" name="Freeform 10"/>
          <p:cNvSpPr/>
          <p:nvPr/>
        </p:nvSpPr>
        <p:spPr bwMode="auto">
          <a:xfrm>
            <a:off x="5662613" y="4341813"/>
            <a:ext cx="1692275" cy="1692275"/>
          </a:xfrm>
          <a:custGeom>
            <a:avLst/>
            <a:gdLst>
              <a:gd name="T0" fmla="*/ 1249 w 2500"/>
              <a:gd name="T1" fmla="*/ 2500 h 2500"/>
              <a:gd name="T2" fmla="*/ 2500 w 2500"/>
              <a:gd name="T3" fmla="*/ 1238 h 2500"/>
              <a:gd name="T4" fmla="*/ 1252 w 2500"/>
              <a:gd name="T5" fmla="*/ 0 h 2500"/>
              <a:gd name="T6" fmla="*/ 0 w 2500"/>
              <a:gd name="T7" fmla="*/ 1262 h 2500"/>
              <a:gd name="T8" fmla="*/ 1249 w 2500"/>
              <a:gd name="T9" fmla="*/ 2500 h 2500"/>
            </a:gdLst>
            <a:ahLst/>
            <a:cxnLst>
              <a:cxn ang="0">
                <a:pos x="T0" y="T1"/>
              </a:cxn>
              <a:cxn ang="0">
                <a:pos x="T2" y="T3"/>
              </a:cxn>
              <a:cxn ang="0">
                <a:pos x="T4" y="T5"/>
              </a:cxn>
              <a:cxn ang="0">
                <a:pos x="T6" y="T7"/>
              </a:cxn>
              <a:cxn ang="0">
                <a:pos x="T8" y="T9"/>
              </a:cxn>
            </a:cxnLst>
            <a:rect l="0" t="0" r="r" b="b"/>
            <a:pathLst>
              <a:path w="2500" h="2500">
                <a:moveTo>
                  <a:pt x="1249" y="2500"/>
                </a:moveTo>
                <a:lnTo>
                  <a:pt x="2500" y="1238"/>
                </a:lnTo>
                <a:lnTo>
                  <a:pt x="1252" y="0"/>
                </a:lnTo>
                <a:lnTo>
                  <a:pt x="0" y="1262"/>
                </a:lnTo>
                <a:lnTo>
                  <a:pt x="1249" y="2500"/>
                </a:ln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8" name="TextBox 7"/>
          <p:cNvSpPr txBox="1"/>
          <p:nvPr/>
        </p:nvSpPr>
        <p:spPr>
          <a:xfrm>
            <a:off x="1330325" y="1589088"/>
            <a:ext cx="1211263" cy="40005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j-ea"/>
                <a:ea typeface="+mj-ea"/>
                <a:cs typeface="+mn-cs"/>
              </a:rPr>
              <a:t>您的标题</a:t>
            </a:r>
            <a:endParaRPr kumimoji="0" lang="zh-CN" altLang="en-US" sz="2000" b="1" kern="1200" cap="none" spc="0" normalizeH="0" baseline="0" noProof="0" dirty="0">
              <a:solidFill>
                <a:schemeClr val="accent3"/>
              </a:solidFill>
              <a:latin typeface="+mj-ea"/>
              <a:ea typeface="+mj-ea"/>
              <a:cs typeface="+mn-cs"/>
            </a:endParaRPr>
          </a:p>
        </p:txBody>
      </p:sp>
      <p:sp>
        <p:nvSpPr>
          <p:cNvPr id="9" name="TextBox 8"/>
          <p:cNvSpPr txBox="1"/>
          <p:nvPr/>
        </p:nvSpPr>
        <p:spPr>
          <a:xfrm>
            <a:off x="1233488" y="2028825"/>
            <a:ext cx="3065463" cy="120015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输入您的文字内容</a:t>
            </a:r>
            <a:r>
              <a:rPr kumimoji="0" lang="zh-CN" altLang="en-US" kern="1200" cap="none" spc="0" normalizeH="0" baseline="0" noProof="0" dirty="0">
                <a:solidFill>
                  <a:schemeClr val="accent3"/>
                </a:solidFill>
                <a:latin typeface="+mn-ea"/>
                <a:ea typeface="+mn-ea"/>
                <a:cs typeface="+mn-cs"/>
              </a:rPr>
              <a:t>输入您的文字</a:t>
            </a:r>
            <a:r>
              <a:rPr kumimoji="0" lang="zh-CN" altLang="en-US" kern="1200" cap="none" spc="0" normalizeH="0" baseline="0" noProof="0" dirty="0" smtClean="0">
                <a:solidFill>
                  <a:schemeClr val="accent3"/>
                </a:solidFill>
                <a:latin typeface="+mn-ea"/>
                <a:ea typeface="+mn-ea"/>
                <a:cs typeface="+mn-cs"/>
              </a:rPr>
              <a:t>内容输入</a:t>
            </a:r>
            <a:r>
              <a:rPr kumimoji="0" lang="zh-CN" altLang="en-US" kern="1200" cap="none" spc="0" normalizeH="0" baseline="0" noProof="0" dirty="0">
                <a:solidFill>
                  <a:schemeClr val="accent3"/>
                </a:solidFill>
                <a:latin typeface="+mn-ea"/>
                <a:ea typeface="+mn-ea"/>
                <a:cs typeface="+mn-cs"/>
              </a:rPr>
              <a:t>您的文字</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输入您的文字内容输入您的文字内容输入您的文字内容</a:t>
            </a:r>
            <a:endParaRPr kumimoji="0" lang="zh-CN" altLang="en-US" kern="1200" cap="none" spc="0" normalizeH="0" baseline="0" noProof="0" dirty="0">
              <a:solidFill>
                <a:schemeClr val="accent3"/>
              </a:solidFill>
              <a:latin typeface="+mn-ea"/>
              <a:ea typeface="+mn-ea"/>
              <a:cs typeface="+mn-cs"/>
            </a:endParaRPr>
          </a:p>
        </p:txBody>
      </p:sp>
      <p:sp>
        <p:nvSpPr>
          <p:cNvPr id="10" name="TextBox 9"/>
          <p:cNvSpPr txBox="1"/>
          <p:nvPr/>
        </p:nvSpPr>
        <p:spPr>
          <a:xfrm>
            <a:off x="1330325" y="3740150"/>
            <a:ext cx="1211263" cy="401638"/>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j-ea"/>
                <a:ea typeface="+mj-ea"/>
                <a:cs typeface="+mn-cs"/>
              </a:rPr>
              <a:t>您的标题</a:t>
            </a:r>
            <a:endParaRPr kumimoji="0" lang="zh-CN" altLang="en-US" sz="2000" b="1" kern="1200" cap="none" spc="0" normalizeH="0" baseline="0" noProof="0" dirty="0">
              <a:solidFill>
                <a:schemeClr val="accent3"/>
              </a:solidFill>
              <a:latin typeface="+mj-ea"/>
              <a:ea typeface="+mj-ea"/>
              <a:cs typeface="+mn-cs"/>
            </a:endParaRPr>
          </a:p>
        </p:txBody>
      </p:sp>
      <p:sp>
        <p:nvSpPr>
          <p:cNvPr id="11" name="TextBox 10"/>
          <p:cNvSpPr txBox="1"/>
          <p:nvPr/>
        </p:nvSpPr>
        <p:spPr>
          <a:xfrm>
            <a:off x="1233488" y="4181475"/>
            <a:ext cx="3065463" cy="120015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输入您的文字内容输入您的文字内容输入您的文字</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输入您的文字内容输入您的文字内容输入您的文字内容</a:t>
            </a:r>
            <a:endParaRPr kumimoji="0" lang="zh-CN" altLang="en-US" kern="1200" cap="none" spc="0" normalizeH="0" baseline="0" noProof="0" dirty="0">
              <a:solidFill>
                <a:schemeClr val="accent3"/>
              </a:solidFill>
              <a:latin typeface="+mn-ea"/>
              <a:ea typeface="+mn-ea"/>
              <a:cs typeface="+mn-cs"/>
            </a:endParaRPr>
          </a:p>
        </p:txBody>
      </p:sp>
      <p:sp>
        <p:nvSpPr>
          <p:cNvPr id="12" name="TextBox 11"/>
          <p:cNvSpPr txBox="1"/>
          <p:nvPr/>
        </p:nvSpPr>
        <p:spPr>
          <a:xfrm>
            <a:off x="9455150" y="2665413"/>
            <a:ext cx="1211263" cy="40005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j-ea"/>
                <a:ea typeface="+mj-ea"/>
                <a:cs typeface="+mn-cs"/>
              </a:rPr>
              <a:t>您的标题</a:t>
            </a:r>
            <a:endParaRPr kumimoji="0" lang="zh-CN" altLang="en-US" sz="2000" b="1" kern="1200" cap="none" spc="0" normalizeH="0" baseline="0" noProof="0" dirty="0">
              <a:solidFill>
                <a:schemeClr val="accent3"/>
              </a:solidFill>
              <a:latin typeface="+mj-ea"/>
              <a:ea typeface="+mj-ea"/>
              <a:cs typeface="+mn-cs"/>
            </a:endParaRPr>
          </a:p>
        </p:txBody>
      </p:sp>
      <p:sp>
        <p:nvSpPr>
          <p:cNvPr id="13" name="TextBox 12"/>
          <p:cNvSpPr txBox="1"/>
          <p:nvPr/>
        </p:nvSpPr>
        <p:spPr>
          <a:xfrm>
            <a:off x="7826375" y="3089275"/>
            <a:ext cx="2855913" cy="1200150"/>
          </a:xfrm>
          <a:prstGeom prst="rect">
            <a:avLst/>
          </a:prstGeom>
          <a:noFill/>
        </p:spPr>
        <p:txBody>
          <a:bodyPr wrap="square" rtlCol="0">
            <a:spAutoFit/>
          </a:bodyPr>
          <a:lstStyle/>
          <a:p>
            <a:pPr marR="0" algn="r"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输入您的文字内容输入您的文字内容输入您的</a:t>
            </a:r>
            <a:r>
              <a:rPr kumimoji="0" lang="zh-CN" altLang="en-US" kern="1200" cap="none" spc="0" normalizeH="0" baseline="0" noProof="0" dirty="0" smtClean="0">
                <a:solidFill>
                  <a:schemeClr val="accent3"/>
                </a:solidFill>
                <a:latin typeface="+mn-ea"/>
                <a:ea typeface="+mn-ea"/>
                <a:cs typeface="+mn-cs"/>
              </a:rPr>
              <a:t>文字</a:t>
            </a:r>
            <a:r>
              <a:rPr kumimoji="0" lang="zh-CN" altLang="en-US" kern="1200" cap="none" spc="0" normalizeH="0" baseline="0" noProof="0" dirty="0">
                <a:solidFill>
                  <a:schemeClr val="accent3"/>
                </a:solidFill>
                <a:latin typeface="+mn-ea"/>
                <a:ea typeface="+mn-ea"/>
                <a:cs typeface="+mn-cs"/>
              </a:rPr>
              <a:t>输入您的文字内容输入您的文字</a:t>
            </a:r>
            <a:r>
              <a:rPr kumimoji="0" lang="zh-CN" altLang="en-US" kern="1200" cap="none" spc="0" normalizeH="0" baseline="0" noProof="0" dirty="0" smtClean="0">
                <a:solidFill>
                  <a:schemeClr val="accent3"/>
                </a:solidFill>
                <a:latin typeface="+mn-ea"/>
                <a:ea typeface="+mn-ea"/>
                <a:cs typeface="+mn-cs"/>
              </a:rPr>
              <a:t>内容</a:t>
            </a:r>
            <a:endParaRPr kumimoji="0" lang="zh-CN" altLang="en-US" kern="1200" cap="none" spc="0" normalizeH="0" baseline="0" noProof="0" dirty="0">
              <a:solidFill>
                <a:schemeClr val="accent3"/>
              </a:solidFill>
              <a:latin typeface="+mn-ea"/>
              <a:ea typeface="+mn-ea"/>
              <a:cs typeface="+mn-cs"/>
            </a:endParaRPr>
          </a:p>
        </p:txBody>
      </p:sp>
      <p:sp>
        <p:nvSpPr>
          <p:cNvPr id="14" name="TextBox 13"/>
          <p:cNvSpPr txBox="1"/>
          <p:nvPr/>
        </p:nvSpPr>
        <p:spPr>
          <a:xfrm>
            <a:off x="9455150" y="4757738"/>
            <a:ext cx="1211263" cy="40005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j-ea"/>
                <a:ea typeface="+mj-ea"/>
                <a:cs typeface="+mn-cs"/>
              </a:rPr>
              <a:t>您的标题</a:t>
            </a:r>
            <a:endParaRPr kumimoji="0" lang="zh-CN" altLang="en-US" sz="2000" b="1" kern="1200" cap="none" spc="0" normalizeH="0" baseline="0" noProof="0" dirty="0">
              <a:solidFill>
                <a:schemeClr val="accent3"/>
              </a:solidFill>
              <a:latin typeface="+mj-ea"/>
              <a:ea typeface="+mj-ea"/>
              <a:cs typeface="+mn-cs"/>
            </a:endParaRPr>
          </a:p>
        </p:txBody>
      </p:sp>
      <p:sp>
        <p:nvSpPr>
          <p:cNvPr id="15" name="TextBox 14"/>
          <p:cNvSpPr txBox="1"/>
          <p:nvPr/>
        </p:nvSpPr>
        <p:spPr>
          <a:xfrm>
            <a:off x="7826375" y="5180013"/>
            <a:ext cx="2855913" cy="923925"/>
          </a:xfrm>
          <a:prstGeom prst="rect">
            <a:avLst/>
          </a:prstGeom>
          <a:noFill/>
        </p:spPr>
        <p:txBody>
          <a:bodyPr wrap="square" rtlCol="0">
            <a:spAutoFit/>
          </a:bodyPr>
          <a:lstStyle/>
          <a:p>
            <a:pPr marR="0" algn="r"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输入您的文字内容输入您的文字内容输入您</a:t>
            </a:r>
            <a:r>
              <a:rPr kumimoji="0" lang="zh-CN" altLang="en-US" kern="1200" cap="none" spc="0" normalizeH="0" baseline="0" noProof="0" dirty="0" smtClean="0">
                <a:solidFill>
                  <a:schemeClr val="accent3"/>
                </a:solidFill>
                <a:latin typeface="+mn-ea"/>
                <a:ea typeface="+mn-ea"/>
                <a:cs typeface="+mn-cs"/>
              </a:rPr>
              <a:t>的</a:t>
            </a:r>
            <a:r>
              <a:rPr kumimoji="0" lang="zh-CN" altLang="en-US" kern="1200" cap="none" spc="0" normalizeH="0" baseline="0" noProof="0" dirty="0">
                <a:solidFill>
                  <a:schemeClr val="accent3"/>
                </a:solidFill>
                <a:latin typeface="+mn-ea"/>
                <a:ea typeface="+mn-ea"/>
                <a:cs typeface="+mn-cs"/>
              </a:rPr>
              <a:t>输入您的文字内容</a:t>
            </a:r>
            <a:r>
              <a:rPr kumimoji="0" lang="zh-CN" altLang="en-US" kern="1200" cap="none" spc="0" normalizeH="0" baseline="0" noProof="0" dirty="0" smtClean="0">
                <a:solidFill>
                  <a:schemeClr val="accent3"/>
                </a:solidFill>
                <a:latin typeface="+mn-ea"/>
                <a:ea typeface="+mn-ea"/>
                <a:cs typeface="+mn-cs"/>
              </a:rPr>
              <a:t>输入</a:t>
            </a:r>
            <a:endParaRPr kumimoji="0" lang="zh-CN" altLang="en-US" kern="1200" cap="none" spc="0" normalizeH="0" baseline="0" noProof="0" dirty="0">
              <a:solidFill>
                <a:schemeClr val="accent3"/>
              </a:solidFill>
              <a:latin typeface="+mn-ea"/>
              <a:ea typeface="+mn-ea"/>
              <a:cs typeface="+mn-cs"/>
            </a:endParaRPr>
          </a:p>
        </p:txBody>
      </p:sp>
      <p:sp>
        <p:nvSpPr>
          <p:cNvPr id="16" name="TextBox 15"/>
          <p:cNvSpPr txBox="1"/>
          <p:nvPr/>
        </p:nvSpPr>
        <p:spPr>
          <a:xfrm>
            <a:off x="4846638" y="1679575"/>
            <a:ext cx="1131888" cy="8318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smtClean="0">
                <a:solidFill>
                  <a:schemeClr val="accent2"/>
                </a:solidFill>
                <a:latin typeface="+mj-ea"/>
                <a:ea typeface="+mj-ea"/>
                <a:cs typeface="+mn-cs"/>
              </a:rPr>
              <a:t>标题文本一</a:t>
            </a:r>
            <a:endParaRPr kumimoji="0" lang="zh-CN" altLang="en-US" sz="2400" b="1" kern="1200" cap="none" spc="0" normalizeH="0" baseline="0" noProof="0" dirty="0">
              <a:solidFill>
                <a:schemeClr val="accent2"/>
              </a:solidFill>
              <a:latin typeface="+mj-ea"/>
              <a:ea typeface="+mj-ea"/>
              <a:cs typeface="+mn-cs"/>
            </a:endParaRPr>
          </a:p>
        </p:txBody>
      </p:sp>
      <p:sp>
        <p:nvSpPr>
          <p:cNvPr id="17" name="TextBox 16"/>
          <p:cNvSpPr txBox="1"/>
          <p:nvPr/>
        </p:nvSpPr>
        <p:spPr>
          <a:xfrm>
            <a:off x="5953125" y="2752725"/>
            <a:ext cx="1182688" cy="83026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smtClean="0">
                <a:solidFill>
                  <a:schemeClr val="accent2"/>
                </a:solidFill>
                <a:latin typeface="+mj-ea"/>
                <a:ea typeface="+mj-ea"/>
                <a:cs typeface="+mn-cs"/>
              </a:rPr>
              <a:t>标题文本二</a:t>
            </a:r>
            <a:endParaRPr kumimoji="0" lang="zh-CN" altLang="en-US" sz="2400" b="1" kern="1200" cap="none" spc="0" normalizeH="0" baseline="0" noProof="0" dirty="0">
              <a:solidFill>
                <a:schemeClr val="accent2"/>
              </a:solidFill>
              <a:latin typeface="+mj-ea"/>
              <a:ea typeface="+mj-ea"/>
              <a:cs typeface="+mn-cs"/>
            </a:endParaRPr>
          </a:p>
        </p:txBody>
      </p:sp>
      <p:sp>
        <p:nvSpPr>
          <p:cNvPr id="18" name="TextBox 17"/>
          <p:cNvSpPr txBox="1"/>
          <p:nvPr/>
        </p:nvSpPr>
        <p:spPr>
          <a:xfrm>
            <a:off x="4846638" y="3836988"/>
            <a:ext cx="1233488" cy="83026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smtClean="0">
                <a:solidFill>
                  <a:schemeClr val="accent2"/>
                </a:solidFill>
                <a:latin typeface="+mj-ea"/>
                <a:ea typeface="+mj-ea"/>
                <a:cs typeface="+mn-cs"/>
              </a:rPr>
              <a:t>标题文本三</a:t>
            </a:r>
            <a:endParaRPr kumimoji="0" lang="zh-CN" altLang="en-US" sz="2400" b="1" kern="1200" cap="none" spc="0" normalizeH="0" baseline="0" noProof="0" dirty="0">
              <a:solidFill>
                <a:schemeClr val="accent2"/>
              </a:solidFill>
              <a:latin typeface="+mj-ea"/>
              <a:ea typeface="+mj-ea"/>
              <a:cs typeface="+mn-cs"/>
            </a:endParaRPr>
          </a:p>
        </p:txBody>
      </p:sp>
      <p:sp>
        <p:nvSpPr>
          <p:cNvPr id="19" name="TextBox 18"/>
          <p:cNvSpPr txBox="1"/>
          <p:nvPr/>
        </p:nvSpPr>
        <p:spPr>
          <a:xfrm>
            <a:off x="5902325" y="4830763"/>
            <a:ext cx="1163638" cy="83026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smtClean="0">
                <a:solidFill>
                  <a:schemeClr val="accent2"/>
                </a:solidFill>
                <a:latin typeface="+mj-ea"/>
                <a:ea typeface="+mj-ea"/>
                <a:cs typeface="+mn-cs"/>
              </a:rPr>
              <a:t>标题文本四</a:t>
            </a:r>
            <a:endParaRPr kumimoji="0" lang="zh-CN" altLang="en-US" sz="2400" b="1" kern="1200" cap="none" spc="0" normalizeH="0" baseline="0" noProof="0" dirty="0">
              <a:solidFill>
                <a:schemeClr val="accent2"/>
              </a:solidFill>
              <a:latin typeface="+mj-ea"/>
              <a:ea typeface="+mj-ea"/>
              <a:cs typeface="+mn-cs"/>
            </a:endParaRPr>
          </a:p>
        </p:txBody>
      </p:sp>
      <p:cxnSp>
        <p:nvCxnSpPr>
          <p:cNvPr id="20" name="直接连接符 19"/>
          <p:cNvCxnSpPr/>
          <p:nvPr/>
        </p:nvCxnSpPr>
        <p:spPr bwMode="auto">
          <a:xfrm>
            <a:off x="1057275" y="2014538"/>
            <a:ext cx="3600450" cy="0"/>
          </a:xfrm>
          <a:prstGeom prst="line">
            <a:avLst/>
          </a:prstGeom>
          <a:solidFill>
            <a:schemeClr val="accent1"/>
          </a:solidFill>
          <a:ln w="28575" cap="flat" cmpd="sng" algn="ctr">
            <a:solidFill>
              <a:schemeClr val="accent3"/>
            </a:solidFill>
            <a:prstDash val="solid"/>
            <a:round/>
            <a:headEnd type="oval" w="lg" len="lg"/>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20"/>
          <p:cNvCxnSpPr/>
          <p:nvPr/>
        </p:nvCxnSpPr>
        <p:spPr bwMode="auto">
          <a:xfrm flipH="1">
            <a:off x="7323138" y="3071813"/>
            <a:ext cx="3671888" cy="0"/>
          </a:xfrm>
          <a:prstGeom prst="line">
            <a:avLst/>
          </a:prstGeom>
          <a:solidFill>
            <a:schemeClr val="accent1"/>
          </a:solidFill>
          <a:ln w="28575" cap="flat" cmpd="sng" algn="ctr">
            <a:solidFill>
              <a:schemeClr val="accent3"/>
            </a:solidFill>
            <a:prstDash val="solid"/>
            <a:round/>
            <a:headEnd type="oval" w="lg" len="lg"/>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21"/>
          <p:cNvCxnSpPr/>
          <p:nvPr/>
        </p:nvCxnSpPr>
        <p:spPr bwMode="auto">
          <a:xfrm>
            <a:off x="1057275" y="4152900"/>
            <a:ext cx="3600450" cy="0"/>
          </a:xfrm>
          <a:prstGeom prst="line">
            <a:avLst/>
          </a:prstGeom>
          <a:solidFill>
            <a:schemeClr val="accent1"/>
          </a:solidFill>
          <a:ln w="28575" cap="flat" cmpd="sng" algn="ctr">
            <a:solidFill>
              <a:schemeClr val="accent3"/>
            </a:solidFill>
            <a:prstDash val="solid"/>
            <a:round/>
            <a:headEnd type="oval" w="lg" len="lg"/>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连接符 22"/>
          <p:cNvCxnSpPr/>
          <p:nvPr/>
        </p:nvCxnSpPr>
        <p:spPr bwMode="auto">
          <a:xfrm flipH="1">
            <a:off x="7323138" y="5187950"/>
            <a:ext cx="3671888" cy="0"/>
          </a:xfrm>
          <a:prstGeom prst="line">
            <a:avLst/>
          </a:prstGeom>
          <a:solidFill>
            <a:schemeClr val="accent1"/>
          </a:solidFill>
          <a:ln w="28575" cap="flat" cmpd="sng" algn="ctr">
            <a:solidFill>
              <a:schemeClr val="accent3"/>
            </a:solidFill>
            <a:prstDash val="solid"/>
            <a:round/>
            <a:headEnd type="oval" w="lg" len="lg"/>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5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Scale>
                                      <p:cBhvr>
                                        <p:cTn id="2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gtEl>
                                        <p:attrNameLst>
                                          <p:attrName>ppt_x</p:attrName>
                                          <p:attrName>ppt_y</p:attrName>
                                        </p:attrNameLst>
                                      </p:cBhvr>
                                    </p:animMotion>
                                    <p:animEffect transition="in" filter="fade">
                                      <p:cBhvr>
                                        <p:cTn id="23" dur="1000"/>
                                        <p:tgtEl>
                                          <p:spTgt spid="4"/>
                                        </p:tgtEl>
                                      </p:cBhvr>
                                    </p:animEffect>
                                  </p:childTnLst>
                                </p:cTn>
                              </p:par>
                              <p:par>
                                <p:cTn id="24" presetID="52" presetClass="entr" presetSubtype="0" fill="hold" nodeType="withEffect">
                                  <p:stCondLst>
                                    <p:cond delay="100"/>
                                  </p:stCondLst>
                                  <p:childTnLst>
                                    <p:set>
                                      <p:cBhvr>
                                        <p:cTn id="25" dur="1" fill="hold">
                                          <p:stCondLst>
                                            <p:cond delay="0"/>
                                          </p:stCondLst>
                                        </p:cTn>
                                        <p:tgtEl>
                                          <p:spTgt spid="5"/>
                                        </p:tgtEl>
                                        <p:attrNameLst>
                                          <p:attrName>style.visibility</p:attrName>
                                        </p:attrNameLst>
                                      </p:cBhvr>
                                      <p:to>
                                        <p:strVal val="visible"/>
                                      </p:to>
                                    </p:set>
                                    <p:animScale>
                                      <p:cBhvr>
                                        <p:cTn id="2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
                                        </p:tgtEl>
                                        <p:attrNameLst>
                                          <p:attrName>ppt_x</p:attrName>
                                          <p:attrName>ppt_y</p:attrName>
                                        </p:attrNameLst>
                                      </p:cBhvr>
                                    </p:animMotion>
                                    <p:animEffect transition="in" filter="fade">
                                      <p:cBhvr>
                                        <p:cTn id="28" dur="1000"/>
                                        <p:tgtEl>
                                          <p:spTgt spid="5"/>
                                        </p:tgtEl>
                                      </p:cBhvr>
                                    </p:animEffect>
                                  </p:childTnLst>
                                </p:cTn>
                              </p:par>
                              <p:par>
                                <p:cTn id="29" presetID="52" presetClass="entr" presetSubtype="0" fill="hold" nodeType="withEffect">
                                  <p:stCondLst>
                                    <p:cond delay="200"/>
                                  </p:stCondLst>
                                  <p:childTnLst>
                                    <p:set>
                                      <p:cBhvr>
                                        <p:cTn id="30" dur="1" fill="hold">
                                          <p:stCondLst>
                                            <p:cond delay="0"/>
                                          </p:stCondLst>
                                        </p:cTn>
                                        <p:tgtEl>
                                          <p:spTgt spid="6"/>
                                        </p:tgtEl>
                                        <p:attrNameLst>
                                          <p:attrName>style.visibility</p:attrName>
                                        </p:attrNameLst>
                                      </p:cBhvr>
                                      <p:to>
                                        <p:strVal val="visible"/>
                                      </p:to>
                                    </p:set>
                                    <p:animScale>
                                      <p:cBhvr>
                                        <p:cTn id="3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
                                        </p:tgtEl>
                                        <p:attrNameLst>
                                          <p:attrName>ppt_x</p:attrName>
                                          <p:attrName>ppt_y</p:attrName>
                                        </p:attrNameLst>
                                      </p:cBhvr>
                                    </p:animMotion>
                                    <p:animEffect transition="in" filter="fade">
                                      <p:cBhvr>
                                        <p:cTn id="33" dur="1000"/>
                                        <p:tgtEl>
                                          <p:spTgt spid="6"/>
                                        </p:tgtEl>
                                      </p:cBhvr>
                                    </p:animEffect>
                                  </p:childTnLst>
                                </p:cTn>
                              </p:par>
                              <p:par>
                                <p:cTn id="34" presetID="52" presetClass="entr" presetSubtype="0" fill="hold" nodeType="withEffect">
                                  <p:stCondLst>
                                    <p:cond delay="300"/>
                                  </p:stCondLst>
                                  <p:childTnLst>
                                    <p:set>
                                      <p:cBhvr>
                                        <p:cTn id="35" dur="1" fill="hold">
                                          <p:stCondLst>
                                            <p:cond delay="0"/>
                                          </p:stCondLst>
                                        </p:cTn>
                                        <p:tgtEl>
                                          <p:spTgt spid="7"/>
                                        </p:tgtEl>
                                        <p:attrNameLst>
                                          <p:attrName>style.visibility</p:attrName>
                                        </p:attrNameLst>
                                      </p:cBhvr>
                                      <p:to>
                                        <p:strVal val="visible"/>
                                      </p:to>
                                    </p:set>
                                    <p:animScale>
                                      <p:cBhvr>
                                        <p:cTn id="3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7"/>
                                        </p:tgtEl>
                                        <p:attrNameLst>
                                          <p:attrName>ppt_x</p:attrName>
                                          <p:attrName>ppt_y</p:attrName>
                                        </p:attrNameLst>
                                      </p:cBhvr>
                                    </p:animMotion>
                                    <p:animEffect transition="in" filter="fade">
                                      <p:cBhvr>
                                        <p:cTn id="38" dur="1000"/>
                                        <p:tgtEl>
                                          <p:spTgt spid="7"/>
                                        </p:tgtEl>
                                      </p:cBhvr>
                                    </p:animEffect>
                                  </p:childTnLst>
                                </p:cTn>
                              </p:par>
                            </p:childTnLst>
                          </p:cTn>
                        </p:par>
                        <p:par>
                          <p:cTn id="39" fill="hold">
                            <p:stCondLst>
                              <p:cond delay="1939"/>
                            </p:stCondLst>
                            <p:childTnLst>
                              <p:par>
                                <p:cTn id="40" presetID="31"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200" fill="hold"/>
                                        <p:tgtEl>
                                          <p:spTgt spid="16"/>
                                        </p:tgtEl>
                                        <p:attrNameLst>
                                          <p:attrName>ppt_w</p:attrName>
                                        </p:attrNameLst>
                                      </p:cBhvr>
                                      <p:tavLst>
                                        <p:tav tm="0">
                                          <p:val>
                                            <p:fltVal val="0"/>
                                          </p:val>
                                        </p:tav>
                                        <p:tav tm="100000">
                                          <p:val>
                                            <p:strVal val="#ppt_w"/>
                                          </p:val>
                                        </p:tav>
                                      </p:tavLst>
                                    </p:anim>
                                    <p:anim calcmode="lin" valueType="num">
                                      <p:cBhvr>
                                        <p:cTn id="43" dur="200" fill="hold"/>
                                        <p:tgtEl>
                                          <p:spTgt spid="16"/>
                                        </p:tgtEl>
                                        <p:attrNameLst>
                                          <p:attrName>ppt_h</p:attrName>
                                        </p:attrNameLst>
                                      </p:cBhvr>
                                      <p:tavLst>
                                        <p:tav tm="0">
                                          <p:val>
                                            <p:fltVal val="0"/>
                                          </p:val>
                                        </p:tav>
                                        <p:tav tm="100000">
                                          <p:val>
                                            <p:strVal val="#ppt_h"/>
                                          </p:val>
                                        </p:tav>
                                      </p:tavLst>
                                    </p:anim>
                                    <p:anim calcmode="lin" valueType="num">
                                      <p:cBhvr>
                                        <p:cTn id="44" dur="200" fill="hold"/>
                                        <p:tgtEl>
                                          <p:spTgt spid="16"/>
                                        </p:tgtEl>
                                        <p:attrNameLst>
                                          <p:attrName>style.rotation</p:attrName>
                                        </p:attrNameLst>
                                      </p:cBhvr>
                                      <p:tavLst>
                                        <p:tav tm="0">
                                          <p:val>
                                            <p:fltVal val="90"/>
                                          </p:val>
                                        </p:tav>
                                        <p:tav tm="100000">
                                          <p:val>
                                            <p:fltVal val="0"/>
                                          </p:val>
                                        </p:tav>
                                      </p:tavLst>
                                    </p:anim>
                                    <p:animEffect transition="in" filter="fade">
                                      <p:cBhvr>
                                        <p:cTn id="45" dur="200"/>
                                        <p:tgtEl>
                                          <p:spTgt spid="16"/>
                                        </p:tgtEl>
                                      </p:cBhvr>
                                    </p:animEffect>
                                  </p:childTnLst>
                                </p:cTn>
                              </p:par>
                            </p:childTnLst>
                          </p:cTn>
                        </p:par>
                        <p:par>
                          <p:cTn id="46" fill="hold">
                            <p:stCondLst>
                              <p:cond delay="2439"/>
                            </p:stCondLst>
                            <p:childTnLst>
                              <p:par>
                                <p:cTn id="47" presetID="22" presetClass="entr" presetSubtype="2"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right)">
                                      <p:cBhvr>
                                        <p:cTn id="49" dur="700"/>
                                        <p:tgtEl>
                                          <p:spTgt spid="20"/>
                                        </p:tgtEl>
                                      </p:cBhvr>
                                    </p:animEffect>
                                  </p:childTnLst>
                                </p:cTn>
                              </p:par>
                            </p:childTnLst>
                          </p:cTn>
                        </p:par>
                        <p:par>
                          <p:cTn id="50" fill="hold">
                            <p:stCondLst>
                              <p:cond delay="3439"/>
                            </p:stCondLst>
                            <p:childTnLst>
                              <p:par>
                                <p:cTn id="51" presetID="22" presetClass="entr" presetSubtype="4"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800"/>
                                        <p:tgtEl>
                                          <p:spTgt spid="8"/>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up)">
                                      <p:cBhvr>
                                        <p:cTn id="56" dur="800"/>
                                        <p:tgtEl>
                                          <p:spTgt spid="9"/>
                                        </p:tgtEl>
                                      </p:cBhvr>
                                    </p:animEffect>
                                  </p:childTnLst>
                                </p:cTn>
                              </p:par>
                            </p:childTnLst>
                          </p:cTn>
                        </p:par>
                        <p:par>
                          <p:cTn id="57" fill="hold">
                            <p:stCondLst>
                              <p:cond delay="4439"/>
                            </p:stCondLst>
                            <p:childTnLst>
                              <p:par>
                                <p:cTn id="58" presetID="31"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200" fill="hold"/>
                                        <p:tgtEl>
                                          <p:spTgt spid="17"/>
                                        </p:tgtEl>
                                        <p:attrNameLst>
                                          <p:attrName>ppt_w</p:attrName>
                                        </p:attrNameLst>
                                      </p:cBhvr>
                                      <p:tavLst>
                                        <p:tav tm="0">
                                          <p:val>
                                            <p:fltVal val="0"/>
                                          </p:val>
                                        </p:tav>
                                        <p:tav tm="100000">
                                          <p:val>
                                            <p:strVal val="#ppt_w"/>
                                          </p:val>
                                        </p:tav>
                                      </p:tavLst>
                                    </p:anim>
                                    <p:anim calcmode="lin" valueType="num">
                                      <p:cBhvr>
                                        <p:cTn id="61" dur="200" fill="hold"/>
                                        <p:tgtEl>
                                          <p:spTgt spid="17"/>
                                        </p:tgtEl>
                                        <p:attrNameLst>
                                          <p:attrName>ppt_h</p:attrName>
                                        </p:attrNameLst>
                                      </p:cBhvr>
                                      <p:tavLst>
                                        <p:tav tm="0">
                                          <p:val>
                                            <p:fltVal val="0"/>
                                          </p:val>
                                        </p:tav>
                                        <p:tav tm="100000">
                                          <p:val>
                                            <p:strVal val="#ppt_h"/>
                                          </p:val>
                                        </p:tav>
                                      </p:tavLst>
                                    </p:anim>
                                    <p:anim calcmode="lin" valueType="num">
                                      <p:cBhvr>
                                        <p:cTn id="62" dur="200" fill="hold"/>
                                        <p:tgtEl>
                                          <p:spTgt spid="17"/>
                                        </p:tgtEl>
                                        <p:attrNameLst>
                                          <p:attrName>style.rotation</p:attrName>
                                        </p:attrNameLst>
                                      </p:cBhvr>
                                      <p:tavLst>
                                        <p:tav tm="0">
                                          <p:val>
                                            <p:fltVal val="90"/>
                                          </p:val>
                                        </p:tav>
                                        <p:tav tm="100000">
                                          <p:val>
                                            <p:fltVal val="0"/>
                                          </p:val>
                                        </p:tav>
                                      </p:tavLst>
                                    </p:anim>
                                    <p:animEffect transition="in" filter="fade">
                                      <p:cBhvr>
                                        <p:cTn id="63" dur="200"/>
                                        <p:tgtEl>
                                          <p:spTgt spid="17"/>
                                        </p:tgtEl>
                                      </p:cBhvr>
                                    </p:animEffect>
                                  </p:childTnLst>
                                </p:cTn>
                              </p:par>
                            </p:childTnLst>
                          </p:cTn>
                        </p:par>
                        <p:par>
                          <p:cTn id="64" fill="hold">
                            <p:stCondLst>
                              <p:cond delay="4939"/>
                            </p:stCondLst>
                            <p:childTnLst>
                              <p:par>
                                <p:cTn id="65" presetID="22" presetClass="entr" presetSubtype="8"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700"/>
                                        <p:tgtEl>
                                          <p:spTgt spid="21"/>
                                        </p:tgtEl>
                                      </p:cBhvr>
                                    </p:animEffect>
                                  </p:childTnLst>
                                </p:cTn>
                              </p:par>
                            </p:childTnLst>
                          </p:cTn>
                        </p:par>
                        <p:par>
                          <p:cTn id="68" fill="hold">
                            <p:stCondLst>
                              <p:cond delay="5939"/>
                            </p:stCondLst>
                            <p:childTnLst>
                              <p:par>
                                <p:cTn id="69" presetID="22" presetClass="entr" presetSubtype="4"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500"/>
                                        <p:tgtEl>
                                          <p:spTgt spid="12"/>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up)">
                                      <p:cBhvr>
                                        <p:cTn id="74" dur="800"/>
                                        <p:tgtEl>
                                          <p:spTgt spid="13"/>
                                        </p:tgtEl>
                                      </p:cBhvr>
                                    </p:animEffect>
                                  </p:childTnLst>
                                </p:cTn>
                              </p:par>
                            </p:childTnLst>
                          </p:cTn>
                        </p:par>
                        <p:par>
                          <p:cTn id="75" fill="hold">
                            <p:stCondLst>
                              <p:cond delay="6439"/>
                            </p:stCondLst>
                            <p:childTnLst>
                              <p:par>
                                <p:cTn id="76" presetID="31"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200" fill="hold"/>
                                        <p:tgtEl>
                                          <p:spTgt spid="18"/>
                                        </p:tgtEl>
                                        <p:attrNameLst>
                                          <p:attrName>ppt_w</p:attrName>
                                        </p:attrNameLst>
                                      </p:cBhvr>
                                      <p:tavLst>
                                        <p:tav tm="0">
                                          <p:val>
                                            <p:fltVal val="0"/>
                                          </p:val>
                                        </p:tav>
                                        <p:tav tm="100000">
                                          <p:val>
                                            <p:strVal val="#ppt_w"/>
                                          </p:val>
                                        </p:tav>
                                      </p:tavLst>
                                    </p:anim>
                                    <p:anim calcmode="lin" valueType="num">
                                      <p:cBhvr>
                                        <p:cTn id="79" dur="200" fill="hold"/>
                                        <p:tgtEl>
                                          <p:spTgt spid="18"/>
                                        </p:tgtEl>
                                        <p:attrNameLst>
                                          <p:attrName>ppt_h</p:attrName>
                                        </p:attrNameLst>
                                      </p:cBhvr>
                                      <p:tavLst>
                                        <p:tav tm="0">
                                          <p:val>
                                            <p:fltVal val="0"/>
                                          </p:val>
                                        </p:tav>
                                        <p:tav tm="100000">
                                          <p:val>
                                            <p:strVal val="#ppt_h"/>
                                          </p:val>
                                        </p:tav>
                                      </p:tavLst>
                                    </p:anim>
                                    <p:anim calcmode="lin" valueType="num">
                                      <p:cBhvr>
                                        <p:cTn id="80" dur="200" fill="hold"/>
                                        <p:tgtEl>
                                          <p:spTgt spid="18"/>
                                        </p:tgtEl>
                                        <p:attrNameLst>
                                          <p:attrName>style.rotation</p:attrName>
                                        </p:attrNameLst>
                                      </p:cBhvr>
                                      <p:tavLst>
                                        <p:tav tm="0">
                                          <p:val>
                                            <p:fltVal val="90"/>
                                          </p:val>
                                        </p:tav>
                                        <p:tav tm="100000">
                                          <p:val>
                                            <p:fltVal val="0"/>
                                          </p:val>
                                        </p:tav>
                                      </p:tavLst>
                                    </p:anim>
                                    <p:animEffect transition="in" filter="fade">
                                      <p:cBhvr>
                                        <p:cTn id="81" dur="200"/>
                                        <p:tgtEl>
                                          <p:spTgt spid="18"/>
                                        </p:tgtEl>
                                      </p:cBhvr>
                                    </p:animEffect>
                                  </p:childTnLst>
                                </p:cTn>
                              </p:par>
                            </p:childTnLst>
                          </p:cTn>
                        </p:par>
                        <p:par>
                          <p:cTn id="82" fill="hold">
                            <p:stCondLst>
                              <p:cond delay="6939"/>
                            </p:stCondLst>
                            <p:childTnLst>
                              <p:par>
                                <p:cTn id="83" presetID="22" presetClass="entr" presetSubtype="2" fill="hold"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right)">
                                      <p:cBhvr>
                                        <p:cTn id="85" dur="700"/>
                                        <p:tgtEl>
                                          <p:spTgt spid="22"/>
                                        </p:tgtEl>
                                      </p:cBhvr>
                                    </p:animEffect>
                                  </p:childTnLst>
                                </p:cTn>
                              </p:par>
                            </p:childTnLst>
                          </p:cTn>
                        </p:par>
                        <p:par>
                          <p:cTn id="86" fill="hold">
                            <p:stCondLst>
                              <p:cond delay="7939"/>
                            </p:stCondLst>
                            <p:childTnLst>
                              <p:par>
                                <p:cTn id="87" presetID="22" presetClass="entr" presetSubtype="4" fill="hold" grpId="0" nodeType="after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wipe(down)">
                                      <p:cBhvr>
                                        <p:cTn id="89" dur="800"/>
                                        <p:tgtEl>
                                          <p:spTgt spid="10"/>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wipe(up)">
                                      <p:cBhvr>
                                        <p:cTn id="92" dur="800"/>
                                        <p:tgtEl>
                                          <p:spTgt spid="11"/>
                                        </p:tgtEl>
                                      </p:cBhvr>
                                    </p:animEffect>
                                  </p:childTnLst>
                                </p:cTn>
                              </p:par>
                            </p:childTnLst>
                          </p:cTn>
                        </p:par>
                        <p:par>
                          <p:cTn id="93" fill="hold">
                            <p:stCondLst>
                              <p:cond delay="8939"/>
                            </p:stCondLst>
                            <p:childTnLst>
                              <p:par>
                                <p:cTn id="94" presetID="31" presetClass="entr" presetSubtype="0"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p:cTn id="96" dur="200" fill="hold"/>
                                        <p:tgtEl>
                                          <p:spTgt spid="19"/>
                                        </p:tgtEl>
                                        <p:attrNameLst>
                                          <p:attrName>ppt_w</p:attrName>
                                        </p:attrNameLst>
                                      </p:cBhvr>
                                      <p:tavLst>
                                        <p:tav tm="0">
                                          <p:val>
                                            <p:fltVal val="0"/>
                                          </p:val>
                                        </p:tav>
                                        <p:tav tm="100000">
                                          <p:val>
                                            <p:strVal val="#ppt_w"/>
                                          </p:val>
                                        </p:tav>
                                      </p:tavLst>
                                    </p:anim>
                                    <p:anim calcmode="lin" valueType="num">
                                      <p:cBhvr>
                                        <p:cTn id="97" dur="200" fill="hold"/>
                                        <p:tgtEl>
                                          <p:spTgt spid="19"/>
                                        </p:tgtEl>
                                        <p:attrNameLst>
                                          <p:attrName>ppt_h</p:attrName>
                                        </p:attrNameLst>
                                      </p:cBhvr>
                                      <p:tavLst>
                                        <p:tav tm="0">
                                          <p:val>
                                            <p:fltVal val="0"/>
                                          </p:val>
                                        </p:tav>
                                        <p:tav tm="100000">
                                          <p:val>
                                            <p:strVal val="#ppt_h"/>
                                          </p:val>
                                        </p:tav>
                                      </p:tavLst>
                                    </p:anim>
                                    <p:anim calcmode="lin" valueType="num">
                                      <p:cBhvr>
                                        <p:cTn id="98" dur="200" fill="hold"/>
                                        <p:tgtEl>
                                          <p:spTgt spid="19"/>
                                        </p:tgtEl>
                                        <p:attrNameLst>
                                          <p:attrName>style.rotation</p:attrName>
                                        </p:attrNameLst>
                                      </p:cBhvr>
                                      <p:tavLst>
                                        <p:tav tm="0">
                                          <p:val>
                                            <p:fltVal val="90"/>
                                          </p:val>
                                        </p:tav>
                                        <p:tav tm="100000">
                                          <p:val>
                                            <p:fltVal val="0"/>
                                          </p:val>
                                        </p:tav>
                                      </p:tavLst>
                                    </p:anim>
                                    <p:animEffect transition="in" filter="fade">
                                      <p:cBhvr>
                                        <p:cTn id="99" dur="200"/>
                                        <p:tgtEl>
                                          <p:spTgt spid="19"/>
                                        </p:tgtEl>
                                      </p:cBhvr>
                                    </p:animEffect>
                                  </p:childTnLst>
                                </p:cTn>
                              </p:par>
                            </p:childTnLst>
                          </p:cTn>
                        </p:par>
                        <p:par>
                          <p:cTn id="100" fill="hold">
                            <p:stCondLst>
                              <p:cond delay="9439"/>
                            </p:stCondLst>
                            <p:childTnLst>
                              <p:par>
                                <p:cTn id="101" presetID="22" presetClass="entr" presetSubtype="8" fill="hold"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wipe(left)">
                                      <p:cBhvr>
                                        <p:cTn id="103" dur="700"/>
                                        <p:tgtEl>
                                          <p:spTgt spid="23"/>
                                        </p:tgtEl>
                                      </p:cBhvr>
                                    </p:animEffect>
                                  </p:childTnLst>
                                </p:cTn>
                              </p:par>
                            </p:childTnLst>
                          </p:cTn>
                        </p:par>
                        <p:par>
                          <p:cTn id="104" fill="hold">
                            <p:stCondLst>
                              <p:cond delay="10439"/>
                            </p:stCondLst>
                            <p:childTnLst>
                              <p:par>
                                <p:cTn id="105" presetID="22" presetClass="entr" presetSubtype="4" fill="hold" grpId="0" nodeType="after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wipe(down)">
                                      <p:cBhvr>
                                        <p:cTn id="107" dur="800"/>
                                        <p:tgtEl>
                                          <p:spTgt spid="14"/>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wipe(up)">
                                      <p:cBhvr>
                                        <p:cTn id="110" dur="8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r="9331"/>
          <a:stretch>
            <a:fillRect/>
          </a:stretch>
        </p:blipFill>
        <p:spPr>
          <a:xfrm>
            <a:off x="5681663" y="1328738"/>
            <a:ext cx="6515100" cy="4575175"/>
          </a:xfrm>
          <a:prstGeom prst="rect">
            <a:avLst/>
          </a:prstGeom>
          <a:noFill/>
          <a:ln w="9525">
            <a:noFill/>
          </a:ln>
        </p:spPr>
      </p:pic>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Oval 17"/>
          <p:cNvSpPr/>
          <p:nvPr/>
        </p:nvSpPr>
        <p:spPr>
          <a:xfrm>
            <a:off x="831850" y="1757363"/>
            <a:ext cx="681038" cy="677862"/>
          </a:xfrm>
          <a:prstGeom prst="ellipse">
            <a:avLst/>
          </a:prstGeom>
          <a:solidFill>
            <a:schemeClr val="tx2"/>
          </a:solidFill>
          <a:ln w="9525">
            <a:noFill/>
          </a:ln>
        </p:spPr>
        <p:txBody>
          <a:bodyPr/>
          <a:lstStyle/>
          <a:p>
            <a:pPr algn="ctr"/>
            <a:r>
              <a:rPr lang="en-US" altLang="zh-CN" sz="2800" b="1" dirty="0">
                <a:solidFill>
                  <a:schemeClr val="accent2"/>
                </a:solidFill>
                <a:latin typeface="Arial" panose="020B0604020202020204" pitchFamily="34" charset="0"/>
                <a:ea typeface="宋体" panose="02010600030101010101" pitchFamily="2" charset="-122"/>
              </a:rPr>
              <a:t>1</a:t>
            </a:r>
            <a:endParaRPr lang="zh-CN" altLang="en-US" sz="2800" b="1" dirty="0">
              <a:solidFill>
                <a:schemeClr val="accent2"/>
              </a:solidFill>
              <a:latin typeface="Arial" panose="020B0604020202020204" pitchFamily="34" charset="0"/>
              <a:ea typeface="宋体" panose="02010600030101010101" pitchFamily="2" charset="-122"/>
            </a:endParaRPr>
          </a:p>
        </p:txBody>
      </p:sp>
      <p:sp>
        <p:nvSpPr>
          <p:cNvPr id="5" name="Oval 17"/>
          <p:cNvSpPr/>
          <p:nvPr/>
        </p:nvSpPr>
        <p:spPr>
          <a:xfrm>
            <a:off x="831850" y="3309938"/>
            <a:ext cx="681038" cy="677862"/>
          </a:xfrm>
          <a:prstGeom prst="ellipse">
            <a:avLst/>
          </a:prstGeom>
          <a:solidFill>
            <a:schemeClr val="bg2"/>
          </a:solidFill>
          <a:ln w="9525">
            <a:noFill/>
          </a:ln>
        </p:spPr>
        <p:txBody>
          <a:bodyPr/>
          <a:lstStyle/>
          <a:p>
            <a:pPr algn="ctr"/>
            <a:r>
              <a:rPr lang="en-US" altLang="zh-CN" sz="2800" b="1" dirty="0">
                <a:solidFill>
                  <a:schemeClr val="accent2"/>
                </a:solidFill>
                <a:latin typeface="Arial" panose="020B0604020202020204" pitchFamily="34" charset="0"/>
                <a:ea typeface="宋体" panose="02010600030101010101" pitchFamily="2" charset="-122"/>
              </a:rPr>
              <a:t>2</a:t>
            </a:r>
            <a:endParaRPr lang="zh-CN" altLang="en-US" sz="2800" b="1" dirty="0">
              <a:solidFill>
                <a:schemeClr val="accent2"/>
              </a:solidFill>
              <a:latin typeface="Arial" panose="020B0604020202020204" pitchFamily="34" charset="0"/>
              <a:ea typeface="宋体" panose="02010600030101010101" pitchFamily="2" charset="-122"/>
            </a:endParaRPr>
          </a:p>
        </p:txBody>
      </p:sp>
      <p:sp>
        <p:nvSpPr>
          <p:cNvPr id="6" name="Oval 17"/>
          <p:cNvSpPr>
            <a:spLocks noChangeArrowheads="1"/>
          </p:cNvSpPr>
          <p:nvPr/>
        </p:nvSpPr>
        <p:spPr bwMode="auto">
          <a:xfrm>
            <a:off x="831850" y="4868863"/>
            <a:ext cx="681038" cy="677863"/>
          </a:xfrm>
          <a:prstGeom prst="ellipse">
            <a:avLst/>
          </a:prstGeom>
          <a:solidFill>
            <a:schemeClr val="accent4"/>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smtClean="0">
                <a:ln>
                  <a:noFill/>
                </a:ln>
                <a:solidFill>
                  <a:schemeClr val="accent2"/>
                </a:solidFill>
                <a:effectLst/>
                <a:uLnTx/>
                <a:uFillTx/>
                <a:latin typeface="Arial" panose="020B0604020202020204" pitchFamily="34" charset="0"/>
                <a:ea typeface="宋体" panose="02010600030101010101" pitchFamily="2" charset="-122"/>
                <a:cs typeface="+mn-cs"/>
              </a:rPr>
              <a:t>3</a:t>
            </a:r>
            <a:endParaRPr kumimoji="0" lang="zh-CN" altLang="en-US" sz="2800" b="1" i="0" u="none" strike="noStrike" kern="1200" cap="none" spc="0" normalizeH="0" baseline="0" noProof="0" dirty="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7" name="矩形 6"/>
          <p:cNvSpPr/>
          <p:nvPr/>
        </p:nvSpPr>
        <p:spPr>
          <a:xfrm>
            <a:off x="1633538" y="1757363"/>
            <a:ext cx="3673475" cy="101600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3"/>
                </a:solidFill>
                <a:effectLst/>
                <a:uLnTx/>
                <a:uFillTx/>
                <a:latin typeface="+mn-ea"/>
                <a:ea typeface="+mn-ea"/>
                <a:cs typeface="+mn-cs"/>
                <a:sym typeface="Arial" panose="020B0604020202020204" pitchFamily="34" charset="0"/>
              </a:rPr>
              <a:t>行业发展处于更新换代的关键时期，新的理念和方法正处于萌芽状态。</a:t>
            </a:r>
            <a:endParaRPr kumimoji="0" lang="zh-CN" altLang="en-US" sz="2000" b="0" i="0" u="none" strike="noStrike" kern="1200" cap="none" spc="0" normalizeH="0" baseline="0" noProof="0" dirty="0">
              <a:ln>
                <a:noFill/>
              </a:ln>
              <a:solidFill>
                <a:schemeClr val="accent3"/>
              </a:solidFill>
              <a:effectLst/>
              <a:uLnTx/>
              <a:uFillTx/>
              <a:latin typeface="+mn-ea"/>
              <a:ea typeface="+mn-ea"/>
              <a:cs typeface="+mn-cs"/>
              <a:sym typeface="Arial" panose="020B0604020202020204" pitchFamily="34" charset="0"/>
            </a:endParaRPr>
          </a:p>
        </p:txBody>
      </p:sp>
      <p:sp>
        <p:nvSpPr>
          <p:cNvPr id="8" name="矩形 7"/>
          <p:cNvSpPr/>
          <p:nvPr/>
        </p:nvSpPr>
        <p:spPr>
          <a:xfrm>
            <a:off x="1633538" y="3244850"/>
            <a:ext cx="3673475" cy="101600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3"/>
                </a:solidFill>
                <a:effectLst/>
                <a:uLnTx/>
                <a:uFillTx/>
                <a:latin typeface="+mn-ea"/>
                <a:ea typeface="+mn-ea"/>
                <a:cs typeface="+mn-cs"/>
                <a:sym typeface="Arial" panose="020B0604020202020204" pitchFamily="34" charset="0"/>
              </a:rPr>
              <a:t>龙头企业都乐于使用传统的方法，仅有少数企业目前处在探索阶段。</a:t>
            </a:r>
            <a:endParaRPr kumimoji="0" lang="zh-CN" altLang="en-US" sz="2000" b="0" i="0" u="none" strike="noStrike" kern="1200" cap="none" spc="0" normalizeH="0" baseline="0" noProof="0" dirty="0">
              <a:ln>
                <a:noFill/>
              </a:ln>
              <a:solidFill>
                <a:schemeClr val="accent3"/>
              </a:solidFill>
              <a:effectLst/>
              <a:uLnTx/>
              <a:uFillTx/>
              <a:latin typeface="+mn-ea"/>
              <a:ea typeface="+mn-ea"/>
              <a:cs typeface="+mn-cs"/>
              <a:sym typeface="Arial" panose="020B0604020202020204" pitchFamily="34" charset="0"/>
            </a:endParaRPr>
          </a:p>
        </p:txBody>
      </p:sp>
      <p:sp>
        <p:nvSpPr>
          <p:cNvPr id="9" name="矩形 8"/>
          <p:cNvSpPr/>
          <p:nvPr/>
        </p:nvSpPr>
        <p:spPr>
          <a:xfrm>
            <a:off x="1633538" y="4868863"/>
            <a:ext cx="3673475" cy="708025"/>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mn-ea"/>
                <a:ea typeface="+mn-ea"/>
                <a:cs typeface="+mn-cs"/>
                <a:sym typeface="Arial" panose="020B0604020202020204" pitchFamily="34" charset="0"/>
              </a:rPr>
              <a:t>淘宝、天</a:t>
            </a:r>
            <a:r>
              <a:rPr kumimoji="0" lang="zh-CN" altLang="en-US" sz="2000" b="0" i="0" u="none" strike="noStrike" kern="1200" cap="none" spc="0" normalizeH="0" baseline="0" noProof="0" dirty="0" smtClean="0">
                <a:ln>
                  <a:noFill/>
                </a:ln>
                <a:solidFill>
                  <a:schemeClr val="accent3"/>
                </a:solidFill>
                <a:effectLst/>
                <a:uLnTx/>
                <a:uFillTx/>
                <a:latin typeface="+mn-ea"/>
                <a:ea typeface="+mn-ea"/>
                <a:cs typeface="+mn-cs"/>
                <a:sym typeface="Arial" panose="020B0604020202020204" pitchFamily="34" charset="0"/>
              </a:rPr>
              <a:t>猫、京东等</a:t>
            </a:r>
            <a:r>
              <a:rPr kumimoji="0" lang="zh-CN" altLang="en-US" sz="2000" b="0" i="0" u="none" strike="noStrike" kern="1200" cap="none" spc="0" normalizeH="0" baseline="0" noProof="0" dirty="0">
                <a:ln>
                  <a:noFill/>
                </a:ln>
                <a:solidFill>
                  <a:schemeClr val="accent3"/>
                </a:solidFill>
                <a:effectLst/>
                <a:uLnTx/>
                <a:uFillTx/>
                <a:latin typeface="+mn-ea"/>
                <a:ea typeface="+mn-ea"/>
                <a:cs typeface="+mn-cs"/>
                <a:sym typeface="Arial" panose="020B0604020202020204" pitchFamily="34" charset="0"/>
              </a:rPr>
              <a:t>网商大咖都未解决用户的真正</a:t>
            </a:r>
            <a:r>
              <a:rPr kumimoji="0" lang="zh-CN" altLang="en-US" sz="2000" b="0" i="0" u="none" strike="noStrike" kern="1200" cap="none" spc="0" normalizeH="0" baseline="0" noProof="0" dirty="0" smtClean="0">
                <a:ln>
                  <a:noFill/>
                </a:ln>
                <a:solidFill>
                  <a:schemeClr val="accent3"/>
                </a:solidFill>
                <a:effectLst/>
                <a:uLnTx/>
                <a:uFillTx/>
                <a:latin typeface="+mn-ea"/>
                <a:ea typeface="+mn-ea"/>
                <a:cs typeface="+mn-cs"/>
                <a:sym typeface="Arial" panose="020B0604020202020204" pitchFamily="34" charset="0"/>
              </a:rPr>
              <a:t>痛点。</a:t>
            </a:r>
            <a:endParaRPr kumimoji="0" lang="zh-CN" altLang="en-US" sz="2000" b="0" i="0" u="none" strike="noStrike" kern="1200" cap="none" spc="0" normalizeH="0" baseline="0" noProof="0" dirty="0">
              <a:ln>
                <a:noFill/>
              </a:ln>
              <a:solidFill>
                <a:schemeClr val="accent3"/>
              </a:solidFill>
              <a:effectLst/>
              <a:uLnTx/>
              <a:uFillTx/>
              <a:latin typeface="+mn-ea"/>
              <a:ea typeface="+mn-ea"/>
              <a:cs typeface="+mn-cs"/>
              <a:sym typeface="Arial" panose="020B0604020202020204" pitchFamily="34" charset="0"/>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5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Scale>
                                      <p:cBhvr>
                                        <p:cTn id="21"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500" decel="50000" fill="hold">
                                          <p:stCondLst>
                                            <p:cond delay="0"/>
                                          </p:stCondLst>
                                        </p:cTn>
                                        <p:tgtEl>
                                          <p:spTgt spid="4"/>
                                        </p:tgtEl>
                                        <p:attrNameLst>
                                          <p:attrName>ppt_x</p:attrName>
                                          <p:attrName>ppt_y</p:attrName>
                                        </p:attrNameLst>
                                      </p:cBhvr>
                                    </p:animMotion>
                                    <p:animEffect transition="in" filter="fade">
                                      <p:cBhvr>
                                        <p:cTn id="23" dur="500"/>
                                        <p:tgtEl>
                                          <p:spTgt spid="4"/>
                                        </p:tgtEl>
                                      </p:cBhvr>
                                    </p:animEffect>
                                  </p:childTnLst>
                                </p:cTn>
                              </p:par>
                            </p:childTnLst>
                          </p:cTn>
                        </p:par>
                        <p:par>
                          <p:cTn id="24" fill="hold">
                            <p:stCondLst>
                              <p:cond delay="1439"/>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1939"/>
                            </p:stCondLst>
                            <p:childTnLst>
                              <p:par>
                                <p:cTn id="29" presetID="5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Scale>
                                      <p:cBhvr>
                                        <p:cTn id="31"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5"/>
                                        </p:tgtEl>
                                        <p:attrNameLst>
                                          <p:attrName>ppt_x</p:attrName>
                                          <p:attrName>ppt_y</p:attrName>
                                        </p:attrNameLst>
                                      </p:cBhvr>
                                    </p:animMotion>
                                    <p:animEffect transition="in" filter="fade">
                                      <p:cBhvr>
                                        <p:cTn id="33" dur="500"/>
                                        <p:tgtEl>
                                          <p:spTgt spid="5"/>
                                        </p:tgtEl>
                                      </p:cBhvr>
                                    </p:animEffect>
                                  </p:childTnLst>
                                </p:cTn>
                              </p:par>
                            </p:childTnLst>
                          </p:cTn>
                        </p:par>
                        <p:par>
                          <p:cTn id="34" fill="hold">
                            <p:stCondLst>
                              <p:cond delay="2439"/>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2939"/>
                            </p:stCondLst>
                            <p:childTnLst>
                              <p:par>
                                <p:cTn id="39" presetID="52"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Scale>
                                      <p:cBhvr>
                                        <p:cTn id="41"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500" decel="50000" fill="hold">
                                          <p:stCondLst>
                                            <p:cond delay="0"/>
                                          </p:stCondLst>
                                        </p:cTn>
                                        <p:tgtEl>
                                          <p:spTgt spid="6"/>
                                        </p:tgtEl>
                                        <p:attrNameLst>
                                          <p:attrName>ppt_x</p:attrName>
                                          <p:attrName>ppt_y</p:attrName>
                                        </p:attrNameLst>
                                      </p:cBhvr>
                                    </p:animMotion>
                                    <p:animEffect transition="in" filter="fade">
                                      <p:cBhvr>
                                        <p:cTn id="43" dur="500"/>
                                        <p:tgtEl>
                                          <p:spTgt spid="6"/>
                                        </p:tgtEl>
                                      </p:cBhvr>
                                    </p:animEffect>
                                  </p:childTnLst>
                                </p:cTn>
                              </p:par>
                            </p:childTnLst>
                          </p:cTn>
                        </p:par>
                        <p:par>
                          <p:cTn id="44" fill="hold">
                            <p:stCondLst>
                              <p:cond delay="3439"/>
                            </p:stCondLst>
                            <p:childTnLst>
                              <p:par>
                                <p:cTn id="45" presetID="2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par>
                          <p:cTn id="48" fill="hold">
                            <p:stCondLst>
                              <p:cond delay="3939"/>
                            </p:stCondLst>
                            <p:childTnLst>
                              <p:par>
                                <p:cTn id="49" presetID="22" presetClass="entr" presetSubtype="8"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animBg="1"/>
      <p:bldP spid="6" grpId="0" animBg="1"/>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grpSp>
        <p:nvGrpSpPr>
          <p:cNvPr id="4" name="Group 4"/>
          <p:cNvGrpSpPr>
            <a:grpSpLocks noChangeAspect="1"/>
          </p:cNvGrpSpPr>
          <p:nvPr/>
        </p:nvGrpSpPr>
        <p:grpSpPr>
          <a:xfrm>
            <a:off x="5029200" y="1004888"/>
            <a:ext cx="2136775" cy="2952750"/>
            <a:chOff x="3116" y="561"/>
            <a:chExt cx="1450" cy="2004"/>
          </a:xfrm>
        </p:grpSpPr>
        <p:sp>
          <p:nvSpPr>
            <p:cNvPr id="22543" name="Freeform 5"/>
            <p:cNvSpPr/>
            <p:nvPr/>
          </p:nvSpPr>
          <p:spPr>
            <a:xfrm>
              <a:off x="3116" y="561"/>
              <a:ext cx="1450" cy="2004"/>
            </a:xfrm>
            <a:custGeom>
              <a:avLst/>
              <a:gdLst/>
              <a:ahLst/>
              <a:cxnLst>
                <a:cxn ang="0">
                  <a:pos x="725" y="0"/>
                </a:cxn>
                <a:cxn ang="0">
                  <a:pos x="1450" y="724"/>
                </a:cxn>
                <a:cxn ang="0">
                  <a:pos x="725" y="2004"/>
                </a:cxn>
                <a:cxn ang="0">
                  <a:pos x="0" y="724"/>
                </a:cxn>
                <a:cxn ang="0">
                  <a:pos x="725" y="0"/>
                </a:cxn>
              </a:cxnLst>
              <a:rect l="0" t="0" r="0" b="0"/>
              <a:pathLst>
                <a:path w="3670" h="5076">
                  <a:moveTo>
                    <a:pt x="1835" y="0"/>
                  </a:moveTo>
                  <a:cubicBezTo>
                    <a:pt x="2848" y="0"/>
                    <a:pt x="3670" y="822"/>
                    <a:pt x="3670" y="1835"/>
                  </a:cubicBezTo>
                  <a:cubicBezTo>
                    <a:pt x="3670" y="2848"/>
                    <a:pt x="2344" y="5076"/>
                    <a:pt x="1835" y="5076"/>
                  </a:cubicBezTo>
                  <a:cubicBezTo>
                    <a:pt x="1326" y="5076"/>
                    <a:pt x="0" y="2848"/>
                    <a:pt x="0" y="1835"/>
                  </a:cubicBezTo>
                  <a:cubicBezTo>
                    <a:pt x="0" y="822"/>
                    <a:pt x="822" y="0"/>
                    <a:pt x="1835" y="0"/>
                  </a:cubicBezTo>
                  <a:close/>
                </a:path>
              </a:pathLst>
            </a:custGeom>
            <a:solidFill>
              <a:schemeClr val="tx1">
                <a:alpha val="100000"/>
              </a:schemeClr>
            </a:solidFill>
            <a:ln w="9525">
              <a:noFill/>
            </a:ln>
          </p:spPr>
          <p:txBody>
            <a:bodyPr/>
            <a:lstStyle/>
            <a:p>
              <a:endParaRPr lang="zh-CN" altLang="en-US"/>
            </a:p>
          </p:txBody>
        </p:sp>
        <p:sp>
          <p:nvSpPr>
            <p:cNvPr id="22544" name="Oval 6"/>
            <p:cNvSpPr/>
            <p:nvPr/>
          </p:nvSpPr>
          <p:spPr>
            <a:xfrm>
              <a:off x="3225" y="670"/>
              <a:ext cx="1232" cy="1231"/>
            </a:xfrm>
            <a:prstGeom prst="ellipse">
              <a:avLst/>
            </a:prstGeom>
            <a:solidFill>
              <a:srgbClr val="FFFFFF"/>
            </a:solidFill>
            <a:ln w="9525">
              <a:noFill/>
            </a:ln>
          </p:spPr>
          <p:txBody>
            <a:bodyPr/>
            <a:lstStyle/>
            <a:p>
              <a:endParaRPr lang="zh-CN" altLang="en-US" dirty="0">
                <a:latin typeface="Arial" panose="020B0604020202020204" pitchFamily="34" charset="0"/>
                <a:ea typeface="宋体" panose="02010600030101010101" pitchFamily="2" charset="-122"/>
              </a:endParaRPr>
            </a:p>
          </p:txBody>
        </p:sp>
      </p:grpSp>
      <p:sp>
        <p:nvSpPr>
          <p:cNvPr id="7" name="矩形 6"/>
          <p:cNvSpPr/>
          <p:nvPr/>
        </p:nvSpPr>
        <p:spPr>
          <a:xfrm>
            <a:off x="5484813" y="1439863"/>
            <a:ext cx="1225550" cy="1201738"/>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产品定位</a:t>
            </a:r>
            <a:endParaRPr kumimoji="0" lang="zh-CN" altLang="en-US" sz="36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8" name="TextBox 7"/>
          <p:cNvSpPr txBox="1"/>
          <p:nvPr/>
        </p:nvSpPr>
        <p:spPr>
          <a:xfrm>
            <a:off x="996950" y="3990975"/>
            <a:ext cx="10213975" cy="830263"/>
          </a:xfrm>
          <a:prstGeom prst="rect">
            <a:avLst/>
          </a:prstGeom>
          <a:noFill/>
        </p:spPr>
        <p:txBody>
          <a:bodyPr wrap="square" rtlCol="0">
            <a:spAutoFit/>
          </a:bodyPr>
          <a:lstStyle>
            <a:defPPr>
              <a:defRPr lang="zh-CN"/>
            </a:defPPr>
            <a:lvl1pPr algn="just">
              <a:defRPr>
                <a:solidFill>
                  <a:schemeClr val="accent1"/>
                </a:solidFill>
                <a:latin typeface="微软雅黑" panose="020B0503020204020204" pitchFamily="34" charset="-122"/>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打造一</a:t>
            </a:r>
            <a:r>
              <a:rPr kumimoji="0" lang="zh-CN" altLang="en-US" sz="24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个区别于传统方式的，专业化定制装修服务商，利用互联网思维，吸引有资质的加盟商共同进行，打造中国第一家全自助装修服务商。</a:t>
            </a:r>
            <a:endParaRPr kumimoji="0" lang="en-US" altLang="zh-CN" sz="24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9" name="六边形 8"/>
          <p:cNvSpPr/>
          <p:nvPr/>
        </p:nvSpPr>
        <p:spPr>
          <a:xfrm>
            <a:off x="2359025" y="4984750"/>
            <a:ext cx="1366838" cy="1179513"/>
          </a:xfrm>
          <a:prstGeom prst="hexagon">
            <a:avLst>
              <a:gd name="adj" fmla="val 24973"/>
              <a:gd name="vf" fmla="val 115470"/>
            </a:avLst>
          </a:prstGeom>
          <a:solidFill>
            <a:schemeClr val="tx2"/>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10" name="六边形 9"/>
          <p:cNvSpPr/>
          <p:nvPr/>
        </p:nvSpPr>
        <p:spPr>
          <a:xfrm>
            <a:off x="6291263" y="5013325"/>
            <a:ext cx="1368425" cy="1179513"/>
          </a:xfrm>
          <a:prstGeom prst="hexagon">
            <a:avLst>
              <a:gd name="adj" fmla="val 25002"/>
              <a:gd name="vf" fmla="val 115470"/>
            </a:avLst>
          </a:prstGeom>
          <a:solidFill>
            <a:schemeClr val="accent1"/>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11" name="六边形 10"/>
          <p:cNvSpPr/>
          <p:nvPr/>
        </p:nvSpPr>
        <p:spPr bwMode="auto">
          <a:xfrm>
            <a:off x="8258175" y="5013325"/>
            <a:ext cx="1368425" cy="1179513"/>
          </a:xfrm>
          <a:prstGeom prst="hexagon">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六边形 11"/>
          <p:cNvSpPr/>
          <p:nvPr/>
        </p:nvSpPr>
        <p:spPr>
          <a:xfrm>
            <a:off x="4324350" y="4984750"/>
            <a:ext cx="1368425" cy="1179513"/>
          </a:xfrm>
          <a:prstGeom prst="hexagon">
            <a:avLst>
              <a:gd name="adj" fmla="val 25002"/>
              <a:gd name="vf" fmla="val 115470"/>
            </a:avLst>
          </a:prstGeom>
          <a:solidFill>
            <a:schemeClr val="bg2"/>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13" name="矩形 12"/>
          <p:cNvSpPr/>
          <p:nvPr/>
        </p:nvSpPr>
        <p:spPr>
          <a:xfrm>
            <a:off x="2430463" y="5313363"/>
            <a:ext cx="1223962" cy="522287"/>
          </a:xfrm>
          <a:prstGeom prst="rect">
            <a:avLst/>
          </a:prstGeom>
          <a:noFill/>
          <a:ln w="9525">
            <a:noFill/>
          </a:ln>
        </p:spPr>
        <p:txBody>
          <a:bodyPr>
            <a:spAutoFit/>
          </a:bodyPr>
          <a:lstStyle/>
          <a:p>
            <a:pPr algn="ctr"/>
            <a:r>
              <a:rPr lang="en-US" altLang="zh-CN" sz="2800" b="1" dirty="0">
                <a:solidFill>
                  <a:srgbClr val="F8F8F8"/>
                </a:solidFill>
                <a:latin typeface="微软雅黑" panose="020B0503020204020204" pitchFamily="34" charset="-122"/>
                <a:ea typeface="微软雅黑" panose="020B0503020204020204" pitchFamily="34" charset="-122"/>
              </a:rPr>
              <a:t>B2C</a:t>
            </a:r>
            <a:endParaRPr lang="zh-CN" altLang="en-US" sz="2800" b="1" dirty="0">
              <a:solidFill>
                <a:srgbClr val="F8F8F8"/>
              </a:solidFill>
              <a:latin typeface="微软雅黑" panose="020B0503020204020204" pitchFamily="34" charset="-122"/>
              <a:ea typeface="微软雅黑" panose="020B0503020204020204" pitchFamily="34" charset="-122"/>
            </a:endParaRPr>
          </a:p>
        </p:txBody>
      </p:sp>
      <p:sp>
        <p:nvSpPr>
          <p:cNvPr id="14" name="矩形 13"/>
          <p:cNvSpPr/>
          <p:nvPr/>
        </p:nvSpPr>
        <p:spPr>
          <a:xfrm>
            <a:off x="4386263" y="5313363"/>
            <a:ext cx="1223962" cy="461962"/>
          </a:xfrm>
          <a:prstGeom prst="rect">
            <a:avLst/>
          </a:prstGeom>
          <a:noFill/>
          <a:ln w="9525">
            <a:noFill/>
          </a:ln>
        </p:spPr>
        <p:txBody>
          <a:bodyPr>
            <a:spAutoFit/>
          </a:bodyPr>
          <a:lstStyle/>
          <a:p>
            <a:pPr algn="ctr"/>
            <a:r>
              <a:rPr lang="zh-CN" altLang="en-US" sz="2400" dirty="0">
                <a:solidFill>
                  <a:srgbClr val="F8F8F8"/>
                </a:solidFill>
                <a:latin typeface="微软雅黑" panose="020B0503020204020204" pitchFamily="34" charset="-122"/>
                <a:ea typeface="微软雅黑" panose="020B0503020204020204" pitchFamily="34" charset="-122"/>
              </a:rPr>
              <a:t>专业化</a:t>
            </a:r>
            <a:endParaRPr lang="zh-CN" altLang="en-US" sz="2400" dirty="0">
              <a:solidFill>
                <a:srgbClr val="F8F8F8"/>
              </a:solidFill>
              <a:latin typeface="微软雅黑" panose="020B0503020204020204" pitchFamily="34" charset="-122"/>
              <a:ea typeface="微软雅黑" panose="020B0503020204020204" pitchFamily="34" charset="-122"/>
            </a:endParaRPr>
          </a:p>
        </p:txBody>
      </p:sp>
      <p:sp>
        <p:nvSpPr>
          <p:cNvPr id="15" name="矩形 14"/>
          <p:cNvSpPr/>
          <p:nvPr/>
        </p:nvSpPr>
        <p:spPr>
          <a:xfrm>
            <a:off x="6364288" y="5313363"/>
            <a:ext cx="1223962" cy="461962"/>
          </a:xfrm>
          <a:prstGeom prst="rect">
            <a:avLst/>
          </a:prstGeom>
          <a:noFill/>
          <a:ln w="9525">
            <a:noFill/>
          </a:ln>
        </p:spPr>
        <p:txBody>
          <a:bodyPr>
            <a:spAutoFit/>
          </a:bodyPr>
          <a:lstStyle/>
          <a:p>
            <a:pPr algn="ctr"/>
            <a:r>
              <a:rPr lang="zh-CN" altLang="en-US" sz="2400" dirty="0">
                <a:solidFill>
                  <a:srgbClr val="F8F8F8"/>
                </a:solidFill>
                <a:latin typeface="微软雅黑" panose="020B0503020204020204" pitchFamily="34" charset="-122"/>
                <a:ea typeface="微软雅黑" panose="020B0503020204020204" pitchFamily="34" charset="-122"/>
              </a:rPr>
              <a:t>开放性</a:t>
            </a:r>
            <a:endParaRPr lang="zh-CN" altLang="en-US" sz="2400" dirty="0">
              <a:solidFill>
                <a:srgbClr val="F8F8F8"/>
              </a:solidFill>
              <a:latin typeface="微软雅黑" panose="020B0503020204020204" pitchFamily="34" charset="-122"/>
              <a:ea typeface="微软雅黑" panose="020B0503020204020204" pitchFamily="34" charset="-122"/>
            </a:endParaRPr>
          </a:p>
        </p:txBody>
      </p:sp>
      <p:sp>
        <p:nvSpPr>
          <p:cNvPr id="16" name="矩形 15"/>
          <p:cNvSpPr/>
          <p:nvPr/>
        </p:nvSpPr>
        <p:spPr>
          <a:xfrm>
            <a:off x="8331200" y="5313363"/>
            <a:ext cx="1223963" cy="461962"/>
          </a:xfrm>
          <a:prstGeom prst="rect">
            <a:avLst/>
          </a:prstGeom>
          <a:noFill/>
          <a:ln w="9525">
            <a:noFill/>
          </a:ln>
        </p:spPr>
        <p:txBody>
          <a:bodyPr>
            <a:spAutoFit/>
          </a:bodyPr>
          <a:lstStyle/>
          <a:p>
            <a:pPr algn="ctr"/>
            <a:r>
              <a:rPr lang="zh-CN" altLang="en-US" sz="2400" dirty="0">
                <a:solidFill>
                  <a:srgbClr val="F8F8F8"/>
                </a:solidFill>
                <a:latin typeface="微软雅黑" panose="020B0503020204020204" pitchFamily="34" charset="-122"/>
                <a:ea typeface="微软雅黑" panose="020B0503020204020204" pitchFamily="34" charset="-122"/>
              </a:rPr>
              <a:t>自助性</a:t>
            </a:r>
            <a:endParaRPr lang="zh-CN" altLang="en-US" sz="2400" dirty="0">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47"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800"/>
                                        <p:tgtEl>
                                          <p:spTgt spid="4"/>
                                        </p:tgtEl>
                                      </p:cBhvr>
                                    </p:animEffect>
                                    <p:anim calcmode="lin" valueType="num">
                                      <p:cBhvr>
                                        <p:cTn id="22" dur="800" fill="hold"/>
                                        <p:tgtEl>
                                          <p:spTgt spid="4"/>
                                        </p:tgtEl>
                                        <p:attrNameLst>
                                          <p:attrName>ppt_x</p:attrName>
                                        </p:attrNameLst>
                                      </p:cBhvr>
                                      <p:tavLst>
                                        <p:tav tm="0">
                                          <p:val>
                                            <p:strVal val="#ppt_x"/>
                                          </p:val>
                                        </p:tav>
                                        <p:tav tm="100000">
                                          <p:val>
                                            <p:strVal val="#ppt_x"/>
                                          </p:val>
                                        </p:tav>
                                      </p:tavLst>
                                    </p:anim>
                                    <p:anim calcmode="lin" valueType="num">
                                      <p:cBhvr>
                                        <p:cTn id="23" dur="8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1939"/>
                            </p:stCondLst>
                            <p:childTnLst>
                              <p:par>
                                <p:cTn id="25" presetID="31"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400" fill="hold"/>
                                        <p:tgtEl>
                                          <p:spTgt spid="7"/>
                                        </p:tgtEl>
                                        <p:attrNameLst>
                                          <p:attrName>ppt_w</p:attrName>
                                        </p:attrNameLst>
                                      </p:cBhvr>
                                      <p:tavLst>
                                        <p:tav tm="0">
                                          <p:val>
                                            <p:fltVal val="0"/>
                                          </p:val>
                                        </p:tav>
                                        <p:tav tm="100000">
                                          <p:val>
                                            <p:strVal val="#ppt_w"/>
                                          </p:val>
                                        </p:tav>
                                      </p:tavLst>
                                    </p:anim>
                                    <p:anim calcmode="lin" valueType="num">
                                      <p:cBhvr>
                                        <p:cTn id="28" dur="400" fill="hold"/>
                                        <p:tgtEl>
                                          <p:spTgt spid="7"/>
                                        </p:tgtEl>
                                        <p:attrNameLst>
                                          <p:attrName>ppt_h</p:attrName>
                                        </p:attrNameLst>
                                      </p:cBhvr>
                                      <p:tavLst>
                                        <p:tav tm="0">
                                          <p:val>
                                            <p:fltVal val="0"/>
                                          </p:val>
                                        </p:tav>
                                        <p:tav tm="100000">
                                          <p:val>
                                            <p:strVal val="#ppt_h"/>
                                          </p:val>
                                        </p:tav>
                                      </p:tavLst>
                                    </p:anim>
                                    <p:anim calcmode="lin" valueType="num">
                                      <p:cBhvr>
                                        <p:cTn id="29" dur="400" fill="hold"/>
                                        <p:tgtEl>
                                          <p:spTgt spid="7"/>
                                        </p:tgtEl>
                                        <p:attrNameLst>
                                          <p:attrName>style.rotation</p:attrName>
                                        </p:attrNameLst>
                                      </p:cBhvr>
                                      <p:tavLst>
                                        <p:tav tm="0">
                                          <p:val>
                                            <p:fltVal val="90"/>
                                          </p:val>
                                        </p:tav>
                                        <p:tav tm="100000">
                                          <p:val>
                                            <p:fltVal val="0"/>
                                          </p:val>
                                        </p:tav>
                                      </p:tavLst>
                                    </p:anim>
                                    <p:animEffect transition="in" filter="fade">
                                      <p:cBhvr>
                                        <p:cTn id="30" dur="400"/>
                                        <p:tgtEl>
                                          <p:spTgt spid="7"/>
                                        </p:tgtEl>
                                      </p:cBhvr>
                                    </p:animEffect>
                                  </p:childTnLst>
                                </p:cTn>
                              </p:par>
                            </p:childTnLst>
                          </p:cTn>
                        </p:par>
                        <p:par>
                          <p:cTn id="31" fill="hold">
                            <p:stCondLst>
                              <p:cond delay="2439"/>
                            </p:stCondLst>
                            <p:childTnLst>
                              <p:par>
                                <p:cTn id="32" presetID="22" presetClass="entr" presetSubtype="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par>
                          <p:cTn id="35" fill="hold">
                            <p:stCondLst>
                              <p:cond delay="2939"/>
                            </p:stCondLst>
                            <p:childTnLst>
                              <p:par>
                                <p:cTn id="36" presetID="2" presetClass="entr" presetSubtype="12"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0-#ppt_w/2"/>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par>
                                <p:cTn id="40" presetID="2" presetClass="entr" presetSubtype="12" fill="hold" grpId="0"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12" fill="hold" grpId="0" nodeType="withEffect">
                                  <p:stCondLst>
                                    <p:cond delay="20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0-#ppt_w/2"/>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par>
                                <p:cTn id="48" presetID="2" presetClass="entr" presetSubtype="12" fill="hold" grpId="0" nodeType="withEffect">
                                  <p:stCondLst>
                                    <p:cond delay="30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0-#ppt_w/2"/>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par>
                          <p:cTn id="52" fill="hold">
                            <p:stCondLst>
                              <p:cond delay="3439"/>
                            </p:stCondLst>
                            <p:childTnLst>
                              <p:par>
                                <p:cTn id="53" presetID="31"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 calcmode="lin" valueType="num">
                                      <p:cBhvr>
                                        <p:cTn id="57" dur="500" fill="hold"/>
                                        <p:tgtEl>
                                          <p:spTgt spid="13"/>
                                        </p:tgtEl>
                                        <p:attrNameLst>
                                          <p:attrName>style.rotation</p:attrName>
                                        </p:attrNameLst>
                                      </p:cBhvr>
                                      <p:tavLst>
                                        <p:tav tm="0">
                                          <p:val>
                                            <p:fltVal val="90"/>
                                          </p:val>
                                        </p:tav>
                                        <p:tav tm="100000">
                                          <p:val>
                                            <p:fltVal val="0"/>
                                          </p:val>
                                        </p:tav>
                                      </p:tavLst>
                                    </p:anim>
                                    <p:animEffect transition="in" filter="fade">
                                      <p:cBhvr>
                                        <p:cTn id="58" dur="500"/>
                                        <p:tgtEl>
                                          <p:spTgt spid="13"/>
                                        </p:tgtEl>
                                      </p:cBhvr>
                                    </p:animEffect>
                                  </p:childTnLst>
                                </p:cTn>
                              </p:par>
                              <p:par>
                                <p:cTn id="59" presetID="31" presetClass="entr" presetSubtype="0" fill="hold" grpId="0" nodeType="withEffect">
                                  <p:stCondLst>
                                    <p:cond delay="10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 calcmode="lin" valueType="num">
                                      <p:cBhvr>
                                        <p:cTn id="63" dur="500" fill="hold"/>
                                        <p:tgtEl>
                                          <p:spTgt spid="14"/>
                                        </p:tgtEl>
                                        <p:attrNameLst>
                                          <p:attrName>style.rotation</p:attrName>
                                        </p:attrNameLst>
                                      </p:cBhvr>
                                      <p:tavLst>
                                        <p:tav tm="0">
                                          <p:val>
                                            <p:fltVal val="90"/>
                                          </p:val>
                                        </p:tav>
                                        <p:tav tm="100000">
                                          <p:val>
                                            <p:fltVal val="0"/>
                                          </p:val>
                                        </p:tav>
                                      </p:tavLst>
                                    </p:anim>
                                    <p:animEffect transition="in" filter="fade">
                                      <p:cBhvr>
                                        <p:cTn id="64" dur="500"/>
                                        <p:tgtEl>
                                          <p:spTgt spid="14"/>
                                        </p:tgtEl>
                                      </p:cBhvr>
                                    </p:animEffect>
                                  </p:childTnLst>
                                </p:cTn>
                              </p:par>
                              <p:par>
                                <p:cTn id="65" presetID="31" presetClass="entr" presetSubtype="0" fill="hold" grpId="0" nodeType="withEffect">
                                  <p:stCondLst>
                                    <p:cond delay="20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 calcmode="lin" valueType="num">
                                      <p:cBhvr>
                                        <p:cTn id="69" dur="500" fill="hold"/>
                                        <p:tgtEl>
                                          <p:spTgt spid="15"/>
                                        </p:tgtEl>
                                        <p:attrNameLst>
                                          <p:attrName>style.rotation</p:attrName>
                                        </p:attrNameLst>
                                      </p:cBhvr>
                                      <p:tavLst>
                                        <p:tav tm="0">
                                          <p:val>
                                            <p:fltVal val="90"/>
                                          </p:val>
                                        </p:tav>
                                        <p:tav tm="100000">
                                          <p:val>
                                            <p:fltVal val="0"/>
                                          </p:val>
                                        </p:tav>
                                      </p:tavLst>
                                    </p:anim>
                                    <p:animEffect transition="in" filter="fade">
                                      <p:cBhvr>
                                        <p:cTn id="70" dur="500"/>
                                        <p:tgtEl>
                                          <p:spTgt spid="15"/>
                                        </p:tgtEl>
                                      </p:cBhvr>
                                    </p:animEffect>
                                  </p:childTnLst>
                                </p:cTn>
                              </p:par>
                              <p:par>
                                <p:cTn id="71" presetID="31" presetClass="entr" presetSubtype="0" fill="hold" grpId="0" nodeType="withEffect">
                                  <p:stCondLst>
                                    <p:cond delay="30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 calcmode="lin" valueType="num">
                                      <p:cBhvr>
                                        <p:cTn id="75" dur="500" fill="hold"/>
                                        <p:tgtEl>
                                          <p:spTgt spid="16"/>
                                        </p:tgtEl>
                                        <p:attrNameLst>
                                          <p:attrName>style.rotation</p:attrName>
                                        </p:attrNameLst>
                                      </p:cBhvr>
                                      <p:tavLst>
                                        <p:tav tm="0">
                                          <p:val>
                                            <p:fltVal val="90"/>
                                          </p:val>
                                        </p:tav>
                                        <p:tav tm="100000">
                                          <p:val>
                                            <p:fltVal val="0"/>
                                          </p:val>
                                        </p:tav>
                                      </p:tavLst>
                                    </p:anim>
                                    <p:animEffect transition="in" filter="fade">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7" grpId="0"/>
      <p:bldP spid="8" grpId="0"/>
      <p:bldP spid="9" grpId="0" animBg="1"/>
      <p:bldP spid="10" grpId="0" animBg="1"/>
      <p:bldP spid="11" grpId="0" animBg="1"/>
      <p:bldP spid="12" grpId="0" animBg="1"/>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pic>
        <p:nvPicPr>
          <p:cNvPr id="23554" name="图片 1"/>
          <p:cNvPicPr>
            <a:picLocks noChangeAspect="1"/>
          </p:cNvPicPr>
          <p:nvPr/>
        </p:nvPicPr>
        <p:blipFill>
          <a:blip r:embed="rId2"/>
          <a:stretch>
            <a:fillRect/>
          </a:stretch>
        </p:blipFill>
        <p:spPr>
          <a:xfrm>
            <a:off x="1843088" y="184150"/>
            <a:ext cx="8583612" cy="6646863"/>
          </a:xfrm>
          <a:prstGeom prst="rect">
            <a:avLst/>
          </a:prstGeom>
          <a:noFill/>
          <a:ln w="9525">
            <a:noFill/>
          </a:ln>
        </p:spPr>
      </p:pic>
      <p:sp>
        <p:nvSpPr>
          <p:cNvPr id="10" name="矩形 9"/>
          <p:cNvSpPr/>
          <p:nvPr/>
        </p:nvSpPr>
        <p:spPr>
          <a:xfrm>
            <a:off x="3182938" y="3216275"/>
            <a:ext cx="6299200" cy="922338"/>
          </a:xfrm>
          <a:prstGeom prst="rect">
            <a:avLst/>
          </a:prstGeom>
          <a:noFill/>
          <a:ln w="9525">
            <a:noFill/>
          </a:ln>
        </p:spPr>
        <p:txBody>
          <a:bodyPr lIns="0" tIns="0" rIns="0" bIns="0">
            <a:spAutoFit/>
          </a:bodyPr>
          <a:lstStyle/>
          <a:p>
            <a:pPr algn="ctr"/>
            <a:r>
              <a:rPr lang="zh-CN" altLang="en-US" sz="6000" b="1" dirty="0">
                <a:solidFill>
                  <a:srgbClr val="BA0379"/>
                </a:solidFill>
                <a:latin typeface="微软雅黑" panose="020B0503020204020204" pitchFamily="34" charset="-122"/>
                <a:ea typeface="微软雅黑" panose="020B0503020204020204" pitchFamily="34" charset="-122"/>
              </a:rPr>
              <a:t>请输入第三章标题</a:t>
            </a:r>
            <a:endParaRPr lang="zh-CN" altLang="en-US" sz="6000" b="1" dirty="0">
              <a:solidFill>
                <a:srgbClr val="BA0379"/>
              </a:solidFill>
              <a:latin typeface="微软雅黑" panose="020B0503020204020204" pitchFamily="34" charset="-122"/>
              <a:ea typeface="微软雅黑" panose="020B0503020204020204" pitchFamily="34" charset="-122"/>
            </a:endParaRPr>
          </a:p>
        </p:txBody>
      </p:sp>
      <p:sp>
        <p:nvSpPr>
          <p:cNvPr id="12" name="矩形 11"/>
          <p:cNvSpPr/>
          <p:nvPr/>
        </p:nvSpPr>
        <p:spPr>
          <a:xfrm>
            <a:off x="3433763" y="4143375"/>
            <a:ext cx="5808662" cy="708025"/>
          </a:xfrm>
          <a:prstGeom prst="rect">
            <a:avLst/>
          </a:prstGeom>
          <a:noFill/>
          <a:ln w="9525">
            <a:noFill/>
          </a:ln>
        </p:spPr>
        <p:txBody>
          <a:bodyPr>
            <a:spAutoFit/>
          </a:bodyPr>
          <a:lstStyle/>
          <a:p>
            <a:pPr algn="ctr"/>
            <a:r>
              <a:rPr lang="zh-CN" altLang="en-US" sz="2000" dirty="0">
                <a:solidFill>
                  <a:srgbClr val="42494D"/>
                </a:solidFill>
                <a:latin typeface="微软雅黑" panose="020B0503020204020204" pitchFamily="34" charset="-122"/>
                <a:ea typeface="微软雅黑" panose="020B0503020204020204" pitchFamily="34" charset="-122"/>
              </a:rPr>
              <a:t>这里可以用一段简短的话描述出本章中心内容、章节导语、小节标题；如无必要也可以删除。</a:t>
            </a:r>
            <a:endParaRPr lang="zh-CN" altLang="en-US" sz="2000" dirty="0">
              <a:solidFill>
                <a:srgbClr val="42494D"/>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5408613" y="1449388"/>
            <a:ext cx="1731962" cy="1736725"/>
            <a:chOff x="2763149" y="1364776"/>
            <a:chExt cx="818090" cy="820089"/>
          </a:xfrm>
        </p:grpSpPr>
        <p:sp>
          <p:nvSpPr>
            <p:cNvPr id="8" name="Oval 11"/>
            <p:cNvSpPr>
              <a:spLocks noChangeArrowheads="1"/>
            </p:cNvSpPr>
            <p:nvPr/>
          </p:nvSpPr>
          <p:spPr bwMode="auto">
            <a:xfrm>
              <a:off x="2763149" y="1364776"/>
              <a:ext cx="818090" cy="820089"/>
            </a:xfrm>
            <a:prstGeom prst="ellipse">
              <a:avLst/>
            </a:prstGeom>
            <a:solidFill>
              <a:schemeClr val="tx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A0379"/>
                </a:solidFill>
                <a:effectLst/>
                <a:uLnTx/>
                <a:uFillTx/>
                <a:latin typeface="Arial" panose="020B0604020202020204" pitchFamily="34" charset="0"/>
                <a:ea typeface="宋体" panose="02010600030101010101" pitchFamily="2" charset="-122"/>
                <a:cs typeface="+mn-cs"/>
              </a:endParaRPr>
            </a:p>
          </p:txBody>
        </p:sp>
        <p:sp>
          <p:nvSpPr>
            <p:cNvPr id="23560" name="Oval 12"/>
            <p:cNvSpPr/>
            <p:nvPr/>
          </p:nvSpPr>
          <p:spPr>
            <a:xfrm>
              <a:off x="2823156" y="1426783"/>
              <a:ext cx="696076" cy="696076"/>
            </a:xfrm>
            <a:prstGeom prst="ellipse">
              <a:avLst/>
            </a:prstGeom>
            <a:solidFill>
              <a:schemeClr val="tx1"/>
            </a:solidFill>
            <a:ln w="9525">
              <a:noFill/>
            </a:ln>
          </p:spPr>
          <p:txBody>
            <a:bodyPr/>
            <a:lstStyle/>
            <a:p>
              <a:endParaRPr lang="zh-CN" altLang="en-US" dirty="0">
                <a:solidFill>
                  <a:srgbClr val="BA0379"/>
                </a:solidFill>
                <a:latin typeface="Arial" panose="020B0604020202020204" pitchFamily="34" charset="0"/>
                <a:ea typeface="宋体" panose="02010600030101010101" pitchFamily="2" charset="-122"/>
              </a:endParaRPr>
            </a:p>
          </p:txBody>
        </p:sp>
      </p:grpSp>
      <p:sp>
        <p:nvSpPr>
          <p:cNvPr id="9" name="Rectangle 9"/>
          <p:cNvSpPr/>
          <p:nvPr/>
        </p:nvSpPr>
        <p:spPr>
          <a:xfrm>
            <a:off x="5892800" y="1616075"/>
            <a:ext cx="760413" cy="1477963"/>
          </a:xfrm>
          <a:prstGeom prst="rect">
            <a:avLst/>
          </a:prstGeom>
          <a:noFill/>
          <a:ln w="9525">
            <a:noFill/>
          </a:ln>
        </p:spPr>
        <p:txBody>
          <a:bodyPr wrap="none" lIns="0" tIns="0" rIns="0" bIns="0">
            <a:spAutoFit/>
          </a:bodyPr>
          <a:lstStyle/>
          <a:p>
            <a:pPr algn="ctr"/>
            <a:r>
              <a:rPr lang="en-US" altLang="zh-CN" sz="9600" b="1" dirty="0">
                <a:solidFill>
                  <a:srgbClr val="FFFFFF"/>
                </a:solidFill>
                <a:latin typeface="微软雅黑" panose="020B0503020204020204" pitchFamily="34" charset="-122"/>
                <a:ea typeface="微软雅黑" panose="020B0503020204020204" pitchFamily="34" charset="-122"/>
              </a:rPr>
              <a:t>3</a:t>
            </a:r>
            <a:endParaRPr lang="zh-CN" altLang="zh-CN" sz="16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38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 calcmode="lin" valueType="num">
                                      <p:cBhvr>
                                        <p:cTn id="9" dur="400" fill="hold"/>
                                        <p:tgtEl>
                                          <p:spTgt spid="9"/>
                                        </p:tgtEl>
                                        <p:attrNameLst>
                                          <p:attrName>style.rotation</p:attrName>
                                        </p:attrNameLst>
                                      </p:cBhvr>
                                      <p:tavLst>
                                        <p:tav tm="0">
                                          <p:val>
                                            <p:fltVal val="90"/>
                                          </p:val>
                                        </p:tav>
                                        <p:tav tm="100000">
                                          <p:val>
                                            <p:fltVal val="0"/>
                                          </p:val>
                                        </p:tav>
                                      </p:tavLst>
                                    </p:anim>
                                    <p:animEffect transition="in" filter="fade">
                                      <p:cBhvr>
                                        <p:cTn id="10" dur="400"/>
                                        <p:tgtEl>
                                          <p:spTgt spid="9"/>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by="(-#ppt_w*2)" calcmode="lin" valueType="num">
                                      <p:cBhvr rctx="PPT">
                                        <p:cTn id="14" dur="300" autoRev="1" fill="hold">
                                          <p:stCondLst>
                                            <p:cond delay="0"/>
                                          </p:stCondLst>
                                        </p:cTn>
                                        <p:tgtEl>
                                          <p:spTgt spid="10"/>
                                        </p:tgtEl>
                                        <p:attrNameLst>
                                          <p:attrName>ppt_w</p:attrName>
                                        </p:attrNameLst>
                                      </p:cBhvr>
                                    </p:anim>
                                    <p:anim by="(#ppt_w*0.50)" calcmode="lin" valueType="num">
                                      <p:cBhvr>
                                        <p:cTn id="15" dur="300" decel="50000" autoRev="1" fill="hold">
                                          <p:stCondLst>
                                            <p:cond delay="0"/>
                                          </p:stCondLst>
                                        </p:cTn>
                                        <p:tgtEl>
                                          <p:spTgt spid="10"/>
                                        </p:tgtEl>
                                        <p:attrNameLst>
                                          <p:attrName>ppt_x</p:attrName>
                                        </p:attrNameLst>
                                      </p:cBhvr>
                                    </p:anim>
                                    <p:anim from="(-#ppt_h/2)" to="(#ppt_y)" calcmode="lin" valueType="num">
                                      <p:cBhvr>
                                        <p:cTn id="16" dur="600" fill="hold">
                                          <p:stCondLst>
                                            <p:cond delay="0"/>
                                          </p:stCondLst>
                                        </p:cTn>
                                        <p:tgtEl>
                                          <p:spTgt spid="10"/>
                                        </p:tgtEl>
                                        <p:attrNameLst>
                                          <p:attrName>ppt_y</p:attrName>
                                        </p:attrNameLst>
                                      </p:cBhvr>
                                    </p:anim>
                                    <p:animRot by="21600000">
                                      <p:cBhvr>
                                        <p:cTn id="17" dur="600" fill="hold">
                                          <p:stCondLst>
                                            <p:cond delay="0"/>
                                          </p:stCondLst>
                                        </p:cTn>
                                        <p:tgtEl>
                                          <p:spTgt spid="10"/>
                                        </p:tgtEl>
                                        <p:attrNameLst>
                                          <p:attrName>r</p:attrName>
                                        </p:attrNameLst>
                                      </p:cBhvr>
                                    </p:animRot>
                                  </p:childTnLst>
                                </p:cTn>
                              </p:par>
                            </p:childTnLst>
                          </p:cTn>
                        </p:par>
                        <p:par>
                          <p:cTn id="18" fill="hold">
                            <p:stCondLst>
                              <p:cond delay="1419"/>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919"/>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矩形 3"/>
          <p:cNvSpPr/>
          <p:nvPr/>
        </p:nvSpPr>
        <p:spPr bwMode="auto">
          <a:xfrm>
            <a:off x="1457325" y="2349500"/>
            <a:ext cx="2735263" cy="1943100"/>
          </a:xfrm>
          <a:prstGeom prst="rect">
            <a:avLst/>
          </a:prstGeom>
          <a:blipFill>
            <a:blip r:embed="rId1"/>
            <a:stretch>
              <a:fillRect/>
            </a:stretch>
          </a:blip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TextBox 4"/>
          <p:cNvSpPr txBox="1"/>
          <p:nvPr/>
        </p:nvSpPr>
        <p:spPr>
          <a:xfrm>
            <a:off x="704850" y="1244600"/>
            <a:ext cx="10650538" cy="923925"/>
          </a:xfrm>
          <a:prstGeom prst="rect">
            <a:avLst/>
          </a:prstGeom>
          <a:noFill/>
        </p:spPr>
        <p:txBody>
          <a:bodyPr wrap="square" rtlCol="0">
            <a:spAutoFit/>
          </a:bodyPr>
          <a:lstStyle/>
          <a:p>
            <a:pPr algn="ctr"/>
            <a:r>
              <a:rPr lang="zh-CN" altLang="en-US" dirty="0">
                <a:solidFill>
                  <a:srgbClr val="42494D"/>
                </a:solidFill>
                <a:latin typeface="微软雅黑" panose="020B0503020204020204" pitchFamily="34" charset="-122"/>
                <a:ea typeface="微软雅黑" panose="020B0503020204020204" pitchFamily="34" charset="-122"/>
              </a:rPr>
              <a:t>再次录入上述图表的综合描述说明，再次录入上述图表的综合描述说明</a:t>
            </a:r>
            <a:r>
              <a:rPr lang="en-US" altLang="zh-CN" dirty="0">
                <a:solidFill>
                  <a:srgbClr val="42494D"/>
                </a:solidFill>
                <a:latin typeface="微软雅黑" panose="020B0503020204020204" pitchFamily="34" charset="-122"/>
                <a:ea typeface="微软雅黑" panose="020B0503020204020204" pitchFamily="34" charset="-122"/>
              </a:rPr>
              <a:t>,</a:t>
            </a:r>
            <a:r>
              <a:rPr lang="zh-CN" altLang="en-US" dirty="0">
                <a:solidFill>
                  <a:srgbClr val="42494D"/>
                </a:solidFill>
                <a:latin typeface="微软雅黑" panose="020B0503020204020204" pitchFamily="34" charset="-122"/>
                <a:ea typeface="微软雅黑" panose="020B0503020204020204" pitchFamily="34" charset="-122"/>
              </a:rPr>
              <a:t>再次录入上述图表的综合描述说明，再次录入上述图表的综合描述说明再次录入上述图表的综合描述说明，再次录入上述图表的综合描述说明</a:t>
            </a:r>
            <a:endParaRPr lang="zh-CN" altLang="en-US" sz="1400" dirty="0">
              <a:solidFill>
                <a:srgbClr val="42494D"/>
              </a:solidFill>
              <a:latin typeface="方正兰亭细黑_GBK_M" pitchFamily="2" charset="2"/>
              <a:ea typeface="方正兰亭细黑_GBK_M" pitchFamily="2" charset="2"/>
            </a:endParaRPr>
          </a:p>
        </p:txBody>
      </p:sp>
      <p:sp>
        <p:nvSpPr>
          <p:cNvPr id="6" name="矩形 5"/>
          <p:cNvSpPr/>
          <p:nvPr/>
        </p:nvSpPr>
        <p:spPr bwMode="auto">
          <a:xfrm>
            <a:off x="4767263" y="2349500"/>
            <a:ext cx="2736850" cy="1943100"/>
          </a:xfrm>
          <a:prstGeom prst="rect">
            <a:avLst/>
          </a:prstGeom>
          <a:blipFill>
            <a:blip r:embed="rId2"/>
            <a:stretch>
              <a:fillRect/>
            </a:stretch>
          </a:blip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矩形 6"/>
          <p:cNvSpPr/>
          <p:nvPr/>
        </p:nvSpPr>
        <p:spPr bwMode="auto">
          <a:xfrm>
            <a:off x="8078788" y="2349500"/>
            <a:ext cx="2736850" cy="1943100"/>
          </a:xfrm>
          <a:prstGeom prst="rect">
            <a:avLst/>
          </a:prstGeom>
          <a:blipFill>
            <a:blip r:embed="rId3"/>
            <a:stretch>
              <a:fillRect/>
            </a:stretch>
          </a:blip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矩形 7"/>
          <p:cNvSpPr/>
          <p:nvPr/>
        </p:nvSpPr>
        <p:spPr bwMode="auto">
          <a:xfrm>
            <a:off x="0" y="4508500"/>
            <a:ext cx="12196763" cy="649288"/>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TextBox 8"/>
          <p:cNvSpPr txBox="1"/>
          <p:nvPr/>
        </p:nvSpPr>
        <p:spPr>
          <a:xfrm>
            <a:off x="1762125" y="4608513"/>
            <a:ext cx="2176463" cy="46196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smtClean="0">
                <a:solidFill>
                  <a:schemeClr val="accent2"/>
                </a:solidFill>
                <a:latin typeface="+mn-ea"/>
                <a:ea typeface="+mn-ea"/>
                <a:cs typeface="+mn-cs"/>
              </a:rPr>
              <a:t>这里是标题</a:t>
            </a:r>
            <a:endParaRPr kumimoji="0" lang="en-US" altLang="zh-CN" sz="2400" b="1" kern="1200" cap="none" spc="0" normalizeH="0" baseline="0" noProof="0" dirty="0" smtClean="0">
              <a:solidFill>
                <a:schemeClr val="accent2"/>
              </a:solidFill>
              <a:latin typeface="+mn-ea"/>
              <a:ea typeface="+mn-ea"/>
              <a:cs typeface="+mn-cs"/>
            </a:endParaRPr>
          </a:p>
        </p:txBody>
      </p:sp>
      <p:sp>
        <p:nvSpPr>
          <p:cNvPr id="10" name="TextBox 9"/>
          <p:cNvSpPr txBox="1"/>
          <p:nvPr/>
        </p:nvSpPr>
        <p:spPr>
          <a:xfrm>
            <a:off x="1425575" y="5354638"/>
            <a:ext cx="2767013" cy="9239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a:t>
            </a:r>
            <a:r>
              <a:rPr kumimoji="0" lang="zh-CN" altLang="en-US" kern="1200" cap="none" spc="0" normalizeH="0" baseline="0" noProof="0" dirty="0" smtClean="0">
                <a:solidFill>
                  <a:schemeClr val="accent3"/>
                </a:solidFill>
                <a:latin typeface="+mn-ea"/>
                <a:ea typeface="+mn-ea"/>
                <a:cs typeface="+mn-cs"/>
              </a:rPr>
              <a:t>主要</a:t>
            </a:r>
            <a:endParaRPr kumimoji="0" lang="zh-CN" altLang="en-US" kern="1200" cap="none" spc="0" normalizeH="0" baseline="0" noProof="0" dirty="0">
              <a:solidFill>
                <a:schemeClr val="accent3"/>
              </a:solidFill>
              <a:latin typeface="+mn-ea"/>
              <a:ea typeface="+mn-ea"/>
              <a:cs typeface="+mn-cs"/>
            </a:endParaRPr>
          </a:p>
        </p:txBody>
      </p:sp>
      <p:sp>
        <p:nvSpPr>
          <p:cNvPr id="11" name="TextBox 10"/>
          <p:cNvSpPr txBox="1"/>
          <p:nvPr/>
        </p:nvSpPr>
        <p:spPr>
          <a:xfrm>
            <a:off x="5073650" y="4608513"/>
            <a:ext cx="2174875" cy="46196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smtClean="0">
                <a:solidFill>
                  <a:schemeClr val="accent2"/>
                </a:solidFill>
                <a:latin typeface="+mn-ea"/>
                <a:ea typeface="+mn-ea"/>
                <a:cs typeface="+mn-cs"/>
              </a:rPr>
              <a:t>这里是标题</a:t>
            </a:r>
            <a:endParaRPr kumimoji="0" lang="en-US" altLang="zh-CN" sz="2400" b="1" kern="1200" cap="none" spc="0" normalizeH="0" baseline="0" noProof="0" dirty="0" smtClean="0">
              <a:solidFill>
                <a:schemeClr val="accent2"/>
              </a:solidFill>
              <a:latin typeface="+mn-ea"/>
              <a:ea typeface="+mn-ea"/>
              <a:cs typeface="+mn-cs"/>
            </a:endParaRPr>
          </a:p>
        </p:txBody>
      </p:sp>
      <p:sp>
        <p:nvSpPr>
          <p:cNvPr id="12" name="TextBox 11"/>
          <p:cNvSpPr txBox="1"/>
          <p:nvPr/>
        </p:nvSpPr>
        <p:spPr>
          <a:xfrm>
            <a:off x="4737100" y="5354638"/>
            <a:ext cx="2767013" cy="9239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a:t>
            </a:r>
            <a:r>
              <a:rPr kumimoji="0" lang="zh-CN" altLang="en-US" kern="1200" cap="none" spc="0" normalizeH="0" baseline="0" noProof="0" dirty="0" smtClean="0">
                <a:solidFill>
                  <a:schemeClr val="accent3"/>
                </a:solidFill>
                <a:latin typeface="+mn-ea"/>
                <a:ea typeface="+mn-ea"/>
                <a:cs typeface="+mn-cs"/>
              </a:rPr>
              <a:t>主要</a:t>
            </a:r>
            <a:endParaRPr kumimoji="0" lang="zh-CN" altLang="en-US" kern="1200" cap="none" spc="0" normalizeH="0" baseline="0" noProof="0" dirty="0">
              <a:solidFill>
                <a:schemeClr val="accent3"/>
              </a:solidFill>
              <a:latin typeface="+mn-ea"/>
              <a:ea typeface="+mn-ea"/>
              <a:cs typeface="+mn-cs"/>
            </a:endParaRPr>
          </a:p>
        </p:txBody>
      </p:sp>
      <p:sp>
        <p:nvSpPr>
          <p:cNvPr id="13" name="TextBox 12"/>
          <p:cNvSpPr txBox="1"/>
          <p:nvPr/>
        </p:nvSpPr>
        <p:spPr>
          <a:xfrm>
            <a:off x="8399463" y="4608513"/>
            <a:ext cx="2176463" cy="46196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smtClean="0">
                <a:solidFill>
                  <a:schemeClr val="accent2"/>
                </a:solidFill>
                <a:latin typeface="+mn-ea"/>
                <a:ea typeface="+mn-ea"/>
                <a:cs typeface="+mn-cs"/>
              </a:rPr>
              <a:t>这里是标题</a:t>
            </a:r>
            <a:endParaRPr kumimoji="0" lang="en-US" altLang="zh-CN" sz="2400" b="1" kern="1200" cap="none" spc="0" normalizeH="0" baseline="0" noProof="0" dirty="0" smtClean="0">
              <a:solidFill>
                <a:schemeClr val="accent2"/>
              </a:solidFill>
              <a:latin typeface="+mn-ea"/>
              <a:ea typeface="+mn-ea"/>
              <a:cs typeface="+mn-cs"/>
            </a:endParaRPr>
          </a:p>
        </p:txBody>
      </p:sp>
      <p:sp>
        <p:nvSpPr>
          <p:cNvPr id="14" name="TextBox 13"/>
          <p:cNvSpPr txBox="1"/>
          <p:nvPr/>
        </p:nvSpPr>
        <p:spPr>
          <a:xfrm>
            <a:off x="8062913" y="5354638"/>
            <a:ext cx="2767013" cy="9239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a:t>
            </a:r>
            <a:r>
              <a:rPr kumimoji="0" lang="zh-CN" altLang="en-US" kern="1200" cap="none" spc="0" normalizeH="0" baseline="0" noProof="0" dirty="0" smtClean="0">
                <a:solidFill>
                  <a:schemeClr val="accent3"/>
                </a:solidFill>
                <a:latin typeface="+mn-ea"/>
                <a:ea typeface="+mn-ea"/>
                <a:cs typeface="+mn-cs"/>
              </a:rPr>
              <a:t>主要</a:t>
            </a:r>
            <a:endParaRPr kumimoji="0" lang="zh-CN" altLang="en-US" kern="1200" cap="none" spc="0" normalizeH="0" baseline="0" noProof="0" dirty="0">
              <a:solidFill>
                <a:schemeClr val="accent3"/>
              </a:solidFill>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par>
                          <p:cTn id="22" fill="hold">
                            <p:stCondLst>
                              <p:cond delay="1439"/>
                            </p:stCondLst>
                            <p:childTnLst>
                              <p:par>
                                <p:cTn id="23" presetID="16" presetClass="entr" presetSubtype="2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par>
                          <p:cTn id="26" fill="hold">
                            <p:stCondLst>
                              <p:cond delay="1939"/>
                            </p:stCondLst>
                            <p:childTnLst>
                              <p:par>
                                <p:cTn id="27" presetID="12" presetClass="entr" presetSubtype="4"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400"/>
                                        <p:tgtEl>
                                          <p:spTgt spid="4"/>
                                        </p:tgtEl>
                                        <p:attrNameLst>
                                          <p:attrName>ppt_y</p:attrName>
                                        </p:attrNameLst>
                                      </p:cBhvr>
                                      <p:tavLst>
                                        <p:tav tm="0">
                                          <p:val>
                                            <p:strVal val="#ppt_y+#ppt_h*1.125000"/>
                                          </p:val>
                                        </p:tav>
                                        <p:tav tm="100000">
                                          <p:val>
                                            <p:strVal val="#ppt_y"/>
                                          </p:val>
                                        </p:tav>
                                      </p:tavLst>
                                    </p:anim>
                                    <p:animEffect transition="in" filter="wipe(up)">
                                      <p:cBhvr>
                                        <p:cTn id="30" dur="400"/>
                                        <p:tgtEl>
                                          <p:spTgt spid="4"/>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400"/>
                                        <p:tgtEl>
                                          <p:spTgt spid="6"/>
                                        </p:tgtEl>
                                        <p:attrNameLst>
                                          <p:attrName>ppt_y</p:attrName>
                                        </p:attrNameLst>
                                      </p:cBhvr>
                                      <p:tavLst>
                                        <p:tav tm="0">
                                          <p:val>
                                            <p:strVal val="#ppt_y+#ppt_h*1.125000"/>
                                          </p:val>
                                        </p:tav>
                                        <p:tav tm="100000">
                                          <p:val>
                                            <p:strVal val="#ppt_y"/>
                                          </p:val>
                                        </p:tav>
                                      </p:tavLst>
                                    </p:anim>
                                    <p:animEffect transition="in" filter="wipe(up)">
                                      <p:cBhvr>
                                        <p:cTn id="34" dur="400"/>
                                        <p:tgtEl>
                                          <p:spTgt spid="6"/>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400"/>
                                        <p:tgtEl>
                                          <p:spTgt spid="7"/>
                                        </p:tgtEl>
                                        <p:attrNameLst>
                                          <p:attrName>ppt_y</p:attrName>
                                        </p:attrNameLst>
                                      </p:cBhvr>
                                      <p:tavLst>
                                        <p:tav tm="0">
                                          <p:val>
                                            <p:strVal val="#ppt_y+#ppt_h*1.125000"/>
                                          </p:val>
                                        </p:tav>
                                        <p:tav tm="100000">
                                          <p:val>
                                            <p:strVal val="#ppt_y"/>
                                          </p:val>
                                        </p:tav>
                                      </p:tavLst>
                                    </p:anim>
                                    <p:animEffect transition="in" filter="wipe(up)">
                                      <p:cBhvr>
                                        <p:cTn id="38" dur="400"/>
                                        <p:tgtEl>
                                          <p:spTgt spid="7"/>
                                        </p:tgtEl>
                                      </p:cBhvr>
                                    </p:animEffect>
                                  </p:childTnLst>
                                </p:cTn>
                              </p:par>
                              <p:par>
                                <p:cTn id="39" presetID="2" presetClass="entr" presetSubtype="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1+#ppt_w/2"/>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par>
                          <p:cTn id="51" fill="hold">
                            <p:stCondLst>
                              <p:cond delay="2439"/>
                            </p:stCondLst>
                            <p:childTnLst>
                              <p:par>
                                <p:cTn id="52" presetID="22" presetClass="entr" presetSubtype="1"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up)">
                                      <p:cBhvr>
                                        <p:cTn id="54" dur="500"/>
                                        <p:tgtEl>
                                          <p:spTgt spid="10"/>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up)">
                                      <p:cBhvr>
                                        <p:cTn id="57" dur="500"/>
                                        <p:tgtEl>
                                          <p:spTgt spid="12"/>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up)">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p:bldP spid="6" grpId="0" animBg="1"/>
      <p:bldP spid="7" grpId="0" animBg="1"/>
      <p:bldP spid="8" grpId="0" animBg="1"/>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33" name="Freeform 11"/>
          <p:cNvSpPr/>
          <p:nvPr/>
        </p:nvSpPr>
        <p:spPr bwMode="auto">
          <a:xfrm>
            <a:off x="4778375" y="931863"/>
            <a:ext cx="892175" cy="112713"/>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Freeform 10"/>
          <p:cNvSpPr/>
          <p:nvPr/>
        </p:nvSpPr>
        <p:spPr bwMode="auto">
          <a:xfrm>
            <a:off x="4614863" y="1020763"/>
            <a:ext cx="6692900"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chemeClr val="accent1">
                <a:lumMod val="20000"/>
                <a:lumOff val="8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 name="Rectangle 12"/>
          <p:cNvSpPr/>
          <p:nvPr/>
        </p:nvSpPr>
        <p:spPr>
          <a:xfrm>
            <a:off x="4864100" y="931863"/>
            <a:ext cx="720725" cy="738187"/>
          </a:xfrm>
          <a:prstGeom prst="rect">
            <a:avLst/>
          </a:prstGeom>
          <a:solidFill>
            <a:schemeClr val="bg1"/>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36" name="Freeform 11"/>
          <p:cNvSpPr/>
          <p:nvPr/>
        </p:nvSpPr>
        <p:spPr bwMode="auto">
          <a:xfrm>
            <a:off x="4778375" y="1954213"/>
            <a:ext cx="892175" cy="112713"/>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 name="Freeform 10"/>
          <p:cNvSpPr/>
          <p:nvPr/>
        </p:nvSpPr>
        <p:spPr bwMode="auto">
          <a:xfrm>
            <a:off x="4614863" y="2041525"/>
            <a:ext cx="6692900"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chemeClr val="accent1">
                <a:lumMod val="20000"/>
                <a:lumOff val="8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8" name="Rectangle 12"/>
          <p:cNvSpPr/>
          <p:nvPr/>
        </p:nvSpPr>
        <p:spPr>
          <a:xfrm>
            <a:off x="4864100" y="1954213"/>
            <a:ext cx="720725" cy="738187"/>
          </a:xfrm>
          <a:prstGeom prst="rect">
            <a:avLst/>
          </a:prstGeom>
          <a:solidFill>
            <a:schemeClr val="tx2"/>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39" name="Freeform 11"/>
          <p:cNvSpPr/>
          <p:nvPr/>
        </p:nvSpPr>
        <p:spPr bwMode="auto">
          <a:xfrm>
            <a:off x="4778375" y="2951163"/>
            <a:ext cx="892175" cy="112713"/>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 name="Freeform 10"/>
          <p:cNvSpPr/>
          <p:nvPr/>
        </p:nvSpPr>
        <p:spPr bwMode="auto">
          <a:xfrm>
            <a:off x="4614863" y="3040063"/>
            <a:ext cx="6692900"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chemeClr val="accent1">
                <a:lumMod val="20000"/>
                <a:lumOff val="8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 name="Rectangle 12"/>
          <p:cNvSpPr/>
          <p:nvPr/>
        </p:nvSpPr>
        <p:spPr>
          <a:xfrm>
            <a:off x="4864100" y="2951163"/>
            <a:ext cx="720725" cy="738187"/>
          </a:xfrm>
          <a:prstGeom prst="rect">
            <a:avLst/>
          </a:prstGeom>
          <a:solidFill>
            <a:schemeClr val="bg2"/>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42" name="Freeform 11"/>
          <p:cNvSpPr/>
          <p:nvPr/>
        </p:nvSpPr>
        <p:spPr bwMode="auto">
          <a:xfrm>
            <a:off x="4778375" y="3960813"/>
            <a:ext cx="892175" cy="112713"/>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 name="Freeform 10"/>
          <p:cNvSpPr/>
          <p:nvPr/>
        </p:nvSpPr>
        <p:spPr bwMode="auto">
          <a:xfrm>
            <a:off x="4614863" y="4048125"/>
            <a:ext cx="6692900"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chemeClr val="accent1">
                <a:lumMod val="20000"/>
                <a:lumOff val="8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 name="Rectangle 12"/>
          <p:cNvSpPr/>
          <p:nvPr/>
        </p:nvSpPr>
        <p:spPr>
          <a:xfrm>
            <a:off x="4864100" y="3960813"/>
            <a:ext cx="720725" cy="738187"/>
          </a:xfrm>
          <a:prstGeom prst="rect">
            <a:avLst/>
          </a:prstGeom>
          <a:solidFill>
            <a:schemeClr val="accent1"/>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45" name="Freeform 11"/>
          <p:cNvSpPr/>
          <p:nvPr/>
        </p:nvSpPr>
        <p:spPr bwMode="auto">
          <a:xfrm>
            <a:off x="4778375" y="5005388"/>
            <a:ext cx="892175" cy="112713"/>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6" name="Freeform 10"/>
          <p:cNvSpPr/>
          <p:nvPr/>
        </p:nvSpPr>
        <p:spPr bwMode="auto">
          <a:xfrm>
            <a:off x="4614863" y="5094288"/>
            <a:ext cx="6692900" cy="70167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chemeClr val="accent1">
                <a:lumMod val="20000"/>
                <a:lumOff val="8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7" name="Rectangle 12"/>
          <p:cNvSpPr/>
          <p:nvPr/>
        </p:nvSpPr>
        <p:spPr>
          <a:xfrm>
            <a:off x="4864100" y="5005388"/>
            <a:ext cx="720725" cy="738187"/>
          </a:xfrm>
          <a:prstGeom prst="rect">
            <a:avLst/>
          </a:prstGeom>
          <a:solidFill>
            <a:schemeClr val="tx1"/>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48" name="TextBox 47"/>
          <p:cNvSpPr txBox="1"/>
          <p:nvPr/>
        </p:nvSpPr>
        <p:spPr>
          <a:xfrm>
            <a:off x="5794375" y="1084263"/>
            <a:ext cx="4800600" cy="55245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3000" kern="1200" cap="none" spc="0" normalizeH="0" baseline="0" noProof="0" dirty="0" smtClean="0">
                <a:solidFill>
                  <a:schemeClr val="accent3"/>
                </a:solidFill>
                <a:latin typeface="+mn-ea"/>
                <a:ea typeface="+mn-ea"/>
                <a:cs typeface="+mn-cs"/>
              </a:rPr>
              <a:t>请在这里输入第一部分标题</a:t>
            </a:r>
            <a:endParaRPr kumimoji="0" lang="zh-CN" altLang="en-US" sz="3000" kern="1200" cap="none" spc="0" normalizeH="0" baseline="0" noProof="0" dirty="0">
              <a:solidFill>
                <a:schemeClr val="accent3"/>
              </a:solidFill>
              <a:latin typeface="+mn-ea"/>
              <a:ea typeface="+mn-ea"/>
              <a:cs typeface="+mn-cs"/>
            </a:endParaRPr>
          </a:p>
        </p:txBody>
      </p:sp>
      <p:sp>
        <p:nvSpPr>
          <p:cNvPr id="49" name="TextBox 48"/>
          <p:cNvSpPr txBox="1"/>
          <p:nvPr/>
        </p:nvSpPr>
        <p:spPr>
          <a:xfrm>
            <a:off x="4970463" y="976313"/>
            <a:ext cx="501650" cy="708025"/>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4000" b="1" kern="1200" cap="none" spc="0" normalizeH="0" baseline="0" noProof="0" dirty="0" smtClean="0">
                <a:solidFill>
                  <a:schemeClr val="accent2"/>
                </a:solidFill>
                <a:latin typeface="+mn-ea"/>
                <a:ea typeface="+mn-ea"/>
                <a:cs typeface="+mn-cs"/>
              </a:rPr>
              <a:t>1</a:t>
            </a:r>
            <a:endParaRPr kumimoji="0" lang="zh-CN" altLang="en-US" sz="4000" b="1" kern="1200" cap="none" spc="0" normalizeH="0" baseline="0" noProof="0" dirty="0">
              <a:solidFill>
                <a:schemeClr val="accent2"/>
              </a:solidFill>
              <a:latin typeface="+mn-ea"/>
              <a:ea typeface="+mn-ea"/>
              <a:cs typeface="+mn-cs"/>
            </a:endParaRPr>
          </a:p>
        </p:txBody>
      </p:sp>
      <p:sp>
        <p:nvSpPr>
          <p:cNvPr id="50" name="TextBox 49"/>
          <p:cNvSpPr txBox="1"/>
          <p:nvPr/>
        </p:nvSpPr>
        <p:spPr>
          <a:xfrm>
            <a:off x="5794375" y="2133600"/>
            <a:ext cx="4800600" cy="554038"/>
          </a:xfrm>
          <a:prstGeom prst="rect">
            <a:avLst/>
          </a:prstGeom>
          <a:noFill/>
        </p:spPr>
        <p:txBody>
          <a:bodyPr wrap="none" rtlCol="0">
            <a:spAutoFit/>
          </a:bodyPr>
          <a:lstStyle>
            <a:defPPr>
              <a:defRPr lang="zh-CN"/>
            </a:defPPr>
            <a:lvl1pPr>
              <a:defRPr sz="3000">
                <a:solidFill>
                  <a:schemeClr val="accent1"/>
                </a:solidFill>
                <a:latin typeface="+mn-ea"/>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000" b="0" i="0" u="none" strike="noStrike" kern="1200" cap="none" spc="0" normalizeH="0" baseline="0" noProof="0" dirty="0">
                <a:ln>
                  <a:noFill/>
                </a:ln>
                <a:solidFill>
                  <a:schemeClr val="accent3"/>
                </a:solidFill>
                <a:effectLst/>
                <a:uLnTx/>
                <a:uFillTx/>
                <a:latin typeface="+mn-ea"/>
                <a:ea typeface="+mn-ea"/>
                <a:cs typeface="+mn-cs"/>
              </a:rPr>
              <a:t>请在这里输入</a:t>
            </a:r>
            <a:r>
              <a:rPr kumimoji="0" lang="zh-CN" altLang="en-US" sz="3000" b="0" i="0" u="none" strike="noStrike" kern="1200" cap="none" spc="0" normalizeH="0" baseline="0" noProof="0" dirty="0" smtClean="0">
                <a:ln>
                  <a:noFill/>
                </a:ln>
                <a:solidFill>
                  <a:schemeClr val="accent3"/>
                </a:solidFill>
                <a:effectLst/>
                <a:uLnTx/>
                <a:uFillTx/>
                <a:latin typeface="+mn-ea"/>
                <a:ea typeface="+mn-ea"/>
                <a:cs typeface="+mn-cs"/>
              </a:rPr>
              <a:t>第二部分</a:t>
            </a:r>
            <a:r>
              <a:rPr kumimoji="0" lang="zh-CN" altLang="en-US" sz="3000" b="0" i="0" u="none" strike="noStrike" kern="1200" cap="none" spc="0" normalizeH="0" baseline="0" noProof="0" dirty="0">
                <a:ln>
                  <a:noFill/>
                </a:ln>
                <a:solidFill>
                  <a:schemeClr val="accent3"/>
                </a:solidFill>
                <a:effectLst/>
                <a:uLnTx/>
                <a:uFillTx/>
                <a:latin typeface="+mn-ea"/>
                <a:ea typeface="+mn-ea"/>
                <a:cs typeface="+mn-cs"/>
              </a:rPr>
              <a:t>标题</a:t>
            </a:r>
            <a:endParaRPr kumimoji="0" lang="zh-CN" altLang="en-US" sz="3000" b="0" i="0" u="none" strike="noStrike" kern="1200" cap="none" spc="0" normalizeH="0" baseline="0" noProof="0" dirty="0">
              <a:ln>
                <a:noFill/>
              </a:ln>
              <a:solidFill>
                <a:schemeClr val="accent3"/>
              </a:solidFill>
              <a:effectLst/>
              <a:uLnTx/>
              <a:uFillTx/>
              <a:latin typeface="+mn-ea"/>
              <a:ea typeface="+mn-ea"/>
              <a:cs typeface="+mn-cs"/>
            </a:endParaRPr>
          </a:p>
        </p:txBody>
      </p:sp>
      <p:sp>
        <p:nvSpPr>
          <p:cNvPr id="51" name="TextBox 50"/>
          <p:cNvSpPr txBox="1"/>
          <p:nvPr/>
        </p:nvSpPr>
        <p:spPr>
          <a:xfrm>
            <a:off x="4970463" y="1973263"/>
            <a:ext cx="501650" cy="708025"/>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4000" b="1" kern="1200" cap="none" spc="0" normalizeH="0" baseline="0" noProof="0" dirty="0" smtClean="0">
                <a:solidFill>
                  <a:schemeClr val="accent2"/>
                </a:solidFill>
                <a:latin typeface="+mn-ea"/>
                <a:ea typeface="+mn-ea"/>
                <a:cs typeface="+mn-cs"/>
              </a:rPr>
              <a:t>2</a:t>
            </a:r>
            <a:endParaRPr kumimoji="0" lang="zh-CN" altLang="en-US" sz="4000" b="1" kern="1200" cap="none" spc="0" normalizeH="0" baseline="0" noProof="0" dirty="0">
              <a:solidFill>
                <a:schemeClr val="accent2"/>
              </a:solidFill>
              <a:latin typeface="+mn-ea"/>
              <a:ea typeface="+mn-ea"/>
              <a:cs typeface="+mn-cs"/>
            </a:endParaRPr>
          </a:p>
        </p:txBody>
      </p:sp>
      <p:sp>
        <p:nvSpPr>
          <p:cNvPr id="52" name="TextBox 51"/>
          <p:cNvSpPr txBox="1"/>
          <p:nvPr/>
        </p:nvSpPr>
        <p:spPr>
          <a:xfrm>
            <a:off x="5794375" y="3113088"/>
            <a:ext cx="4800600" cy="554038"/>
          </a:xfrm>
          <a:prstGeom prst="rect">
            <a:avLst/>
          </a:prstGeom>
          <a:noFill/>
        </p:spPr>
        <p:txBody>
          <a:bodyPr wrap="none" rtlCol="0">
            <a:spAutoFit/>
          </a:bodyPr>
          <a:lstStyle>
            <a:defPPr>
              <a:defRPr lang="zh-CN"/>
            </a:defPPr>
            <a:lvl1pPr>
              <a:defRPr sz="3000">
                <a:solidFill>
                  <a:schemeClr val="accent1"/>
                </a:solidFill>
                <a:latin typeface="+mn-ea"/>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000" b="0" i="0" u="none" strike="noStrike" kern="1200" cap="none" spc="0" normalizeH="0" baseline="0" noProof="0" dirty="0">
                <a:ln>
                  <a:noFill/>
                </a:ln>
                <a:solidFill>
                  <a:schemeClr val="accent3"/>
                </a:solidFill>
                <a:effectLst/>
                <a:uLnTx/>
                <a:uFillTx/>
                <a:latin typeface="+mn-ea"/>
                <a:ea typeface="+mn-ea"/>
                <a:cs typeface="+mn-cs"/>
              </a:rPr>
              <a:t>请在这里输入</a:t>
            </a:r>
            <a:r>
              <a:rPr kumimoji="0" lang="zh-CN" altLang="en-US" sz="3000" b="0" i="0" u="none" strike="noStrike" kern="1200" cap="none" spc="0" normalizeH="0" baseline="0" noProof="0" dirty="0" smtClean="0">
                <a:ln>
                  <a:noFill/>
                </a:ln>
                <a:solidFill>
                  <a:schemeClr val="accent3"/>
                </a:solidFill>
                <a:effectLst/>
                <a:uLnTx/>
                <a:uFillTx/>
                <a:latin typeface="+mn-ea"/>
                <a:ea typeface="+mn-ea"/>
                <a:cs typeface="+mn-cs"/>
              </a:rPr>
              <a:t>第三部分</a:t>
            </a:r>
            <a:r>
              <a:rPr kumimoji="0" lang="zh-CN" altLang="en-US" sz="3000" b="0" i="0" u="none" strike="noStrike" kern="1200" cap="none" spc="0" normalizeH="0" baseline="0" noProof="0" dirty="0">
                <a:ln>
                  <a:noFill/>
                </a:ln>
                <a:solidFill>
                  <a:schemeClr val="accent3"/>
                </a:solidFill>
                <a:effectLst/>
                <a:uLnTx/>
                <a:uFillTx/>
                <a:latin typeface="+mn-ea"/>
                <a:ea typeface="+mn-ea"/>
                <a:cs typeface="+mn-cs"/>
              </a:rPr>
              <a:t>标题</a:t>
            </a:r>
            <a:endParaRPr kumimoji="0" lang="zh-CN" altLang="en-US" sz="3000" b="0" i="0" u="none" strike="noStrike" kern="1200" cap="none" spc="0" normalizeH="0" baseline="0" noProof="0" dirty="0">
              <a:ln>
                <a:noFill/>
              </a:ln>
              <a:solidFill>
                <a:schemeClr val="accent3"/>
              </a:solidFill>
              <a:effectLst/>
              <a:uLnTx/>
              <a:uFillTx/>
              <a:latin typeface="+mn-ea"/>
              <a:ea typeface="+mn-ea"/>
              <a:cs typeface="+mn-cs"/>
            </a:endParaRPr>
          </a:p>
        </p:txBody>
      </p:sp>
      <p:sp>
        <p:nvSpPr>
          <p:cNvPr id="53" name="TextBox 52"/>
          <p:cNvSpPr txBox="1"/>
          <p:nvPr/>
        </p:nvSpPr>
        <p:spPr>
          <a:xfrm>
            <a:off x="4970463" y="2970213"/>
            <a:ext cx="501650" cy="708025"/>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4000" b="1" kern="1200" cap="none" spc="0" normalizeH="0" baseline="0" noProof="0" dirty="0" smtClean="0">
                <a:solidFill>
                  <a:schemeClr val="accent2"/>
                </a:solidFill>
                <a:latin typeface="+mn-ea"/>
                <a:ea typeface="+mn-ea"/>
                <a:cs typeface="+mn-cs"/>
              </a:rPr>
              <a:t>3</a:t>
            </a:r>
            <a:endParaRPr kumimoji="0" lang="zh-CN" altLang="en-US" sz="4000" b="1" kern="1200" cap="none" spc="0" normalizeH="0" baseline="0" noProof="0" dirty="0">
              <a:solidFill>
                <a:schemeClr val="accent2"/>
              </a:solidFill>
              <a:latin typeface="+mn-ea"/>
              <a:ea typeface="+mn-ea"/>
              <a:cs typeface="+mn-cs"/>
            </a:endParaRPr>
          </a:p>
        </p:txBody>
      </p:sp>
      <p:sp>
        <p:nvSpPr>
          <p:cNvPr id="54" name="TextBox 53"/>
          <p:cNvSpPr txBox="1"/>
          <p:nvPr/>
        </p:nvSpPr>
        <p:spPr>
          <a:xfrm>
            <a:off x="5794375" y="4144963"/>
            <a:ext cx="4800600" cy="552450"/>
          </a:xfrm>
          <a:prstGeom prst="rect">
            <a:avLst/>
          </a:prstGeom>
          <a:noFill/>
        </p:spPr>
        <p:txBody>
          <a:bodyPr wrap="none" rtlCol="0">
            <a:spAutoFit/>
          </a:bodyPr>
          <a:lstStyle>
            <a:defPPr>
              <a:defRPr lang="zh-CN"/>
            </a:defPPr>
            <a:lvl1pPr>
              <a:defRPr sz="3000">
                <a:solidFill>
                  <a:schemeClr val="accent1"/>
                </a:solidFill>
                <a:latin typeface="+mn-ea"/>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000" b="0" i="0" u="none" strike="noStrike" kern="1200" cap="none" spc="0" normalizeH="0" baseline="0" noProof="0" dirty="0">
                <a:ln>
                  <a:noFill/>
                </a:ln>
                <a:solidFill>
                  <a:schemeClr val="accent3"/>
                </a:solidFill>
                <a:effectLst/>
                <a:uLnTx/>
                <a:uFillTx/>
                <a:latin typeface="+mn-ea"/>
                <a:ea typeface="+mn-ea"/>
                <a:cs typeface="+mn-cs"/>
              </a:rPr>
              <a:t>请在这里输入</a:t>
            </a:r>
            <a:r>
              <a:rPr kumimoji="0" lang="zh-CN" altLang="en-US" sz="3000" b="0" i="0" u="none" strike="noStrike" kern="1200" cap="none" spc="0" normalizeH="0" baseline="0" noProof="0" dirty="0" smtClean="0">
                <a:ln>
                  <a:noFill/>
                </a:ln>
                <a:solidFill>
                  <a:schemeClr val="accent3"/>
                </a:solidFill>
                <a:effectLst/>
                <a:uLnTx/>
                <a:uFillTx/>
                <a:latin typeface="+mn-ea"/>
                <a:ea typeface="+mn-ea"/>
                <a:cs typeface="+mn-cs"/>
              </a:rPr>
              <a:t>第四部分</a:t>
            </a:r>
            <a:r>
              <a:rPr kumimoji="0" lang="zh-CN" altLang="en-US" sz="3000" b="0" i="0" u="none" strike="noStrike" kern="1200" cap="none" spc="0" normalizeH="0" baseline="0" noProof="0" dirty="0">
                <a:ln>
                  <a:noFill/>
                </a:ln>
                <a:solidFill>
                  <a:schemeClr val="accent3"/>
                </a:solidFill>
                <a:effectLst/>
                <a:uLnTx/>
                <a:uFillTx/>
                <a:latin typeface="+mn-ea"/>
                <a:ea typeface="+mn-ea"/>
                <a:cs typeface="+mn-cs"/>
              </a:rPr>
              <a:t>标题</a:t>
            </a:r>
            <a:endParaRPr kumimoji="0" lang="zh-CN" altLang="en-US" sz="3000" b="0" i="0" u="none" strike="noStrike" kern="1200" cap="none" spc="0" normalizeH="0" baseline="0" noProof="0" dirty="0">
              <a:ln>
                <a:noFill/>
              </a:ln>
              <a:solidFill>
                <a:schemeClr val="accent3"/>
              </a:solidFill>
              <a:effectLst/>
              <a:uLnTx/>
              <a:uFillTx/>
              <a:latin typeface="+mn-ea"/>
              <a:ea typeface="+mn-ea"/>
              <a:cs typeface="+mn-cs"/>
            </a:endParaRPr>
          </a:p>
        </p:txBody>
      </p:sp>
      <p:sp>
        <p:nvSpPr>
          <p:cNvPr id="55" name="TextBox 54"/>
          <p:cNvSpPr txBox="1"/>
          <p:nvPr/>
        </p:nvSpPr>
        <p:spPr>
          <a:xfrm>
            <a:off x="4970463" y="3992563"/>
            <a:ext cx="501650" cy="708025"/>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4000" b="1" kern="1200" cap="none" spc="0" normalizeH="0" baseline="0" noProof="0" dirty="0" smtClean="0">
                <a:solidFill>
                  <a:schemeClr val="accent2"/>
                </a:solidFill>
                <a:latin typeface="+mn-ea"/>
                <a:ea typeface="+mn-ea"/>
                <a:cs typeface="+mn-cs"/>
              </a:rPr>
              <a:t>4</a:t>
            </a:r>
            <a:endParaRPr kumimoji="0" lang="zh-CN" altLang="en-US" sz="4000" b="1" kern="1200" cap="none" spc="0" normalizeH="0" baseline="0" noProof="0" dirty="0">
              <a:solidFill>
                <a:schemeClr val="accent2"/>
              </a:solidFill>
              <a:latin typeface="+mn-ea"/>
              <a:ea typeface="+mn-ea"/>
              <a:cs typeface="+mn-cs"/>
            </a:endParaRPr>
          </a:p>
        </p:txBody>
      </p:sp>
      <p:sp>
        <p:nvSpPr>
          <p:cNvPr id="56" name="TextBox 55"/>
          <p:cNvSpPr txBox="1"/>
          <p:nvPr/>
        </p:nvSpPr>
        <p:spPr>
          <a:xfrm>
            <a:off x="5794375" y="5173663"/>
            <a:ext cx="4800600" cy="554038"/>
          </a:xfrm>
          <a:prstGeom prst="rect">
            <a:avLst/>
          </a:prstGeom>
          <a:noFill/>
        </p:spPr>
        <p:txBody>
          <a:bodyPr wrap="none" rtlCol="0">
            <a:spAutoFit/>
          </a:bodyPr>
          <a:lstStyle>
            <a:defPPr>
              <a:defRPr lang="zh-CN"/>
            </a:defPPr>
            <a:lvl1pPr>
              <a:defRPr sz="3000">
                <a:solidFill>
                  <a:schemeClr val="accent1"/>
                </a:solidFill>
                <a:latin typeface="+mn-ea"/>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000" b="0" i="0" u="none" strike="noStrike" kern="1200" cap="none" spc="0" normalizeH="0" baseline="0" noProof="0" dirty="0">
                <a:ln>
                  <a:noFill/>
                </a:ln>
                <a:solidFill>
                  <a:schemeClr val="accent3"/>
                </a:solidFill>
                <a:effectLst/>
                <a:uLnTx/>
                <a:uFillTx/>
                <a:latin typeface="+mn-ea"/>
                <a:ea typeface="+mn-ea"/>
                <a:cs typeface="+mn-cs"/>
              </a:rPr>
              <a:t>请在这里输入</a:t>
            </a:r>
            <a:r>
              <a:rPr kumimoji="0" lang="zh-CN" altLang="en-US" sz="3000" b="0" i="0" u="none" strike="noStrike" kern="1200" cap="none" spc="0" normalizeH="0" baseline="0" noProof="0" dirty="0" smtClean="0">
                <a:ln>
                  <a:noFill/>
                </a:ln>
                <a:solidFill>
                  <a:schemeClr val="accent3"/>
                </a:solidFill>
                <a:effectLst/>
                <a:uLnTx/>
                <a:uFillTx/>
                <a:latin typeface="+mn-ea"/>
                <a:ea typeface="+mn-ea"/>
                <a:cs typeface="+mn-cs"/>
              </a:rPr>
              <a:t>第五部分</a:t>
            </a:r>
            <a:r>
              <a:rPr kumimoji="0" lang="zh-CN" altLang="en-US" sz="3000" b="0" i="0" u="none" strike="noStrike" kern="1200" cap="none" spc="0" normalizeH="0" baseline="0" noProof="0" dirty="0">
                <a:ln>
                  <a:noFill/>
                </a:ln>
                <a:solidFill>
                  <a:schemeClr val="accent3"/>
                </a:solidFill>
                <a:effectLst/>
                <a:uLnTx/>
                <a:uFillTx/>
                <a:latin typeface="+mn-ea"/>
                <a:ea typeface="+mn-ea"/>
                <a:cs typeface="+mn-cs"/>
              </a:rPr>
              <a:t>标题</a:t>
            </a:r>
            <a:endParaRPr kumimoji="0" lang="zh-CN" altLang="en-US" sz="3000" b="0" i="0" u="none" strike="noStrike" kern="1200" cap="none" spc="0" normalizeH="0" baseline="0" noProof="0" dirty="0">
              <a:ln>
                <a:noFill/>
              </a:ln>
              <a:solidFill>
                <a:schemeClr val="accent3"/>
              </a:solidFill>
              <a:effectLst/>
              <a:uLnTx/>
              <a:uFillTx/>
              <a:latin typeface="+mn-ea"/>
              <a:ea typeface="+mn-ea"/>
              <a:cs typeface="+mn-cs"/>
            </a:endParaRPr>
          </a:p>
        </p:txBody>
      </p:sp>
      <p:sp>
        <p:nvSpPr>
          <p:cNvPr id="57" name="TextBox 56"/>
          <p:cNvSpPr txBox="1"/>
          <p:nvPr/>
        </p:nvSpPr>
        <p:spPr>
          <a:xfrm>
            <a:off x="4970463" y="5013325"/>
            <a:ext cx="501650" cy="708025"/>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4000" b="1" kern="1200" cap="none" spc="0" normalizeH="0" baseline="0" noProof="0" dirty="0" smtClean="0">
                <a:solidFill>
                  <a:schemeClr val="accent2"/>
                </a:solidFill>
                <a:latin typeface="+mn-ea"/>
                <a:ea typeface="+mn-ea"/>
                <a:cs typeface="+mn-cs"/>
              </a:rPr>
              <a:t>5</a:t>
            </a:r>
            <a:endParaRPr kumimoji="0" lang="zh-CN" altLang="en-US" sz="4000" b="1" kern="1200" cap="none" spc="0" normalizeH="0" baseline="0" noProof="0" dirty="0">
              <a:solidFill>
                <a:schemeClr val="accent2"/>
              </a:solidFill>
              <a:latin typeface="+mn-ea"/>
              <a:ea typeface="+mn-ea"/>
              <a:cs typeface="+mn-cs"/>
            </a:endParaRPr>
          </a:p>
        </p:txBody>
      </p:sp>
      <p:pic>
        <p:nvPicPr>
          <p:cNvPr id="7195" name="图片 2"/>
          <p:cNvPicPr>
            <a:picLocks noChangeAspect="1"/>
          </p:cNvPicPr>
          <p:nvPr/>
        </p:nvPicPr>
        <p:blipFill>
          <a:blip r:embed="rId2"/>
          <a:stretch>
            <a:fillRect/>
          </a:stretch>
        </p:blipFill>
        <p:spPr>
          <a:xfrm>
            <a:off x="33338" y="1230313"/>
            <a:ext cx="4292600" cy="4187825"/>
          </a:xfrm>
          <a:prstGeom prst="rect">
            <a:avLst/>
          </a:prstGeom>
          <a:noFill/>
          <a:ln w="9525">
            <a:noFill/>
          </a:ln>
        </p:spPr>
      </p:pic>
      <p:sp>
        <p:nvSpPr>
          <p:cNvPr id="58" name="Freeform 5"/>
          <p:cNvSpPr>
            <a:spLocks noEditPoints="1"/>
          </p:cNvSpPr>
          <p:nvPr/>
        </p:nvSpPr>
        <p:spPr>
          <a:xfrm>
            <a:off x="1593850" y="4770438"/>
            <a:ext cx="1171575" cy="552450"/>
          </a:xfrm>
          <a:custGeom>
            <a:avLst/>
            <a:gdLst/>
            <a:ahLst/>
            <a:cxnLst>
              <a:cxn ang="0">
                <a:pos x="521761" y="182103"/>
              </a:cxn>
              <a:cxn ang="0">
                <a:pos x="435891" y="492170"/>
              </a:cxn>
              <a:cxn ang="0">
                <a:pos x="7360" y="347800"/>
              </a:cxn>
              <a:cxn ang="0">
                <a:pos x="231439" y="0"/>
              </a:cxn>
              <a:cxn ang="0">
                <a:pos x="237982" y="350261"/>
              </a:cxn>
              <a:cxn ang="0">
                <a:pos x="233075" y="424907"/>
              </a:cxn>
              <a:cxn ang="0">
                <a:pos x="319762" y="387174"/>
              </a:cxn>
              <a:cxn ang="0">
                <a:pos x="279690" y="93512"/>
              </a:cxn>
              <a:cxn ang="0">
                <a:pos x="201180" y="126324"/>
              </a:cxn>
              <a:cxn ang="0">
                <a:pos x="242889" y="168158"/>
              </a:cxn>
              <a:cxn ang="0">
                <a:pos x="317309" y="128784"/>
              </a:cxn>
              <a:cxn ang="0">
                <a:pos x="279690" y="226398"/>
              </a:cxn>
              <a:cxn ang="0">
                <a:pos x="196274" y="254288"/>
              </a:cxn>
              <a:cxn ang="0">
                <a:pos x="235528" y="296943"/>
              </a:cxn>
              <a:cxn ang="0">
                <a:pos x="317309" y="259210"/>
              </a:cxn>
              <a:cxn ang="0">
                <a:pos x="771192" y="9023"/>
              </a:cxn>
              <a:cxn ang="0">
                <a:pos x="1102403" y="104996"/>
              </a:cxn>
              <a:cxn ang="0">
                <a:pos x="1162921" y="250186"/>
              </a:cxn>
              <a:cxn ang="0">
                <a:pos x="978915" y="457718"/>
              </a:cxn>
              <a:cxn ang="0">
                <a:pos x="825167" y="422446"/>
              </a:cxn>
              <a:cxn ang="0">
                <a:pos x="715581" y="319911"/>
              </a:cxn>
              <a:cxn ang="0">
                <a:pos x="720488" y="205071"/>
              </a:cxn>
              <a:cxn ang="0">
                <a:pos x="817807" y="209993"/>
              </a:cxn>
              <a:cxn ang="0">
                <a:pos x="841523" y="179642"/>
              </a:cxn>
              <a:cxn ang="0">
                <a:pos x="673873" y="154213"/>
              </a:cxn>
              <a:cxn ang="0">
                <a:pos x="803904" y="118941"/>
              </a:cxn>
              <a:cxn ang="0">
                <a:pos x="860333" y="107457"/>
              </a:cxn>
              <a:cxn ang="0">
                <a:pos x="740933" y="95973"/>
              </a:cxn>
              <a:cxn ang="0">
                <a:pos x="643614" y="72185"/>
              </a:cxn>
              <a:cxn ang="0">
                <a:pos x="1162921" y="361745"/>
              </a:cxn>
              <a:cxn ang="0">
                <a:pos x="1148201" y="455257"/>
              </a:cxn>
              <a:cxn ang="0">
                <a:pos x="1072145" y="532364"/>
              </a:cxn>
              <a:cxn ang="0">
                <a:pos x="1088501" y="336316"/>
              </a:cxn>
              <a:cxn ang="0">
                <a:pos x="662423" y="347800"/>
              </a:cxn>
              <a:cxn ang="0">
                <a:pos x="729484" y="532364"/>
              </a:cxn>
              <a:cxn ang="0">
                <a:pos x="648521" y="455257"/>
              </a:cxn>
              <a:cxn ang="0">
                <a:pos x="662423" y="347800"/>
              </a:cxn>
            </a:cxnLst>
            <a:rect l="0" t="0" r="0" b="0"/>
            <a:pathLst>
              <a:path w="1433" h="674">
                <a:moveTo>
                  <a:pt x="283" y="0"/>
                </a:moveTo>
                <a:cubicBezTo>
                  <a:pt x="480" y="6"/>
                  <a:pt x="598" y="80"/>
                  <a:pt x="638" y="222"/>
                </a:cubicBezTo>
                <a:cubicBezTo>
                  <a:pt x="650" y="290"/>
                  <a:pt x="653" y="343"/>
                  <a:pt x="647" y="381"/>
                </a:cubicBezTo>
                <a:cubicBezTo>
                  <a:pt x="630" y="484"/>
                  <a:pt x="592" y="557"/>
                  <a:pt x="533" y="600"/>
                </a:cubicBezTo>
                <a:cubicBezTo>
                  <a:pt x="474" y="648"/>
                  <a:pt x="399" y="669"/>
                  <a:pt x="308" y="663"/>
                </a:cubicBezTo>
                <a:cubicBezTo>
                  <a:pt x="153" y="648"/>
                  <a:pt x="53" y="568"/>
                  <a:pt x="9" y="424"/>
                </a:cubicBezTo>
                <a:cubicBezTo>
                  <a:pt x="0" y="375"/>
                  <a:pt x="0" y="311"/>
                  <a:pt x="9" y="233"/>
                </a:cubicBezTo>
                <a:cubicBezTo>
                  <a:pt x="38" y="85"/>
                  <a:pt x="129" y="8"/>
                  <a:pt x="283" y="0"/>
                </a:cubicBezTo>
                <a:close/>
                <a:moveTo>
                  <a:pt x="348" y="427"/>
                </a:moveTo>
                <a:cubicBezTo>
                  <a:pt x="327" y="423"/>
                  <a:pt x="308" y="423"/>
                  <a:pt x="291" y="427"/>
                </a:cubicBezTo>
                <a:cubicBezTo>
                  <a:pt x="266" y="434"/>
                  <a:pt x="252" y="448"/>
                  <a:pt x="248" y="467"/>
                </a:cubicBezTo>
                <a:cubicBezTo>
                  <a:pt x="250" y="493"/>
                  <a:pt x="263" y="510"/>
                  <a:pt x="285" y="518"/>
                </a:cubicBezTo>
                <a:cubicBezTo>
                  <a:pt x="310" y="526"/>
                  <a:pt x="331" y="527"/>
                  <a:pt x="348" y="521"/>
                </a:cubicBezTo>
                <a:cubicBezTo>
                  <a:pt x="378" y="515"/>
                  <a:pt x="393" y="499"/>
                  <a:pt x="391" y="472"/>
                </a:cubicBezTo>
                <a:cubicBezTo>
                  <a:pt x="393" y="450"/>
                  <a:pt x="378" y="434"/>
                  <a:pt x="348" y="427"/>
                </a:cubicBezTo>
                <a:close/>
                <a:moveTo>
                  <a:pt x="342" y="114"/>
                </a:moveTo>
                <a:cubicBezTo>
                  <a:pt x="327" y="112"/>
                  <a:pt x="309" y="113"/>
                  <a:pt x="288" y="117"/>
                </a:cubicBezTo>
                <a:cubicBezTo>
                  <a:pt x="262" y="122"/>
                  <a:pt x="247" y="135"/>
                  <a:pt x="246" y="154"/>
                </a:cubicBezTo>
                <a:cubicBezTo>
                  <a:pt x="246" y="176"/>
                  <a:pt x="260" y="194"/>
                  <a:pt x="288" y="205"/>
                </a:cubicBezTo>
                <a:cubicBezTo>
                  <a:pt x="290" y="205"/>
                  <a:pt x="293" y="205"/>
                  <a:pt x="297" y="205"/>
                </a:cubicBezTo>
                <a:cubicBezTo>
                  <a:pt x="318" y="209"/>
                  <a:pt x="335" y="210"/>
                  <a:pt x="348" y="208"/>
                </a:cubicBezTo>
                <a:cubicBezTo>
                  <a:pt x="376" y="202"/>
                  <a:pt x="390" y="185"/>
                  <a:pt x="388" y="157"/>
                </a:cubicBezTo>
                <a:cubicBezTo>
                  <a:pt x="390" y="134"/>
                  <a:pt x="375" y="119"/>
                  <a:pt x="342" y="114"/>
                </a:cubicBezTo>
                <a:close/>
                <a:moveTo>
                  <a:pt x="342" y="276"/>
                </a:moveTo>
                <a:cubicBezTo>
                  <a:pt x="320" y="272"/>
                  <a:pt x="299" y="272"/>
                  <a:pt x="280" y="276"/>
                </a:cubicBezTo>
                <a:cubicBezTo>
                  <a:pt x="255" y="284"/>
                  <a:pt x="242" y="295"/>
                  <a:pt x="240" y="310"/>
                </a:cubicBezTo>
                <a:cubicBezTo>
                  <a:pt x="240" y="335"/>
                  <a:pt x="254" y="352"/>
                  <a:pt x="283" y="362"/>
                </a:cubicBezTo>
                <a:cubicBezTo>
                  <a:pt x="285" y="362"/>
                  <a:pt x="286" y="362"/>
                  <a:pt x="288" y="362"/>
                </a:cubicBezTo>
                <a:cubicBezTo>
                  <a:pt x="311" y="365"/>
                  <a:pt x="331" y="365"/>
                  <a:pt x="348" y="362"/>
                </a:cubicBezTo>
                <a:cubicBezTo>
                  <a:pt x="376" y="356"/>
                  <a:pt x="390" y="341"/>
                  <a:pt x="388" y="316"/>
                </a:cubicBezTo>
                <a:cubicBezTo>
                  <a:pt x="388" y="293"/>
                  <a:pt x="373" y="280"/>
                  <a:pt x="342" y="276"/>
                </a:cubicBezTo>
                <a:close/>
                <a:moveTo>
                  <a:pt x="943" y="11"/>
                </a:moveTo>
                <a:cubicBezTo>
                  <a:pt x="1048" y="9"/>
                  <a:pt x="1148" y="12"/>
                  <a:pt x="1245" y="20"/>
                </a:cubicBezTo>
                <a:cubicBezTo>
                  <a:pt x="1321" y="28"/>
                  <a:pt x="1355" y="64"/>
                  <a:pt x="1348" y="128"/>
                </a:cubicBezTo>
                <a:cubicBezTo>
                  <a:pt x="1342" y="185"/>
                  <a:pt x="1353" y="219"/>
                  <a:pt x="1382" y="230"/>
                </a:cubicBezTo>
                <a:cubicBezTo>
                  <a:pt x="1408" y="246"/>
                  <a:pt x="1422" y="270"/>
                  <a:pt x="1422" y="305"/>
                </a:cubicBezTo>
                <a:cubicBezTo>
                  <a:pt x="1427" y="341"/>
                  <a:pt x="1391" y="367"/>
                  <a:pt x="1313" y="384"/>
                </a:cubicBezTo>
                <a:cubicBezTo>
                  <a:pt x="1234" y="403"/>
                  <a:pt x="1195" y="461"/>
                  <a:pt x="1197" y="558"/>
                </a:cubicBezTo>
                <a:cubicBezTo>
                  <a:pt x="1202" y="639"/>
                  <a:pt x="1161" y="674"/>
                  <a:pt x="1072" y="660"/>
                </a:cubicBezTo>
                <a:cubicBezTo>
                  <a:pt x="986" y="643"/>
                  <a:pt x="965" y="595"/>
                  <a:pt x="1009" y="515"/>
                </a:cubicBezTo>
                <a:cubicBezTo>
                  <a:pt x="1043" y="472"/>
                  <a:pt x="1041" y="435"/>
                  <a:pt x="1003" y="407"/>
                </a:cubicBezTo>
                <a:cubicBezTo>
                  <a:pt x="969" y="396"/>
                  <a:pt x="926" y="390"/>
                  <a:pt x="875" y="390"/>
                </a:cubicBezTo>
                <a:cubicBezTo>
                  <a:pt x="803" y="388"/>
                  <a:pt x="768" y="364"/>
                  <a:pt x="770" y="319"/>
                </a:cubicBezTo>
                <a:cubicBezTo>
                  <a:pt x="768" y="268"/>
                  <a:pt x="805" y="245"/>
                  <a:pt x="881" y="250"/>
                </a:cubicBezTo>
                <a:cubicBezTo>
                  <a:pt x="890" y="250"/>
                  <a:pt x="908" y="251"/>
                  <a:pt x="935" y="253"/>
                </a:cubicBezTo>
                <a:cubicBezTo>
                  <a:pt x="965" y="255"/>
                  <a:pt x="987" y="256"/>
                  <a:pt x="1000" y="256"/>
                </a:cubicBezTo>
                <a:cubicBezTo>
                  <a:pt x="1021" y="256"/>
                  <a:pt x="1035" y="251"/>
                  <a:pt x="1043" y="242"/>
                </a:cubicBezTo>
                <a:cubicBezTo>
                  <a:pt x="1049" y="230"/>
                  <a:pt x="1044" y="223"/>
                  <a:pt x="1029" y="219"/>
                </a:cubicBezTo>
                <a:cubicBezTo>
                  <a:pt x="1014" y="217"/>
                  <a:pt x="978" y="216"/>
                  <a:pt x="921" y="216"/>
                </a:cubicBezTo>
                <a:cubicBezTo>
                  <a:pt x="856" y="218"/>
                  <a:pt x="824" y="209"/>
                  <a:pt x="824" y="188"/>
                </a:cubicBezTo>
                <a:cubicBezTo>
                  <a:pt x="820" y="158"/>
                  <a:pt x="858" y="142"/>
                  <a:pt x="938" y="142"/>
                </a:cubicBezTo>
                <a:cubicBezTo>
                  <a:pt x="947" y="142"/>
                  <a:pt x="962" y="143"/>
                  <a:pt x="983" y="145"/>
                </a:cubicBezTo>
                <a:cubicBezTo>
                  <a:pt x="1006" y="145"/>
                  <a:pt x="1020" y="146"/>
                  <a:pt x="1026" y="148"/>
                </a:cubicBezTo>
                <a:cubicBezTo>
                  <a:pt x="1041" y="150"/>
                  <a:pt x="1050" y="144"/>
                  <a:pt x="1052" y="131"/>
                </a:cubicBezTo>
                <a:cubicBezTo>
                  <a:pt x="1052" y="119"/>
                  <a:pt x="1044" y="112"/>
                  <a:pt x="1029" y="108"/>
                </a:cubicBezTo>
                <a:cubicBezTo>
                  <a:pt x="1008" y="102"/>
                  <a:pt x="967" y="105"/>
                  <a:pt x="906" y="117"/>
                </a:cubicBezTo>
                <a:cubicBezTo>
                  <a:pt x="901" y="119"/>
                  <a:pt x="896" y="119"/>
                  <a:pt x="892" y="119"/>
                </a:cubicBezTo>
                <a:cubicBezTo>
                  <a:pt x="830" y="129"/>
                  <a:pt x="795" y="119"/>
                  <a:pt x="787" y="88"/>
                </a:cubicBezTo>
                <a:cubicBezTo>
                  <a:pt x="787" y="43"/>
                  <a:pt x="839" y="17"/>
                  <a:pt x="943" y="11"/>
                </a:cubicBezTo>
                <a:close/>
                <a:moveTo>
                  <a:pt x="1422" y="441"/>
                </a:moveTo>
                <a:cubicBezTo>
                  <a:pt x="1433" y="468"/>
                  <a:pt x="1426" y="492"/>
                  <a:pt x="1402" y="515"/>
                </a:cubicBezTo>
                <a:cubicBezTo>
                  <a:pt x="1385" y="525"/>
                  <a:pt x="1386" y="538"/>
                  <a:pt x="1404" y="555"/>
                </a:cubicBezTo>
                <a:cubicBezTo>
                  <a:pt x="1425" y="574"/>
                  <a:pt x="1427" y="597"/>
                  <a:pt x="1410" y="623"/>
                </a:cubicBezTo>
                <a:cubicBezTo>
                  <a:pt x="1389" y="654"/>
                  <a:pt x="1356" y="662"/>
                  <a:pt x="1311" y="649"/>
                </a:cubicBezTo>
                <a:cubicBezTo>
                  <a:pt x="1257" y="628"/>
                  <a:pt x="1228" y="590"/>
                  <a:pt x="1222" y="535"/>
                </a:cubicBezTo>
                <a:cubicBezTo>
                  <a:pt x="1228" y="467"/>
                  <a:pt x="1264" y="425"/>
                  <a:pt x="1331" y="410"/>
                </a:cubicBezTo>
                <a:cubicBezTo>
                  <a:pt x="1376" y="404"/>
                  <a:pt x="1406" y="415"/>
                  <a:pt x="1422" y="441"/>
                </a:cubicBezTo>
                <a:close/>
                <a:moveTo>
                  <a:pt x="810" y="424"/>
                </a:moveTo>
                <a:cubicBezTo>
                  <a:pt x="912" y="407"/>
                  <a:pt x="966" y="436"/>
                  <a:pt x="972" y="512"/>
                </a:cubicBezTo>
                <a:cubicBezTo>
                  <a:pt x="974" y="588"/>
                  <a:pt x="947" y="634"/>
                  <a:pt x="892" y="649"/>
                </a:cubicBezTo>
                <a:cubicBezTo>
                  <a:pt x="831" y="662"/>
                  <a:pt x="793" y="651"/>
                  <a:pt x="775" y="615"/>
                </a:cubicBezTo>
                <a:cubicBezTo>
                  <a:pt x="772" y="592"/>
                  <a:pt x="777" y="572"/>
                  <a:pt x="793" y="555"/>
                </a:cubicBezTo>
                <a:cubicBezTo>
                  <a:pt x="808" y="534"/>
                  <a:pt x="808" y="514"/>
                  <a:pt x="793" y="495"/>
                </a:cubicBezTo>
                <a:cubicBezTo>
                  <a:pt x="770" y="461"/>
                  <a:pt x="775" y="437"/>
                  <a:pt x="810" y="424"/>
                </a:cubicBezTo>
                <a:close/>
              </a:path>
            </a:pathLst>
          </a:custGeom>
          <a:solidFill>
            <a:schemeClr val="accent2">
              <a:alpha val="100000"/>
            </a:schemeClr>
          </a:solidFill>
          <a:ln w="9525">
            <a:noFill/>
          </a:ln>
        </p:spPr>
        <p:txBody>
          <a:bodyPr/>
          <a:lstStyle/>
          <a:p>
            <a:endParaRPr lang="zh-CN" altLang="en-US"/>
          </a:p>
        </p:txBody>
      </p:sp>
      <p:sp>
        <p:nvSpPr>
          <p:cNvPr id="59" name="TextBox 58"/>
          <p:cNvSpPr txBox="1"/>
          <p:nvPr/>
        </p:nvSpPr>
        <p:spPr>
          <a:xfrm>
            <a:off x="1508125" y="5291138"/>
            <a:ext cx="1417638" cy="461962"/>
          </a:xfrm>
          <a:prstGeom prst="rect">
            <a:avLst/>
          </a:prstGeom>
          <a:noFill/>
          <a:ln w="9525">
            <a:noFill/>
          </a:ln>
        </p:spPr>
        <p:txBody>
          <a:bodyPr wrap="none">
            <a:spAutoFit/>
          </a:bodyPr>
          <a:lstStyle/>
          <a:p>
            <a:r>
              <a:rPr lang="en-US" altLang="zh-CN" sz="2400" dirty="0">
                <a:solidFill>
                  <a:schemeClr val="accent2"/>
                </a:solidFill>
                <a:latin typeface="Arial" panose="020B0604020202020204" pitchFamily="34" charset="0"/>
                <a:ea typeface="宋体" panose="02010600030101010101" pitchFamily="2" charset="-122"/>
              </a:rPr>
              <a:t>Contents</a:t>
            </a:r>
            <a:endParaRPr lang="zh-CN" altLang="en-US" sz="2400" dirty="0">
              <a:solidFill>
                <a:schemeClr val="accent2"/>
              </a:solidFill>
              <a:latin typeface="Arial" panose="020B0604020202020204" pitchFamily="34" charset="0"/>
              <a:ea typeface="宋体" panose="02010600030101010101" pitchFamily="2" charset="-122"/>
            </a:endParaRPr>
          </a:p>
        </p:txBody>
      </p:sp>
    </p:spTree>
  </p:cSld>
  <p:clrMapOvr>
    <a:masterClrMapping/>
  </p:clrMapOvr>
  <p:transition spd="slow" advTm="1139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1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3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0-#ppt_w/2"/>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40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0-#ppt_w/2"/>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300"/>
                                        <p:tgtEl>
                                          <p:spTgt spid="33"/>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childTnLst>
                          </p:cTn>
                        </p:par>
                        <p:par>
                          <p:cTn id="33" fill="hold">
                            <p:stCondLst>
                              <p:cond delay="1500"/>
                            </p:stCondLst>
                            <p:childTnLst>
                              <p:par>
                                <p:cTn id="34" presetID="31"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 calcmode="lin" valueType="num">
                                      <p:cBhvr>
                                        <p:cTn id="38" dur="500" fill="hold"/>
                                        <p:tgtEl>
                                          <p:spTgt spid="49"/>
                                        </p:tgtEl>
                                        <p:attrNameLst>
                                          <p:attrName>style.rotation</p:attrName>
                                        </p:attrNameLst>
                                      </p:cBhvr>
                                      <p:tavLst>
                                        <p:tav tm="0">
                                          <p:val>
                                            <p:fltVal val="90"/>
                                          </p:val>
                                        </p:tav>
                                        <p:tav tm="100000">
                                          <p:val>
                                            <p:fltVal val="0"/>
                                          </p:val>
                                        </p:tav>
                                      </p:tavLst>
                                    </p:anim>
                                    <p:animEffect transition="in" filter="fade">
                                      <p:cBhvr>
                                        <p:cTn id="39" dur="500"/>
                                        <p:tgtEl>
                                          <p:spTgt spid="49"/>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left)">
                                      <p:cBhvr>
                                        <p:cTn id="43" dur="500"/>
                                        <p:tgtEl>
                                          <p:spTgt spid="48"/>
                                        </p:tgtEl>
                                      </p:cBhvr>
                                    </p:animEffect>
                                  </p:childTnLst>
                                </p:cTn>
                              </p:par>
                            </p:childTnLst>
                          </p:cTn>
                        </p:par>
                        <p:par>
                          <p:cTn id="44" fill="hold">
                            <p:stCondLst>
                              <p:cond delay="2500"/>
                            </p:stCondLst>
                            <p:childTnLst>
                              <p:par>
                                <p:cTn id="45" presetID="22" presetClass="entr" presetSubtype="4"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300"/>
                                        <p:tgtEl>
                                          <p:spTgt spid="36"/>
                                        </p:tgtEl>
                                      </p:cBhvr>
                                    </p:animEffect>
                                  </p:childTnLst>
                                </p:cTn>
                              </p:par>
                            </p:childTnLst>
                          </p:cTn>
                        </p:par>
                        <p:par>
                          <p:cTn id="48" fill="hold">
                            <p:stCondLst>
                              <p:cond delay="3000"/>
                            </p:stCondLst>
                            <p:childTnLst>
                              <p:par>
                                <p:cTn id="49" presetID="22" presetClass="entr" presetSubtype="1"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up)">
                                      <p:cBhvr>
                                        <p:cTn id="51" dur="500"/>
                                        <p:tgtEl>
                                          <p:spTgt spid="38"/>
                                        </p:tgtEl>
                                      </p:cBhvr>
                                    </p:animEffect>
                                  </p:childTnLst>
                                </p:cTn>
                              </p:par>
                            </p:childTnLst>
                          </p:cTn>
                        </p:par>
                        <p:par>
                          <p:cTn id="52" fill="hold">
                            <p:stCondLst>
                              <p:cond delay="3500"/>
                            </p:stCondLst>
                            <p:childTnLst>
                              <p:par>
                                <p:cTn id="53" presetID="31"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 calcmode="lin" valueType="num">
                                      <p:cBhvr>
                                        <p:cTn id="57" dur="500" fill="hold"/>
                                        <p:tgtEl>
                                          <p:spTgt spid="51"/>
                                        </p:tgtEl>
                                        <p:attrNameLst>
                                          <p:attrName>style.rotation</p:attrName>
                                        </p:attrNameLst>
                                      </p:cBhvr>
                                      <p:tavLst>
                                        <p:tav tm="0">
                                          <p:val>
                                            <p:fltVal val="90"/>
                                          </p:val>
                                        </p:tav>
                                        <p:tav tm="100000">
                                          <p:val>
                                            <p:fltVal val="0"/>
                                          </p:val>
                                        </p:tav>
                                      </p:tavLst>
                                    </p:anim>
                                    <p:animEffect transition="in" filter="fade">
                                      <p:cBhvr>
                                        <p:cTn id="58" dur="500"/>
                                        <p:tgtEl>
                                          <p:spTgt spid="5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wipe(left)">
                                      <p:cBhvr>
                                        <p:cTn id="62" dur="500"/>
                                        <p:tgtEl>
                                          <p:spTgt spid="50"/>
                                        </p:tgtEl>
                                      </p:cBhvr>
                                    </p:animEffect>
                                  </p:childTnLst>
                                </p:cTn>
                              </p:par>
                            </p:childTnLst>
                          </p:cTn>
                        </p:par>
                        <p:par>
                          <p:cTn id="63" fill="hold">
                            <p:stCondLst>
                              <p:cond delay="4500"/>
                            </p:stCondLst>
                            <p:childTnLst>
                              <p:par>
                                <p:cTn id="64" presetID="22" presetClass="entr" presetSubtype="4"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down)">
                                      <p:cBhvr>
                                        <p:cTn id="66" dur="300"/>
                                        <p:tgtEl>
                                          <p:spTgt spid="39"/>
                                        </p:tgtEl>
                                      </p:cBhvr>
                                    </p:animEffect>
                                  </p:childTnLst>
                                </p:cTn>
                              </p:par>
                            </p:childTnLst>
                          </p:cTn>
                        </p:par>
                        <p:par>
                          <p:cTn id="67" fill="hold">
                            <p:stCondLst>
                              <p:cond delay="5000"/>
                            </p:stCondLst>
                            <p:childTnLst>
                              <p:par>
                                <p:cTn id="68" presetID="22" presetClass="entr" presetSubtype="1"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up)">
                                      <p:cBhvr>
                                        <p:cTn id="70" dur="500"/>
                                        <p:tgtEl>
                                          <p:spTgt spid="41"/>
                                        </p:tgtEl>
                                      </p:cBhvr>
                                    </p:animEffect>
                                  </p:childTnLst>
                                </p:cTn>
                              </p:par>
                            </p:childTnLst>
                          </p:cTn>
                        </p:par>
                        <p:par>
                          <p:cTn id="71" fill="hold">
                            <p:stCondLst>
                              <p:cond delay="5500"/>
                            </p:stCondLst>
                            <p:childTnLst>
                              <p:par>
                                <p:cTn id="72" presetID="31"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p:cTn id="74" dur="500" fill="hold"/>
                                        <p:tgtEl>
                                          <p:spTgt spid="53"/>
                                        </p:tgtEl>
                                        <p:attrNameLst>
                                          <p:attrName>ppt_w</p:attrName>
                                        </p:attrNameLst>
                                      </p:cBhvr>
                                      <p:tavLst>
                                        <p:tav tm="0">
                                          <p:val>
                                            <p:fltVal val="0"/>
                                          </p:val>
                                        </p:tav>
                                        <p:tav tm="100000">
                                          <p:val>
                                            <p:strVal val="#ppt_w"/>
                                          </p:val>
                                        </p:tav>
                                      </p:tavLst>
                                    </p:anim>
                                    <p:anim calcmode="lin" valueType="num">
                                      <p:cBhvr>
                                        <p:cTn id="75" dur="500" fill="hold"/>
                                        <p:tgtEl>
                                          <p:spTgt spid="53"/>
                                        </p:tgtEl>
                                        <p:attrNameLst>
                                          <p:attrName>ppt_h</p:attrName>
                                        </p:attrNameLst>
                                      </p:cBhvr>
                                      <p:tavLst>
                                        <p:tav tm="0">
                                          <p:val>
                                            <p:fltVal val="0"/>
                                          </p:val>
                                        </p:tav>
                                        <p:tav tm="100000">
                                          <p:val>
                                            <p:strVal val="#ppt_h"/>
                                          </p:val>
                                        </p:tav>
                                      </p:tavLst>
                                    </p:anim>
                                    <p:anim calcmode="lin" valueType="num">
                                      <p:cBhvr>
                                        <p:cTn id="76" dur="500" fill="hold"/>
                                        <p:tgtEl>
                                          <p:spTgt spid="53"/>
                                        </p:tgtEl>
                                        <p:attrNameLst>
                                          <p:attrName>style.rotation</p:attrName>
                                        </p:attrNameLst>
                                      </p:cBhvr>
                                      <p:tavLst>
                                        <p:tav tm="0">
                                          <p:val>
                                            <p:fltVal val="90"/>
                                          </p:val>
                                        </p:tav>
                                        <p:tav tm="100000">
                                          <p:val>
                                            <p:fltVal val="0"/>
                                          </p:val>
                                        </p:tav>
                                      </p:tavLst>
                                    </p:anim>
                                    <p:animEffect transition="in" filter="fade">
                                      <p:cBhvr>
                                        <p:cTn id="77" dur="500"/>
                                        <p:tgtEl>
                                          <p:spTgt spid="53"/>
                                        </p:tgtEl>
                                      </p:cBhvr>
                                    </p:animEffect>
                                  </p:childTnLst>
                                </p:cTn>
                              </p:par>
                            </p:childTnLst>
                          </p:cTn>
                        </p:par>
                        <p:par>
                          <p:cTn id="78" fill="hold">
                            <p:stCondLst>
                              <p:cond delay="6000"/>
                            </p:stCondLst>
                            <p:childTnLst>
                              <p:par>
                                <p:cTn id="79" presetID="22" presetClass="entr" presetSubtype="8" fill="hold" grpId="0" nodeType="after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wipe(left)">
                                      <p:cBhvr>
                                        <p:cTn id="81" dur="500"/>
                                        <p:tgtEl>
                                          <p:spTgt spid="52"/>
                                        </p:tgtEl>
                                      </p:cBhvr>
                                    </p:animEffect>
                                  </p:childTnLst>
                                </p:cTn>
                              </p:par>
                            </p:childTnLst>
                          </p:cTn>
                        </p:par>
                        <p:par>
                          <p:cTn id="82" fill="hold">
                            <p:stCondLst>
                              <p:cond delay="6500"/>
                            </p:stCondLst>
                            <p:childTnLst>
                              <p:par>
                                <p:cTn id="83" presetID="22" presetClass="entr" presetSubtype="4" fill="hold"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down)">
                                      <p:cBhvr>
                                        <p:cTn id="85" dur="300"/>
                                        <p:tgtEl>
                                          <p:spTgt spid="42"/>
                                        </p:tgtEl>
                                      </p:cBhvr>
                                    </p:animEffect>
                                  </p:childTnLst>
                                </p:cTn>
                              </p:par>
                            </p:childTnLst>
                          </p:cTn>
                        </p:par>
                        <p:par>
                          <p:cTn id="86" fill="hold">
                            <p:stCondLst>
                              <p:cond delay="7000"/>
                            </p:stCondLst>
                            <p:childTnLst>
                              <p:par>
                                <p:cTn id="87" presetID="22" presetClass="entr" presetSubtype="1" fill="hold" grpId="0" nodeType="after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wipe(up)">
                                      <p:cBhvr>
                                        <p:cTn id="89" dur="500"/>
                                        <p:tgtEl>
                                          <p:spTgt spid="44"/>
                                        </p:tgtEl>
                                      </p:cBhvr>
                                    </p:animEffect>
                                  </p:childTnLst>
                                </p:cTn>
                              </p:par>
                            </p:childTnLst>
                          </p:cTn>
                        </p:par>
                        <p:par>
                          <p:cTn id="90" fill="hold">
                            <p:stCondLst>
                              <p:cond delay="7500"/>
                            </p:stCondLst>
                            <p:childTnLst>
                              <p:par>
                                <p:cTn id="91" presetID="31" presetClass="entr" presetSubtype="0"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 calcmode="lin" valueType="num">
                                      <p:cBhvr>
                                        <p:cTn id="95" dur="500" fill="hold"/>
                                        <p:tgtEl>
                                          <p:spTgt spid="55"/>
                                        </p:tgtEl>
                                        <p:attrNameLst>
                                          <p:attrName>style.rotation</p:attrName>
                                        </p:attrNameLst>
                                      </p:cBhvr>
                                      <p:tavLst>
                                        <p:tav tm="0">
                                          <p:val>
                                            <p:fltVal val="90"/>
                                          </p:val>
                                        </p:tav>
                                        <p:tav tm="100000">
                                          <p:val>
                                            <p:fltVal val="0"/>
                                          </p:val>
                                        </p:tav>
                                      </p:tavLst>
                                    </p:anim>
                                    <p:animEffect transition="in" filter="fade">
                                      <p:cBhvr>
                                        <p:cTn id="96" dur="500"/>
                                        <p:tgtEl>
                                          <p:spTgt spid="55"/>
                                        </p:tgtEl>
                                      </p:cBhvr>
                                    </p:animEffect>
                                  </p:childTnLst>
                                </p:cTn>
                              </p:par>
                            </p:childTnLst>
                          </p:cTn>
                        </p:par>
                        <p:par>
                          <p:cTn id="97" fill="hold">
                            <p:stCondLst>
                              <p:cond delay="8000"/>
                            </p:stCondLst>
                            <p:childTnLst>
                              <p:par>
                                <p:cTn id="98" presetID="22" presetClass="entr" presetSubtype="8" fill="hold" grpId="0" nodeType="after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wipe(left)">
                                      <p:cBhvr>
                                        <p:cTn id="100" dur="500"/>
                                        <p:tgtEl>
                                          <p:spTgt spid="54"/>
                                        </p:tgtEl>
                                      </p:cBhvr>
                                    </p:animEffect>
                                  </p:childTnLst>
                                </p:cTn>
                              </p:par>
                            </p:childTnLst>
                          </p:cTn>
                        </p:par>
                        <p:par>
                          <p:cTn id="101" fill="hold">
                            <p:stCondLst>
                              <p:cond delay="8500"/>
                            </p:stCondLst>
                            <p:childTnLst>
                              <p:par>
                                <p:cTn id="102" presetID="22" presetClass="entr" presetSubtype="4" fill="hold" nodeType="after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wipe(down)">
                                      <p:cBhvr>
                                        <p:cTn id="104" dur="300"/>
                                        <p:tgtEl>
                                          <p:spTgt spid="45"/>
                                        </p:tgtEl>
                                      </p:cBhvr>
                                    </p:animEffect>
                                  </p:childTnLst>
                                </p:cTn>
                              </p:par>
                            </p:childTnLst>
                          </p:cTn>
                        </p:par>
                        <p:par>
                          <p:cTn id="105" fill="hold">
                            <p:stCondLst>
                              <p:cond delay="9000"/>
                            </p:stCondLst>
                            <p:childTnLst>
                              <p:par>
                                <p:cTn id="106" presetID="22" presetClass="entr" presetSubtype="1" fill="hold" grpId="0" nodeType="after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up)">
                                      <p:cBhvr>
                                        <p:cTn id="108" dur="500"/>
                                        <p:tgtEl>
                                          <p:spTgt spid="47"/>
                                        </p:tgtEl>
                                      </p:cBhvr>
                                    </p:animEffect>
                                  </p:childTnLst>
                                </p:cTn>
                              </p:par>
                            </p:childTnLst>
                          </p:cTn>
                        </p:par>
                        <p:par>
                          <p:cTn id="109" fill="hold">
                            <p:stCondLst>
                              <p:cond delay="9500"/>
                            </p:stCondLst>
                            <p:childTnLst>
                              <p:par>
                                <p:cTn id="110" presetID="31" presetClass="entr" presetSubtype="0" fill="hold" grpId="0" nodeType="afterEffect">
                                  <p:stCondLst>
                                    <p:cond delay="0"/>
                                  </p:stCondLst>
                                  <p:childTnLst>
                                    <p:set>
                                      <p:cBhvr>
                                        <p:cTn id="111" dur="1" fill="hold">
                                          <p:stCondLst>
                                            <p:cond delay="0"/>
                                          </p:stCondLst>
                                        </p:cTn>
                                        <p:tgtEl>
                                          <p:spTgt spid="57"/>
                                        </p:tgtEl>
                                        <p:attrNameLst>
                                          <p:attrName>style.visibility</p:attrName>
                                        </p:attrNameLst>
                                      </p:cBhvr>
                                      <p:to>
                                        <p:strVal val="visible"/>
                                      </p:to>
                                    </p:set>
                                    <p:anim calcmode="lin" valueType="num">
                                      <p:cBhvr>
                                        <p:cTn id="112" dur="500" fill="hold"/>
                                        <p:tgtEl>
                                          <p:spTgt spid="57"/>
                                        </p:tgtEl>
                                        <p:attrNameLst>
                                          <p:attrName>ppt_w</p:attrName>
                                        </p:attrNameLst>
                                      </p:cBhvr>
                                      <p:tavLst>
                                        <p:tav tm="0">
                                          <p:val>
                                            <p:fltVal val="0"/>
                                          </p:val>
                                        </p:tav>
                                        <p:tav tm="100000">
                                          <p:val>
                                            <p:strVal val="#ppt_w"/>
                                          </p:val>
                                        </p:tav>
                                      </p:tavLst>
                                    </p:anim>
                                    <p:anim calcmode="lin" valueType="num">
                                      <p:cBhvr>
                                        <p:cTn id="113" dur="500" fill="hold"/>
                                        <p:tgtEl>
                                          <p:spTgt spid="57"/>
                                        </p:tgtEl>
                                        <p:attrNameLst>
                                          <p:attrName>ppt_h</p:attrName>
                                        </p:attrNameLst>
                                      </p:cBhvr>
                                      <p:tavLst>
                                        <p:tav tm="0">
                                          <p:val>
                                            <p:fltVal val="0"/>
                                          </p:val>
                                        </p:tav>
                                        <p:tav tm="100000">
                                          <p:val>
                                            <p:strVal val="#ppt_h"/>
                                          </p:val>
                                        </p:tav>
                                      </p:tavLst>
                                    </p:anim>
                                    <p:anim calcmode="lin" valueType="num">
                                      <p:cBhvr>
                                        <p:cTn id="114" dur="500" fill="hold"/>
                                        <p:tgtEl>
                                          <p:spTgt spid="57"/>
                                        </p:tgtEl>
                                        <p:attrNameLst>
                                          <p:attrName>style.rotation</p:attrName>
                                        </p:attrNameLst>
                                      </p:cBhvr>
                                      <p:tavLst>
                                        <p:tav tm="0">
                                          <p:val>
                                            <p:fltVal val="90"/>
                                          </p:val>
                                        </p:tav>
                                        <p:tav tm="100000">
                                          <p:val>
                                            <p:fltVal val="0"/>
                                          </p:val>
                                        </p:tav>
                                      </p:tavLst>
                                    </p:anim>
                                    <p:animEffect transition="in" filter="fade">
                                      <p:cBhvr>
                                        <p:cTn id="115" dur="500"/>
                                        <p:tgtEl>
                                          <p:spTgt spid="57"/>
                                        </p:tgtEl>
                                      </p:cBhvr>
                                    </p:animEffect>
                                  </p:childTnLst>
                                </p:cTn>
                              </p:par>
                            </p:childTnLst>
                          </p:cTn>
                        </p:par>
                        <p:par>
                          <p:cTn id="116" fill="hold">
                            <p:stCondLst>
                              <p:cond delay="10000"/>
                            </p:stCondLst>
                            <p:childTnLst>
                              <p:par>
                                <p:cTn id="117" presetID="22" presetClass="entr" presetSubtype="8" fill="hold" grpId="0" nodeType="after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wipe(left)">
                                      <p:cBhvr>
                                        <p:cTn id="119" dur="500"/>
                                        <p:tgtEl>
                                          <p:spTgt spid="56"/>
                                        </p:tgtEl>
                                      </p:cBhvr>
                                    </p:animEffect>
                                  </p:childTnLst>
                                </p:cTn>
                              </p:par>
                            </p:childTnLst>
                          </p:cTn>
                        </p:par>
                        <p:par>
                          <p:cTn id="120" fill="hold">
                            <p:stCondLst>
                              <p:cond delay="10500"/>
                            </p:stCondLst>
                            <p:childTnLst>
                              <p:par>
                                <p:cTn id="121" presetID="31" presetClass="entr" presetSubtype="0" fill="hold" nodeType="afterEffect">
                                  <p:stCondLst>
                                    <p:cond delay="0"/>
                                  </p:stCondLst>
                                  <p:childTnLst>
                                    <p:set>
                                      <p:cBhvr>
                                        <p:cTn id="122" dur="1" fill="hold">
                                          <p:stCondLst>
                                            <p:cond delay="0"/>
                                          </p:stCondLst>
                                        </p:cTn>
                                        <p:tgtEl>
                                          <p:spTgt spid="58"/>
                                        </p:tgtEl>
                                        <p:attrNameLst>
                                          <p:attrName>style.visibility</p:attrName>
                                        </p:attrNameLst>
                                      </p:cBhvr>
                                      <p:to>
                                        <p:strVal val="visible"/>
                                      </p:to>
                                    </p:set>
                                    <p:anim calcmode="lin" valueType="num">
                                      <p:cBhvr>
                                        <p:cTn id="123" dur="400" fill="hold"/>
                                        <p:tgtEl>
                                          <p:spTgt spid="58"/>
                                        </p:tgtEl>
                                        <p:attrNameLst>
                                          <p:attrName>ppt_w</p:attrName>
                                        </p:attrNameLst>
                                      </p:cBhvr>
                                      <p:tavLst>
                                        <p:tav tm="0">
                                          <p:val>
                                            <p:fltVal val="0"/>
                                          </p:val>
                                        </p:tav>
                                        <p:tav tm="100000">
                                          <p:val>
                                            <p:strVal val="#ppt_w"/>
                                          </p:val>
                                        </p:tav>
                                      </p:tavLst>
                                    </p:anim>
                                    <p:anim calcmode="lin" valueType="num">
                                      <p:cBhvr>
                                        <p:cTn id="124" dur="400" fill="hold"/>
                                        <p:tgtEl>
                                          <p:spTgt spid="58"/>
                                        </p:tgtEl>
                                        <p:attrNameLst>
                                          <p:attrName>ppt_h</p:attrName>
                                        </p:attrNameLst>
                                      </p:cBhvr>
                                      <p:tavLst>
                                        <p:tav tm="0">
                                          <p:val>
                                            <p:fltVal val="0"/>
                                          </p:val>
                                        </p:tav>
                                        <p:tav tm="100000">
                                          <p:val>
                                            <p:strVal val="#ppt_h"/>
                                          </p:val>
                                        </p:tav>
                                      </p:tavLst>
                                    </p:anim>
                                    <p:anim calcmode="lin" valueType="num">
                                      <p:cBhvr>
                                        <p:cTn id="125" dur="400" fill="hold"/>
                                        <p:tgtEl>
                                          <p:spTgt spid="58"/>
                                        </p:tgtEl>
                                        <p:attrNameLst>
                                          <p:attrName>style.rotation</p:attrName>
                                        </p:attrNameLst>
                                      </p:cBhvr>
                                      <p:tavLst>
                                        <p:tav tm="0">
                                          <p:val>
                                            <p:fltVal val="90"/>
                                          </p:val>
                                        </p:tav>
                                        <p:tav tm="100000">
                                          <p:val>
                                            <p:fltVal val="0"/>
                                          </p:val>
                                        </p:tav>
                                      </p:tavLst>
                                    </p:anim>
                                    <p:animEffect transition="in" filter="fade">
                                      <p:cBhvr>
                                        <p:cTn id="126" dur="400"/>
                                        <p:tgtEl>
                                          <p:spTgt spid="58"/>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 calcmode="lin" valueType="num">
                                      <p:cBhvr>
                                        <p:cTn id="129" dur="400" fill="hold"/>
                                        <p:tgtEl>
                                          <p:spTgt spid="59"/>
                                        </p:tgtEl>
                                        <p:attrNameLst>
                                          <p:attrName>ppt_w</p:attrName>
                                        </p:attrNameLst>
                                      </p:cBhvr>
                                      <p:tavLst>
                                        <p:tav tm="0">
                                          <p:val>
                                            <p:fltVal val="0"/>
                                          </p:val>
                                        </p:tav>
                                        <p:tav tm="100000">
                                          <p:val>
                                            <p:strVal val="#ppt_w"/>
                                          </p:val>
                                        </p:tav>
                                      </p:tavLst>
                                    </p:anim>
                                    <p:anim calcmode="lin" valueType="num">
                                      <p:cBhvr>
                                        <p:cTn id="130" dur="400" fill="hold"/>
                                        <p:tgtEl>
                                          <p:spTgt spid="59"/>
                                        </p:tgtEl>
                                        <p:attrNameLst>
                                          <p:attrName>ppt_h</p:attrName>
                                        </p:attrNameLst>
                                      </p:cBhvr>
                                      <p:tavLst>
                                        <p:tav tm="0">
                                          <p:val>
                                            <p:fltVal val="0"/>
                                          </p:val>
                                        </p:tav>
                                        <p:tav tm="100000">
                                          <p:val>
                                            <p:strVal val="#ppt_h"/>
                                          </p:val>
                                        </p:tav>
                                      </p:tavLst>
                                    </p:anim>
                                    <p:anim calcmode="lin" valueType="num">
                                      <p:cBhvr>
                                        <p:cTn id="131" dur="400" fill="hold"/>
                                        <p:tgtEl>
                                          <p:spTgt spid="59"/>
                                        </p:tgtEl>
                                        <p:attrNameLst>
                                          <p:attrName>style.rotation</p:attrName>
                                        </p:attrNameLst>
                                      </p:cBhvr>
                                      <p:tavLst>
                                        <p:tav tm="0">
                                          <p:val>
                                            <p:fltVal val="90"/>
                                          </p:val>
                                        </p:tav>
                                        <p:tav tm="100000">
                                          <p:val>
                                            <p:fltVal val="0"/>
                                          </p:val>
                                        </p:tav>
                                      </p:tavLst>
                                    </p:anim>
                                    <p:animEffect transition="in" filter="fade">
                                      <p:cBhvr>
                                        <p:cTn id="132" dur="4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P spid="41" grpId="0" animBg="1"/>
      <p:bldP spid="44" grpId="0" animBg="1"/>
      <p:bldP spid="47" grpId="0" animBg="1"/>
      <p:bldP spid="48" grpId="0"/>
      <p:bldP spid="49" grpId="0"/>
      <p:bldP spid="50" grpId="0"/>
      <p:bldP spid="51" grpId="0"/>
      <p:bldP spid="52" grpId="0"/>
      <p:bldP spid="53" grpId="0"/>
      <p:bldP spid="54" grpId="0"/>
      <p:bldP spid="55" grpId="0"/>
      <p:bldP spid="56" grpId="0"/>
      <p:bldP spid="57" grpId="0"/>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Oval 5"/>
          <p:cNvSpPr/>
          <p:nvPr/>
        </p:nvSpPr>
        <p:spPr>
          <a:xfrm>
            <a:off x="5510213" y="1296988"/>
            <a:ext cx="1066800" cy="1058862"/>
          </a:xfrm>
          <a:prstGeom prst="ellipse">
            <a:avLst/>
          </a:prstGeom>
          <a:solidFill>
            <a:schemeClr val="bg1"/>
          </a:solidFill>
          <a:ln w="38100" cap="flat" cmpd="sng">
            <a:solidFill>
              <a:schemeClr val="accent2"/>
            </a:solidFill>
            <a:prstDash val="solid"/>
            <a:headEnd type="none" w="med" len="med"/>
            <a:tailEnd type="none" w="med" len="med"/>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5" name="Oval 6"/>
          <p:cNvSpPr/>
          <p:nvPr/>
        </p:nvSpPr>
        <p:spPr>
          <a:xfrm>
            <a:off x="5964238" y="2292350"/>
            <a:ext cx="1066800" cy="1058863"/>
          </a:xfrm>
          <a:prstGeom prst="ellipse">
            <a:avLst/>
          </a:prstGeom>
          <a:solidFill>
            <a:schemeClr val="tx2"/>
          </a:solidFill>
          <a:ln w="38100" cap="flat" cmpd="sng">
            <a:solidFill>
              <a:schemeClr val="accent2"/>
            </a:solidFill>
            <a:prstDash val="solid"/>
            <a:headEnd type="none" w="med" len="med"/>
            <a:tailEnd type="none" w="med" len="med"/>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6" name="Oval 7"/>
          <p:cNvSpPr/>
          <p:nvPr/>
        </p:nvSpPr>
        <p:spPr>
          <a:xfrm>
            <a:off x="5510213" y="3286125"/>
            <a:ext cx="1066800" cy="1058863"/>
          </a:xfrm>
          <a:prstGeom prst="ellipse">
            <a:avLst/>
          </a:prstGeom>
          <a:solidFill>
            <a:schemeClr val="bg2"/>
          </a:solidFill>
          <a:ln w="38100" cap="flat" cmpd="sng">
            <a:solidFill>
              <a:schemeClr val="accent2"/>
            </a:solidFill>
            <a:prstDash val="solid"/>
            <a:headEnd type="none" w="med" len="med"/>
            <a:tailEnd type="none" w="med" len="med"/>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7" name="Oval 8"/>
          <p:cNvSpPr/>
          <p:nvPr/>
        </p:nvSpPr>
        <p:spPr>
          <a:xfrm>
            <a:off x="5964238" y="4281488"/>
            <a:ext cx="1066800" cy="1058862"/>
          </a:xfrm>
          <a:prstGeom prst="ellipse">
            <a:avLst/>
          </a:prstGeom>
          <a:solidFill>
            <a:schemeClr val="accent1"/>
          </a:solidFill>
          <a:ln w="38100" cap="flat" cmpd="sng">
            <a:solidFill>
              <a:schemeClr val="accent2"/>
            </a:solidFill>
            <a:prstDash val="solid"/>
            <a:headEnd type="none" w="med" len="med"/>
            <a:tailEnd type="none" w="med" len="med"/>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8" name="Oval 9"/>
          <p:cNvSpPr/>
          <p:nvPr/>
        </p:nvSpPr>
        <p:spPr>
          <a:xfrm>
            <a:off x="5510213" y="5275263"/>
            <a:ext cx="1066800" cy="1058862"/>
          </a:xfrm>
          <a:prstGeom prst="ellipse">
            <a:avLst/>
          </a:prstGeom>
          <a:solidFill>
            <a:schemeClr val="tx1"/>
          </a:solidFill>
          <a:ln w="38100" cap="flat" cmpd="sng">
            <a:solidFill>
              <a:schemeClr val="accent2"/>
            </a:solidFill>
            <a:prstDash val="solid"/>
            <a:headEnd type="none" w="med" len="med"/>
            <a:tailEnd type="none" w="med" len="med"/>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9" name="Freeform 10"/>
          <p:cNvSpPr>
            <a:spLocks noEditPoints="1"/>
          </p:cNvSpPr>
          <p:nvPr/>
        </p:nvSpPr>
        <p:spPr bwMode="auto">
          <a:xfrm flipH="1">
            <a:off x="5240338" y="1657350"/>
            <a:ext cx="247650" cy="246063"/>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0" name="Freeform 11"/>
          <p:cNvSpPr>
            <a:spLocks noEditPoints="1"/>
          </p:cNvSpPr>
          <p:nvPr/>
        </p:nvSpPr>
        <p:spPr bwMode="auto">
          <a:xfrm flipH="1">
            <a:off x="7053263" y="2684463"/>
            <a:ext cx="247650" cy="246063"/>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1" name="Freeform 12"/>
          <p:cNvSpPr>
            <a:spLocks noEditPoints="1"/>
          </p:cNvSpPr>
          <p:nvPr/>
        </p:nvSpPr>
        <p:spPr bwMode="auto">
          <a:xfrm flipH="1">
            <a:off x="5240338" y="3705225"/>
            <a:ext cx="247650" cy="246063"/>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2" name="Freeform 13"/>
          <p:cNvSpPr>
            <a:spLocks noEditPoints="1"/>
          </p:cNvSpPr>
          <p:nvPr/>
        </p:nvSpPr>
        <p:spPr bwMode="auto">
          <a:xfrm flipH="1">
            <a:off x="7053263" y="4687888"/>
            <a:ext cx="247650" cy="246063"/>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3" name="Freeform 14"/>
          <p:cNvSpPr>
            <a:spLocks noEditPoints="1"/>
          </p:cNvSpPr>
          <p:nvPr/>
        </p:nvSpPr>
        <p:spPr bwMode="auto">
          <a:xfrm flipH="1">
            <a:off x="5240338" y="5816600"/>
            <a:ext cx="247650" cy="246063"/>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7 h 346"/>
              <a:gd name="T12" fmla="*/ 204 w 346"/>
              <a:gd name="T13" fmla="*/ 219 h 346"/>
              <a:gd name="T14" fmla="*/ 131 w 346"/>
              <a:gd name="T15" fmla="*/ 261 h 346"/>
              <a:gd name="T16" fmla="*/ 131 w 346"/>
              <a:gd name="T17" fmla="*/ 177 h 346"/>
              <a:gd name="T18" fmla="*/ 131 w 346"/>
              <a:gd name="T19" fmla="*/ 93 h 346"/>
              <a:gd name="T20" fmla="*/ 204 w 346"/>
              <a:gd name="T21" fmla="*/ 135 h 346"/>
              <a:gd name="T22" fmla="*/ 277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8"/>
                  <a:pt x="346" y="173"/>
                </a:cubicBezTo>
                <a:cubicBezTo>
                  <a:pt x="346" y="269"/>
                  <a:pt x="268" y="346"/>
                  <a:pt x="173" y="346"/>
                </a:cubicBezTo>
                <a:cubicBezTo>
                  <a:pt x="77" y="346"/>
                  <a:pt x="0" y="269"/>
                  <a:pt x="0" y="173"/>
                </a:cubicBezTo>
                <a:cubicBezTo>
                  <a:pt x="0" y="78"/>
                  <a:pt x="77" y="0"/>
                  <a:pt x="173" y="0"/>
                </a:cubicBezTo>
                <a:close/>
                <a:moveTo>
                  <a:pt x="277" y="177"/>
                </a:moveTo>
                <a:lnTo>
                  <a:pt x="204" y="219"/>
                </a:lnTo>
                <a:lnTo>
                  <a:pt x="131" y="261"/>
                </a:lnTo>
                <a:lnTo>
                  <a:pt x="131" y="177"/>
                </a:lnTo>
                <a:lnTo>
                  <a:pt x="131" y="93"/>
                </a:lnTo>
                <a:lnTo>
                  <a:pt x="204" y="135"/>
                </a:lnTo>
                <a:lnTo>
                  <a:pt x="277"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4" name="TextBox 20"/>
          <p:cNvSpPr txBox="1"/>
          <p:nvPr/>
        </p:nvSpPr>
        <p:spPr>
          <a:xfrm flipH="1">
            <a:off x="5678488" y="1611313"/>
            <a:ext cx="755650" cy="585787"/>
          </a:xfrm>
          <a:prstGeom prst="rect">
            <a:avLst/>
          </a:prstGeom>
          <a:noFill/>
          <a:ln w="9525">
            <a:noFill/>
          </a:ln>
        </p:spPr>
        <p:txBody>
          <a:bodyPr>
            <a:spAutoFit/>
          </a:bodyPr>
          <a:lstStyle/>
          <a:p>
            <a:pPr algn="ctr"/>
            <a:r>
              <a:rPr lang="en-US" altLang="zh-CN" sz="3200" b="1" dirty="0">
                <a:solidFill>
                  <a:schemeClr val="accent2"/>
                </a:solidFill>
                <a:latin typeface="微软雅黑" panose="020B0503020204020204" pitchFamily="34" charset="-122"/>
                <a:ea typeface="微软雅黑" panose="020B0503020204020204" pitchFamily="34" charset="-122"/>
              </a:rPr>
              <a:t>01</a:t>
            </a:r>
            <a:endParaRPr lang="en-US" altLang="zh-CN" sz="3200" b="1" dirty="0">
              <a:solidFill>
                <a:schemeClr val="accent2"/>
              </a:solidFill>
              <a:latin typeface="微软雅黑" panose="020B0503020204020204" pitchFamily="34" charset="-122"/>
              <a:ea typeface="微软雅黑" panose="020B0503020204020204" pitchFamily="34" charset="-122"/>
            </a:endParaRPr>
          </a:p>
        </p:txBody>
      </p:sp>
      <p:sp>
        <p:nvSpPr>
          <p:cNvPr id="15" name="TextBox 21"/>
          <p:cNvSpPr txBox="1"/>
          <p:nvPr/>
        </p:nvSpPr>
        <p:spPr>
          <a:xfrm flipH="1">
            <a:off x="6111875" y="2584450"/>
            <a:ext cx="757238" cy="584200"/>
          </a:xfrm>
          <a:prstGeom prst="rect">
            <a:avLst/>
          </a:prstGeom>
          <a:noFill/>
          <a:ln w="9525">
            <a:noFill/>
          </a:ln>
        </p:spPr>
        <p:txBody>
          <a:bodyPr>
            <a:spAutoFit/>
          </a:bodyPr>
          <a:lstStyle/>
          <a:p>
            <a:pPr algn="ctr"/>
            <a:r>
              <a:rPr lang="en-US" altLang="zh-CN" sz="3200" b="1" dirty="0">
                <a:solidFill>
                  <a:schemeClr val="accent2"/>
                </a:solidFill>
                <a:latin typeface="微软雅黑" panose="020B0503020204020204" pitchFamily="34" charset="-122"/>
                <a:ea typeface="微软雅黑" panose="020B0503020204020204" pitchFamily="34" charset="-122"/>
              </a:rPr>
              <a:t>02</a:t>
            </a:r>
            <a:endParaRPr lang="en-US" altLang="zh-CN" sz="3200" b="1" dirty="0">
              <a:solidFill>
                <a:schemeClr val="accent2"/>
              </a:solidFill>
              <a:latin typeface="微软雅黑" panose="020B0503020204020204" pitchFamily="34" charset="-122"/>
              <a:ea typeface="微软雅黑" panose="020B0503020204020204" pitchFamily="34" charset="-122"/>
            </a:endParaRPr>
          </a:p>
        </p:txBody>
      </p:sp>
      <p:sp>
        <p:nvSpPr>
          <p:cNvPr id="16" name="TextBox 22"/>
          <p:cNvSpPr txBox="1"/>
          <p:nvPr/>
        </p:nvSpPr>
        <p:spPr>
          <a:xfrm flipH="1">
            <a:off x="5678488" y="3625850"/>
            <a:ext cx="757237" cy="584200"/>
          </a:xfrm>
          <a:prstGeom prst="rect">
            <a:avLst/>
          </a:prstGeom>
          <a:noFill/>
          <a:ln w="9525">
            <a:noFill/>
          </a:ln>
        </p:spPr>
        <p:txBody>
          <a:bodyPr>
            <a:spAutoFit/>
          </a:bodyPr>
          <a:lstStyle/>
          <a:p>
            <a:pPr algn="ctr"/>
            <a:r>
              <a:rPr lang="en-US" altLang="zh-CN" sz="3200" b="1" dirty="0">
                <a:solidFill>
                  <a:schemeClr val="accent2"/>
                </a:solidFill>
                <a:latin typeface="微软雅黑" panose="020B0503020204020204" pitchFamily="34" charset="-122"/>
                <a:ea typeface="微软雅黑" panose="020B0503020204020204" pitchFamily="34" charset="-122"/>
              </a:rPr>
              <a:t>03</a:t>
            </a:r>
            <a:endParaRPr lang="en-US" altLang="zh-CN" sz="3200" b="1" dirty="0">
              <a:solidFill>
                <a:schemeClr val="accent2"/>
              </a:solidFill>
              <a:latin typeface="微软雅黑" panose="020B0503020204020204" pitchFamily="34" charset="-122"/>
              <a:ea typeface="微软雅黑" panose="020B0503020204020204" pitchFamily="34" charset="-122"/>
            </a:endParaRPr>
          </a:p>
        </p:txBody>
      </p:sp>
      <p:sp>
        <p:nvSpPr>
          <p:cNvPr id="17" name="TextBox 23"/>
          <p:cNvSpPr txBox="1"/>
          <p:nvPr/>
        </p:nvSpPr>
        <p:spPr>
          <a:xfrm flipH="1">
            <a:off x="6142038" y="4602163"/>
            <a:ext cx="757237" cy="585787"/>
          </a:xfrm>
          <a:prstGeom prst="rect">
            <a:avLst/>
          </a:prstGeom>
          <a:noFill/>
          <a:ln w="9525">
            <a:noFill/>
          </a:ln>
        </p:spPr>
        <p:txBody>
          <a:bodyPr>
            <a:spAutoFit/>
          </a:bodyPr>
          <a:lstStyle/>
          <a:p>
            <a:pPr algn="ctr"/>
            <a:r>
              <a:rPr lang="en-US" altLang="zh-CN" sz="3200" b="1" dirty="0">
                <a:solidFill>
                  <a:schemeClr val="accent2"/>
                </a:solidFill>
                <a:latin typeface="微软雅黑" panose="020B0503020204020204" pitchFamily="34" charset="-122"/>
                <a:ea typeface="微软雅黑" panose="020B0503020204020204" pitchFamily="34" charset="-122"/>
              </a:rPr>
              <a:t>04</a:t>
            </a:r>
            <a:endParaRPr lang="en-US" altLang="zh-CN" sz="3200" b="1" dirty="0">
              <a:solidFill>
                <a:schemeClr val="accent2"/>
              </a:solidFill>
              <a:latin typeface="微软雅黑" panose="020B0503020204020204" pitchFamily="34" charset="-122"/>
              <a:ea typeface="微软雅黑" panose="020B0503020204020204" pitchFamily="34" charset="-122"/>
            </a:endParaRPr>
          </a:p>
        </p:txBody>
      </p:sp>
      <p:sp>
        <p:nvSpPr>
          <p:cNvPr id="18" name="TextBox 24"/>
          <p:cNvSpPr txBox="1"/>
          <p:nvPr/>
        </p:nvSpPr>
        <p:spPr>
          <a:xfrm flipH="1">
            <a:off x="5705475" y="5621338"/>
            <a:ext cx="757238" cy="585787"/>
          </a:xfrm>
          <a:prstGeom prst="rect">
            <a:avLst/>
          </a:prstGeom>
          <a:noFill/>
          <a:ln w="9525">
            <a:noFill/>
          </a:ln>
        </p:spPr>
        <p:txBody>
          <a:bodyPr>
            <a:spAutoFit/>
          </a:bodyPr>
          <a:lstStyle/>
          <a:p>
            <a:pPr algn="ctr"/>
            <a:r>
              <a:rPr lang="en-US" altLang="zh-CN" sz="3200" b="1" dirty="0">
                <a:solidFill>
                  <a:schemeClr val="accent2"/>
                </a:solidFill>
                <a:latin typeface="微软雅黑" panose="020B0503020204020204" pitchFamily="34" charset="-122"/>
                <a:ea typeface="微软雅黑" panose="020B0503020204020204" pitchFamily="34" charset="-122"/>
              </a:rPr>
              <a:t>05</a:t>
            </a:r>
            <a:endParaRPr lang="en-US" altLang="zh-CN" sz="3200" b="1" dirty="0">
              <a:solidFill>
                <a:schemeClr val="accent2"/>
              </a:solidFill>
              <a:latin typeface="微软雅黑" panose="020B0503020204020204" pitchFamily="34" charset="-122"/>
              <a:ea typeface="微软雅黑" panose="020B0503020204020204" pitchFamily="34" charset="-122"/>
            </a:endParaRPr>
          </a:p>
        </p:txBody>
      </p:sp>
      <p:sp>
        <p:nvSpPr>
          <p:cNvPr id="19" name="矩形 25"/>
          <p:cNvSpPr>
            <a:spLocks noChangeArrowheads="1"/>
          </p:cNvSpPr>
          <p:nvPr/>
        </p:nvSpPr>
        <p:spPr bwMode="auto">
          <a:xfrm>
            <a:off x="990600" y="1589088"/>
            <a:ext cx="4194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请在这里输入您</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的内容请在这里输入您的</a:t>
            </a: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内容</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请在这里输入您的</a:t>
            </a: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内容</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20" name="矩形 27"/>
          <p:cNvSpPr>
            <a:spLocks noChangeArrowheads="1"/>
          </p:cNvSpPr>
          <p:nvPr/>
        </p:nvSpPr>
        <p:spPr bwMode="auto">
          <a:xfrm>
            <a:off x="7380288" y="2584450"/>
            <a:ext cx="3863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请在这里输入您的内容请在这里输入您的内容请在这里输入您的内容</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21" name="矩形 28"/>
          <p:cNvSpPr>
            <a:spLocks noChangeArrowheads="1"/>
          </p:cNvSpPr>
          <p:nvPr/>
        </p:nvSpPr>
        <p:spPr bwMode="auto">
          <a:xfrm>
            <a:off x="1001713" y="3751263"/>
            <a:ext cx="4111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请在这里输入您的内容请在这里输入您的内容请在这里输入您的内容</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22" name="矩形 29"/>
          <p:cNvSpPr>
            <a:spLocks noChangeArrowheads="1"/>
          </p:cNvSpPr>
          <p:nvPr/>
        </p:nvSpPr>
        <p:spPr bwMode="auto">
          <a:xfrm>
            <a:off x="7380288" y="4602163"/>
            <a:ext cx="3802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请在这里输入您的内容请在这里输入您的内容请在这里输入您的内容</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23" name="矩形 30"/>
          <p:cNvSpPr>
            <a:spLocks noChangeArrowheads="1"/>
          </p:cNvSpPr>
          <p:nvPr/>
        </p:nvSpPr>
        <p:spPr bwMode="auto">
          <a:xfrm>
            <a:off x="990600" y="5784850"/>
            <a:ext cx="4194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请在这里输入您的内容请在这里输入您的内容请在这里输入您的内容</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24" name="矩形 3"/>
          <p:cNvSpPr>
            <a:spLocks noChangeArrowheads="1"/>
          </p:cNvSpPr>
          <p:nvPr/>
        </p:nvSpPr>
        <p:spPr bwMode="auto">
          <a:xfrm>
            <a:off x="2544763" y="1187450"/>
            <a:ext cx="25685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请在这里输入标题</a:t>
            </a:r>
            <a:endParaRPr kumimoji="0" lang="zh-CN" altLang="en-US" sz="20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25" name="矩形 33"/>
          <p:cNvSpPr>
            <a:spLocks noChangeArrowheads="1"/>
          </p:cNvSpPr>
          <p:nvPr/>
        </p:nvSpPr>
        <p:spPr bwMode="auto">
          <a:xfrm>
            <a:off x="7351713" y="2227263"/>
            <a:ext cx="256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请在这里输入标题</a:t>
            </a:r>
            <a:endParaRPr kumimoji="0" lang="zh-CN" altLang="en-US" sz="20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26" name="矩形 34"/>
          <p:cNvSpPr>
            <a:spLocks noChangeArrowheads="1"/>
          </p:cNvSpPr>
          <p:nvPr/>
        </p:nvSpPr>
        <p:spPr bwMode="auto">
          <a:xfrm>
            <a:off x="2544763" y="3390900"/>
            <a:ext cx="2568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请在这里输入标题</a:t>
            </a:r>
            <a:endParaRPr kumimoji="0" lang="zh-CN" altLang="en-US" sz="20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27" name="矩形 35"/>
          <p:cNvSpPr>
            <a:spLocks noChangeArrowheads="1"/>
          </p:cNvSpPr>
          <p:nvPr/>
        </p:nvSpPr>
        <p:spPr bwMode="auto">
          <a:xfrm>
            <a:off x="7380288" y="4232275"/>
            <a:ext cx="2566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请在这里输入标题</a:t>
            </a:r>
            <a:endParaRPr kumimoji="0" lang="zh-CN" altLang="en-US" sz="20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28" name="矩形 36"/>
          <p:cNvSpPr>
            <a:spLocks noChangeArrowheads="1"/>
          </p:cNvSpPr>
          <p:nvPr/>
        </p:nvSpPr>
        <p:spPr bwMode="auto">
          <a:xfrm>
            <a:off x="2544763" y="5375275"/>
            <a:ext cx="2568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请在这里输入标题</a:t>
            </a:r>
            <a:endParaRPr kumimoji="0" lang="zh-CN" altLang="en-US" sz="20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29" name="TextBox 28"/>
          <p:cNvSpPr txBox="1"/>
          <p:nvPr/>
        </p:nvSpPr>
        <p:spPr>
          <a:xfrm>
            <a:off x="5715000" y="1392238"/>
            <a:ext cx="655638" cy="369888"/>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j-ea"/>
                <a:ea typeface="+mj-ea"/>
                <a:cs typeface="+mn-cs"/>
              </a:rPr>
              <a:t>step</a:t>
            </a:r>
            <a:endParaRPr kumimoji="0" lang="zh-CN" altLang="en-US" kern="1200" cap="none" spc="0" normalizeH="0" baseline="0" noProof="0" dirty="0">
              <a:solidFill>
                <a:schemeClr val="accent2"/>
              </a:solidFill>
              <a:latin typeface="+mj-ea"/>
              <a:ea typeface="+mj-ea"/>
              <a:cs typeface="+mn-cs"/>
            </a:endParaRPr>
          </a:p>
        </p:txBody>
      </p:sp>
      <p:sp>
        <p:nvSpPr>
          <p:cNvPr id="30" name="TextBox 29"/>
          <p:cNvSpPr txBox="1"/>
          <p:nvPr/>
        </p:nvSpPr>
        <p:spPr>
          <a:xfrm>
            <a:off x="6189663" y="2389188"/>
            <a:ext cx="655638" cy="369888"/>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j-ea"/>
                <a:ea typeface="+mj-ea"/>
                <a:cs typeface="+mn-cs"/>
              </a:rPr>
              <a:t>step</a:t>
            </a:r>
            <a:endParaRPr kumimoji="0" lang="zh-CN" altLang="en-US" kern="1200" cap="none" spc="0" normalizeH="0" baseline="0" noProof="0" dirty="0">
              <a:solidFill>
                <a:schemeClr val="accent2"/>
              </a:solidFill>
              <a:latin typeface="+mj-ea"/>
              <a:ea typeface="+mj-ea"/>
              <a:cs typeface="+mn-cs"/>
            </a:endParaRPr>
          </a:p>
        </p:txBody>
      </p:sp>
      <p:sp>
        <p:nvSpPr>
          <p:cNvPr id="31" name="TextBox 30"/>
          <p:cNvSpPr txBox="1"/>
          <p:nvPr/>
        </p:nvSpPr>
        <p:spPr>
          <a:xfrm>
            <a:off x="5727700" y="3422650"/>
            <a:ext cx="655638" cy="369888"/>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j-ea"/>
                <a:ea typeface="+mj-ea"/>
                <a:cs typeface="+mn-cs"/>
              </a:rPr>
              <a:t>step</a:t>
            </a:r>
            <a:endParaRPr kumimoji="0" lang="zh-CN" altLang="en-US" kern="1200" cap="none" spc="0" normalizeH="0" baseline="0" noProof="0" dirty="0">
              <a:solidFill>
                <a:schemeClr val="accent2"/>
              </a:solidFill>
              <a:latin typeface="+mj-ea"/>
              <a:ea typeface="+mj-ea"/>
              <a:cs typeface="+mn-cs"/>
            </a:endParaRPr>
          </a:p>
        </p:txBody>
      </p:sp>
      <p:sp>
        <p:nvSpPr>
          <p:cNvPr id="32" name="TextBox 31"/>
          <p:cNvSpPr txBox="1"/>
          <p:nvPr/>
        </p:nvSpPr>
        <p:spPr>
          <a:xfrm>
            <a:off x="6178550" y="4397375"/>
            <a:ext cx="655638" cy="36830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j-ea"/>
                <a:ea typeface="+mj-ea"/>
                <a:cs typeface="+mn-cs"/>
              </a:rPr>
              <a:t>step</a:t>
            </a:r>
            <a:endParaRPr kumimoji="0" lang="zh-CN" altLang="en-US" kern="1200" cap="none" spc="0" normalizeH="0" baseline="0" noProof="0" dirty="0">
              <a:solidFill>
                <a:schemeClr val="accent2"/>
              </a:solidFill>
              <a:latin typeface="+mj-ea"/>
              <a:ea typeface="+mj-ea"/>
              <a:cs typeface="+mn-cs"/>
            </a:endParaRPr>
          </a:p>
        </p:txBody>
      </p:sp>
      <p:sp>
        <p:nvSpPr>
          <p:cNvPr id="33" name="TextBox 32"/>
          <p:cNvSpPr txBox="1"/>
          <p:nvPr/>
        </p:nvSpPr>
        <p:spPr>
          <a:xfrm>
            <a:off x="5715000" y="5405438"/>
            <a:ext cx="655638" cy="369888"/>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kern="1200" cap="none" spc="0" normalizeH="0" baseline="0" noProof="0" dirty="0" smtClean="0">
                <a:solidFill>
                  <a:schemeClr val="accent2"/>
                </a:solidFill>
                <a:latin typeface="+mj-ea"/>
                <a:ea typeface="+mj-ea"/>
                <a:cs typeface="+mn-cs"/>
              </a:rPr>
              <a:t>step</a:t>
            </a:r>
            <a:endParaRPr kumimoji="0" lang="zh-CN" altLang="en-US" kern="1200" cap="none" spc="0" normalizeH="0" baseline="0" noProof="0" dirty="0">
              <a:solidFill>
                <a:schemeClr val="accent2"/>
              </a:solidFill>
              <a:latin typeface="+mj-ea"/>
              <a:ea typeface="+mj-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5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Scale>
                                      <p:cBhvr>
                                        <p:cTn id="2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gtEl>
                                        <p:attrNameLst>
                                          <p:attrName>ppt_x</p:attrName>
                                          <p:attrName>ppt_y</p:attrName>
                                        </p:attrNameLst>
                                      </p:cBhvr>
                                    </p:animMotion>
                                    <p:animEffect transition="in" filter="fade">
                                      <p:cBhvr>
                                        <p:cTn id="23" dur="1000"/>
                                        <p:tgtEl>
                                          <p:spTgt spid="4"/>
                                        </p:tgtEl>
                                      </p:cBhvr>
                                    </p:animEffect>
                                  </p:childTnLst>
                                </p:cTn>
                              </p:par>
                              <p:par>
                                <p:cTn id="24" presetID="52" presetClass="entr" presetSubtype="0" fill="hold" grpId="0" nodeType="withEffect">
                                  <p:stCondLst>
                                    <p:cond delay="100"/>
                                  </p:stCondLst>
                                  <p:childTnLst>
                                    <p:set>
                                      <p:cBhvr>
                                        <p:cTn id="25" dur="1" fill="hold">
                                          <p:stCondLst>
                                            <p:cond delay="0"/>
                                          </p:stCondLst>
                                        </p:cTn>
                                        <p:tgtEl>
                                          <p:spTgt spid="5"/>
                                        </p:tgtEl>
                                        <p:attrNameLst>
                                          <p:attrName>style.visibility</p:attrName>
                                        </p:attrNameLst>
                                      </p:cBhvr>
                                      <p:to>
                                        <p:strVal val="visible"/>
                                      </p:to>
                                    </p:set>
                                    <p:animScale>
                                      <p:cBhvr>
                                        <p:cTn id="2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
                                        </p:tgtEl>
                                        <p:attrNameLst>
                                          <p:attrName>ppt_x</p:attrName>
                                          <p:attrName>ppt_y</p:attrName>
                                        </p:attrNameLst>
                                      </p:cBhvr>
                                    </p:animMotion>
                                    <p:animEffect transition="in" filter="fade">
                                      <p:cBhvr>
                                        <p:cTn id="28" dur="1000"/>
                                        <p:tgtEl>
                                          <p:spTgt spid="5"/>
                                        </p:tgtEl>
                                      </p:cBhvr>
                                    </p:animEffect>
                                  </p:childTnLst>
                                </p:cTn>
                              </p:par>
                              <p:par>
                                <p:cTn id="29" presetID="52" presetClass="entr" presetSubtype="0" fill="hold" grpId="0" nodeType="withEffect">
                                  <p:stCondLst>
                                    <p:cond delay="200"/>
                                  </p:stCondLst>
                                  <p:childTnLst>
                                    <p:set>
                                      <p:cBhvr>
                                        <p:cTn id="30" dur="1" fill="hold">
                                          <p:stCondLst>
                                            <p:cond delay="0"/>
                                          </p:stCondLst>
                                        </p:cTn>
                                        <p:tgtEl>
                                          <p:spTgt spid="6"/>
                                        </p:tgtEl>
                                        <p:attrNameLst>
                                          <p:attrName>style.visibility</p:attrName>
                                        </p:attrNameLst>
                                      </p:cBhvr>
                                      <p:to>
                                        <p:strVal val="visible"/>
                                      </p:to>
                                    </p:set>
                                    <p:animScale>
                                      <p:cBhvr>
                                        <p:cTn id="3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
                                        </p:tgtEl>
                                        <p:attrNameLst>
                                          <p:attrName>ppt_x</p:attrName>
                                          <p:attrName>ppt_y</p:attrName>
                                        </p:attrNameLst>
                                      </p:cBhvr>
                                    </p:animMotion>
                                    <p:animEffect transition="in" filter="fade">
                                      <p:cBhvr>
                                        <p:cTn id="33" dur="1000"/>
                                        <p:tgtEl>
                                          <p:spTgt spid="6"/>
                                        </p:tgtEl>
                                      </p:cBhvr>
                                    </p:animEffect>
                                  </p:childTnLst>
                                </p:cTn>
                              </p:par>
                              <p:par>
                                <p:cTn id="34" presetID="52" presetClass="entr" presetSubtype="0"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Scale>
                                      <p:cBhvr>
                                        <p:cTn id="3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7"/>
                                        </p:tgtEl>
                                        <p:attrNameLst>
                                          <p:attrName>ppt_x</p:attrName>
                                          <p:attrName>ppt_y</p:attrName>
                                        </p:attrNameLst>
                                      </p:cBhvr>
                                    </p:animMotion>
                                    <p:animEffect transition="in" filter="fade">
                                      <p:cBhvr>
                                        <p:cTn id="38" dur="1000"/>
                                        <p:tgtEl>
                                          <p:spTgt spid="7"/>
                                        </p:tgtEl>
                                      </p:cBhvr>
                                    </p:animEffect>
                                  </p:childTnLst>
                                </p:cTn>
                              </p:par>
                              <p:par>
                                <p:cTn id="39" presetID="52" presetClass="entr" presetSubtype="0" fill="hold" grpId="0" nodeType="withEffect">
                                  <p:stCondLst>
                                    <p:cond delay="400"/>
                                  </p:stCondLst>
                                  <p:childTnLst>
                                    <p:set>
                                      <p:cBhvr>
                                        <p:cTn id="40" dur="1" fill="hold">
                                          <p:stCondLst>
                                            <p:cond delay="0"/>
                                          </p:stCondLst>
                                        </p:cTn>
                                        <p:tgtEl>
                                          <p:spTgt spid="8"/>
                                        </p:tgtEl>
                                        <p:attrNameLst>
                                          <p:attrName>style.visibility</p:attrName>
                                        </p:attrNameLst>
                                      </p:cBhvr>
                                      <p:to>
                                        <p:strVal val="visible"/>
                                      </p:to>
                                    </p:set>
                                    <p:animScale>
                                      <p:cBhvr>
                                        <p:cTn id="4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8"/>
                                        </p:tgtEl>
                                        <p:attrNameLst>
                                          <p:attrName>ppt_x</p:attrName>
                                          <p:attrName>ppt_y</p:attrName>
                                        </p:attrNameLst>
                                      </p:cBhvr>
                                    </p:animMotion>
                                    <p:animEffect transition="in" filter="fade">
                                      <p:cBhvr>
                                        <p:cTn id="43" dur="1000"/>
                                        <p:tgtEl>
                                          <p:spTgt spid="8"/>
                                        </p:tgtEl>
                                      </p:cBhvr>
                                    </p:animEffect>
                                  </p:childTnLst>
                                </p:cTn>
                              </p:par>
                            </p:childTnLst>
                          </p:cTn>
                        </p:par>
                        <p:par>
                          <p:cTn id="44" fill="hold">
                            <p:stCondLst>
                              <p:cond delay="1939"/>
                            </p:stCondLst>
                            <p:childTnLst>
                              <p:par>
                                <p:cTn id="45" presetID="31"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300" fill="hold"/>
                                        <p:tgtEl>
                                          <p:spTgt spid="29"/>
                                        </p:tgtEl>
                                        <p:attrNameLst>
                                          <p:attrName>ppt_w</p:attrName>
                                        </p:attrNameLst>
                                      </p:cBhvr>
                                      <p:tavLst>
                                        <p:tav tm="0">
                                          <p:val>
                                            <p:fltVal val="0"/>
                                          </p:val>
                                        </p:tav>
                                        <p:tav tm="100000">
                                          <p:val>
                                            <p:strVal val="#ppt_w"/>
                                          </p:val>
                                        </p:tav>
                                      </p:tavLst>
                                    </p:anim>
                                    <p:anim calcmode="lin" valueType="num">
                                      <p:cBhvr>
                                        <p:cTn id="48" dur="300" fill="hold"/>
                                        <p:tgtEl>
                                          <p:spTgt spid="29"/>
                                        </p:tgtEl>
                                        <p:attrNameLst>
                                          <p:attrName>ppt_h</p:attrName>
                                        </p:attrNameLst>
                                      </p:cBhvr>
                                      <p:tavLst>
                                        <p:tav tm="0">
                                          <p:val>
                                            <p:fltVal val="0"/>
                                          </p:val>
                                        </p:tav>
                                        <p:tav tm="100000">
                                          <p:val>
                                            <p:strVal val="#ppt_h"/>
                                          </p:val>
                                        </p:tav>
                                      </p:tavLst>
                                    </p:anim>
                                    <p:anim calcmode="lin" valueType="num">
                                      <p:cBhvr>
                                        <p:cTn id="49" dur="300" fill="hold"/>
                                        <p:tgtEl>
                                          <p:spTgt spid="29"/>
                                        </p:tgtEl>
                                        <p:attrNameLst>
                                          <p:attrName>style.rotation</p:attrName>
                                        </p:attrNameLst>
                                      </p:cBhvr>
                                      <p:tavLst>
                                        <p:tav tm="0">
                                          <p:val>
                                            <p:fltVal val="90"/>
                                          </p:val>
                                        </p:tav>
                                        <p:tav tm="100000">
                                          <p:val>
                                            <p:fltVal val="0"/>
                                          </p:val>
                                        </p:tav>
                                      </p:tavLst>
                                    </p:anim>
                                    <p:animEffect transition="in" filter="fade">
                                      <p:cBhvr>
                                        <p:cTn id="50" dur="300"/>
                                        <p:tgtEl>
                                          <p:spTgt spid="29"/>
                                        </p:tgtEl>
                                      </p:cBhvr>
                                    </p:animEffect>
                                  </p:childTnLst>
                                </p:cTn>
                              </p:par>
                            </p:childTnLst>
                          </p:cTn>
                        </p:par>
                        <p:par>
                          <p:cTn id="51" fill="hold">
                            <p:stCondLst>
                              <p:cond delay="2439"/>
                            </p:stCondLst>
                            <p:childTnLst>
                              <p:par>
                                <p:cTn id="52" presetID="31"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400" fill="hold"/>
                                        <p:tgtEl>
                                          <p:spTgt spid="14"/>
                                        </p:tgtEl>
                                        <p:attrNameLst>
                                          <p:attrName>ppt_w</p:attrName>
                                        </p:attrNameLst>
                                      </p:cBhvr>
                                      <p:tavLst>
                                        <p:tav tm="0">
                                          <p:val>
                                            <p:fltVal val="0"/>
                                          </p:val>
                                        </p:tav>
                                        <p:tav tm="100000">
                                          <p:val>
                                            <p:strVal val="#ppt_w"/>
                                          </p:val>
                                        </p:tav>
                                      </p:tavLst>
                                    </p:anim>
                                    <p:anim calcmode="lin" valueType="num">
                                      <p:cBhvr>
                                        <p:cTn id="55" dur="400" fill="hold"/>
                                        <p:tgtEl>
                                          <p:spTgt spid="14"/>
                                        </p:tgtEl>
                                        <p:attrNameLst>
                                          <p:attrName>ppt_h</p:attrName>
                                        </p:attrNameLst>
                                      </p:cBhvr>
                                      <p:tavLst>
                                        <p:tav tm="0">
                                          <p:val>
                                            <p:fltVal val="0"/>
                                          </p:val>
                                        </p:tav>
                                        <p:tav tm="100000">
                                          <p:val>
                                            <p:strVal val="#ppt_h"/>
                                          </p:val>
                                        </p:tav>
                                      </p:tavLst>
                                    </p:anim>
                                    <p:anim calcmode="lin" valueType="num">
                                      <p:cBhvr>
                                        <p:cTn id="56" dur="400" fill="hold"/>
                                        <p:tgtEl>
                                          <p:spTgt spid="14"/>
                                        </p:tgtEl>
                                        <p:attrNameLst>
                                          <p:attrName>style.rotation</p:attrName>
                                        </p:attrNameLst>
                                      </p:cBhvr>
                                      <p:tavLst>
                                        <p:tav tm="0">
                                          <p:val>
                                            <p:fltVal val="90"/>
                                          </p:val>
                                        </p:tav>
                                        <p:tav tm="100000">
                                          <p:val>
                                            <p:fltVal val="0"/>
                                          </p:val>
                                        </p:tav>
                                      </p:tavLst>
                                    </p:anim>
                                    <p:animEffect transition="in" filter="fade">
                                      <p:cBhvr>
                                        <p:cTn id="57" dur="400"/>
                                        <p:tgtEl>
                                          <p:spTgt spid="14"/>
                                        </p:tgtEl>
                                      </p:cBhvr>
                                    </p:animEffect>
                                  </p:childTnLst>
                                </p:cTn>
                              </p:par>
                            </p:childTnLst>
                          </p:cTn>
                        </p:par>
                        <p:par>
                          <p:cTn id="58" fill="hold">
                            <p:stCondLst>
                              <p:cond delay="2939"/>
                            </p:stCondLst>
                            <p:childTnLst>
                              <p:par>
                                <p:cTn id="59" presetID="12" presetClass="entr" presetSubtype="2"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400"/>
                                        <p:tgtEl>
                                          <p:spTgt spid="9"/>
                                        </p:tgtEl>
                                        <p:attrNameLst>
                                          <p:attrName>ppt_x</p:attrName>
                                        </p:attrNameLst>
                                      </p:cBhvr>
                                      <p:tavLst>
                                        <p:tav tm="0">
                                          <p:val>
                                            <p:strVal val="#ppt_x+#ppt_w*1.125000"/>
                                          </p:val>
                                        </p:tav>
                                        <p:tav tm="100000">
                                          <p:val>
                                            <p:strVal val="#ppt_x"/>
                                          </p:val>
                                        </p:tav>
                                      </p:tavLst>
                                    </p:anim>
                                    <p:animEffect transition="in" filter="wipe(left)">
                                      <p:cBhvr>
                                        <p:cTn id="62" dur="400"/>
                                        <p:tgtEl>
                                          <p:spTgt spid="9"/>
                                        </p:tgtEl>
                                      </p:cBhvr>
                                    </p:animEffect>
                                  </p:childTnLst>
                                </p:cTn>
                              </p:par>
                            </p:childTnLst>
                          </p:cTn>
                        </p:par>
                        <p:par>
                          <p:cTn id="63" fill="hold">
                            <p:stCondLst>
                              <p:cond delay="3439"/>
                            </p:stCondLst>
                            <p:childTnLst>
                              <p:par>
                                <p:cTn id="64" presetID="22" presetClass="entr" presetSubtype="2"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right)">
                                      <p:cBhvr>
                                        <p:cTn id="66" dur="400"/>
                                        <p:tgtEl>
                                          <p:spTgt spid="24"/>
                                        </p:tgtEl>
                                      </p:cBhvr>
                                    </p:animEffect>
                                  </p:childTnLst>
                                </p:cTn>
                              </p:par>
                            </p:childTnLst>
                          </p:cTn>
                        </p:par>
                        <p:par>
                          <p:cTn id="67" fill="hold">
                            <p:stCondLst>
                              <p:cond delay="3939"/>
                            </p:stCondLst>
                            <p:childTnLst>
                              <p:par>
                                <p:cTn id="68" presetID="22" presetClass="entr" presetSubtype="1"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400"/>
                                        <p:tgtEl>
                                          <p:spTgt spid="19"/>
                                        </p:tgtEl>
                                      </p:cBhvr>
                                    </p:animEffect>
                                  </p:childTnLst>
                                </p:cTn>
                              </p:par>
                            </p:childTnLst>
                          </p:cTn>
                        </p:par>
                        <p:par>
                          <p:cTn id="71" fill="hold">
                            <p:stCondLst>
                              <p:cond delay="4439"/>
                            </p:stCondLst>
                            <p:childTnLst>
                              <p:par>
                                <p:cTn id="72" presetID="31"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300" fill="hold"/>
                                        <p:tgtEl>
                                          <p:spTgt spid="30"/>
                                        </p:tgtEl>
                                        <p:attrNameLst>
                                          <p:attrName>ppt_w</p:attrName>
                                        </p:attrNameLst>
                                      </p:cBhvr>
                                      <p:tavLst>
                                        <p:tav tm="0">
                                          <p:val>
                                            <p:fltVal val="0"/>
                                          </p:val>
                                        </p:tav>
                                        <p:tav tm="100000">
                                          <p:val>
                                            <p:strVal val="#ppt_w"/>
                                          </p:val>
                                        </p:tav>
                                      </p:tavLst>
                                    </p:anim>
                                    <p:anim calcmode="lin" valueType="num">
                                      <p:cBhvr>
                                        <p:cTn id="75" dur="300" fill="hold"/>
                                        <p:tgtEl>
                                          <p:spTgt spid="30"/>
                                        </p:tgtEl>
                                        <p:attrNameLst>
                                          <p:attrName>ppt_h</p:attrName>
                                        </p:attrNameLst>
                                      </p:cBhvr>
                                      <p:tavLst>
                                        <p:tav tm="0">
                                          <p:val>
                                            <p:fltVal val="0"/>
                                          </p:val>
                                        </p:tav>
                                        <p:tav tm="100000">
                                          <p:val>
                                            <p:strVal val="#ppt_h"/>
                                          </p:val>
                                        </p:tav>
                                      </p:tavLst>
                                    </p:anim>
                                    <p:anim calcmode="lin" valueType="num">
                                      <p:cBhvr>
                                        <p:cTn id="76" dur="300" fill="hold"/>
                                        <p:tgtEl>
                                          <p:spTgt spid="30"/>
                                        </p:tgtEl>
                                        <p:attrNameLst>
                                          <p:attrName>style.rotation</p:attrName>
                                        </p:attrNameLst>
                                      </p:cBhvr>
                                      <p:tavLst>
                                        <p:tav tm="0">
                                          <p:val>
                                            <p:fltVal val="90"/>
                                          </p:val>
                                        </p:tav>
                                        <p:tav tm="100000">
                                          <p:val>
                                            <p:fltVal val="0"/>
                                          </p:val>
                                        </p:tav>
                                      </p:tavLst>
                                    </p:anim>
                                    <p:animEffect transition="in" filter="fade">
                                      <p:cBhvr>
                                        <p:cTn id="77" dur="300"/>
                                        <p:tgtEl>
                                          <p:spTgt spid="30"/>
                                        </p:tgtEl>
                                      </p:cBhvr>
                                    </p:animEffect>
                                  </p:childTnLst>
                                </p:cTn>
                              </p:par>
                            </p:childTnLst>
                          </p:cTn>
                        </p:par>
                        <p:par>
                          <p:cTn id="78" fill="hold">
                            <p:stCondLst>
                              <p:cond delay="4939"/>
                            </p:stCondLst>
                            <p:childTnLst>
                              <p:par>
                                <p:cTn id="79" presetID="31" presetClass="entr" presetSubtype="0"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400" fill="hold"/>
                                        <p:tgtEl>
                                          <p:spTgt spid="15"/>
                                        </p:tgtEl>
                                        <p:attrNameLst>
                                          <p:attrName>ppt_w</p:attrName>
                                        </p:attrNameLst>
                                      </p:cBhvr>
                                      <p:tavLst>
                                        <p:tav tm="0">
                                          <p:val>
                                            <p:fltVal val="0"/>
                                          </p:val>
                                        </p:tav>
                                        <p:tav tm="100000">
                                          <p:val>
                                            <p:strVal val="#ppt_w"/>
                                          </p:val>
                                        </p:tav>
                                      </p:tavLst>
                                    </p:anim>
                                    <p:anim calcmode="lin" valueType="num">
                                      <p:cBhvr>
                                        <p:cTn id="82" dur="400" fill="hold"/>
                                        <p:tgtEl>
                                          <p:spTgt spid="15"/>
                                        </p:tgtEl>
                                        <p:attrNameLst>
                                          <p:attrName>ppt_h</p:attrName>
                                        </p:attrNameLst>
                                      </p:cBhvr>
                                      <p:tavLst>
                                        <p:tav tm="0">
                                          <p:val>
                                            <p:fltVal val="0"/>
                                          </p:val>
                                        </p:tav>
                                        <p:tav tm="100000">
                                          <p:val>
                                            <p:strVal val="#ppt_h"/>
                                          </p:val>
                                        </p:tav>
                                      </p:tavLst>
                                    </p:anim>
                                    <p:anim calcmode="lin" valueType="num">
                                      <p:cBhvr>
                                        <p:cTn id="83" dur="400" fill="hold"/>
                                        <p:tgtEl>
                                          <p:spTgt spid="15"/>
                                        </p:tgtEl>
                                        <p:attrNameLst>
                                          <p:attrName>style.rotation</p:attrName>
                                        </p:attrNameLst>
                                      </p:cBhvr>
                                      <p:tavLst>
                                        <p:tav tm="0">
                                          <p:val>
                                            <p:fltVal val="90"/>
                                          </p:val>
                                        </p:tav>
                                        <p:tav tm="100000">
                                          <p:val>
                                            <p:fltVal val="0"/>
                                          </p:val>
                                        </p:tav>
                                      </p:tavLst>
                                    </p:anim>
                                    <p:animEffect transition="in" filter="fade">
                                      <p:cBhvr>
                                        <p:cTn id="84" dur="400"/>
                                        <p:tgtEl>
                                          <p:spTgt spid="15"/>
                                        </p:tgtEl>
                                      </p:cBhvr>
                                    </p:animEffect>
                                  </p:childTnLst>
                                </p:cTn>
                              </p:par>
                            </p:childTnLst>
                          </p:cTn>
                        </p:par>
                        <p:par>
                          <p:cTn id="85" fill="hold">
                            <p:stCondLst>
                              <p:cond delay="5439"/>
                            </p:stCondLst>
                            <p:childTnLst>
                              <p:par>
                                <p:cTn id="86" presetID="12" presetClass="entr" presetSubtype="8" fill="hold"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400"/>
                                        <p:tgtEl>
                                          <p:spTgt spid="10"/>
                                        </p:tgtEl>
                                        <p:attrNameLst>
                                          <p:attrName>ppt_x</p:attrName>
                                        </p:attrNameLst>
                                      </p:cBhvr>
                                      <p:tavLst>
                                        <p:tav tm="0">
                                          <p:val>
                                            <p:strVal val="#ppt_x-#ppt_w*1.125000"/>
                                          </p:val>
                                        </p:tav>
                                        <p:tav tm="100000">
                                          <p:val>
                                            <p:strVal val="#ppt_x"/>
                                          </p:val>
                                        </p:tav>
                                      </p:tavLst>
                                    </p:anim>
                                    <p:animEffect transition="in" filter="wipe(right)">
                                      <p:cBhvr>
                                        <p:cTn id="89" dur="400"/>
                                        <p:tgtEl>
                                          <p:spTgt spid="10"/>
                                        </p:tgtEl>
                                      </p:cBhvr>
                                    </p:animEffect>
                                  </p:childTnLst>
                                </p:cTn>
                              </p:par>
                            </p:childTnLst>
                          </p:cTn>
                        </p:par>
                        <p:par>
                          <p:cTn id="90" fill="hold">
                            <p:stCondLst>
                              <p:cond delay="5939"/>
                            </p:stCondLst>
                            <p:childTnLst>
                              <p:par>
                                <p:cTn id="91" presetID="22" presetClass="entr" presetSubtype="8" fill="hold" grpId="0" nodeType="after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wipe(left)">
                                      <p:cBhvr>
                                        <p:cTn id="93" dur="400"/>
                                        <p:tgtEl>
                                          <p:spTgt spid="25"/>
                                        </p:tgtEl>
                                      </p:cBhvr>
                                    </p:animEffect>
                                  </p:childTnLst>
                                </p:cTn>
                              </p:par>
                            </p:childTnLst>
                          </p:cTn>
                        </p:par>
                        <p:par>
                          <p:cTn id="94" fill="hold">
                            <p:stCondLst>
                              <p:cond delay="6439"/>
                            </p:stCondLst>
                            <p:childTnLst>
                              <p:par>
                                <p:cTn id="95" presetID="22" presetClass="entr" presetSubtype="1"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up)">
                                      <p:cBhvr>
                                        <p:cTn id="97" dur="400"/>
                                        <p:tgtEl>
                                          <p:spTgt spid="20"/>
                                        </p:tgtEl>
                                      </p:cBhvr>
                                    </p:animEffect>
                                  </p:childTnLst>
                                </p:cTn>
                              </p:par>
                            </p:childTnLst>
                          </p:cTn>
                        </p:par>
                        <p:par>
                          <p:cTn id="98" fill="hold">
                            <p:stCondLst>
                              <p:cond delay="6939"/>
                            </p:stCondLst>
                            <p:childTnLst>
                              <p:par>
                                <p:cTn id="99" presetID="31"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p:cTn id="101" dur="300" fill="hold"/>
                                        <p:tgtEl>
                                          <p:spTgt spid="31"/>
                                        </p:tgtEl>
                                        <p:attrNameLst>
                                          <p:attrName>ppt_w</p:attrName>
                                        </p:attrNameLst>
                                      </p:cBhvr>
                                      <p:tavLst>
                                        <p:tav tm="0">
                                          <p:val>
                                            <p:fltVal val="0"/>
                                          </p:val>
                                        </p:tav>
                                        <p:tav tm="100000">
                                          <p:val>
                                            <p:strVal val="#ppt_w"/>
                                          </p:val>
                                        </p:tav>
                                      </p:tavLst>
                                    </p:anim>
                                    <p:anim calcmode="lin" valueType="num">
                                      <p:cBhvr>
                                        <p:cTn id="102" dur="300" fill="hold"/>
                                        <p:tgtEl>
                                          <p:spTgt spid="31"/>
                                        </p:tgtEl>
                                        <p:attrNameLst>
                                          <p:attrName>ppt_h</p:attrName>
                                        </p:attrNameLst>
                                      </p:cBhvr>
                                      <p:tavLst>
                                        <p:tav tm="0">
                                          <p:val>
                                            <p:fltVal val="0"/>
                                          </p:val>
                                        </p:tav>
                                        <p:tav tm="100000">
                                          <p:val>
                                            <p:strVal val="#ppt_h"/>
                                          </p:val>
                                        </p:tav>
                                      </p:tavLst>
                                    </p:anim>
                                    <p:anim calcmode="lin" valueType="num">
                                      <p:cBhvr>
                                        <p:cTn id="103" dur="300" fill="hold"/>
                                        <p:tgtEl>
                                          <p:spTgt spid="31"/>
                                        </p:tgtEl>
                                        <p:attrNameLst>
                                          <p:attrName>style.rotation</p:attrName>
                                        </p:attrNameLst>
                                      </p:cBhvr>
                                      <p:tavLst>
                                        <p:tav tm="0">
                                          <p:val>
                                            <p:fltVal val="90"/>
                                          </p:val>
                                        </p:tav>
                                        <p:tav tm="100000">
                                          <p:val>
                                            <p:fltVal val="0"/>
                                          </p:val>
                                        </p:tav>
                                      </p:tavLst>
                                    </p:anim>
                                    <p:animEffect transition="in" filter="fade">
                                      <p:cBhvr>
                                        <p:cTn id="104" dur="300"/>
                                        <p:tgtEl>
                                          <p:spTgt spid="31"/>
                                        </p:tgtEl>
                                      </p:cBhvr>
                                    </p:animEffect>
                                  </p:childTnLst>
                                </p:cTn>
                              </p:par>
                            </p:childTnLst>
                          </p:cTn>
                        </p:par>
                        <p:par>
                          <p:cTn id="105" fill="hold">
                            <p:stCondLst>
                              <p:cond delay="7439"/>
                            </p:stCondLst>
                            <p:childTnLst>
                              <p:par>
                                <p:cTn id="106" presetID="31"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 calcmode="lin" valueType="num">
                                      <p:cBhvr>
                                        <p:cTn id="108" dur="400" fill="hold"/>
                                        <p:tgtEl>
                                          <p:spTgt spid="16"/>
                                        </p:tgtEl>
                                        <p:attrNameLst>
                                          <p:attrName>ppt_w</p:attrName>
                                        </p:attrNameLst>
                                      </p:cBhvr>
                                      <p:tavLst>
                                        <p:tav tm="0">
                                          <p:val>
                                            <p:fltVal val="0"/>
                                          </p:val>
                                        </p:tav>
                                        <p:tav tm="100000">
                                          <p:val>
                                            <p:strVal val="#ppt_w"/>
                                          </p:val>
                                        </p:tav>
                                      </p:tavLst>
                                    </p:anim>
                                    <p:anim calcmode="lin" valueType="num">
                                      <p:cBhvr>
                                        <p:cTn id="109" dur="400" fill="hold"/>
                                        <p:tgtEl>
                                          <p:spTgt spid="16"/>
                                        </p:tgtEl>
                                        <p:attrNameLst>
                                          <p:attrName>ppt_h</p:attrName>
                                        </p:attrNameLst>
                                      </p:cBhvr>
                                      <p:tavLst>
                                        <p:tav tm="0">
                                          <p:val>
                                            <p:fltVal val="0"/>
                                          </p:val>
                                        </p:tav>
                                        <p:tav tm="100000">
                                          <p:val>
                                            <p:strVal val="#ppt_h"/>
                                          </p:val>
                                        </p:tav>
                                      </p:tavLst>
                                    </p:anim>
                                    <p:anim calcmode="lin" valueType="num">
                                      <p:cBhvr>
                                        <p:cTn id="110" dur="400" fill="hold"/>
                                        <p:tgtEl>
                                          <p:spTgt spid="16"/>
                                        </p:tgtEl>
                                        <p:attrNameLst>
                                          <p:attrName>style.rotation</p:attrName>
                                        </p:attrNameLst>
                                      </p:cBhvr>
                                      <p:tavLst>
                                        <p:tav tm="0">
                                          <p:val>
                                            <p:fltVal val="90"/>
                                          </p:val>
                                        </p:tav>
                                        <p:tav tm="100000">
                                          <p:val>
                                            <p:fltVal val="0"/>
                                          </p:val>
                                        </p:tav>
                                      </p:tavLst>
                                    </p:anim>
                                    <p:animEffect transition="in" filter="fade">
                                      <p:cBhvr>
                                        <p:cTn id="111" dur="400"/>
                                        <p:tgtEl>
                                          <p:spTgt spid="16"/>
                                        </p:tgtEl>
                                      </p:cBhvr>
                                    </p:animEffect>
                                  </p:childTnLst>
                                </p:cTn>
                              </p:par>
                            </p:childTnLst>
                          </p:cTn>
                        </p:par>
                        <p:par>
                          <p:cTn id="112" fill="hold">
                            <p:stCondLst>
                              <p:cond delay="7939"/>
                            </p:stCondLst>
                            <p:childTnLst>
                              <p:par>
                                <p:cTn id="113" presetID="12" presetClass="entr" presetSubtype="2" fill="hold" nodeType="afterEffect">
                                  <p:stCondLst>
                                    <p:cond delay="0"/>
                                  </p:stCondLst>
                                  <p:childTnLst>
                                    <p:set>
                                      <p:cBhvr>
                                        <p:cTn id="114" dur="1" fill="hold">
                                          <p:stCondLst>
                                            <p:cond delay="0"/>
                                          </p:stCondLst>
                                        </p:cTn>
                                        <p:tgtEl>
                                          <p:spTgt spid="11"/>
                                        </p:tgtEl>
                                        <p:attrNameLst>
                                          <p:attrName>style.visibility</p:attrName>
                                        </p:attrNameLst>
                                      </p:cBhvr>
                                      <p:to>
                                        <p:strVal val="visible"/>
                                      </p:to>
                                    </p:set>
                                    <p:anim calcmode="lin" valueType="num">
                                      <p:cBhvr additive="base">
                                        <p:cTn id="115" dur="400"/>
                                        <p:tgtEl>
                                          <p:spTgt spid="11"/>
                                        </p:tgtEl>
                                        <p:attrNameLst>
                                          <p:attrName>ppt_x</p:attrName>
                                        </p:attrNameLst>
                                      </p:cBhvr>
                                      <p:tavLst>
                                        <p:tav tm="0">
                                          <p:val>
                                            <p:strVal val="#ppt_x+#ppt_w*1.125000"/>
                                          </p:val>
                                        </p:tav>
                                        <p:tav tm="100000">
                                          <p:val>
                                            <p:strVal val="#ppt_x"/>
                                          </p:val>
                                        </p:tav>
                                      </p:tavLst>
                                    </p:anim>
                                    <p:animEffect transition="in" filter="wipe(left)">
                                      <p:cBhvr>
                                        <p:cTn id="116" dur="400"/>
                                        <p:tgtEl>
                                          <p:spTgt spid="11"/>
                                        </p:tgtEl>
                                      </p:cBhvr>
                                    </p:animEffect>
                                  </p:childTnLst>
                                </p:cTn>
                              </p:par>
                            </p:childTnLst>
                          </p:cTn>
                        </p:par>
                        <p:par>
                          <p:cTn id="117" fill="hold">
                            <p:stCondLst>
                              <p:cond delay="8439"/>
                            </p:stCondLst>
                            <p:childTnLst>
                              <p:par>
                                <p:cTn id="118" presetID="22" presetClass="entr" presetSubtype="2" fill="hold" grpId="0" nodeType="after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wipe(right)">
                                      <p:cBhvr>
                                        <p:cTn id="120" dur="400"/>
                                        <p:tgtEl>
                                          <p:spTgt spid="26"/>
                                        </p:tgtEl>
                                      </p:cBhvr>
                                    </p:animEffect>
                                  </p:childTnLst>
                                </p:cTn>
                              </p:par>
                            </p:childTnLst>
                          </p:cTn>
                        </p:par>
                        <p:par>
                          <p:cTn id="121" fill="hold">
                            <p:stCondLst>
                              <p:cond delay="8939"/>
                            </p:stCondLst>
                            <p:childTnLst>
                              <p:par>
                                <p:cTn id="122" presetID="22" presetClass="entr" presetSubtype="1" fill="hold" grpId="0"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wipe(up)">
                                      <p:cBhvr>
                                        <p:cTn id="124" dur="400"/>
                                        <p:tgtEl>
                                          <p:spTgt spid="21"/>
                                        </p:tgtEl>
                                      </p:cBhvr>
                                    </p:animEffect>
                                  </p:childTnLst>
                                </p:cTn>
                              </p:par>
                            </p:childTnLst>
                          </p:cTn>
                        </p:par>
                        <p:par>
                          <p:cTn id="125" fill="hold">
                            <p:stCondLst>
                              <p:cond delay="9439"/>
                            </p:stCondLst>
                            <p:childTnLst>
                              <p:par>
                                <p:cTn id="126" presetID="31" presetClass="entr" presetSubtype="0" fill="hold" grpId="0" nodeType="afterEffect">
                                  <p:stCondLst>
                                    <p:cond delay="0"/>
                                  </p:stCondLst>
                                  <p:childTnLst>
                                    <p:set>
                                      <p:cBhvr>
                                        <p:cTn id="127" dur="1" fill="hold">
                                          <p:stCondLst>
                                            <p:cond delay="0"/>
                                          </p:stCondLst>
                                        </p:cTn>
                                        <p:tgtEl>
                                          <p:spTgt spid="32"/>
                                        </p:tgtEl>
                                        <p:attrNameLst>
                                          <p:attrName>style.visibility</p:attrName>
                                        </p:attrNameLst>
                                      </p:cBhvr>
                                      <p:to>
                                        <p:strVal val="visible"/>
                                      </p:to>
                                    </p:set>
                                    <p:anim calcmode="lin" valueType="num">
                                      <p:cBhvr>
                                        <p:cTn id="128" dur="300" fill="hold"/>
                                        <p:tgtEl>
                                          <p:spTgt spid="32"/>
                                        </p:tgtEl>
                                        <p:attrNameLst>
                                          <p:attrName>ppt_w</p:attrName>
                                        </p:attrNameLst>
                                      </p:cBhvr>
                                      <p:tavLst>
                                        <p:tav tm="0">
                                          <p:val>
                                            <p:fltVal val="0"/>
                                          </p:val>
                                        </p:tav>
                                        <p:tav tm="100000">
                                          <p:val>
                                            <p:strVal val="#ppt_w"/>
                                          </p:val>
                                        </p:tav>
                                      </p:tavLst>
                                    </p:anim>
                                    <p:anim calcmode="lin" valueType="num">
                                      <p:cBhvr>
                                        <p:cTn id="129" dur="300" fill="hold"/>
                                        <p:tgtEl>
                                          <p:spTgt spid="32"/>
                                        </p:tgtEl>
                                        <p:attrNameLst>
                                          <p:attrName>ppt_h</p:attrName>
                                        </p:attrNameLst>
                                      </p:cBhvr>
                                      <p:tavLst>
                                        <p:tav tm="0">
                                          <p:val>
                                            <p:fltVal val="0"/>
                                          </p:val>
                                        </p:tav>
                                        <p:tav tm="100000">
                                          <p:val>
                                            <p:strVal val="#ppt_h"/>
                                          </p:val>
                                        </p:tav>
                                      </p:tavLst>
                                    </p:anim>
                                    <p:anim calcmode="lin" valueType="num">
                                      <p:cBhvr>
                                        <p:cTn id="130" dur="300" fill="hold"/>
                                        <p:tgtEl>
                                          <p:spTgt spid="32"/>
                                        </p:tgtEl>
                                        <p:attrNameLst>
                                          <p:attrName>style.rotation</p:attrName>
                                        </p:attrNameLst>
                                      </p:cBhvr>
                                      <p:tavLst>
                                        <p:tav tm="0">
                                          <p:val>
                                            <p:fltVal val="90"/>
                                          </p:val>
                                        </p:tav>
                                        <p:tav tm="100000">
                                          <p:val>
                                            <p:fltVal val="0"/>
                                          </p:val>
                                        </p:tav>
                                      </p:tavLst>
                                    </p:anim>
                                    <p:animEffect transition="in" filter="fade">
                                      <p:cBhvr>
                                        <p:cTn id="131" dur="300"/>
                                        <p:tgtEl>
                                          <p:spTgt spid="32"/>
                                        </p:tgtEl>
                                      </p:cBhvr>
                                    </p:animEffect>
                                  </p:childTnLst>
                                </p:cTn>
                              </p:par>
                            </p:childTnLst>
                          </p:cTn>
                        </p:par>
                        <p:par>
                          <p:cTn id="132" fill="hold">
                            <p:stCondLst>
                              <p:cond delay="9939"/>
                            </p:stCondLst>
                            <p:childTnLst>
                              <p:par>
                                <p:cTn id="133" presetID="31" presetClass="entr" presetSubtype="0" fill="hold" grpId="0" nodeType="afterEffect">
                                  <p:stCondLst>
                                    <p:cond delay="0"/>
                                  </p:stCondLst>
                                  <p:childTnLst>
                                    <p:set>
                                      <p:cBhvr>
                                        <p:cTn id="134" dur="1" fill="hold">
                                          <p:stCondLst>
                                            <p:cond delay="0"/>
                                          </p:stCondLst>
                                        </p:cTn>
                                        <p:tgtEl>
                                          <p:spTgt spid="17"/>
                                        </p:tgtEl>
                                        <p:attrNameLst>
                                          <p:attrName>style.visibility</p:attrName>
                                        </p:attrNameLst>
                                      </p:cBhvr>
                                      <p:to>
                                        <p:strVal val="visible"/>
                                      </p:to>
                                    </p:set>
                                    <p:anim calcmode="lin" valueType="num">
                                      <p:cBhvr>
                                        <p:cTn id="135" dur="400" fill="hold"/>
                                        <p:tgtEl>
                                          <p:spTgt spid="17"/>
                                        </p:tgtEl>
                                        <p:attrNameLst>
                                          <p:attrName>ppt_w</p:attrName>
                                        </p:attrNameLst>
                                      </p:cBhvr>
                                      <p:tavLst>
                                        <p:tav tm="0">
                                          <p:val>
                                            <p:fltVal val="0"/>
                                          </p:val>
                                        </p:tav>
                                        <p:tav tm="100000">
                                          <p:val>
                                            <p:strVal val="#ppt_w"/>
                                          </p:val>
                                        </p:tav>
                                      </p:tavLst>
                                    </p:anim>
                                    <p:anim calcmode="lin" valueType="num">
                                      <p:cBhvr>
                                        <p:cTn id="136" dur="400" fill="hold"/>
                                        <p:tgtEl>
                                          <p:spTgt spid="17"/>
                                        </p:tgtEl>
                                        <p:attrNameLst>
                                          <p:attrName>ppt_h</p:attrName>
                                        </p:attrNameLst>
                                      </p:cBhvr>
                                      <p:tavLst>
                                        <p:tav tm="0">
                                          <p:val>
                                            <p:fltVal val="0"/>
                                          </p:val>
                                        </p:tav>
                                        <p:tav tm="100000">
                                          <p:val>
                                            <p:strVal val="#ppt_h"/>
                                          </p:val>
                                        </p:tav>
                                      </p:tavLst>
                                    </p:anim>
                                    <p:anim calcmode="lin" valueType="num">
                                      <p:cBhvr>
                                        <p:cTn id="137" dur="400" fill="hold"/>
                                        <p:tgtEl>
                                          <p:spTgt spid="17"/>
                                        </p:tgtEl>
                                        <p:attrNameLst>
                                          <p:attrName>style.rotation</p:attrName>
                                        </p:attrNameLst>
                                      </p:cBhvr>
                                      <p:tavLst>
                                        <p:tav tm="0">
                                          <p:val>
                                            <p:fltVal val="90"/>
                                          </p:val>
                                        </p:tav>
                                        <p:tav tm="100000">
                                          <p:val>
                                            <p:fltVal val="0"/>
                                          </p:val>
                                        </p:tav>
                                      </p:tavLst>
                                    </p:anim>
                                    <p:animEffect transition="in" filter="fade">
                                      <p:cBhvr>
                                        <p:cTn id="138" dur="400"/>
                                        <p:tgtEl>
                                          <p:spTgt spid="17"/>
                                        </p:tgtEl>
                                      </p:cBhvr>
                                    </p:animEffect>
                                  </p:childTnLst>
                                </p:cTn>
                              </p:par>
                            </p:childTnLst>
                          </p:cTn>
                        </p:par>
                        <p:par>
                          <p:cTn id="139" fill="hold">
                            <p:stCondLst>
                              <p:cond delay="10439"/>
                            </p:stCondLst>
                            <p:childTnLst>
                              <p:par>
                                <p:cTn id="140" presetID="12" presetClass="entr" presetSubtype="8" fill="hold" nodeType="afterEffect">
                                  <p:stCondLst>
                                    <p:cond delay="0"/>
                                  </p:stCondLst>
                                  <p:childTnLst>
                                    <p:set>
                                      <p:cBhvr>
                                        <p:cTn id="141" dur="1" fill="hold">
                                          <p:stCondLst>
                                            <p:cond delay="0"/>
                                          </p:stCondLst>
                                        </p:cTn>
                                        <p:tgtEl>
                                          <p:spTgt spid="12"/>
                                        </p:tgtEl>
                                        <p:attrNameLst>
                                          <p:attrName>style.visibility</p:attrName>
                                        </p:attrNameLst>
                                      </p:cBhvr>
                                      <p:to>
                                        <p:strVal val="visible"/>
                                      </p:to>
                                    </p:set>
                                    <p:anim calcmode="lin" valueType="num">
                                      <p:cBhvr additive="base">
                                        <p:cTn id="142" dur="400"/>
                                        <p:tgtEl>
                                          <p:spTgt spid="12"/>
                                        </p:tgtEl>
                                        <p:attrNameLst>
                                          <p:attrName>ppt_x</p:attrName>
                                        </p:attrNameLst>
                                      </p:cBhvr>
                                      <p:tavLst>
                                        <p:tav tm="0">
                                          <p:val>
                                            <p:strVal val="#ppt_x-#ppt_w*1.125000"/>
                                          </p:val>
                                        </p:tav>
                                        <p:tav tm="100000">
                                          <p:val>
                                            <p:strVal val="#ppt_x"/>
                                          </p:val>
                                        </p:tav>
                                      </p:tavLst>
                                    </p:anim>
                                    <p:animEffect transition="in" filter="wipe(right)">
                                      <p:cBhvr>
                                        <p:cTn id="143" dur="400"/>
                                        <p:tgtEl>
                                          <p:spTgt spid="12"/>
                                        </p:tgtEl>
                                      </p:cBhvr>
                                    </p:animEffect>
                                  </p:childTnLst>
                                </p:cTn>
                              </p:par>
                            </p:childTnLst>
                          </p:cTn>
                        </p:par>
                        <p:par>
                          <p:cTn id="144" fill="hold">
                            <p:stCondLst>
                              <p:cond delay="10939"/>
                            </p:stCondLst>
                            <p:childTnLst>
                              <p:par>
                                <p:cTn id="145" presetID="22" presetClass="entr" presetSubtype="8" fill="hold" grpId="0" nodeType="afterEffect">
                                  <p:stCondLst>
                                    <p:cond delay="0"/>
                                  </p:stCondLst>
                                  <p:childTnLst>
                                    <p:set>
                                      <p:cBhvr>
                                        <p:cTn id="146" dur="1" fill="hold">
                                          <p:stCondLst>
                                            <p:cond delay="0"/>
                                          </p:stCondLst>
                                        </p:cTn>
                                        <p:tgtEl>
                                          <p:spTgt spid="27"/>
                                        </p:tgtEl>
                                        <p:attrNameLst>
                                          <p:attrName>style.visibility</p:attrName>
                                        </p:attrNameLst>
                                      </p:cBhvr>
                                      <p:to>
                                        <p:strVal val="visible"/>
                                      </p:to>
                                    </p:set>
                                    <p:animEffect transition="in" filter="wipe(left)">
                                      <p:cBhvr>
                                        <p:cTn id="147" dur="400"/>
                                        <p:tgtEl>
                                          <p:spTgt spid="27"/>
                                        </p:tgtEl>
                                      </p:cBhvr>
                                    </p:animEffect>
                                  </p:childTnLst>
                                </p:cTn>
                              </p:par>
                            </p:childTnLst>
                          </p:cTn>
                        </p:par>
                        <p:par>
                          <p:cTn id="148" fill="hold">
                            <p:stCondLst>
                              <p:cond delay="11439"/>
                            </p:stCondLst>
                            <p:childTnLst>
                              <p:par>
                                <p:cTn id="149" presetID="22" presetClass="entr" presetSubtype="1" fill="hold" grpId="0" nodeType="afterEffect">
                                  <p:stCondLst>
                                    <p:cond delay="0"/>
                                  </p:stCondLst>
                                  <p:childTnLst>
                                    <p:set>
                                      <p:cBhvr>
                                        <p:cTn id="150" dur="1" fill="hold">
                                          <p:stCondLst>
                                            <p:cond delay="0"/>
                                          </p:stCondLst>
                                        </p:cTn>
                                        <p:tgtEl>
                                          <p:spTgt spid="22"/>
                                        </p:tgtEl>
                                        <p:attrNameLst>
                                          <p:attrName>style.visibility</p:attrName>
                                        </p:attrNameLst>
                                      </p:cBhvr>
                                      <p:to>
                                        <p:strVal val="visible"/>
                                      </p:to>
                                    </p:set>
                                    <p:animEffect transition="in" filter="wipe(up)">
                                      <p:cBhvr>
                                        <p:cTn id="151" dur="400"/>
                                        <p:tgtEl>
                                          <p:spTgt spid="22"/>
                                        </p:tgtEl>
                                      </p:cBhvr>
                                    </p:animEffect>
                                  </p:childTnLst>
                                </p:cTn>
                              </p:par>
                            </p:childTnLst>
                          </p:cTn>
                        </p:par>
                        <p:par>
                          <p:cTn id="152" fill="hold">
                            <p:stCondLst>
                              <p:cond delay="11939"/>
                            </p:stCondLst>
                            <p:childTnLst>
                              <p:par>
                                <p:cTn id="153" presetID="31" presetClass="entr" presetSubtype="0" fill="hold" grpId="0" nodeType="afterEffect">
                                  <p:stCondLst>
                                    <p:cond delay="0"/>
                                  </p:stCondLst>
                                  <p:childTnLst>
                                    <p:set>
                                      <p:cBhvr>
                                        <p:cTn id="154" dur="1" fill="hold">
                                          <p:stCondLst>
                                            <p:cond delay="0"/>
                                          </p:stCondLst>
                                        </p:cTn>
                                        <p:tgtEl>
                                          <p:spTgt spid="33"/>
                                        </p:tgtEl>
                                        <p:attrNameLst>
                                          <p:attrName>style.visibility</p:attrName>
                                        </p:attrNameLst>
                                      </p:cBhvr>
                                      <p:to>
                                        <p:strVal val="visible"/>
                                      </p:to>
                                    </p:set>
                                    <p:anim calcmode="lin" valueType="num">
                                      <p:cBhvr>
                                        <p:cTn id="155" dur="300" fill="hold"/>
                                        <p:tgtEl>
                                          <p:spTgt spid="33"/>
                                        </p:tgtEl>
                                        <p:attrNameLst>
                                          <p:attrName>ppt_w</p:attrName>
                                        </p:attrNameLst>
                                      </p:cBhvr>
                                      <p:tavLst>
                                        <p:tav tm="0">
                                          <p:val>
                                            <p:fltVal val="0"/>
                                          </p:val>
                                        </p:tav>
                                        <p:tav tm="100000">
                                          <p:val>
                                            <p:strVal val="#ppt_w"/>
                                          </p:val>
                                        </p:tav>
                                      </p:tavLst>
                                    </p:anim>
                                    <p:anim calcmode="lin" valueType="num">
                                      <p:cBhvr>
                                        <p:cTn id="156" dur="300" fill="hold"/>
                                        <p:tgtEl>
                                          <p:spTgt spid="33"/>
                                        </p:tgtEl>
                                        <p:attrNameLst>
                                          <p:attrName>ppt_h</p:attrName>
                                        </p:attrNameLst>
                                      </p:cBhvr>
                                      <p:tavLst>
                                        <p:tav tm="0">
                                          <p:val>
                                            <p:fltVal val="0"/>
                                          </p:val>
                                        </p:tav>
                                        <p:tav tm="100000">
                                          <p:val>
                                            <p:strVal val="#ppt_h"/>
                                          </p:val>
                                        </p:tav>
                                      </p:tavLst>
                                    </p:anim>
                                    <p:anim calcmode="lin" valueType="num">
                                      <p:cBhvr>
                                        <p:cTn id="157" dur="300" fill="hold"/>
                                        <p:tgtEl>
                                          <p:spTgt spid="33"/>
                                        </p:tgtEl>
                                        <p:attrNameLst>
                                          <p:attrName>style.rotation</p:attrName>
                                        </p:attrNameLst>
                                      </p:cBhvr>
                                      <p:tavLst>
                                        <p:tav tm="0">
                                          <p:val>
                                            <p:fltVal val="90"/>
                                          </p:val>
                                        </p:tav>
                                        <p:tav tm="100000">
                                          <p:val>
                                            <p:fltVal val="0"/>
                                          </p:val>
                                        </p:tav>
                                      </p:tavLst>
                                    </p:anim>
                                    <p:animEffect transition="in" filter="fade">
                                      <p:cBhvr>
                                        <p:cTn id="158" dur="300"/>
                                        <p:tgtEl>
                                          <p:spTgt spid="33"/>
                                        </p:tgtEl>
                                      </p:cBhvr>
                                    </p:animEffect>
                                  </p:childTnLst>
                                </p:cTn>
                              </p:par>
                            </p:childTnLst>
                          </p:cTn>
                        </p:par>
                        <p:par>
                          <p:cTn id="159" fill="hold">
                            <p:stCondLst>
                              <p:cond delay="12439"/>
                            </p:stCondLst>
                            <p:childTnLst>
                              <p:par>
                                <p:cTn id="160" presetID="31" presetClass="entr" presetSubtype="0" fill="hold" grpId="0" nodeType="afterEffect">
                                  <p:stCondLst>
                                    <p:cond delay="0"/>
                                  </p:stCondLst>
                                  <p:childTnLst>
                                    <p:set>
                                      <p:cBhvr>
                                        <p:cTn id="161" dur="1" fill="hold">
                                          <p:stCondLst>
                                            <p:cond delay="0"/>
                                          </p:stCondLst>
                                        </p:cTn>
                                        <p:tgtEl>
                                          <p:spTgt spid="18"/>
                                        </p:tgtEl>
                                        <p:attrNameLst>
                                          <p:attrName>style.visibility</p:attrName>
                                        </p:attrNameLst>
                                      </p:cBhvr>
                                      <p:to>
                                        <p:strVal val="visible"/>
                                      </p:to>
                                    </p:set>
                                    <p:anim calcmode="lin" valueType="num">
                                      <p:cBhvr>
                                        <p:cTn id="162" dur="400" fill="hold"/>
                                        <p:tgtEl>
                                          <p:spTgt spid="18"/>
                                        </p:tgtEl>
                                        <p:attrNameLst>
                                          <p:attrName>ppt_w</p:attrName>
                                        </p:attrNameLst>
                                      </p:cBhvr>
                                      <p:tavLst>
                                        <p:tav tm="0">
                                          <p:val>
                                            <p:fltVal val="0"/>
                                          </p:val>
                                        </p:tav>
                                        <p:tav tm="100000">
                                          <p:val>
                                            <p:strVal val="#ppt_w"/>
                                          </p:val>
                                        </p:tav>
                                      </p:tavLst>
                                    </p:anim>
                                    <p:anim calcmode="lin" valueType="num">
                                      <p:cBhvr>
                                        <p:cTn id="163" dur="400" fill="hold"/>
                                        <p:tgtEl>
                                          <p:spTgt spid="18"/>
                                        </p:tgtEl>
                                        <p:attrNameLst>
                                          <p:attrName>ppt_h</p:attrName>
                                        </p:attrNameLst>
                                      </p:cBhvr>
                                      <p:tavLst>
                                        <p:tav tm="0">
                                          <p:val>
                                            <p:fltVal val="0"/>
                                          </p:val>
                                        </p:tav>
                                        <p:tav tm="100000">
                                          <p:val>
                                            <p:strVal val="#ppt_h"/>
                                          </p:val>
                                        </p:tav>
                                      </p:tavLst>
                                    </p:anim>
                                    <p:anim calcmode="lin" valueType="num">
                                      <p:cBhvr>
                                        <p:cTn id="164" dur="400" fill="hold"/>
                                        <p:tgtEl>
                                          <p:spTgt spid="18"/>
                                        </p:tgtEl>
                                        <p:attrNameLst>
                                          <p:attrName>style.rotation</p:attrName>
                                        </p:attrNameLst>
                                      </p:cBhvr>
                                      <p:tavLst>
                                        <p:tav tm="0">
                                          <p:val>
                                            <p:fltVal val="90"/>
                                          </p:val>
                                        </p:tav>
                                        <p:tav tm="100000">
                                          <p:val>
                                            <p:fltVal val="0"/>
                                          </p:val>
                                        </p:tav>
                                      </p:tavLst>
                                    </p:anim>
                                    <p:animEffect transition="in" filter="fade">
                                      <p:cBhvr>
                                        <p:cTn id="165" dur="400"/>
                                        <p:tgtEl>
                                          <p:spTgt spid="18"/>
                                        </p:tgtEl>
                                      </p:cBhvr>
                                    </p:animEffect>
                                  </p:childTnLst>
                                </p:cTn>
                              </p:par>
                            </p:childTnLst>
                          </p:cTn>
                        </p:par>
                        <p:par>
                          <p:cTn id="166" fill="hold">
                            <p:stCondLst>
                              <p:cond delay="12939"/>
                            </p:stCondLst>
                            <p:childTnLst>
                              <p:par>
                                <p:cTn id="167" presetID="12" presetClass="entr" presetSubtype="2" fill="hold" nodeType="afterEffect">
                                  <p:stCondLst>
                                    <p:cond delay="0"/>
                                  </p:stCondLst>
                                  <p:childTnLst>
                                    <p:set>
                                      <p:cBhvr>
                                        <p:cTn id="168" dur="1" fill="hold">
                                          <p:stCondLst>
                                            <p:cond delay="0"/>
                                          </p:stCondLst>
                                        </p:cTn>
                                        <p:tgtEl>
                                          <p:spTgt spid="13"/>
                                        </p:tgtEl>
                                        <p:attrNameLst>
                                          <p:attrName>style.visibility</p:attrName>
                                        </p:attrNameLst>
                                      </p:cBhvr>
                                      <p:to>
                                        <p:strVal val="visible"/>
                                      </p:to>
                                    </p:set>
                                    <p:anim calcmode="lin" valueType="num">
                                      <p:cBhvr additive="base">
                                        <p:cTn id="169" dur="400"/>
                                        <p:tgtEl>
                                          <p:spTgt spid="13"/>
                                        </p:tgtEl>
                                        <p:attrNameLst>
                                          <p:attrName>ppt_x</p:attrName>
                                        </p:attrNameLst>
                                      </p:cBhvr>
                                      <p:tavLst>
                                        <p:tav tm="0">
                                          <p:val>
                                            <p:strVal val="#ppt_x+#ppt_w*1.125000"/>
                                          </p:val>
                                        </p:tav>
                                        <p:tav tm="100000">
                                          <p:val>
                                            <p:strVal val="#ppt_x"/>
                                          </p:val>
                                        </p:tav>
                                      </p:tavLst>
                                    </p:anim>
                                    <p:animEffect transition="in" filter="wipe(left)">
                                      <p:cBhvr>
                                        <p:cTn id="170" dur="400"/>
                                        <p:tgtEl>
                                          <p:spTgt spid="13"/>
                                        </p:tgtEl>
                                      </p:cBhvr>
                                    </p:animEffect>
                                  </p:childTnLst>
                                </p:cTn>
                              </p:par>
                            </p:childTnLst>
                          </p:cTn>
                        </p:par>
                        <p:par>
                          <p:cTn id="171" fill="hold">
                            <p:stCondLst>
                              <p:cond delay="13439"/>
                            </p:stCondLst>
                            <p:childTnLst>
                              <p:par>
                                <p:cTn id="172" presetID="22" presetClass="entr" presetSubtype="2" fill="hold" grpId="0" nodeType="afterEffect">
                                  <p:stCondLst>
                                    <p:cond delay="0"/>
                                  </p:stCondLst>
                                  <p:childTnLst>
                                    <p:set>
                                      <p:cBhvr>
                                        <p:cTn id="173" dur="1" fill="hold">
                                          <p:stCondLst>
                                            <p:cond delay="0"/>
                                          </p:stCondLst>
                                        </p:cTn>
                                        <p:tgtEl>
                                          <p:spTgt spid="28"/>
                                        </p:tgtEl>
                                        <p:attrNameLst>
                                          <p:attrName>style.visibility</p:attrName>
                                        </p:attrNameLst>
                                      </p:cBhvr>
                                      <p:to>
                                        <p:strVal val="visible"/>
                                      </p:to>
                                    </p:set>
                                    <p:animEffect transition="in" filter="wipe(right)">
                                      <p:cBhvr>
                                        <p:cTn id="174" dur="400"/>
                                        <p:tgtEl>
                                          <p:spTgt spid="28"/>
                                        </p:tgtEl>
                                      </p:cBhvr>
                                    </p:animEffect>
                                  </p:childTnLst>
                                </p:cTn>
                              </p:par>
                            </p:childTnLst>
                          </p:cTn>
                        </p:par>
                        <p:par>
                          <p:cTn id="175" fill="hold">
                            <p:stCondLst>
                              <p:cond delay="13939"/>
                            </p:stCondLst>
                            <p:childTnLst>
                              <p:par>
                                <p:cTn id="176" presetID="22" presetClass="entr" presetSubtype="1" fill="hold" grpId="0" nodeType="afterEffect">
                                  <p:stCondLst>
                                    <p:cond delay="0"/>
                                  </p:stCondLst>
                                  <p:childTnLst>
                                    <p:set>
                                      <p:cBhvr>
                                        <p:cTn id="177" dur="1" fill="hold">
                                          <p:stCondLst>
                                            <p:cond delay="0"/>
                                          </p:stCondLst>
                                        </p:cTn>
                                        <p:tgtEl>
                                          <p:spTgt spid="23"/>
                                        </p:tgtEl>
                                        <p:attrNameLst>
                                          <p:attrName>style.visibility</p:attrName>
                                        </p:attrNameLst>
                                      </p:cBhvr>
                                      <p:to>
                                        <p:strVal val="visible"/>
                                      </p:to>
                                    </p:set>
                                    <p:animEffect transition="in" filter="wipe(up)">
                                      <p:cBhvr>
                                        <p:cTn id="178" dur="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animBg="1"/>
      <p:bldP spid="6" grpId="0" animBg="1"/>
      <p:bldP spid="7" grpId="0" animBg="1"/>
      <p:bldP spid="8" grpId="0" animBg="1"/>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Oval 6"/>
          <p:cNvSpPr>
            <a:spLocks noChangeArrowheads="1"/>
          </p:cNvSpPr>
          <p:nvPr/>
        </p:nvSpPr>
        <p:spPr bwMode="auto">
          <a:xfrm>
            <a:off x="1382713" y="1203325"/>
            <a:ext cx="5026025" cy="5027613"/>
          </a:xfrm>
          <a:prstGeom prst="ellipse">
            <a:avLst/>
          </a:prstGeom>
          <a:noFill/>
          <a:ln w="9" cap="flat">
            <a:solidFill>
              <a:schemeClr val="tx2">
                <a:lumMod val="5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5" name="Oval 10"/>
          <p:cNvSpPr>
            <a:spLocks noChangeArrowheads="1"/>
          </p:cNvSpPr>
          <p:nvPr/>
        </p:nvSpPr>
        <p:spPr bwMode="auto">
          <a:xfrm>
            <a:off x="5149850" y="1431925"/>
            <a:ext cx="585788" cy="585788"/>
          </a:xfrm>
          <a:prstGeom prst="ellipse">
            <a:avLst/>
          </a:prstGeom>
          <a:solidFill>
            <a:schemeClr val="tx2"/>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smtClean="0">
                <a:ln>
                  <a:noFill/>
                </a:ln>
                <a:solidFill>
                  <a:schemeClr val="accent2"/>
                </a:solidFill>
                <a:effectLst/>
                <a:uLnTx/>
                <a:uFillTx/>
                <a:latin typeface="+mj-ea"/>
                <a:ea typeface="+mj-ea"/>
                <a:cs typeface="+mn-cs"/>
              </a:rPr>
              <a:t>1</a:t>
            </a:r>
            <a:endParaRPr kumimoji="0" lang="zh-CN" altLang="en-US" sz="2400" b="1" i="0" u="none" strike="noStrike" kern="1200" cap="none" spc="0" normalizeH="0" baseline="0" noProof="0" dirty="0">
              <a:ln>
                <a:noFill/>
              </a:ln>
              <a:solidFill>
                <a:schemeClr val="accent2"/>
              </a:solidFill>
              <a:effectLst/>
              <a:uLnTx/>
              <a:uFillTx/>
              <a:latin typeface="+mj-ea"/>
              <a:ea typeface="+mj-ea"/>
              <a:cs typeface="+mn-cs"/>
            </a:endParaRPr>
          </a:p>
        </p:txBody>
      </p:sp>
      <p:sp>
        <p:nvSpPr>
          <p:cNvPr id="6" name="Oval 11"/>
          <p:cNvSpPr>
            <a:spLocks noChangeArrowheads="1"/>
          </p:cNvSpPr>
          <p:nvPr/>
        </p:nvSpPr>
        <p:spPr bwMode="auto">
          <a:xfrm>
            <a:off x="5149850" y="5416550"/>
            <a:ext cx="585788" cy="585788"/>
          </a:xfrm>
          <a:prstGeom prst="ellipse">
            <a:avLst/>
          </a:prstGeom>
          <a:solidFill>
            <a:schemeClr val="tx2"/>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accent2"/>
                </a:solidFill>
                <a:effectLst/>
                <a:uLnTx/>
                <a:uFillTx/>
                <a:latin typeface="+mj-ea"/>
                <a:ea typeface="+mj-ea"/>
                <a:cs typeface="+mn-cs"/>
              </a:rPr>
              <a:t>5</a:t>
            </a:r>
            <a:endParaRPr kumimoji="0" lang="zh-CN" altLang="en-US" sz="2400" b="1" i="0" u="none" strike="noStrike" kern="1200" cap="none" spc="0" normalizeH="0" baseline="0" noProof="0" dirty="0">
              <a:ln>
                <a:noFill/>
              </a:ln>
              <a:solidFill>
                <a:schemeClr val="accent2"/>
              </a:solidFill>
              <a:effectLst/>
              <a:uLnTx/>
              <a:uFillTx/>
              <a:latin typeface="+mj-ea"/>
              <a:ea typeface="+mj-ea"/>
              <a:cs typeface="+mn-cs"/>
            </a:endParaRPr>
          </a:p>
        </p:txBody>
      </p:sp>
      <p:sp>
        <p:nvSpPr>
          <p:cNvPr id="7" name="Oval 12"/>
          <p:cNvSpPr>
            <a:spLocks noChangeArrowheads="1"/>
          </p:cNvSpPr>
          <p:nvPr/>
        </p:nvSpPr>
        <p:spPr bwMode="auto">
          <a:xfrm>
            <a:off x="5854700" y="4491038"/>
            <a:ext cx="587375" cy="585788"/>
          </a:xfrm>
          <a:prstGeom prst="ellipse">
            <a:avLst/>
          </a:prstGeom>
          <a:solidFill>
            <a:schemeClr val="tx2"/>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accent2"/>
                </a:solidFill>
                <a:effectLst/>
                <a:uLnTx/>
                <a:uFillTx/>
                <a:latin typeface="+mj-ea"/>
                <a:ea typeface="+mj-ea"/>
                <a:cs typeface="+mn-cs"/>
              </a:rPr>
              <a:t>4</a:t>
            </a:r>
            <a:endParaRPr kumimoji="0" lang="zh-CN" altLang="en-US" sz="2400" b="1" i="0" u="none" strike="noStrike" kern="1200" cap="none" spc="0" normalizeH="0" baseline="0" noProof="0" dirty="0">
              <a:ln>
                <a:noFill/>
              </a:ln>
              <a:solidFill>
                <a:schemeClr val="accent2"/>
              </a:solidFill>
              <a:effectLst/>
              <a:uLnTx/>
              <a:uFillTx/>
              <a:latin typeface="+mj-ea"/>
              <a:ea typeface="+mj-ea"/>
              <a:cs typeface="+mn-cs"/>
            </a:endParaRPr>
          </a:p>
        </p:txBody>
      </p:sp>
      <p:sp>
        <p:nvSpPr>
          <p:cNvPr id="8" name="Oval 13"/>
          <p:cNvSpPr>
            <a:spLocks noChangeArrowheads="1"/>
          </p:cNvSpPr>
          <p:nvPr/>
        </p:nvSpPr>
        <p:spPr bwMode="auto">
          <a:xfrm>
            <a:off x="5854700" y="2357438"/>
            <a:ext cx="587375" cy="585788"/>
          </a:xfrm>
          <a:prstGeom prst="ellipse">
            <a:avLst/>
          </a:prstGeom>
          <a:solidFill>
            <a:schemeClr val="tx2"/>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accent2"/>
                </a:solidFill>
                <a:effectLst/>
                <a:uLnTx/>
                <a:uFillTx/>
                <a:latin typeface="+mj-ea"/>
                <a:ea typeface="+mj-ea"/>
                <a:cs typeface="+mn-cs"/>
              </a:rPr>
              <a:t>2</a:t>
            </a:r>
            <a:endParaRPr kumimoji="0" lang="zh-CN" altLang="en-US" sz="2400" b="1" i="0" u="none" strike="noStrike" kern="1200" cap="none" spc="0" normalizeH="0" baseline="0" noProof="0" dirty="0">
              <a:ln>
                <a:noFill/>
              </a:ln>
              <a:solidFill>
                <a:schemeClr val="accent2"/>
              </a:solidFill>
              <a:effectLst/>
              <a:uLnTx/>
              <a:uFillTx/>
              <a:latin typeface="+mj-ea"/>
              <a:ea typeface="+mj-ea"/>
              <a:cs typeface="+mn-cs"/>
            </a:endParaRPr>
          </a:p>
        </p:txBody>
      </p:sp>
      <p:sp>
        <p:nvSpPr>
          <p:cNvPr id="9" name="Oval 14"/>
          <p:cNvSpPr>
            <a:spLocks noChangeArrowheads="1"/>
          </p:cNvSpPr>
          <p:nvPr/>
        </p:nvSpPr>
        <p:spPr bwMode="auto">
          <a:xfrm>
            <a:off x="6083300" y="3424238"/>
            <a:ext cx="585788" cy="585788"/>
          </a:xfrm>
          <a:prstGeom prst="ellipse">
            <a:avLst/>
          </a:prstGeom>
          <a:solidFill>
            <a:schemeClr val="tx2"/>
          </a:solidFill>
          <a:ln>
            <a:noFill/>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accent2"/>
                </a:solidFill>
                <a:effectLst/>
                <a:uLnTx/>
                <a:uFillTx/>
                <a:latin typeface="+mj-ea"/>
                <a:ea typeface="+mj-ea"/>
                <a:cs typeface="+mn-cs"/>
              </a:rPr>
              <a:t>3</a:t>
            </a:r>
            <a:endParaRPr kumimoji="0" lang="zh-CN" altLang="en-US" sz="2400" b="1" i="0" u="none" strike="noStrike" kern="1200" cap="none" spc="0" normalizeH="0" baseline="0" noProof="0" dirty="0">
              <a:ln>
                <a:noFill/>
              </a:ln>
              <a:solidFill>
                <a:schemeClr val="accent2"/>
              </a:solidFill>
              <a:effectLst/>
              <a:uLnTx/>
              <a:uFillTx/>
              <a:latin typeface="+mj-ea"/>
              <a:ea typeface="+mj-ea"/>
              <a:cs typeface="+mn-cs"/>
            </a:endParaRPr>
          </a:p>
        </p:txBody>
      </p:sp>
      <p:sp>
        <p:nvSpPr>
          <p:cNvPr id="10" name="TextBox 9"/>
          <p:cNvSpPr txBox="1"/>
          <p:nvPr/>
        </p:nvSpPr>
        <p:spPr>
          <a:xfrm>
            <a:off x="5854700" y="1109663"/>
            <a:ext cx="5199063" cy="9239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j-ea"/>
                <a:ea typeface="+mj-ea"/>
                <a:cs typeface="+mn-cs"/>
              </a:rPr>
              <a:t>左</a:t>
            </a:r>
            <a:r>
              <a:rPr kumimoji="0" lang="zh-CN" altLang="en-US" kern="1200" cap="none" spc="0" normalizeH="0" baseline="0" noProof="0" dirty="0" smtClean="0">
                <a:solidFill>
                  <a:schemeClr val="accent3"/>
                </a:solidFill>
                <a:latin typeface="+mj-ea"/>
                <a:ea typeface="+mj-ea"/>
                <a:cs typeface="+mn-cs"/>
              </a:rPr>
              <a:t>侧图片更换方法是</a:t>
            </a:r>
            <a:r>
              <a:rPr kumimoji="0" lang="zh-CN" altLang="en-US" kern="1200" cap="none" spc="0" normalizeH="0" baseline="0" noProof="0" dirty="0">
                <a:solidFill>
                  <a:schemeClr val="accent3"/>
                </a:solidFill>
                <a:latin typeface="+mj-ea"/>
                <a:ea typeface="+mj-ea"/>
                <a:cs typeface="+mn-cs"/>
              </a:rPr>
              <a:t>对图片点右键</a:t>
            </a:r>
            <a:r>
              <a:rPr kumimoji="0" lang="en-US" altLang="zh-CN" kern="1200" cap="none" spc="0" normalizeH="0" baseline="0" noProof="0" dirty="0">
                <a:solidFill>
                  <a:schemeClr val="accent3"/>
                </a:solidFill>
                <a:latin typeface="+mj-ea"/>
                <a:ea typeface="+mj-ea"/>
                <a:cs typeface="+mn-cs"/>
              </a:rPr>
              <a:t>-&gt;</a:t>
            </a:r>
            <a:r>
              <a:rPr kumimoji="0" lang="zh-CN" altLang="en-US" kern="1200" cap="none" spc="0" normalizeH="0" baseline="0" noProof="0" dirty="0">
                <a:solidFill>
                  <a:schemeClr val="accent3"/>
                </a:solidFill>
                <a:latin typeface="+mj-ea"/>
                <a:ea typeface="+mj-ea"/>
                <a:cs typeface="+mn-cs"/>
              </a:rPr>
              <a:t>设置对象格式</a:t>
            </a:r>
            <a:r>
              <a:rPr kumimoji="0" lang="en-US" altLang="zh-CN" kern="1200" cap="none" spc="0" normalizeH="0" baseline="0" noProof="0" dirty="0">
                <a:solidFill>
                  <a:schemeClr val="accent3"/>
                </a:solidFill>
                <a:latin typeface="+mj-ea"/>
                <a:ea typeface="+mj-ea"/>
                <a:cs typeface="+mn-cs"/>
              </a:rPr>
              <a:t>-&gt;</a:t>
            </a:r>
            <a:r>
              <a:rPr kumimoji="0" lang="zh-CN" altLang="en-US" kern="1200" cap="none" spc="0" normalizeH="0" baseline="0" noProof="0" dirty="0">
                <a:solidFill>
                  <a:schemeClr val="accent3"/>
                </a:solidFill>
                <a:latin typeface="+mj-ea"/>
                <a:ea typeface="+mj-ea"/>
                <a:cs typeface="+mn-cs"/>
              </a:rPr>
              <a:t>填充</a:t>
            </a:r>
            <a:r>
              <a:rPr kumimoji="0" lang="en-US" altLang="zh-CN" kern="1200" cap="none" spc="0" normalizeH="0" baseline="0" noProof="0" dirty="0">
                <a:solidFill>
                  <a:schemeClr val="accent3"/>
                </a:solidFill>
                <a:latin typeface="+mj-ea"/>
                <a:ea typeface="+mj-ea"/>
                <a:cs typeface="+mn-cs"/>
              </a:rPr>
              <a:t>-&gt;</a:t>
            </a:r>
            <a:r>
              <a:rPr kumimoji="0" lang="zh-CN" altLang="en-US" kern="1200" cap="none" spc="0" normalizeH="0" baseline="0" noProof="0" dirty="0">
                <a:solidFill>
                  <a:schemeClr val="accent3"/>
                </a:solidFill>
                <a:latin typeface="+mj-ea"/>
                <a:ea typeface="+mj-ea"/>
                <a:cs typeface="+mn-cs"/>
              </a:rPr>
              <a:t>填充效果</a:t>
            </a:r>
            <a:r>
              <a:rPr kumimoji="0" lang="en-US" altLang="zh-CN" kern="1200" cap="none" spc="0" normalizeH="0" baseline="0" noProof="0" dirty="0">
                <a:solidFill>
                  <a:schemeClr val="accent3"/>
                </a:solidFill>
                <a:latin typeface="+mj-ea"/>
                <a:ea typeface="+mj-ea"/>
                <a:cs typeface="+mn-cs"/>
              </a:rPr>
              <a:t>-&gt;</a:t>
            </a:r>
            <a:r>
              <a:rPr kumimoji="0" lang="zh-CN" altLang="en-US" kern="1200" cap="none" spc="0" normalizeH="0" baseline="0" noProof="0" dirty="0">
                <a:solidFill>
                  <a:schemeClr val="accent3"/>
                </a:solidFill>
                <a:latin typeface="+mj-ea"/>
                <a:ea typeface="+mj-ea"/>
                <a:cs typeface="+mn-cs"/>
              </a:rPr>
              <a:t>图片，选择事先准备好的图片即可。</a:t>
            </a:r>
            <a:endParaRPr kumimoji="0" lang="zh-CN" altLang="en-US" kern="1200" cap="none" spc="0" normalizeH="0" baseline="0" noProof="0" dirty="0">
              <a:solidFill>
                <a:schemeClr val="accent3"/>
              </a:solidFill>
              <a:latin typeface="+mj-ea"/>
              <a:ea typeface="+mj-ea"/>
              <a:cs typeface="+mn-cs"/>
            </a:endParaRPr>
          </a:p>
        </p:txBody>
      </p:sp>
      <p:sp>
        <p:nvSpPr>
          <p:cNvPr id="11" name="TextBox 10"/>
          <p:cNvSpPr txBox="1"/>
          <p:nvPr/>
        </p:nvSpPr>
        <p:spPr>
          <a:xfrm>
            <a:off x="6588125" y="2301875"/>
            <a:ext cx="4694238"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更换图片后动画效果会保留下来，适用于对一个问题进行多项说明时使用。</a:t>
            </a:r>
            <a:endParaRPr kumimoji="0" lang="zh-CN" altLang="en-US" kern="1200" cap="none" spc="0" normalizeH="0" baseline="0" noProof="0" dirty="0">
              <a:solidFill>
                <a:schemeClr val="accent3"/>
              </a:solidFill>
              <a:latin typeface="+mn-ea"/>
              <a:ea typeface="+mn-ea"/>
              <a:cs typeface="+mn-cs"/>
            </a:endParaRPr>
          </a:p>
        </p:txBody>
      </p:sp>
      <p:sp>
        <p:nvSpPr>
          <p:cNvPr id="12" name="TextBox 11"/>
          <p:cNvSpPr txBox="1"/>
          <p:nvPr/>
        </p:nvSpPr>
        <p:spPr>
          <a:xfrm>
            <a:off x="6765925" y="3297238"/>
            <a:ext cx="4516438"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对</a:t>
            </a:r>
            <a:r>
              <a:rPr kumimoji="0" lang="zh-CN" altLang="en-US" kern="1200" cap="none" spc="0" normalizeH="0" baseline="0" noProof="0" dirty="0">
                <a:solidFill>
                  <a:schemeClr val="accent3"/>
                </a:solidFill>
                <a:latin typeface="+mn-ea"/>
                <a:ea typeface="+mn-ea"/>
                <a:cs typeface="+mn-cs"/>
              </a:rPr>
              <a:t>图片点右键</a:t>
            </a:r>
            <a:r>
              <a:rPr kumimoji="0" lang="en-US" altLang="zh-CN" kern="1200" cap="none" spc="0" normalizeH="0" baseline="0" noProof="0" dirty="0">
                <a:solidFill>
                  <a:schemeClr val="accent3"/>
                </a:solidFill>
                <a:latin typeface="+mn-ea"/>
                <a:ea typeface="+mn-ea"/>
                <a:cs typeface="+mn-cs"/>
              </a:rPr>
              <a:t>-&gt;</a:t>
            </a:r>
            <a:r>
              <a:rPr kumimoji="0" lang="zh-CN" altLang="en-US" kern="1200" cap="none" spc="0" normalizeH="0" baseline="0" noProof="0" dirty="0">
                <a:solidFill>
                  <a:schemeClr val="accent3"/>
                </a:solidFill>
                <a:latin typeface="+mn-ea"/>
                <a:ea typeface="+mn-ea"/>
                <a:cs typeface="+mn-cs"/>
              </a:rPr>
              <a:t>设置对象格式</a:t>
            </a:r>
            <a:r>
              <a:rPr kumimoji="0" lang="en-US" altLang="zh-CN" kern="1200" cap="none" spc="0" normalizeH="0" baseline="0" noProof="0" dirty="0">
                <a:solidFill>
                  <a:schemeClr val="accent3"/>
                </a:solidFill>
                <a:latin typeface="+mn-ea"/>
                <a:ea typeface="+mn-ea"/>
                <a:cs typeface="+mn-cs"/>
              </a:rPr>
              <a:t>-&gt;</a:t>
            </a:r>
            <a:r>
              <a:rPr kumimoji="0" lang="zh-CN" altLang="en-US" kern="1200" cap="none" spc="0" normalizeH="0" baseline="0" noProof="0" dirty="0">
                <a:solidFill>
                  <a:schemeClr val="accent3"/>
                </a:solidFill>
                <a:latin typeface="+mn-ea"/>
                <a:ea typeface="+mn-ea"/>
                <a:cs typeface="+mn-cs"/>
              </a:rPr>
              <a:t>填充</a:t>
            </a:r>
            <a:r>
              <a:rPr kumimoji="0" lang="en-US" altLang="zh-CN" kern="1200" cap="none" spc="0" normalizeH="0" baseline="0" noProof="0" dirty="0">
                <a:solidFill>
                  <a:schemeClr val="accent3"/>
                </a:solidFill>
                <a:latin typeface="+mn-ea"/>
                <a:ea typeface="+mn-ea"/>
                <a:cs typeface="+mn-cs"/>
              </a:rPr>
              <a:t>-&gt;</a:t>
            </a:r>
            <a:r>
              <a:rPr kumimoji="0" lang="zh-CN" altLang="en-US" kern="1200" cap="none" spc="0" normalizeH="0" baseline="0" noProof="0" dirty="0">
                <a:solidFill>
                  <a:schemeClr val="accent3"/>
                </a:solidFill>
                <a:latin typeface="+mn-ea"/>
                <a:ea typeface="+mn-ea"/>
                <a:cs typeface="+mn-cs"/>
              </a:rPr>
              <a:t>填充效果</a:t>
            </a:r>
            <a:r>
              <a:rPr kumimoji="0" lang="en-US" altLang="zh-CN" kern="1200" cap="none" spc="0" normalizeH="0" baseline="0" noProof="0" dirty="0">
                <a:solidFill>
                  <a:schemeClr val="accent3"/>
                </a:solidFill>
                <a:latin typeface="+mn-ea"/>
                <a:ea typeface="+mn-ea"/>
                <a:cs typeface="+mn-cs"/>
              </a:rPr>
              <a:t>-&gt;</a:t>
            </a:r>
            <a:r>
              <a:rPr kumimoji="0" lang="zh-CN" altLang="en-US" kern="1200" cap="none" spc="0" normalizeH="0" baseline="0" noProof="0" dirty="0">
                <a:solidFill>
                  <a:schemeClr val="accent3"/>
                </a:solidFill>
                <a:latin typeface="+mn-ea"/>
                <a:ea typeface="+mn-ea"/>
                <a:cs typeface="+mn-cs"/>
              </a:rPr>
              <a:t>图片，选择事先准备好的</a:t>
            </a:r>
            <a:r>
              <a:rPr kumimoji="0" lang="zh-CN" altLang="en-US" kern="1200" cap="none" spc="0" normalizeH="0" baseline="0" noProof="0" dirty="0" smtClean="0">
                <a:solidFill>
                  <a:schemeClr val="accent3"/>
                </a:solidFill>
                <a:latin typeface="+mn-ea"/>
                <a:ea typeface="+mn-ea"/>
                <a:cs typeface="+mn-cs"/>
              </a:rPr>
              <a:t>图片。</a:t>
            </a:r>
            <a:endParaRPr kumimoji="0" lang="zh-CN" altLang="en-US" kern="1200" cap="none" spc="0" normalizeH="0" baseline="0" noProof="0" dirty="0">
              <a:solidFill>
                <a:schemeClr val="accent3"/>
              </a:solidFill>
              <a:latin typeface="+mn-ea"/>
              <a:ea typeface="+mn-ea"/>
              <a:cs typeface="+mn-cs"/>
            </a:endParaRPr>
          </a:p>
        </p:txBody>
      </p:sp>
      <p:sp>
        <p:nvSpPr>
          <p:cNvPr id="13" name="TextBox 12"/>
          <p:cNvSpPr txBox="1"/>
          <p:nvPr/>
        </p:nvSpPr>
        <p:spPr>
          <a:xfrm>
            <a:off x="6507163" y="4438650"/>
            <a:ext cx="4343400"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更换图片后动画效果会保留下来，适用于对一个问题进行多项说明时使用。</a:t>
            </a:r>
            <a:endParaRPr kumimoji="0" lang="zh-CN" altLang="en-US" kern="1200" cap="none" spc="0" normalizeH="0" baseline="0" noProof="0" dirty="0">
              <a:solidFill>
                <a:schemeClr val="accent3"/>
              </a:solidFill>
              <a:latin typeface="+mn-ea"/>
              <a:ea typeface="+mn-ea"/>
              <a:cs typeface="+mn-cs"/>
            </a:endParaRPr>
          </a:p>
        </p:txBody>
      </p:sp>
      <p:sp>
        <p:nvSpPr>
          <p:cNvPr id="14" name="TextBox 13"/>
          <p:cNvSpPr txBox="1"/>
          <p:nvPr/>
        </p:nvSpPr>
        <p:spPr>
          <a:xfrm>
            <a:off x="6015038" y="5373688"/>
            <a:ext cx="4764088"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对</a:t>
            </a:r>
            <a:r>
              <a:rPr kumimoji="0" lang="zh-CN" altLang="en-US" kern="1200" cap="none" spc="0" normalizeH="0" baseline="0" noProof="0" dirty="0">
                <a:solidFill>
                  <a:schemeClr val="accent3"/>
                </a:solidFill>
                <a:latin typeface="+mn-ea"/>
                <a:ea typeface="+mn-ea"/>
                <a:cs typeface="+mn-cs"/>
              </a:rPr>
              <a:t>图片点右键</a:t>
            </a:r>
            <a:r>
              <a:rPr kumimoji="0" lang="en-US" altLang="zh-CN" kern="1200" cap="none" spc="0" normalizeH="0" baseline="0" noProof="0" dirty="0">
                <a:solidFill>
                  <a:schemeClr val="accent3"/>
                </a:solidFill>
                <a:latin typeface="+mn-ea"/>
                <a:ea typeface="+mn-ea"/>
                <a:cs typeface="+mn-cs"/>
              </a:rPr>
              <a:t>-&gt;</a:t>
            </a:r>
            <a:r>
              <a:rPr kumimoji="0" lang="zh-CN" altLang="en-US" kern="1200" cap="none" spc="0" normalizeH="0" baseline="0" noProof="0" dirty="0">
                <a:solidFill>
                  <a:schemeClr val="accent3"/>
                </a:solidFill>
                <a:latin typeface="+mn-ea"/>
                <a:ea typeface="+mn-ea"/>
                <a:cs typeface="+mn-cs"/>
              </a:rPr>
              <a:t>设置对象格式</a:t>
            </a:r>
            <a:r>
              <a:rPr kumimoji="0" lang="en-US" altLang="zh-CN" kern="1200" cap="none" spc="0" normalizeH="0" baseline="0" noProof="0" dirty="0">
                <a:solidFill>
                  <a:schemeClr val="accent3"/>
                </a:solidFill>
                <a:latin typeface="+mn-ea"/>
                <a:ea typeface="+mn-ea"/>
                <a:cs typeface="+mn-cs"/>
              </a:rPr>
              <a:t>-&gt;</a:t>
            </a:r>
            <a:r>
              <a:rPr kumimoji="0" lang="zh-CN" altLang="en-US" kern="1200" cap="none" spc="0" normalizeH="0" baseline="0" noProof="0" dirty="0">
                <a:solidFill>
                  <a:schemeClr val="accent3"/>
                </a:solidFill>
                <a:latin typeface="+mn-ea"/>
                <a:ea typeface="+mn-ea"/>
                <a:cs typeface="+mn-cs"/>
              </a:rPr>
              <a:t>填充</a:t>
            </a:r>
            <a:r>
              <a:rPr kumimoji="0" lang="en-US" altLang="zh-CN" kern="1200" cap="none" spc="0" normalizeH="0" baseline="0" noProof="0" dirty="0">
                <a:solidFill>
                  <a:schemeClr val="accent3"/>
                </a:solidFill>
                <a:latin typeface="+mn-ea"/>
                <a:ea typeface="+mn-ea"/>
                <a:cs typeface="+mn-cs"/>
              </a:rPr>
              <a:t>-&gt;</a:t>
            </a:r>
            <a:r>
              <a:rPr kumimoji="0" lang="zh-CN" altLang="en-US" kern="1200" cap="none" spc="0" normalizeH="0" baseline="0" noProof="0" dirty="0">
                <a:solidFill>
                  <a:schemeClr val="accent3"/>
                </a:solidFill>
                <a:latin typeface="+mn-ea"/>
                <a:ea typeface="+mn-ea"/>
                <a:cs typeface="+mn-cs"/>
              </a:rPr>
              <a:t>填充效果</a:t>
            </a:r>
            <a:r>
              <a:rPr kumimoji="0" lang="en-US" altLang="zh-CN" kern="1200" cap="none" spc="0" normalizeH="0" baseline="0" noProof="0" dirty="0">
                <a:solidFill>
                  <a:schemeClr val="accent3"/>
                </a:solidFill>
                <a:latin typeface="+mn-ea"/>
                <a:ea typeface="+mn-ea"/>
                <a:cs typeface="+mn-cs"/>
              </a:rPr>
              <a:t>-&gt;</a:t>
            </a:r>
            <a:r>
              <a:rPr kumimoji="0" lang="zh-CN" altLang="en-US" kern="1200" cap="none" spc="0" normalizeH="0" baseline="0" noProof="0" dirty="0">
                <a:solidFill>
                  <a:schemeClr val="accent3"/>
                </a:solidFill>
                <a:latin typeface="+mn-ea"/>
                <a:ea typeface="+mn-ea"/>
                <a:cs typeface="+mn-cs"/>
              </a:rPr>
              <a:t>图片，选择事先准备好的图片即可。</a:t>
            </a:r>
            <a:endParaRPr kumimoji="0" lang="zh-CN" altLang="en-US" kern="1200" cap="none" spc="0" normalizeH="0" baseline="0" noProof="0" dirty="0">
              <a:solidFill>
                <a:schemeClr val="accent3"/>
              </a:solidFill>
              <a:latin typeface="+mn-ea"/>
              <a:ea typeface="+mn-ea"/>
              <a:cs typeface="+mn-cs"/>
            </a:endParaRPr>
          </a:p>
        </p:txBody>
      </p:sp>
      <p:sp>
        <p:nvSpPr>
          <p:cNvPr id="15" name="Oval 7"/>
          <p:cNvSpPr>
            <a:spLocks noChangeArrowheads="1"/>
          </p:cNvSpPr>
          <p:nvPr/>
        </p:nvSpPr>
        <p:spPr bwMode="auto">
          <a:xfrm>
            <a:off x="1273175" y="1476375"/>
            <a:ext cx="4452938" cy="4449763"/>
          </a:xfrm>
          <a:prstGeom prst="ellipse">
            <a:avLst/>
          </a:prstGeom>
          <a:solidFill>
            <a:schemeClr val="bg1">
              <a:lumMod val="20000"/>
              <a:lumOff val="80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6" name="Oval 8"/>
          <p:cNvSpPr>
            <a:spLocks noChangeArrowheads="1"/>
          </p:cNvSpPr>
          <p:nvPr/>
        </p:nvSpPr>
        <p:spPr bwMode="auto">
          <a:xfrm>
            <a:off x="1577975" y="1779588"/>
            <a:ext cx="3843338" cy="3843338"/>
          </a:xfrm>
          <a:prstGeom prst="ellipse">
            <a:avLst/>
          </a:prstGeom>
          <a:blipFill>
            <a:blip r:embed="rId1"/>
            <a:stretch>
              <a:fillRect/>
            </a:stretch>
          </a:blipFill>
          <a:ln w="9"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7" name="Oval 9"/>
          <p:cNvSpPr>
            <a:spLocks noChangeArrowheads="1"/>
          </p:cNvSpPr>
          <p:nvPr/>
        </p:nvSpPr>
        <p:spPr bwMode="auto">
          <a:xfrm>
            <a:off x="1370013" y="4503738"/>
            <a:ext cx="1085850" cy="1085850"/>
          </a:xfrm>
          <a:prstGeom prst="ellipse">
            <a:avLst/>
          </a:pr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8" name="TextBox 17"/>
          <p:cNvSpPr txBox="1"/>
          <p:nvPr/>
        </p:nvSpPr>
        <p:spPr>
          <a:xfrm>
            <a:off x="1525588" y="4687888"/>
            <a:ext cx="774700"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n-ea"/>
                <a:ea typeface="+mn-ea"/>
                <a:cs typeface="+mn-cs"/>
              </a:rPr>
              <a:t>保障措施</a:t>
            </a:r>
            <a:endParaRPr kumimoji="0" lang="en-US" altLang="zh-CN" sz="2000" b="1" kern="1200" cap="none" spc="0" normalizeH="0" baseline="0" noProof="0" dirty="0" smtClean="0">
              <a:solidFill>
                <a:schemeClr val="accent2"/>
              </a:solidFill>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1"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1000"/>
                                        <p:tgtEl>
                                          <p:spTgt spid="16"/>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heel(1)">
                                      <p:cBhvr>
                                        <p:cTn id="24" dur="1000"/>
                                        <p:tgtEl>
                                          <p:spTgt spid="15"/>
                                        </p:tgtEl>
                                      </p:cBhvr>
                                    </p:animEffect>
                                  </p:childTnLst>
                                </p:cTn>
                              </p:par>
                            </p:childTnLst>
                          </p:cTn>
                        </p:par>
                        <p:par>
                          <p:cTn id="25" fill="hold">
                            <p:stCondLst>
                              <p:cond delay="1939"/>
                            </p:stCondLst>
                            <p:childTnLst>
                              <p:par>
                                <p:cTn id="26" presetID="21" presetClass="entr" presetSubtype="1"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par>
                          <p:cTn id="29" fill="hold">
                            <p:stCondLst>
                              <p:cond delay="3939"/>
                            </p:stCondLst>
                            <p:childTnLst>
                              <p:par>
                                <p:cTn id="30" presetID="1"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childTnLst>
                                </p:cTn>
                              </p:par>
                              <p:par>
                                <p:cTn id="40" presetID="35" presetClass="path" presetSubtype="0" accel="50000" decel="50000" fill="hold" grpId="1" nodeType="withEffect">
                                  <p:stCondLst>
                                    <p:cond delay="0"/>
                                  </p:stCondLst>
                                  <p:childTnLst>
                                    <p:animMotion origin="layout" path="M 2.29608E-6 1.11111E-6 L -0.17354 0.29051 " pathEditMode="relative" rAng="0" ptsTypes="AA">
                                      <p:cBhvr>
                                        <p:cTn id="41" dur="500" spd="-100000" fill="hold"/>
                                        <p:tgtEl>
                                          <p:spTgt spid="5"/>
                                        </p:tgtEl>
                                        <p:attrNameLst>
                                          <p:attrName>ppt_x</p:attrName>
                                          <p:attrName>ppt_y</p:attrName>
                                        </p:attrNameLst>
                                      </p:cBhvr>
                                      <p:rCtr x="-8700" y="14500"/>
                                    </p:animMotion>
                                  </p:childTnLst>
                                </p:cTn>
                              </p:par>
                              <p:par>
                                <p:cTn id="42" presetID="35" presetClass="path" presetSubtype="0" accel="50000" decel="50000" fill="hold" grpId="1" nodeType="withEffect">
                                  <p:stCondLst>
                                    <p:cond delay="0"/>
                                  </p:stCondLst>
                                  <p:childTnLst>
                                    <p:animMotion origin="layout" path="M 2.35202E-6 -2.59259E-6 L -0.23143 0.15556 " pathEditMode="relative" rAng="0" ptsTypes="AA">
                                      <p:cBhvr>
                                        <p:cTn id="43" dur="500" spd="-100000" fill="hold"/>
                                        <p:tgtEl>
                                          <p:spTgt spid="8"/>
                                        </p:tgtEl>
                                        <p:attrNameLst>
                                          <p:attrName>ppt_x</p:attrName>
                                          <p:attrName>ppt_y</p:attrName>
                                        </p:attrNameLst>
                                      </p:cBhvr>
                                      <p:rCtr x="-11600" y="7800"/>
                                    </p:animMotion>
                                  </p:childTnLst>
                                </p:cTn>
                              </p:par>
                              <p:par>
                                <p:cTn id="44" presetID="35" presetClass="path" presetSubtype="0" accel="50000" decel="50000" fill="hold" grpId="1" nodeType="withEffect">
                                  <p:stCondLst>
                                    <p:cond delay="0"/>
                                  </p:stCondLst>
                                  <p:childTnLst>
                                    <p:animMotion origin="layout" path="M 0 0 L -0.25 0 E" pathEditMode="relative" ptsTypes="">
                                      <p:cBhvr>
                                        <p:cTn id="45" dur="500" spd="-100000" fill="hold"/>
                                        <p:tgtEl>
                                          <p:spTgt spid="9"/>
                                        </p:tgtEl>
                                        <p:attrNameLst>
                                          <p:attrName>ppt_x</p:attrName>
                                          <p:attrName>ppt_y</p:attrName>
                                        </p:attrNameLst>
                                      </p:cBhvr>
                                    </p:animMotion>
                                  </p:childTnLst>
                                </p:cTn>
                              </p:par>
                              <p:par>
                                <p:cTn id="46" presetID="35" presetClass="path" presetSubtype="0" accel="50000" decel="50000" fill="hold" grpId="1" nodeType="withEffect">
                                  <p:stCondLst>
                                    <p:cond delay="0"/>
                                  </p:stCondLst>
                                  <p:childTnLst>
                                    <p:animMotion origin="layout" path="M 2.35202E-6 -3.7037E-6 L -0.23143 -0.15555 " pathEditMode="relative" rAng="0" ptsTypes="AA">
                                      <p:cBhvr>
                                        <p:cTn id="47" dur="500" spd="-100000" fill="hold"/>
                                        <p:tgtEl>
                                          <p:spTgt spid="7"/>
                                        </p:tgtEl>
                                        <p:attrNameLst>
                                          <p:attrName>ppt_x</p:attrName>
                                          <p:attrName>ppt_y</p:attrName>
                                        </p:attrNameLst>
                                      </p:cBhvr>
                                      <p:rCtr x="-11600" y="-7800"/>
                                    </p:animMotion>
                                  </p:childTnLst>
                                </p:cTn>
                              </p:par>
                              <p:par>
                                <p:cTn id="48" presetID="35" presetClass="path" presetSubtype="0" accel="50000" decel="50000" fill="hold" grpId="1" nodeType="withEffect">
                                  <p:stCondLst>
                                    <p:cond delay="0"/>
                                  </p:stCondLst>
                                  <p:childTnLst>
                                    <p:animMotion origin="layout" path="M 2.29608E-6 2.59259E-6 L -0.17354 -0.29051 " pathEditMode="relative" rAng="0" ptsTypes="AA">
                                      <p:cBhvr>
                                        <p:cTn id="49" dur="500" spd="-100000" fill="hold"/>
                                        <p:tgtEl>
                                          <p:spTgt spid="6"/>
                                        </p:tgtEl>
                                        <p:attrNameLst>
                                          <p:attrName>ppt_x</p:attrName>
                                          <p:attrName>ppt_y</p:attrName>
                                        </p:attrNameLst>
                                      </p:cBhvr>
                                      <p:rCtr x="-8700" y="-14500"/>
                                    </p:animMotion>
                                  </p:childTnLst>
                                </p:cTn>
                              </p:par>
                            </p:childTnLst>
                          </p:cTn>
                        </p:par>
                        <p:par>
                          <p:cTn id="50" fill="hold">
                            <p:stCondLst>
                              <p:cond delay="3939"/>
                            </p:stCondLst>
                            <p:childTnLst>
                              <p:par>
                                <p:cTn id="51" presetID="22" presetClass="entr" presetSubtype="8"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par>
                          <p:cTn id="66" fill="hold">
                            <p:stCondLst>
                              <p:cond delay="4439"/>
                            </p:stCondLst>
                            <p:childTnLst>
                              <p:par>
                                <p:cTn id="67" presetID="52" presetClass="entr" presetSubtype="0"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Scale>
                                      <p:cBhvr>
                                        <p:cTn id="69"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17"/>
                                        </p:tgtEl>
                                        <p:attrNameLst>
                                          <p:attrName>ppt_x</p:attrName>
                                          <p:attrName>ppt_y</p:attrName>
                                        </p:attrNameLst>
                                      </p:cBhvr>
                                    </p:animMotion>
                                    <p:animEffect transition="in" filter="fade">
                                      <p:cBhvr>
                                        <p:cTn id="71" dur="1000"/>
                                        <p:tgtEl>
                                          <p:spTgt spid="17"/>
                                        </p:tgtEl>
                                      </p:cBhvr>
                                    </p:animEffect>
                                  </p:childTnLst>
                                </p:cTn>
                              </p:par>
                              <p:par>
                                <p:cTn id="72" presetID="52"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Scale>
                                      <p:cBhvr>
                                        <p:cTn id="74"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18"/>
                                        </p:tgtEl>
                                        <p:attrNameLst>
                                          <p:attrName>ppt_x</p:attrName>
                                          <p:attrName>ppt_y</p:attrName>
                                        </p:attrNameLst>
                                      </p:cBhvr>
                                    </p:animMotion>
                                    <p:animEffect transition="in" filter="fade">
                                      <p:cBhvr>
                                        <p:cTn id="7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p:bldP spid="11" grpId="0"/>
      <p:bldP spid="12" grpId="0"/>
      <p:bldP spid="13" grpId="0"/>
      <p:bldP spid="14" grpId="0"/>
      <p:bldP spid="15" grpId="0" animBg="1"/>
      <p:bldP spid="16" grpId="0" animBg="1"/>
      <p:bldP spid="1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grpSp>
        <p:nvGrpSpPr>
          <p:cNvPr id="4" name="组合 3"/>
          <p:cNvGrpSpPr/>
          <p:nvPr/>
        </p:nvGrpSpPr>
        <p:grpSpPr>
          <a:xfrm>
            <a:off x="5183188" y="1246188"/>
            <a:ext cx="2014537" cy="2014537"/>
            <a:chOff x="5182632" y="1700808"/>
            <a:chExt cx="2015329" cy="2015329"/>
          </a:xfrm>
        </p:grpSpPr>
        <p:sp>
          <p:nvSpPr>
            <p:cNvPr id="27668" name="Oval 6"/>
            <p:cNvSpPr/>
            <p:nvPr/>
          </p:nvSpPr>
          <p:spPr>
            <a:xfrm>
              <a:off x="5182632" y="1700808"/>
              <a:ext cx="2015329" cy="2015329"/>
            </a:xfrm>
            <a:prstGeom prst="ellipse">
              <a:avLst/>
            </a:prstGeom>
            <a:solidFill>
              <a:srgbClr val="93CA38"/>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27669" name="Freeform 7"/>
            <p:cNvSpPr>
              <a:spLocks noEditPoints="1"/>
            </p:cNvSpPr>
            <p:nvPr/>
          </p:nvSpPr>
          <p:spPr>
            <a:xfrm>
              <a:off x="5769194" y="1999060"/>
              <a:ext cx="886234" cy="1418826"/>
            </a:xfrm>
            <a:custGeom>
              <a:avLst/>
              <a:gdLst/>
              <a:ahLst/>
              <a:cxnLst>
                <a:cxn ang="0">
                  <a:pos x="66177" y="0"/>
                </a:cxn>
                <a:cxn ang="0">
                  <a:pos x="0" y="1354537"/>
                </a:cxn>
                <a:cxn ang="0">
                  <a:pos x="820057" y="1418826"/>
                </a:cxn>
                <a:cxn ang="0">
                  <a:pos x="886234" y="64289"/>
                </a:cxn>
                <a:cxn ang="0">
                  <a:pos x="358607" y="33930"/>
                </a:cxn>
                <a:cxn ang="0">
                  <a:pos x="516001" y="33930"/>
                </a:cxn>
                <a:cxn ang="0">
                  <a:pos x="516001" y="78576"/>
                </a:cxn>
                <a:cxn ang="0">
                  <a:pos x="336250" y="56253"/>
                </a:cxn>
                <a:cxn ang="0">
                  <a:pos x="673395" y="1314356"/>
                </a:cxn>
                <a:cxn ang="0">
                  <a:pos x="645672" y="1342036"/>
                </a:cxn>
                <a:cxn ang="0">
                  <a:pos x="160971" y="1314356"/>
                </a:cxn>
                <a:cxn ang="0">
                  <a:pos x="188694" y="1284890"/>
                </a:cxn>
                <a:cxn ang="0">
                  <a:pos x="673395" y="1312570"/>
                </a:cxn>
                <a:cxn ang="0">
                  <a:pos x="774449" y="1342036"/>
                </a:cxn>
                <a:cxn ang="0">
                  <a:pos x="746726" y="1313463"/>
                </a:cxn>
                <a:cxn ang="0">
                  <a:pos x="803066" y="1313463"/>
                </a:cxn>
                <a:cxn ang="0">
                  <a:pos x="807537" y="1204529"/>
                </a:cxn>
                <a:cxn ang="0">
                  <a:pos x="78697" y="1204529"/>
                </a:cxn>
                <a:cxn ang="0">
                  <a:pos x="807537" y="125900"/>
                </a:cxn>
                <a:cxn ang="0">
                  <a:pos x="188694" y="783078"/>
                </a:cxn>
                <a:cxn ang="0">
                  <a:pos x="310316" y="896477"/>
                </a:cxn>
                <a:cxn ang="0">
                  <a:pos x="258448" y="496455"/>
                </a:cxn>
                <a:cxn ang="0">
                  <a:pos x="129671" y="896477"/>
                </a:cxn>
                <a:cxn ang="0">
                  <a:pos x="188694" y="783078"/>
                </a:cxn>
                <a:cxn ang="0">
                  <a:pos x="198531" y="734861"/>
                </a:cxn>
                <a:cxn ang="0">
                  <a:pos x="273650" y="734861"/>
                </a:cxn>
                <a:cxn ang="0">
                  <a:pos x="407793" y="730396"/>
                </a:cxn>
                <a:cxn ang="0">
                  <a:pos x="555349" y="610747"/>
                </a:cxn>
                <a:cxn ang="0">
                  <a:pos x="375599" y="496455"/>
                </a:cxn>
                <a:cxn ang="0">
                  <a:pos x="407793" y="896477"/>
                </a:cxn>
                <a:cxn ang="0">
                  <a:pos x="407793" y="542886"/>
                </a:cxn>
                <a:cxn ang="0">
                  <a:pos x="522261" y="610747"/>
                </a:cxn>
                <a:cxn ang="0">
                  <a:pos x="407793" y="683072"/>
                </a:cxn>
                <a:cxn ang="0">
                  <a:pos x="617055" y="730396"/>
                </a:cxn>
                <a:cxn ang="0">
                  <a:pos x="765506" y="610747"/>
                </a:cxn>
                <a:cxn ang="0">
                  <a:pos x="584861" y="496455"/>
                </a:cxn>
                <a:cxn ang="0">
                  <a:pos x="617055" y="896477"/>
                </a:cxn>
                <a:cxn ang="0">
                  <a:pos x="617055" y="542886"/>
                </a:cxn>
                <a:cxn ang="0">
                  <a:pos x="731523" y="610747"/>
                </a:cxn>
                <a:cxn ang="0">
                  <a:pos x="617055" y="683072"/>
                </a:cxn>
              </a:cxnLst>
              <a:rect l="0" t="0" r="0" b="0"/>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alpha val="100000"/>
              </a:srgbClr>
            </a:solidFill>
            <a:ln w="9525">
              <a:noFill/>
            </a:ln>
          </p:spPr>
          <p:txBody>
            <a:bodyPr/>
            <a:lstStyle/>
            <a:p>
              <a:endParaRPr lang="zh-CN" altLang="en-US"/>
            </a:p>
          </p:txBody>
        </p:sp>
      </p:grpSp>
      <p:grpSp>
        <p:nvGrpSpPr>
          <p:cNvPr id="7" name="组合 6"/>
          <p:cNvGrpSpPr/>
          <p:nvPr/>
        </p:nvGrpSpPr>
        <p:grpSpPr>
          <a:xfrm>
            <a:off x="8758238" y="1246188"/>
            <a:ext cx="2017712" cy="2014537"/>
            <a:chOff x="8758812" y="1700808"/>
            <a:chExt cx="2016749" cy="2015329"/>
          </a:xfrm>
        </p:grpSpPr>
        <p:sp>
          <p:nvSpPr>
            <p:cNvPr id="27666" name="Oval 8"/>
            <p:cNvSpPr/>
            <p:nvPr/>
          </p:nvSpPr>
          <p:spPr>
            <a:xfrm>
              <a:off x="8758812" y="1700808"/>
              <a:ext cx="2016749" cy="2015329"/>
            </a:xfrm>
            <a:prstGeom prst="ellipse">
              <a:avLst/>
            </a:prstGeom>
            <a:solidFill>
              <a:schemeClr val="tx1"/>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27667" name="Freeform 9"/>
            <p:cNvSpPr>
              <a:spLocks noEditPoints="1"/>
            </p:cNvSpPr>
            <p:nvPr/>
          </p:nvSpPr>
          <p:spPr>
            <a:xfrm>
              <a:off x="9081207" y="2189373"/>
              <a:ext cx="1380479" cy="1038200"/>
            </a:xfrm>
            <a:custGeom>
              <a:avLst/>
              <a:gdLst/>
              <a:ahLst/>
              <a:cxnLst>
                <a:cxn ang="0">
                  <a:pos x="37528" y="0"/>
                </a:cxn>
                <a:cxn ang="0">
                  <a:pos x="0" y="832704"/>
                </a:cxn>
                <a:cxn ang="0">
                  <a:pos x="1342951" y="869336"/>
                </a:cxn>
                <a:cxn ang="0">
                  <a:pos x="1380479" y="36632"/>
                </a:cxn>
                <a:cxn ang="0">
                  <a:pos x="773783" y="810368"/>
                </a:cxn>
                <a:cxn ang="0">
                  <a:pos x="759487" y="823770"/>
                </a:cxn>
                <a:cxn ang="0">
                  <a:pos x="608483" y="810368"/>
                </a:cxn>
                <a:cxn ang="0">
                  <a:pos x="621886" y="790712"/>
                </a:cxn>
                <a:cxn ang="0">
                  <a:pos x="773783" y="804114"/>
                </a:cxn>
                <a:cxn ang="0">
                  <a:pos x="1323294" y="730850"/>
                </a:cxn>
                <a:cxn ang="0">
                  <a:pos x="57185" y="730850"/>
                </a:cxn>
                <a:cxn ang="0">
                  <a:pos x="1323294" y="58075"/>
                </a:cxn>
                <a:cxn ang="0">
                  <a:pos x="900662" y="967617"/>
                </a:cxn>
                <a:cxn ang="0">
                  <a:pos x="578997" y="893460"/>
                </a:cxn>
                <a:cxn ang="0">
                  <a:pos x="900662" y="967617"/>
                </a:cxn>
                <a:cxn ang="0">
                  <a:pos x="426206" y="1038200"/>
                </a:cxn>
                <a:cxn ang="0">
                  <a:pos x="939083" y="989060"/>
                </a:cxn>
                <a:cxn ang="0">
                  <a:pos x="274309" y="491403"/>
                </a:cxn>
                <a:cxn ang="0">
                  <a:pos x="476243" y="605766"/>
                </a:cxn>
                <a:cxn ang="0">
                  <a:pos x="390466" y="205496"/>
                </a:cxn>
                <a:cxn ang="0">
                  <a:pos x="176022" y="605766"/>
                </a:cxn>
                <a:cxn ang="0">
                  <a:pos x="274309" y="491403"/>
                </a:cxn>
                <a:cxn ang="0">
                  <a:pos x="290392" y="444049"/>
                </a:cxn>
                <a:cxn ang="0">
                  <a:pos x="416377" y="444049"/>
                </a:cxn>
                <a:cxn ang="0">
                  <a:pos x="638862" y="439582"/>
                </a:cxn>
                <a:cxn ang="0">
                  <a:pos x="885472" y="319859"/>
                </a:cxn>
                <a:cxn ang="0">
                  <a:pos x="585252" y="205496"/>
                </a:cxn>
                <a:cxn ang="0">
                  <a:pos x="638862" y="605766"/>
                </a:cxn>
                <a:cxn ang="0">
                  <a:pos x="638862" y="251956"/>
                </a:cxn>
                <a:cxn ang="0">
                  <a:pos x="829181" y="319859"/>
                </a:cxn>
                <a:cxn ang="0">
                  <a:pos x="638862" y="391335"/>
                </a:cxn>
                <a:cxn ang="0">
                  <a:pos x="988226" y="439582"/>
                </a:cxn>
                <a:cxn ang="0">
                  <a:pos x="1233943" y="319859"/>
                </a:cxn>
                <a:cxn ang="0">
                  <a:pos x="933722" y="205496"/>
                </a:cxn>
                <a:cxn ang="0">
                  <a:pos x="988226" y="605766"/>
                </a:cxn>
                <a:cxn ang="0">
                  <a:pos x="988226" y="251956"/>
                </a:cxn>
                <a:cxn ang="0">
                  <a:pos x="1177651" y="319859"/>
                </a:cxn>
                <a:cxn ang="0">
                  <a:pos x="988226" y="391335"/>
                </a:cxn>
              </a:cxnLst>
              <a:rect l="0" t="0" r="0" b="0"/>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alpha val="100000"/>
              </a:srgbClr>
            </a:solidFill>
            <a:ln w="9525">
              <a:noFill/>
            </a:ln>
          </p:spPr>
          <p:txBody>
            <a:bodyPr/>
            <a:lstStyle/>
            <a:p>
              <a:endParaRPr lang="zh-CN" altLang="en-US"/>
            </a:p>
          </p:txBody>
        </p:sp>
      </p:grpSp>
      <p:grpSp>
        <p:nvGrpSpPr>
          <p:cNvPr id="10" name="组合 9"/>
          <p:cNvGrpSpPr/>
          <p:nvPr/>
        </p:nvGrpSpPr>
        <p:grpSpPr>
          <a:xfrm>
            <a:off x="1204913" y="1246188"/>
            <a:ext cx="2016125" cy="2014537"/>
            <a:chOff x="1204523" y="1700808"/>
            <a:chExt cx="2016749" cy="2015329"/>
          </a:xfrm>
        </p:grpSpPr>
        <p:sp>
          <p:nvSpPr>
            <p:cNvPr id="27664" name="Oval 10"/>
            <p:cNvSpPr/>
            <p:nvPr/>
          </p:nvSpPr>
          <p:spPr>
            <a:xfrm>
              <a:off x="1204523" y="1700808"/>
              <a:ext cx="2016749" cy="2015329"/>
            </a:xfrm>
            <a:prstGeom prst="ellipse">
              <a:avLst/>
            </a:prstGeom>
            <a:solidFill>
              <a:schemeClr val="tx2"/>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27665" name="Freeform 11"/>
            <p:cNvSpPr>
              <a:spLocks noEditPoints="1"/>
            </p:cNvSpPr>
            <p:nvPr/>
          </p:nvSpPr>
          <p:spPr>
            <a:xfrm>
              <a:off x="1453066" y="2193633"/>
              <a:ext cx="1560850" cy="1029678"/>
            </a:xfrm>
            <a:custGeom>
              <a:avLst/>
              <a:gdLst/>
              <a:ahLst/>
              <a:cxnLst>
                <a:cxn ang="0">
                  <a:pos x="1157012" y="336385"/>
                </a:cxn>
                <a:cxn ang="0">
                  <a:pos x="1125742" y="0"/>
                </a:cxn>
                <a:cxn ang="0">
                  <a:pos x="572699" y="919929"/>
                </a:cxn>
                <a:cxn ang="0">
                  <a:pos x="52713" y="919929"/>
                </a:cxn>
                <a:cxn ang="0">
                  <a:pos x="1560850" y="1029678"/>
                </a:cxn>
                <a:cxn ang="0">
                  <a:pos x="331468" y="858362"/>
                </a:cxn>
                <a:cxn ang="0">
                  <a:pos x="241230" y="770028"/>
                </a:cxn>
                <a:cxn ang="0">
                  <a:pos x="331468" y="740583"/>
                </a:cxn>
                <a:cxn ang="0">
                  <a:pos x="241230" y="652248"/>
                </a:cxn>
                <a:cxn ang="0">
                  <a:pos x="331468" y="616558"/>
                </a:cxn>
                <a:cxn ang="0">
                  <a:pos x="241230" y="528223"/>
                </a:cxn>
                <a:cxn ang="0">
                  <a:pos x="331468" y="498778"/>
                </a:cxn>
                <a:cxn ang="0">
                  <a:pos x="241230" y="410444"/>
                </a:cxn>
                <a:cxn ang="0">
                  <a:pos x="468166" y="858362"/>
                </a:cxn>
                <a:cxn ang="0">
                  <a:pos x="377034" y="770028"/>
                </a:cxn>
                <a:cxn ang="0">
                  <a:pos x="468166" y="740583"/>
                </a:cxn>
                <a:cxn ang="0">
                  <a:pos x="377034" y="652248"/>
                </a:cxn>
                <a:cxn ang="0">
                  <a:pos x="468166" y="616558"/>
                </a:cxn>
                <a:cxn ang="0">
                  <a:pos x="377034" y="528223"/>
                </a:cxn>
                <a:cxn ang="0">
                  <a:pos x="468166" y="498778"/>
                </a:cxn>
                <a:cxn ang="0">
                  <a:pos x="377034" y="410444"/>
                </a:cxn>
                <a:cxn ang="0">
                  <a:pos x="839839" y="836948"/>
                </a:cxn>
                <a:cxn ang="0">
                  <a:pos x="691527" y="692400"/>
                </a:cxn>
                <a:cxn ang="0">
                  <a:pos x="839839" y="645110"/>
                </a:cxn>
                <a:cxn ang="0">
                  <a:pos x="691527" y="500563"/>
                </a:cxn>
                <a:cxn ang="0">
                  <a:pos x="839839" y="442565"/>
                </a:cxn>
                <a:cxn ang="0">
                  <a:pos x="691527" y="298018"/>
                </a:cxn>
                <a:cxn ang="0">
                  <a:pos x="839839" y="250727"/>
                </a:cxn>
                <a:cxn ang="0">
                  <a:pos x="691527" y="106180"/>
                </a:cxn>
                <a:cxn ang="0">
                  <a:pos x="1039078" y="836948"/>
                </a:cxn>
                <a:cxn ang="0">
                  <a:pos x="890766" y="692400"/>
                </a:cxn>
                <a:cxn ang="0">
                  <a:pos x="1039078" y="645110"/>
                </a:cxn>
                <a:cxn ang="0">
                  <a:pos x="890766" y="500563"/>
                </a:cxn>
                <a:cxn ang="0">
                  <a:pos x="1039078" y="442565"/>
                </a:cxn>
                <a:cxn ang="0">
                  <a:pos x="890766" y="298018"/>
                </a:cxn>
                <a:cxn ang="0">
                  <a:pos x="1039078" y="250727"/>
                </a:cxn>
                <a:cxn ang="0">
                  <a:pos x="890766" y="106180"/>
                </a:cxn>
                <a:cxn ang="0">
                  <a:pos x="1307111" y="847655"/>
                </a:cxn>
                <a:cxn ang="0">
                  <a:pos x="1215980" y="758428"/>
                </a:cxn>
                <a:cxn ang="0">
                  <a:pos x="1307111" y="722738"/>
                </a:cxn>
                <a:cxn ang="0">
                  <a:pos x="1215980" y="634403"/>
                </a:cxn>
                <a:cxn ang="0">
                  <a:pos x="1307111" y="605850"/>
                </a:cxn>
                <a:cxn ang="0">
                  <a:pos x="1215980" y="516624"/>
                </a:cxn>
                <a:cxn ang="0">
                  <a:pos x="1442915" y="847655"/>
                </a:cxn>
                <a:cxn ang="0">
                  <a:pos x="1352677" y="758428"/>
                </a:cxn>
                <a:cxn ang="0">
                  <a:pos x="1442915" y="722738"/>
                </a:cxn>
                <a:cxn ang="0">
                  <a:pos x="1352677" y="634403"/>
                </a:cxn>
                <a:cxn ang="0">
                  <a:pos x="1442915" y="605850"/>
                </a:cxn>
                <a:cxn ang="0">
                  <a:pos x="1352677" y="516624"/>
                </a:cxn>
              </a:cxnLst>
              <a:rect l="0" t="0" r="0" b="0"/>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alpha val="100000"/>
              </a:srgbClr>
            </a:solidFill>
            <a:ln w="9525">
              <a:noFill/>
            </a:ln>
          </p:spPr>
          <p:txBody>
            <a:bodyPr/>
            <a:lstStyle/>
            <a:p>
              <a:endParaRPr lang="zh-CN" altLang="en-US"/>
            </a:p>
          </p:txBody>
        </p:sp>
      </p:grpSp>
      <p:sp>
        <p:nvSpPr>
          <p:cNvPr id="13" name="Freeform 12"/>
          <p:cNvSpPr/>
          <p:nvPr/>
        </p:nvSpPr>
        <p:spPr bwMode="auto">
          <a:xfrm>
            <a:off x="3944938" y="1931988"/>
            <a:ext cx="582613" cy="582613"/>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Freeform 13"/>
          <p:cNvSpPr/>
          <p:nvPr/>
        </p:nvSpPr>
        <p:spPr bwMode="auto">
          <a:xfrm>
            <a:off x="7713663" y="1931988"/>
            <a:ext cx="584200" cy="582613"/>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矩形 83"/>
          <p:cNvSpPr>
            <a:spLocks noChangeArrowheads="1"/>
          </p:cNvSpPr>
          <p:nvPr/>
        </p:nvSpPr>
        <p:spPr bwMode="auto">
          <a:xfrm>
            <a:off x="1289050" y="4092575"/>
            <a:ext cx="9669463" cy="2117725"/>
          </a:xfrm>
          <a:prstGeom prst="rect">
            <a:avLst/>
          </a:prstGeom>
          <a:solidFill>
            <a:srgbClr val="F2F2F2"/>
          </a:solidFill>
          <a:ln w="9525" cmpd="sng">
            <a:solidFill>
              <a:schemeClr val="accent2">
                <a:lumMod val="85000"/>
              </a:schemeClr>
            </a:solid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TextBox 84"/>
          <p:cNvSpPr txBox="1"/>
          <p:nvPr/>
        </p:nvSpPr>
        <p:spPr>
          <a:xfrm>
            <a:off x="1528763" y="4259263"/>
            <a:ext cx="9247187" cy="1754187"/>
          </a:xfrm>
          <a:prstGeom prst="rect">
            <a:avLst/>
          </a:prstGeom>
          <a:noFill/>
          <a:ln w="9525">
            <a:noFill/>
          </a:ln>
        </p:spPr>
        <p:txBody>
          <a:bodyPr>
            <a:spAutoFit/>
          </a:bodyPr>
          <a:lstStyle/>
          <a:p>
            <a:pPr algn="just" eaLnBrk="0" hangingPunct="0"/>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endPar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a:t>
            </a:r>
            <a:endPar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12"/>
          <p:cNvSpPr/>
          <p:nvPr/>
        </p:nvSpPr>
        <p:spPr>
          <a:xfrm>
            <a:off x="1214438" y="3946525"/>
            <a:ext cx="528637" cy="530225"/>
          </a:xfrm>
          <a:custGeom>
            <a:avLst/>
            <a:gdLst/>
            <a:ahLst/>
            <a:cxnLst>
              <a:cxn ang="0">
                <a:pos x="0" y="0"/>
              </a:cxn>
              <a:cxn ang="0">
                <a:pos x="528638" y="0"/>
              </a:cxn>
              <a:cxn ang="0">
                <a:pos x="528638" y="167941"/>
              </a:cxn>
              <a:cxn ang="0">
                <a:pos x="160127" y="167941"/>
              </a:cxn>
              <a:cxn ang="0">
                <a:pos x="160127" y="530225"/>
              </a:cxn>
              <a:cxn ang="0">
                <a:pos x="0" y="530225"/>
              </a:cxn>
              <a:cxn ang="0">
                <a:pos x="0" y="0"/>
              </a:cxn>
            </a:cxnLst>
            <a:rect l="0" t="0" r="0" b="0"/>
            <a:pathLst>
              <a:path w="1446" h="1446">
                <a:moveTo>
                  <a:pt x="0" y="0"/>
                </a:moveTo>
                <a:lnTo>
                  <a:pt x="1446" y="0"/>
                </a:lnTo>
                <a:lnTo>
                  <a:pt x="1446" y="458"/>
                </a:lnTo>
                <a:lnTo>
                  <a:pt x="438" y="458"/>
                </a:lnTo>
                <a:lnTo>
                  <a:pt x="438" y="1446"/>
                </a:lnTo>
                <a:lnTo>
                  <a:pt x="0" y="1446"/>
                </a:lnTo>
                <a:lnTo>
                  <a:pt x="0" y="0"/>
                </a:lnTo>
                <a:close/>
              </a:path>
            </a:pathLst>
          </a:custGeom>
          <a:solidFill>
            <a:schemeClr val="tx1">
              <a:alpha val="100000"/>
            </a:schemeClr>
          </a:solidFill>
          <a:ln w="9525">
            <a:noFill/>
          </a:ln>
        </p:spPr>
        <p:txBody>
          <a:bodyPr/>
          <a:lstStyle/>
          <a:p>
            <a:endParaRPr lang="zh-CN" altLang="en-US"/>
          </a:p>
        </p:txBody>
      </p:sp>
      <p:sp>
        <p:nvSpPr>
          <p:cNvPr id="18" name="Freeform 12"/>
          <p:cNvSpPr/>
          <p:nvPr/>
        </p:nvSpPr>
        <p:spPr>
          <a:xfrm flipH="1" flipV="1">
            <a:off x="10510838" y="5748338"/>
            <a:ext cx="528637" cy="530225"/>
          </a:xfrm>
          <a:custGeom>
            <a:avLst/>
            <a:gdLst/>
            <a:ahLst/>
            <a:cxnLst>
              <a:cxn ang="0">
                <a:pos x="0" y="0"/>
              </a:cxn>
              <a:cxn ang="0">
                <a:pos x="528638" y="0"/>
              </a:cxn>
              <a:cxn ang="0">
                <a:pos x="528638" y="167941"/>
              </a:cxn>
              <a:cxn ang="0">
                <a:pos x="160127" y="167941"/>
              </a:cxn>
              <a:cxn ang="0">
                <a:pos x="160127" y="530225"/>
              </a:cxn>
              <a:cxn ang="0">
                <a:pos x="0" y="530225"/>
              </a:cxn>
              <a:cxn ang="0">
                <a:pos x="0" y="0"/>
              </a:cxn>
            </a:cxnLst>
            <a:rect l="0" t="0" r="0" b="0"/>
            <a:pathLst>
              <a:path w="1446" h="1446">
                <a:moveTo>
                  <a:pt x="0" y="0"/>
                </a:moveTo>
                <a:lnTo>
                  <a:pt x="1446" y="0"/>
                </a:lnTo>
                <a:lnTo>
                  <a:pt x="1446" y="458"/>
                </a:lnTo>
                <a:lnTo>
                  <a:pt x="438" y="458"/>
                </a:lnTo>
                <a:lnTo>
                  <a:pt x="438" y="1446"/>
                </a:lnTo>
                <a:lnTo>
                  <a:pt x="0" y="1446"/>
                </a:lnTo>
                <a:lnTo>
                  <a:pt x="0" y="0"/>
                </a:lnTo>
                <a:close/>
              </a:path>
            </a:pathLst>
          </a:custGeom>
          <a:solidFill>
            <a:schemeClr val="tx2">
              <a:alpha val="100000"/>
            </a:schemeClr>
          </a:solidFill>
          <a:ln w="9525">
            <a:noFill/>
          </a:ln>
        </p:spPr>
        <p:txBody>
          <a:bodyPr/>
          <a:lstStyle/>
          <a:p>
            <a:endParaRPr lang="zh-CN" altLang="en-US"/>
          </a:p>
        </p:txBody>
      </p:sp>
      <p:sp>
        <p:nvSpPr>
          <p:cNvPr id="19" name="TextBox 18"/>
          <p:cNvSpPr txBox="1"/>
          <p:nvPr/>
        </p:nvSpPr>
        <p:spPr>
          <a:xfrm>
            <a:off x="1350963" y="3389313"/>
            <a:ext cx="1663700"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j-ea"/>
                <a:ea typeface="+mj-ea"/>
                <a:cs typeface="+mn-cs"/>
              </a:rPr>
              <a:t>线下门店</a:t>
            </a:r>
            <a:endParaRPr kumimoji="0" lang="zh-CN" altLang="en-US" sz="2000" b="1" kern="1200" cap="none" spc="0" normalizeH="0" baseline="0" noProof="0" dirty="0">
              <a:solidFill>
                <a:schemeClr val="accent3"/>
              </a:solidFill>
              <a:latin typeface="+mj-ea"/>
              <a:ea typeface="+mj-ea"/>
              <a:cs typeface="+mn-cs"/>
            </a:endParaRPr>
          </a:p>
        </p:txBody>
      </p:sp>
      <p:sp>
        <p:nvSpPr>
          <p:cNvPr id="20" name="TextBox 19"/>
          <p:cNvSpPr txBox="1"/>
          <p:nvPr/>
        </p:nvSpPr>
        <p:spPr>
          <a:xfrm>
            <a:off x="5321300" y="3389313"/>
            <a:ext cx="1663700"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j-ea"/>
                <a:ea typeface="+mj-ea"/>
                <a:cs typeface="+mn-cs"/>
              </a:rPr>
              <a:t>手机</a:t>
            </a:r>
            <a:r>
              <a:rPr kumimoji="0" lang="en-US" altLang="zh-CN" sz="2000" b="1" kern="1200" cap="none" spc="0" normalizeH="0" baseline="0" noProof="0" dirty="0" smtClean="0">
                <a:solidFill>
                  <a:schemeClr val="accent3"/>
                </a:solidFill>
                <a:latin typeface="+mj-ea"/>
                <a:ea typeface="+mj-ea"/>
                <a:cs typeface="+mn-cs"/>
              </a:rPr>
              <a:t>APP</a:t>
            </a:r>
            <a:endParaRPr kumimoji="0" lang="zh-CN" altLang="en-US" sz="2000" b="1" kern="1200" cap="none" spc="0" normalizeH="0" baseline="0" noProof="0" dirty="0">
              <a:solidFill>
                <a:schemeClr val="accent3"/>
              </a:solidFill>
              <a:latin typeface="+mj-ea"/>
              <a:ea typeface="+mj-ea"/>
              <a:cs typeface="+mn-cs"/>
            </a:endParaRPr>
          </a:p>
        </p:txBody>
      </p:sp>
      <p:sp>
        <p:nvSpPr>
          <p:cNvPr id="21" name="TextBox 20"/>
          <p:cNvSpPr txBox="1"/>
          <p:nvPr/>
        </p:nvSpPr>
        <p:spPr>
          <a:xfrm>
            <a:off x="8993188" y="3389313"/>
            <a:ext cx="1663700"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j-ea"/>
                <a:ea typeface="+mj-ea"/>
                <a:cs typeface="+mn-cs"/>
              </a:rPr>
              <a:t>电脑客户端</a:t>
            </a:r>
            <a:endParaRPr kumimoji="0" lang="zh-CN" altLang="en-US" sz="2000" b="1" kern="1200" cap="none" spc="0" normalizeH="0" baseline="0" noProof="0" dirty="0">
              <a:solidFill>
                <a:schemeClr val="accent3"/>
              </a:solidFill>
              <a:latin typeface="+mj-ea"/>
              <a:ea typeface="+mj-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1439"/>
                            </p:stCondLst>
                            <p:childTnLst>
                              <p:par>
                                <p:cTn id="25" presetID="42"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par>
                          <p:cTn id="30" fill="hold">
                            <p:stCondLst>
                              <p:cond delay="2439"/>
                            </p:stCondLst>
                            <p:childTnLst>
                              <p:par>
                                <p:cTn id="31" presetID="52"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Scale>
                                      <p:cBhvr>
                                        <p:cTn id="3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3"/>
                                        </p:tgtEl>
                                        <p:attrNameLst>
                                          <p:attrName>ppt_x</p:attrName>
                                          <p:attrName>ppt_y</p:attrName>
                                        </p:attrNameLst>
                                      </p:cBhvr>
                                    </p:animMotion>
                                    <p:animEffect transition="in" filter="fade">
                                      <p:cBhvr>
                                        <p:cTn id="35" dur="1000"/>
                                        <p:tgtEl>
                                          <p:spTgt spid="13"/>
                                        </p:tgtEl>
                                      </p:cBhvr>
                                    </p:animEffect>
                                  </p:childTnLst>
                                </p:cTn>
                              </p:par>
                            </p:childTnLst>
                          </p:cTn>
                        </p:par>
                        <p:par>
                          <p:cTn id="36" fill="hold">
                            <p:stCondLst>
                              <p:cond delay="3439"/>
                            </p:stCondLst>
                            <p:childTnLst>
                              <p:par>
                                <p:cTn id="37" presetID="53" presetClass="entr" presetSubtype="16"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par>
                          <p:cTn id="47" fill="hold">
                            <p:stCondLst>
                              <p:cond delay="3939"/>
                            </p:stCondLst>
                            <p:childTnLst>
                              <p:par>
                                <p:cTn id="48" presetID="52"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Scale>
                                      <p:cBhvr>
                                        <p:cTn id="50"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4"/>
                                        </p:tgtEl>
                                        <p:attrNameLst>
                                          <p:attrName>ppt_x</p:attrName>
                                          <p:attrName>ppt_y</p:attrName>
                                        </p:attrNameLst>
                                      </p:cBhvr>
                                    </p:animMotion>
                                    <p:animEffect transition="in" filter="fade">
                                      <p:cBhvr>
                                        <p:cTn id="52" dur="1000"/>
                                        <p:tgtEl>
                                          <p:spTgt spid="14"/>
                                        </p:tgtEl>
                                      </p:cBhvr>
                                    </p:animEffect>
                                  </p:childTnLst>
                                </p:cTn>
                              </p:par>
                            </p:childTnLst>
                          </p:cTn>
                        </p:par>
                        <p:par>
                          <p:cTn id="53" fill="hold">
                            <p:stCondLst>
                              <p:cond delay="4939"/>
                            </p:stCondLst>
                            <p:childTnLst>
                              <p:par>
                                <p:cTn id="54" presetID="53" presetClass="entr" presetSubtype="16"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par>
                                <p:cTn id="59" presetID="42" presetClass="entr" presetSubtype="0" fill="hold" grpId="0" nodeType="withEffect">
                                  <p:stCondLst>
                                    <p:cond delay="40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par>
                          <p:cTn id="64" fill="hold">
                            <p:stCondLst>
                              <p:cond delay="5439"/>
                            </p:stCondLst>
                            <p:childTnLst>
                              <p:par>
                                <p:cTn id="65" presetID="1" presetClass="entr" presetSubtype="0"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par>
                                <p:cTn id="67" presetID="35" presetClass="path" presetSubtype="0" accel="50000" decel="50000" fill="hold" nodeType="withEffect">
                                  <p:stCondLst>
                                    <p:cond delay="0"/>
                                  </p:stCondLst>
                                  <p:childTnLst>
                                    <p:animMotion origin="layout" path="M -3.56836E-6 -3.7037E-7 L 0.36686 0.15278 " pathEditMode="relative" rAng="0" ptsTypes="AA">
                                      <p:cBhvr>
                                        <p:cTn id="68" dur="500" spd="-99900" fill="hold"/>
                                        <p:tgtEl>
                                          <p:spTgt spid="17"/>
                                        </p:tgtEl>
                                        <p:attrNameLst>
                                          <p:attrName>ppt_x</p:attrName>
                                          <p:attrName>ppt_y</p:attrName>
                                        </p:attrNameLst>
                                      </p:cBhvr>
                                      <p:rCtr x="18300" y="7600"/>
                                    </p:animMotion>
                                  </p:childTnLst>
                                </p:cTn>
                              </p:par>
                              <p:par>
                                <p:cTn id="69" presetID="1"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par>
                                <p:cTn id="71" presetID="35" presetClass="path" presetSubtype="0" accel="50000" decel="50000" fill="hold" nodeType="withEffect">
                                  <p:stCondLst>
                                    <p:cond delay="0"/>
                                  </p:stCondLst>
                                  <p:childTnLst>
                                    <p:animMotion origin="layout" path="M 7.85742E-7 -3.33333E-6 L -0.39495 -0.11018 " pathEditMode="relative" rAng="0" ptsTypes="AA">
                                      <p:cBhvr>
                                        <p:cTn id="72" dur="500" spd="-99900" fill="hold"/>
                                        <p:tgtEl>
                                          <p:spTgt spid="18"/>
                                        </p:tgtEl>
                                        <p:attrNameLst>
                                          <p:attrName>ppt_x</p:attrName>
                                          <p:attrName>ppt_y</p:attrName>
                                        </p:attrNameLst>
                                      </p:cBhvr>
                                      <p:rCtr x="-19700" y="-5500"/>
                                    </p:animMotion>
                                  </p:childTnLst>
                                </p:cTn>
                              </p:par>
                              <p:par>
                                <p:cTn id="73" presetID="10"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5439"/>
                            </p:stCondLst>
                            <p:childTnLst>
                              <p:par>
                                <p:cTn id="79" presetID="22" presetClass="entr" presetSubtype="1" fill="hold" nodeType="afterEffect">
                                  <p:stCondLst>
                                    <p:cond delay="0"/>
                                  </p:stCondLst>
                                  <p:childTnLst>
                                    <p:set>
                                      <p:cBhvr>
                                        <p:cTn id="80" dur="1" fill="hold">
                                          <p:stCondLst>
                                            <p:cond delay="0"/>
                                          </p:stCondLst>
                                        </p:cTn>
                                        <p:tgtEl>
                                          <p:spTgt spid="16">
                                            <p:txEl>
                                              <p:pRg st="0" end="0"/>
                                            </p:txEl>
                                          </p:spTgt>
                                        </p:tgtEl>
                                        <p:attrNameLst>
                                          <p:attrName>style.visibility</p:attrName>
                                        </p:attrNameLst>
                                      </p:cBhvr>
                                      <p:to>
                                        <p:strVal val="visible"/>
                                      </p:to>
                                    </p:set>
                                    <p:animEffect transition="in" filter="wipe(up)">
                                      <p:cBhvr>
                                        <p:cTn id="81" dur="500"/>
                                        <p:tgtEl>
                                          <p:spTgt spid="16">
                                            <p:txEl>
                                              <p:pRg st="0" end="0"/>
                                            </p:txEl>
                                          </p:spTgt>
                                        </p:tgtEl>
                                      </p:cBhvr>
                                    </p:animEffect>
                                  </p:childTnLst>
                                </p:cTn>
                              </p:par>
                            </p:childTnLst>
                          </p:cTn>
                        </p:par>
                        <p:par>
                          <p:cTn id="82" fill="hold">
                            <p:stCondLst>
                              <p:cond delay="5939"/>
                            </p:stCondLst>
                            <p:childTnLst>
                              <p:par>
                                <p:cTn id="83" presetID="22" presetClass="entr" presetSubtype="1" fill="hold"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wipe(up)">
                                      <p:cBhvr>
                                        <p:cTn id="85"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5" grpId="0" animBg="1"/>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等腰三角形 2"/>
          <p:cNvSpPr/>
          <p:nvPr/>
        </p:nvSpPr>
        <p:spPr bwMode="auto">
          <a:xfrm rot="3036074">
            <a:off x="5834856" y="1867694"/>
            <a:ext cx="1789113" cy="2070100"/>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28575">
            <a:solidFill>
              <a:srgbClr val="F8F8F8"/>
            </a:solidFill>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 name="TextBox 4"/>
          <p:cNvSpPr txBox="1"/>
          <p:nvPr/>
        </p:nvSpPr>
        <p:spPr>
          <a:xfrm>
            <a:off x="6126163" y="2671763"/>
            <a:ext cx="1084262" cy="622300"/>
          </a:xfrm>
          <a:prstGeom prst="rect">
            <a:avLst/>
          </a:prstGeom>
          <a:noFill/>
          <a:ln w="9525">
            <a:noFill/>
          </a:ln>
        </p:spPr>
        <p:txBody>
          <a:bodyPr wrap="none" anchor="ctr"/>
          <a:lstStyle/>
          <a:p>
            <a:pPr algn="ctr"/>
            <a:r>
              <a:rPr lang="zh-CN" altLang="en-US" sz="2000" dirty="0">
                <a:solidFill>
                  <a:srgbClr val="FFFFFF"/>
                </a:solidFill>
                <a:latin typeface="微软雅黑" panose="020B0503020204020204" pitchFamily="34" charset="-122"/>
                <a:ea typeface="微软雅黑" panose="020B0503020204020204" pitchFamily="34" charset="-122"/>
              </a:rPr>
              <a:t>人员支持</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6" name="等腰三角形 2"/>
          <p:cNvSpPr/>
          <p:nvPr/>
        </p:nvSpPr>
        <p:spPr bwMode="auto">
          <a:xfrm rot="8763501">
            <a:off x="4689475" y="3124200"/>
            <a:ext cx="1789113" cy="2070100"/>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solidFill>
          <a:ln w="28575">
            <a:solidFill>
              <a:srgbClr val="F8F8F8"/>
            </a:solidFill>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 name="TextBox 6"/>
          <p:cNvSpPr txBox="1"/>
          <p:nvPr/>
        </p:nvSpPr>
        <p:spPr>
          <a:xfrm>
            <a:off x="4938713" y="3841750"/>
            <a:ext cx="1084262" cy="620713"/>
          </a:xfrm>
          <a:prstGeom prst="rect">
            <a:avLst/>
          </a:prstGeom>
          <a:noFill/>
          <a:ln w="9525">
            <a:noFill/>
          </a:ln>
        </p:spPr>
        <p:txBody>
          <a:bodyPr wrap="none" anchor="ctr"/>
          <a:lstStyle/>
          <a:p>
            <a:pPr algn="ctr"/>
            <a:r>
              <a:rPr lang="zh-CN" altLang="en-US" sz="2000" dirty="0">
                <a:solidFill>
                  <a:srgbClr val="FFFFFF"/>
                </a:solidFill>
                <a:latin typeface="微软雅黑" panose="020B0503020204020204" pitchFamily="34" charset="-122"/>
                <a:ea typeface="微软雅黑" panose="020B0503020204020204" pitchFamily="34" charset="-122"/>
              </a:rPr>
              <a:t>资金支持</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8" name="等腰三角形 2"/>
          <p:cNvSpPr/>
          <p:nvPr/>
        </p:nvSpPr>
        <p:spPr bwMode="auto">
          <a:xfrm rot="16474575">
            <a:off x="4164806" y="1439069"/>
            <a:ext cx="1789113" cy="2070100"/>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2"/>
          </a:solidFill>
          <a:ln w="28575">
            <a:solidFill>
              <a:srgbClr val="F8F8F8"/>
            </a:solidFill>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TextBox 8"/>
          <p:cNvSpPr txBox="1"/>
          <p:nvPr/>
        </p:nvSpPr>
        <p:spPr>
          <a:xfrm>
            <a:off x="4665663" y="2125663"/>
            <a:ext cx="1084262" cy="622300"/>
          </a:xfrm>
          <a:prstGeom prst="rect">
            <a:avLst/>
          </a:prstGeom>
          <a:noFill/>
          <a:ln w="9525">
            <a:noFill/>
          </a:ln>
        </p:spPr>
        <p:txBody>
          <a:bodyPr wrap="none" anchor="ctr"/>
          <a:lstStyle/>
          <a:p>
            <a:pPr algn="ctr"/>
            <a:r>
              <a:rPr lang="zh-CN" altLang="en-US" sz="2000" dirty="0">
                <a:solidFill>
                  <a:srgbClr val="FFFFFF"/>
                </a:solidFill>
                <a:latin typeface="微软雅黑" panose="020B0503020204020204" pitchFamily="34" charset="-122"/>
                <a:ea typeface="微软雅黑" panose="020B0503020204020204" pitchFamily="34" charset="-122"/>
              </a:rPr>
              <a:t>政策支持</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189038" y="1341438"/>
            <a:ext cx="1708150" cy="368300"/>
          </a:xfrm>
          <a:prstGeom prst="rect">
            <a:avLst/>
          </a:prstGeom>
          <a:noFill/>
          <a:ln w="9525">
            <a:noFill/>
          </a:ln>
        </p:spPr>
        <p:txBody>
          <a:bodyPr wrap="none">
            <a:spAutoFit/>
          </a:bodyPr>
          <a:lstStyle/>
          <a:p>
            <a:r>
              <a:rPr lang="en-US" altLang="zh-CN" b="1" dirty="0">
                <a:solidFill>
                  <a:srgbClr val="4D4D4D"/>
                </a:solidFill>
                <a:latin typeface="微软雅黑" panose="020B0503020204020204" pitchFamily="34" charset="-122"/>
                <a:ea typeface="微软雅黑" panose="020B0503020204020204" pitchFamily="34" charset="-122"/>
              </a:rPr>
              <a:t>■</a:t>
            </a:r>
            <a:r>
              <a:rPr lang="zh-CN" altLang="en-US" b="1" dirty="0">
                <a:solidFill>
                  <a:srgbClr val="4D4D4D"/>
                </a:solidFill>
                <a:latin typeface="微软雅黑" panose="020B0503020204020204" pitchFamily="34" charset="-122"/>
                <a:ea typeface="微软雅黑" panose="020B0503020204020204" pitchFamily="34" charset="-122"/>
              </a:rPr>
              <a:t>请输入您标题</a:t>
            </a:r>
            <a:endParaRPr lang="zh-CN" altLang="en-US" b="1" dirty="0">
              <a:solidFill>
                <a:srgbClr val="4D4D4D"/>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189038" y="1649413"/>
            <a:ext cx="2767012" cy="1323975"/>
          </a:xfrm>
          <a:prstGeom prst="rect">
            <a:avLst/>
          </a:prstGeom>
          <a:noFill/>
          <a:ln w="9525">
            <a:noFill/>
          </a:ln>
        </p:spPr>
        <p:txBody>
          <a:bodyPr>
            <a:spAutoFit/>
          </a:bodyPr>
          <a:lstStyle/>
          <a:p>
            <a:r>
              <a:rPr lang="zh-CN" altLang="en-US" sz="1600" dirty="0">
                <a:solidFill>
                  <a:srgbClr val="4D4D4D"/>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7907338" y="1025525"/>
            <a:ext cx="1709737" cy="368300"/>
          </a:xfrm>
          <a:prstGeom prst="rect">
            <a:avLst/>
          </a:prstGeom>
          <a:noFill/>
          <a:ln w="9525">
            <a:noFill/>
          </a:ln>
        </p:spPr>
        <p:txBody>
          <a:bodyPr wrap="none">
            <a:spAutoFit/>
          </a:bodyPr>
          <a:lstStyle/>
          <a:p>
            <a:r>
              <a:rPr lang="en-US" altLang="zh-CN" b="1" dirty="0">
                <a:solidFill>
                  <a:srgbClr val="4D4D4D"/>
                </a:solidFill>
                <a:latin typeface="微软雅黑" panose="020B0503020204020204" pitchFamily="34" charset="-122"/>
                <a:ea typeface="微软雅黑" panose="020B0503020204020204" pitchFamily="34" charset="-122"/>
              </a:rPr>
              <a:t>■</a:t>
            </a:r>
            <a:r>
              <a:rPr lang="zh-CN" altLang="en-US" b="1" dirty="0">
                <a:solidFill>
                  <a:srgbClr val="4D4D4D"/>
                </a:solidFill>
                <a:latin typeface="微软雅黑" panose="020B0503020204020204" pitchFamily="34" charset="-122"/>
                <a:ea typeface="微软雅黑" panose="020B0503020204020204" pitchFamily="34" charset="-122"/>
              </a:rPr>
              <a:t>请输入您标题</a:t>
            </a:r>
            <a:endParaRPr lang="zh-CN" altLang="en-US" b="1" dirty="0">
              <a:solidFill>
                <a:srgbClr val="4D4D4D"/>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7907338" y="2930525"/>
            <a:ext cx="2767012" cy="1322388"/>
          </a:xfrm>
          <a:prstGeom prst="rect">
            <a:avLst/>
          </a:prstGeom>
          <a:noFill/>
          <a:ln w="9525">
            <a:noFill/>
          </a:ln>
        </p:spPr>
        <p:txBody>
          <a:bodyPr>
            <a:spAutoFit/>
          </a:bodyPr>
          <a:lstStyle/>
          <a:p>
            <a:r>
              <a:rPr lang="zh-CN" altLang="en-US" sz="1600" dirty="0">
                <a:solidFill>
                  <a:srgbClr val="4D4D4D"/>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2373313" y="5018088"/>
            <a:ext cx="1708150" cy="369887"/>
          </a:xfrm>
          <a:prstGeom prst="rect">
            <a:avLst/>
          </a:prstGeom>
          <a:noFill/>
          <a:ln w="9525">
            <a:noFill/>
          </a:ln>
        </p:spPr>
        <p:txBody>
          <a:bodyPr wrap="none">
            <a:spAutoFit/>
          </a:bodyPr>
          <a:lstStyle/>
          <a:p>
            <a:r>
              <a:rPr lang="en-US" altLang="zh-CN" b="1" dirty="0">
                <a:solidFill>
                  <a:srgbClr val="4D4D4D"/>
                </a:solidFill>
                <a:latin typeface="微软雅黑" panose="020B0503020204020204" pitchFamily="34" charset="-122"/>
                <a:ea typeface="微软雅黑" panose="020B0503020204020204" pitchFamily="34" charset="-122"/>
              </a:rPr>
              <a:t>■</a:t>
            </a:r>
            <a:r>
              <a:rPr lang="zh-CN" altLang="en-US" b="1" dirty="0">
                <a:solidFill>
                  <a:srgbClr val="4D4D4D"/>
                </a:solidFill>
                <a:latin typeface="微软雅黑" panose="020B0503020204020204" pitchFamily="34" charset="-122"/>
                <a:ea typeface="微软雅黑" panose="020B0503020204020204" pitchFamily="34" charset="-122"/>
              </a:rPr>
              <a:t>请输入您标题</a:t>
            </a:r>
            <a:endParaRPr lang="zh-CN" altLang="en-US" b="1" dirty="0">
              <a:solidFill>
                <a:srgbClr val="4D4D4D"/>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2373313" y="5327650"/>
            <a:ext cx="4429125" cy="830263"/>
          </a:xfrm>
          <a:prstGeom prst="rect">
            <a:avLst/>
          </a:prstGeom>
          <a:noFill/>
          <a:ln w="9525">
            <a:noFill/>
          </a:ln>
        </p:spPr>
        <p:txBody>
          <a:bodyPr>
            <a:spAutoFit/>
          </a:bodyPr>
          <a:lstStyle/>
          <a:p>
            <a:r>
              <a:rPr lang="zh-CN" altLang="en-US" sz="1600" dirty="0">
                <a:solidFill>
                  <a:srgbClr val="4D4D4D"/>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16" name="矩形 15"/>
          <p:cNvSpPr/>
          <p:nvPr/>
        </p:nvSpPr>
        <p:spPr>
          <a:xfrm>
            <a:off x="8015288" y="1447800"/>
            <a:ext cx="2460625" cy="1504950"/>
          </a:xfrm>
          <a:prstGeom prst="rect">
            <a:avLst/>
          </a:prstGeom>
          <a:blipFill rotWithShape="1">
            <a:blip r:embed="rId1"/>
            <a:stretch>
              <a:fillRect/>
            </a:stretch>
          </a:blipFill>
          <a:ln w="9525">
            <a:noFill/>
          </a:ln>
        </p:spPr>
        <p:txBody>
          <a:bodyPr/>
          <a:lstStyle/>
          <a:p>
            <a:endParaRPr lang="zh-CN" altLang="en-US" dirty="0">
              <a:solidFill>
                <a:srgbClr val="C4261D"/>
              </a:solidFill>
              <a:latin typeface="Arial" panose="020B0604020202020204" pitchFamily="34" charset="0"/>
              <a:ea typeface="宋体" panose="02010600030101010101" pitchFamily="2" charset="-122"/>
            </a:endParaRPr>
          </a:p>
        </p:txBody>
      </p:sp>
      <p:sp>
        <p:nvSpPr>
          <p:cNvPr id="17" name="矩形 16"/>
          <p:cNvSpPr/>
          <p:nvPr/>
        </p:nvSpPr>
        <p:spPr>
          <a:xfrm>
            <a:off x="1301750" y="2965450"/>
            <a:ext cx="2462213" cy="1497013"/>
          </a:xfrm>
          <a:prstGeom prst="rect">
            <a:avLst/>
          </a:prstGeom>
          <a:blipFill rotWithShape="1">
            <a:blip r:embed="rId2"/>
            <a:stretch>
              <a:fillRect/>
            </a:stretch>
          </a:blipFill>
          <a:ln w="9525">
            <a:noFill/>
          </a:ln>
        </p:spPr>
        <p:txBody>
          <a:bodyPr/>
          <a:lstStyle/>
          <a:p>
            <a:endParaRPr lang="zh-CN" altLang="en-US" dirty="0">
              <a:solidFill>
                <a:srgbClr val="C4261D"/>
              </a:solidFill>
              <a:latin typeface="Arial" panose="020B0604020202020204" pitchFamily="34" charset="0"/>
              <a:ea typeface="宋体" panose="02010600030101010101" pitchFamily="2" charset="-122"/>
            </a:endParaRPr>
          </a:p>
        </p:txBody>
      </p:sp>
      <p:sp>
        <p:nvSpPr>
          <p:cNvPr id="18" name="矩形 17"/>
          <p:cNvSpPr/>
          <p:nvPr/>
        </p:nvSpPr>
        <p:spPr>
          <a:xfrm>
            <a:off x="6904038" y="5013325"/>
            <a:ext cx="2506662" cy="1439863"/>
          </a:xfrm>
          <a:prstGeom prst="rect">
            <a:avLst/>
          </a:prstGeom>
          <a:blipFill rotWithShape="1">
            <a:blip r:embed="rId3"/>
            <a:stretch>
              <a:fillRect/>
            </a:stretch>
          </a:blipFill>
          <a:ln w="9525">
            <a:noFill/>
          </a:ln>
        </p:spPr>
        <p:txBody>
          <a:bodyPr/>
          <a:lstStyle/>
          <a:p>
            <a:endParaRPr lang="zh-CN" altLang="en-US" dirty="0">
              <a:solidFill>
                <a:srgbClr val="C4261D"/>
              </a:solidFill>
              <a:latin typeface="Arial" panose="020B0604020202020204" pitchFamily="34" charset="0"/>
              <a:ea typeface="宋体" panose="02010600030101010101" pitchFamily="2" charset="-122"/>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 presetClass="entr" presetSubtype="1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1439"/>
                            </p:stCondLst>
                            <p:childTnLst>
                              <p:par>
                                <p:cTn id="24" presetID="31"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300" fill="hold"/>
                                        <p:tgtEl>
                                          <p:spTgt spid="5"/>
                                        </p:tgtEl>
                                        <p:attrNameLst>
                                          <p:attrName>ppt_w</p:attrName>
                                        </p:attrNameLst>
                                      </p:cBhvr>
                                      <p:tavLst>
                                        <p:tav tm="0">
                                          <p:val>
                                            <p:fltVal val="0"/>
                                          </p:val>
                                        </p:tav>
                                        <p:tav tm="100000">
                                          <p:val>
                                            <p:strVal val="#ppt_w"/>
                                          </p:val>
                                        </p:tav>
                                      </p:tavLst>
                                    </p:anim>
                                    <p:anim calcmode="lin" valueType="num">
                                      <p:cBhvr>
                                        <p:cTn id="27" dur="300" fill="hold"/>
                                        <p:tgtEl>
                                          <p:spTgt spid="5"/>
                                        </p:tgtEl>
                                        <p:attrNameLst>
                                          <p:attrName>ppt_h</p:attrName>
                                        </p:attrNameLst>
                                      </p:cBhvr>
                                      <p:tavLst>
                                        <p:tav tm="0">
                                          <p:val>
                                            <p:fltVal val="0"/>
                                          </p:val>
                                        </p:tav>
                                        <p:tav tm="100000">
                                          <p:val>
                                            <p:strVal val="#ppt_h"/>
                                          </p:val>
                                        </p:tav>
                                      </p:tavLst>
                                    </p:anim>
                                    <p:anim calcmode="lin" valueType="num">
                                      <p:cBhvr>
                                        <p:cTn id="28" dur="300" fill="hold"/>
                                        <p:tgtEl>
                                          <p:spTgt spid="5"/>
                                        </p:tgtEl>
                                        <p:attrNameLst>
                                          <p:attrName>style.rotation</p:attrName>
                                        </p:attrNameLst>
                                      </p:cBhvr>
                                      <p:tavLst>
                                        <p:tav tm="0">
                                          <p:val>
                                            <p:fltVal val="90"/>
                                          </p:val>
                                        </p:tav>
                                        <p:tav tm="100000">
                                          <p:val>
                                            <p:fltVal val="0"/>
                                          </p:val>
                                        </p:tav>
                                      </p:tavLst>
                                    </p:anim>
                                    <p:animEffect transition="in" filter="fade">
                                      <p:cBhvr>
                                        <p:cTn id="29" dur="300"/>
                                        <p:tgtEl>
                                          <p:spTgt spid="5"/>
                                        </p:tgtEl>
                                      </p:cBhvr>
                                    </p:animEffect>
                                  </p:childTnLst>
                                </p:cTn>
                              </p:par>
                            </p:childTnLst>
                          </p:cTn>
                        </p:par>
                        <p:par>
                          <p:cTn id="30" fill="hold">
                            <p:stCondLst>
                              <p:cond delay="1939"/>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2439"/>
                            </p:stCondLst>
                            <p:childTnLst>
                              <p:par>
                                <p:cTn id="35" presetID="14" presetClass="entr" presetSubtype="1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2939"/>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childTnLst>
                          </p:cTn>
                        </p:par>
                        <p:par>
                          <p:cTn id="42" fill="hold">
                            <p:stCondLst>
                              <p:cond delay="3439"/>
                            </p:stCondLst>
                            <p:childTnLst>
                              <p:par>
                                <p:cTn id="43" presetID="2" presetClass="entr" presetSubtype="9"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0-#ppt_w/2"/>
                                          </p:val>
                                        </p:tav>
                                        <p:tav tm="100000">
                                          <p:val>
                                            <p:strVal val="#ppt_x"/>
                                          </p:val>
                                        </p:tav>
                                      </p:tavLst>
                                    </p:anim>
                                    <p:anim calcmode="lin" valueType="num">
                                      <p:cBhvr additive="base">
                                        <p:cTn id="46" dur="500" fill="hold"/>
                                        <p:tgtEl>
                                          <p:spTgt spid="6"/>
                                        </p:tgtEl>
                                        <p:attrNameLst>
                                          <p:attrName>ppt_y</p:attrName>
                                        </p:attrNameLst>
                                      </p:cBhvr>
                                      <p:tavLst>
                                        <p:tav tm="0">
                                          <p:val>
                                            <p:strVal val="0-#ppt_h/2"/>
                                          </p:val>
                                        </p:tav>
                                        <p:tav tm="100000">
                                          <p:val>
                                            <p:strVal val="#ppt_y"/>
                                          </p:val>
                                        </p:tav>
                                      </p:tavLst>
                                    </p:anim>
                                  </p:childTnLst>
                                </p:cTn>
                              </p:par>
                            </p:childTnLst>
                          </p:cTn>
                        </p:par>
                        <p:par>
                          <p:cTn id="47" fill="hold">
                            <p:stCondLst>
                              <p:cond delay="3939"/>
                            </p:stCondLst>
                            <p:childTnLst>
                              <p:par>
                                <p:cTn id="48" presetID="31" presetClass="entr" presetSubtype="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300" fill="hold"/>
                                        <p:tgtEl>
                                          <p:spTgt spid="7"/>
                                        </p:tgtEl>
                                        <p:attrNameLst>
                                          <p:attrName>ppt_w</p:attrName>
                                        </p:attrNameLst>
                                      </p:cBhvr>
                                      <p:tavLst>
                                        <p:tav tm="0">
                                          <p:val>
                                            <p:fltVal val="0"/>
                                          </p:val>
                                        </p:tav>
                                        <p:tav tm="100000">
                                          <p:val>
                                            <p:strVal val="#ppt_w"/>
                                          </p:val>
                                        </p:tav>
                                      </p:tavLst>
                                    </p:anim>
                                    <p:anim calcmode="lin" valueType="num">
                                      <p:cBhvr>
                                        <p:cTn id="51" dur="300" fill="hold"/>
                                        <p:tgtEl>
                                          <p:spTgt spid="7"/>
                                        </p:tgtEl>
                                        <p:attrNameLst>
                                          <p:attrName>ppt_h</p:attrName>
                                        </p:attrNameLst>
                                      </p:cBhvr>
                                      <p:tavLst>
                                        <p:tav tm="0">
                                          <p:val>
                                            <p:fltVal val="0"/>
                                          </p:val>
                                        </p:tav>
                                        <p:tav tm="100000">
                                          <p:val>
                                            <p:strVal val="#ppt_h"/>
                                          </p:val>
                                        </p:tav>
                                      </p:tavLst>
                                    </p:anim>
                                    <p:anim calcmode="lin" valueType="num">
                                      <p:cBhvr>
                                        <p:cTn id="52" dur="300" fill="hold"/>
                                        <p:tgtEl>
                                          <p:spTgt spid="7"/>
                                        </p:tgtEl>
                                        <p:attrNameLst>
                                          <p:attrName>style.rotation</p:attrName>
                                        </p:attrNameLst>
                                      </p:cBhvr>
                                      <p:tavLst>
                                        <p:tav tm="0">
                                          <p:val>
                                            <p:fltVal val="90"/>
                                          </p:val>
                                        </p:tav>
                                        <p:tav tm="100000">
                                          <p:val>
                                            <p:fltVal val="0"/>
                                          </p:val>
                                        </p:tav>
                                      </p:tavLst>
                                    </p:anim>
                                    <p:animEffect transition="in" filter="fade">
                                      <p:cBhvr>
                                        <p:cTn id="53" dur="300"/>
                                        <p:tgtEl>
                                          <p:spTgt spid="7"/>
                                        </p:tgtEl>
                                      </p:cBhvr>
                                    </p:animEffect>
                                  </p:childTnLst>
                                </p:cTn>
                              </p:par>
                            </p:childTnLst>
                          </p:cTn>
                        </p:par>
                        <p:par>
                          <p:cTn id="54" fill="hold">
                            <p:stCondLst>
                              <p:cond delay="4439"/>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par>
                          <p:cTn id="58" fill="hold">
                            <p:stCondLst>
                              <p:cond delay="4939"/>
                            </p:stCondLst>
                            <p:childTnLst>
                              <p:par>
                                <p:cTn id="59" presetID="22" presetClass="entr" presetSubtype="1"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up)">
                                      <p:cBhvr>
                                        <p:cTn id="61" dur="500"/>
                                        <p:tgtEl>
                                          <p:spTgt spid="15"/>
                                        </p:tgtEl>
                                      </p:cBhvr>
                                    </p:animEffect>
                                  </p:childTnLst>
                                </p:cTn>
                              </p:par>
                            </p:childTnLst>
                          </p:cTn>
                        </p:par>
                        <p:par>
                          <p:cTn id="62" fill="hold">
                            <p:stCondLst>
                              <p:cond delay="5439"/>
                            </p:stCondLst>
                            <p:childTnLst>
                              <p:par>
                                <p:cTn id="63" presetID="14" presetClass="entr" presetSubtype="1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randombar(horizontal)">
                                      <p:cBhvr>
                                        <p:cTn id="65" dur="500"/>
                                        <p:tgtEl>
                                          <p:spTgt spid="18"/>
                                        </p:tgtEl>
                                      </p:cBhvr>
                                    </p:animEffect>
                                  </p:childTnLst>
                                </p:cTn>
                              </p:par>
                            </p:childTnLst>
                          </p:cTn>
                        </p:par>
                        <p:par>
                          <p:cTn id="66" fill="hold">
                            <p:stCondLst>
                              <p:cond delay="5939"/>
                            </p:stCondLst>
                            <p:childTnLst>
                              <p:par>
                                <p:cTn id="67" presetID="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1+#ppt_w/2"/>
                                          </p:val>
                                        </p:tav>
                                        <p:tav tm="100000">
                                          <p:val>
                                            <p:strVal val="#ppt_x"/>
                                          </p:val>
                                        </p:tav>
                                      </p:tavLst>
                                    </p:anim>
                                    <p:anim calcmode="lin" valueType="num">
                                      <p:cBhvr additive="base">
                                        <p:cTn id="70" dur="500" fill="hold"/>
                                        <p:tgtEl>
                                          <p:spTgt spid="8"/>
                                        </p:tgtEl>
                                        <p:attrNameLst>
                                          <p:attrName>ppt_y</p:attrName>
                                        </p:attrNameLst>
                                      </p:cBhvr>
                                      <p:tavLst>
                                        <p:tav tm="0">
                                          <p:val>
                                            <p:strVal val="#ppt_y"/>
                                          </p:val>
                                        </p:tav>
                                        <p:tav tm="100000">
                                          <p:val>
                                            <p:strVal val="#ppt_y"/>
                                          </p:val>
                                        </p:tav>
                                      </p:tavLst>
                                    </p:anim>
                                  </p:childTnLst>
                                </p:cTn>
                              </p:par>
                            </p:childTnLst>
                          </p:cTn>
                        </p:par>
                        <p:par>
                          <p:cTn id="71" fill="hold">
                            <p:stCondLst>
                              <p:cond delay="6439"/>
                            </p:stCondLst>
                            <p:childTnLst>
                              <p:par>
                                <p:cTn id="72" presetID="31" presetClass="entr" presetSubtype="0"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p:cTn id="74" dur="300" fill="hold"/>
                                        <p:tgtEl>
                                          <p:spTgt spid="9"/>
                                        </p:tgtEl>
                                        <p:attrNameLst>
                                          <p:attrName>ppt_w</p:attrName>
                                        </p:attrNameLst>
                                      </p:cBhvr>
                                      <p:tavLst>
                                        <p:tav tm="0">
                                          <p:val>
                                            <p:fltVal val="0"/>
                                          </p:val>
                                        </p:tav>
                                        <p:tav tm="100000">
                                          <p:val>
                                            <p:strVal val="#ppt_w"/>
                                          </p:val>
                                        </p:tav>
                                      </p:tavLst>
                                    </p:anim>
                                    <p:anim calcmode="lin" valueType="num">
                                      <p:cBhvr>
                                        <p:cTn id="75" dur="300" fill="hold"/>
                                        <p:tgtEl>
                                          <p:spTgt spid="9"/>
                                        </p:tgtEl>
                                        <p:attrNameLst>
                                          <p:attrName>ppt_h</p:attrName>
                                        </p:attrNameLst>
                                      </p:cBhvr>
                                      <p:tavLst>
                                        <p:tav tm="0">
                                          <p:val>
                                            <p:fltVal val="0"/>
                                          </p:val>
                                        </p:tav>
                                        <p:tav tm="100000">
                                          <p:val>
                                            <p:strVal val="#ppt_h"/>
                                          </p:val>
                                        </p:tav>
                                      </p:tavLst>
                                    </p:anim>
                                    <p:anim calcmode="lin" valueType="num">
                                      <p:cBhvr>
                                        <p:cTn id="76" dur="300" fill="hold"/>
                                        <p:tgtEl>
                                          <p:spTgt spid="9"/>
                                        </p:tgtEl>
                                        <p:attrNameLst>
                                          <p:attrName>style.rotation</p:attrName>
                                        </p:attrNameLst>
                                      </p:cBhvr>
                                      <p:tavLst>
                                        <p:tav tm="0">
                                          <p:val>
                                            <p:fltVal val="90"/>
                                          </p:val>
                                        </p:tav>
                                        <p:tav tm="100000">
                                          <p:val>
                                            <p:fltVal val="0"/>
                                          </p:val>
                                        </p:tav>
                                      </p:tavLst>
                                    </p:anim>
                                    <p:animEffect transition="in" filter="fade">
                                      <p:cBhvr>
                                        <p:cTn id="77" dur="300"/>
                                        <p:tgtEl>
                                          <p:spTgt spid="9"/>
                                        </p:tgtEl>
                                      </p:cBhvr>
                                    </p:animEffect>
                                  </p:childTnLst>
                                </p:cTn>
                              </p:par>
                            </p:childTnLst>
                          </p:cTn>
                        </p:par>
                        <p:par>
                          <p:cTn id="78" fill="hold">
                            <p:stCondLst>
                              <p:cond delay="6939"/>
                            </p:stCondLst>
                            <p:childTnLst>
                              <p:par>
                                <p:cTn id="79" presetID="22" presetClass="entr" presetSubtype="8" fill="hold" grpId="0" nodeType="after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left)">
                                      <p:cBhvr>
                                        <p:cTn id="81" dur="500"/>
                                        <p:tgtEl>
                                          <p:spTgt spid="10"/>
                                        </p:tgtEl>
                                      </p:cBhvr>
                                    </p:animEffect>
                                  </p:childTnLst>
                                </p:cTn>
                              </p:par>
                            </p:childTnLst>
                          </p:cTn>
                        </p:par>
                        <p:par>
                          <p:cTn id="82" fill="hold">
                            <p:stCondLst>
                              <p:cond delay="7439"/>
                            </p:stCondLst>
                            <p:childTnLst>
                              <p:par>
                                <p:cTn id="83" presetID="22" presetClass="entr" presetSubtype="1" fill="hold" grpId="0"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up)">
                                      <p:cBhvr>
                                        <p:cTn id="85" dur="500"/>
                                        <p:tgtEl>
                                          <p:spTgt spid="11"/>
                                        </p:tgtEl>
                                      </p:cBhvr>
                                    </p:animEffect>
                                  </p:childTnLst>
                                </p:cTn>
                              </p:par>
                            </p:childTnLst>
                          </p:cTn>
                        </p:par>
                        <p:par>
                          <p:cTn id="86" fill="hold">
                            <p:stCondLst>
                              <p:cond delay="7939"/>
                            </p:stCondLst>
                            <p:childTnLst>
                              <p:par>
                                <p:cTn id="87" presetID="14" presetClass="entr" presetSubtype="10"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randombar(horizontal)">
                                      <p:cBhvr>
                                        <p:cTn id="8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5" grpId="0"/>
      <p:bldP spid="7" grpId="0"/>
      <p:bldP spid="9" grpId="0"/>
      <p:bldP spid="10" grpId="0"/>
      <p:bldP spid="11" grpId="0"/>
      <p:bldP spid="12" grpId="0"/>
      <p:bldP spid="13" grpId="0"/>
      <p:bldP spid="14" grpId="0"/>
      <p:bldP spid="15" grpId="0"/>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pic>
        <p:nvPicPr>
          <p:cNvPr id="29698" name="图片 1"/>
          <p:cNvPicPr>
            <a:picLocks noChangeAspect="1"/>
          </p:cNvPicPr>
          <p:nvPr/>
        </p:nvPicPr>
        <p:blipFill>
          <a:blip r:embed="rId2"/>
          <a:stretch>
            <a:fillRect/>
          </a:stretch>
        </p:blipFill>
        <p:spPr>
          <a:xfrm>
            <a:off x="1843088" y="184150"/>
            <a:ext cx="8583612" cy="6646863"/>
          </a:xfrm>
          <a:prstGeom prst="rect">
            <a:avLst/>
          </a:prstGeom>
          <a:noFill/>
          <a:ln w="9525">
            <a:noFill/>
          </a:ln>
        </p:spPr>
      </p:pic>
      <p:sp>
        <p:nvSpPr>
          <p:cNvPr id="10" name="矩形 9"/>
          <p:cNvSpPr/>
          <p:nvPr/>
        </p:nvSpPr>
        <p:spPr>
          <a:xfrm>
            <a:off x="3182938" y="3216275"/>
            <a:ext cx="6299200" cy="922338"/>
          </a:xfrm>
          <a:prstGeom prst="rect">
            <a:avLst/>
          </a:prstGeom>
          <a:noFill/>
          <a:ln w="9525">
            <a:noFill/>
          </a:ln>
        </p:spPr>
        <p:txBody>
          <a:bodyPr lIns="0" tIns="0" rIns="0" bIns="0">
            <a:spAutoFit/>
          </a:bodyPr>
          <a:lstStyle/>
          <a:p>
            <a:pPr algn="ctr"/>
            <a:r>
              <a:rPr lang="zh-CN" altLang="en-US" sz="6000" b="1" dirty="0">
                <a:solidFill>
                  <a:srgbClr val="BA0379"/>
                </a:solidFill>
                <a:latin typeface="微软雅黑" panose="020B0503020204020204" pitchFamily="34" charset="-122"/>
                <a:ea typeface="微软雅黑" panose="020B0503020204020204" pitchFamily="34" charset="-122"/>
              </a:rPr>
              <a:t>请输入第四章标题</a:t>
            </a:r>
            <a:endParaRPr lang="zh-CN" altLang="en-US" sz="6000" b="1" dirty="0">
              <a:solidFill>
                <a:srgbClr val="BA0379"/>
              </a:solidFill>
              <a:latin typeface="微软雅黑" panose="020B0503020204020204" pitchFamily="34" charset="-122"/>
              <a:ea typeface="微软雅黑" panose="020B0503020204020204" pitchFamily="34" charset="-122"/>
            </a:endParaRPr>
          </a:p>
        </p:txBody>
      </p:sp>
      <p:sp>
        <p:nvSpPr>
          <p:cNvPr id="12" name="矩形 11"/>
          <p:cNvSpPr/>
          <p:nvPr/>
        </p:nvSpPr>
        <p:spPr>
          <a:xfrm>
            <a:off x="3433763" y="4143375"/>
            <a:ext cx="5808662" cy="708025"/>
          </a:xfrm>
          <a:prstGeom prst="rect">
            <a:avLst/>
          </a:prstGeom>
          <a:noFill/>
          <a:ln w="9525">
            <a:noFill/>
          </a:ln>
        </p:spPr>
        <p:txBody>
          <a:bodyPr>
            <a:spAutoFit/>
          </a:bodyPr>
          <a:lstStyle/>
          <a:p>
            <a:pPr algn="ctr"/>
            <a:r>
              <a:rPr lang="zh-CN" altLang="en-US" sz="2000" dirty="0">
                <a:solidFill>
                  <a:srgbClr val="42494D"/>
                </a:solidFill>
                <a:latin typeface="微软雅黑" panose="020B0503020204020204" pitchFamily="34" charset="-122"/>
                <a:ea typeface="微软雅黑" panose="020B0503020204020204" pitchFamily="34" charset="-122"/>
              </a:rPr>
              <a:t>这里可以用一段简短的话描述出本章中心内容、章节导语、小节标题；如无必要也可以删除。</a:t>
            </a:r>
            <a:endParaRPr lang="zh-CN" altLang="en-US" sz="2000" dirty="0">
              <a:solidFill>
                <a:srgbClr val="42494D"/>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5408613" y="1449388"/>
            <a:ext cx="1731962" cy="1736725"/>
            <a:chOff x="2763149" y="1364776"/>
            <a:chExt cx="818090" cy="820089"/>
          </a:xfrm>
        </p:grpSpPr>
        <p:sp>
          <p:nvSpPr>
            <p:cNvPr id="8" name="Oval 11"/>
            <p:cNvSpPr>
              <a:spLocks noChangeArrowheads="1"/>
            </p:cNvSpPr>
            <p:nvPr/>
          </p:nvSpPr>
          <p:spPr bwMode="auto">
            <a:xfrm>
              <a:off x="2763149" y="1364776"/>
              <a:ext cx="818090" cy="820089"/>
            </a:xfrm>
            <a:prstGeom prst="ellipse">
              <a:avLst/>
            </a:prstGeom>
            <a:solidFill>
              <a:schemeClr val="tx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A0379"/>
                </a:solidFill>
                <a:effectLst/>
                <a:uLnTx/>
                <a:uFillTx/>
                <a:latin typeface="Arial" panose="020B0604020202020204" pitchFamily="34" charset="0"/>
                <a:ea typeface="宋体" panose="02010600030101010101" pitchFamily="2" charset="-122"/>
                <a:cs typeface="+mn-cs"/>
              </a:endParaRPr>
            </a:p>
          </p:txBody>
        </p:sp>
        <p:sp>
          <p:nvSpPr>
            <p:cNvPr id="29704" name="Oval 12"/>
            <p:cNvSpPr/>
            <p:nvPr/>
          </p:nvSpPr>
          <p:spPr>
            <a:xfrm>
              <a:off x="2823156" y="1426783"/>
              <a:ext cx="696076" cy="696076"/>
            </a:xfrm>
            <a:prstGeom prst="ellipse">
              <a:avLst/>
            </a:prstGeom>
            <a:solidFill>
              <a:schemeClr val="tx1"/>
            </a:solidFill>
            <a:ln w="9525">
              <a:noFill/>
            </a:ln>
          </p:spPr>
          <p:txBody>
            <a:bodyPr/>
            <a:lstStyle/>
            <a:p>
              <a:endParaRPr lang="zh-CN" altLang="en-US" dirty="0">
                <a:solidFill>
                  <a:srgbClr val="BA0379"/>
                </a:solidFill>
                <a:latin typeface="Arial" panose="020B0604020202020204" pitchFamily="34" charset="0"/>
                <a:ea typeface="宋体" panose="02010600030101010101" pitchFamily="2" charset="-122"/>
              </a:endParaRPr>
            </a:p>
          </p:txBody>
        </p:sp>
      </p:grpSp>
      <p:sp>
        <p:nvSpPr>
          <p:cNvPr id="9" name="Rectangle 9"/>
          <p:cNvSpPr/>
          <p:nvPr/>
        </p:nvSpPr>
        <p:spPr>
          <a:xfrm>
            <a:off x="5892800" y="1616075"/>
            <a:ext cx="760413" cy="1477963"/>
          </a:xfrm>
          <a:prstGeom prst="rect">
            <a:avLst/>
          </a:prstGeom>
          <a:noFill/>
          <a:ln w="9525">
            <a:noFill/>
          </a:ln>
        </p:spPr>
        <p:txBody>
          <a:bodyPr wrap="none" lIns="0" tIns="0" rIns="0" bIns="0">
            <a:spAutoFit/>
          </a:bodyPr>
          <a:lstStyle/>
          <a:p>
            <a:pPr algn="ctr"/>
            <a:r>
              <a:rPr lang="en-US" altLang="zh-CN" sz="9600" b="1" dirty="0">
                <a:solidFill>
                  <a:srgbClr val="FFFFFF"/>
                </a:solidFill>
                <a:latin typeface="微软雅黑" panose="020B0503020204020204" pitchFamily="34" charset="-122"/>
                <a:ea typeface="微软雅黑" panose="020B0503020204020204" pitchFamily="34" charset="-122"/>
              </a:rPr>
              <a:t>4</a:t>
            </a:r>
            <a:endParaRPr lang="zh-CN" altLang="zh-CN" sz="16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38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 calcmode="lin" valueType="num">
                                      <p:cBhvr>
                                        <p:cTn id="9" dur="400" fill="hold"/>
                                        <p:tgtEl>
                                          <p:spTgt spid="9"/>
                                        </p:tgtEl>
                                        <p:attrNameLst>
                                          <p:attrName>style.rotation</p:attrName>
                                        </p:attrNameLst>
                                      </p:cBhvr>
                                      <p:tavLst>
                                        <p:tav tm="0">
                                          <p:val>
                                            <p:fltVal val="90"/>
                                          </p:val>
                                        </p:tav>
                                        <p:tav tm="100000">
                                          <p:val>
                                            <p:fltVal val="0"/>
                                          </p:val>
                                        </p:tav>
                                      </p:tavLst>
                                    </p:anim>
                                    <p:animEffect transition="in" filter="fade">
                                      <p:cBhvr>
                                        <p:cTn id="10" dur="400"/>
                                        <p:tgtEl>
                                          <p:spTgt spid="9"/>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by="(-#ppt_w*2)" calcmode="lin" valueType="num">
                                      <p:cBhvr rctx="PPT">
                                        <p:cTn id="14" dur="300" autoRev="1" fill="hold">
                                          <p:stCondLst>
                                            <p:cond delay="0"/>
                                          </p:stCondLst>
                                        </p:cTn>
                                        <p:tgtEl>
                                          <p:spTgt spid="10"/>
                                        </p:tgtEl>
                                        <p:attrNameLst>
                                          <p:attrName>ppt_w</p:attrName>
                                        </p:attrNameLst>
                                      </p:cBhvr>
                                    </p:anim>
                                    <p:anim by="(#ppt_w*0.50)" calcmode="lin" valueType="num">
                                      <p:cBhvr>
                                        <p:cTn id="15" dur="300" decel="50000" autoRev="1" fill="hold">
                                          <p:stCondLst>
                                            <p:cond delay="0"/>
                                          </p:stCondLst>
                                        </p:cTn>
                                        <p:tgtEl>
                                          <p:spTgt spid="10"/>
                                        </p:tgtEl>
                                        <p:attrNameLst>
                                          <p:attrName>ppt_x</p:attrName>
                                        </p:attrNameLst>
                                      </p:cBhvr>
                                    </p:anim>
                                    <p:anim from="(-#ppt_h/2)" to="(#ppt_y)" calcmode="lin" valueType="num">
                                      <p:cBhvr>
                                        <p:cTn id="16" dur="600" fill="hold">
                                          <p:stCondLst>
                                            <p:cond delay="0"/>
                                          </p:stCondLst>
                                        </p:cTn>
                                        <p:tgtEl>
                                          <p:spTgt spid="10"/>
                                        </p:tgtEl>
                                        <p:attrNameLst>
                                          <p:attrName>ppt_y</p:attrName>
                                        </p:attrNameLst>
                                      </p:cBhvr>
                                    </p:anim>
                                    <p:animRot by="21600000">
                                      <p:cBhvr>
                                        <p:cTn id="17" dur="600" fill="hold">
                                          <p:stCondLst>
                                            <p:cond delay="0"/>
                                          </p:stCondLst>
                                        </p:cTn>
                                        <p:tgtEl>
                                          <p:spTgt spid="10"/>
                                        </p:tgtEl>
                                        <p:attrNameLst>
                                          <p:attrName>r</p:attrName>
                                        </p:attrNameLst>
                                      </p:cBhvr>
                                    </p:animRot>
                                  </p:childTnLst>
                                </p:cTn>
                              </p:par>
                            </p:childTnLst>
                          </p:cTn>
                        </p:par>
                        <p:par>
                          <p:cTn id="18" fill="hold">
                            <p:stCondLst>
                              <p:cond delay="1419"/>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919"/>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Oval 6"/>
          <p:cNvSpPr>
            <a:spLocks noChangeArrowheads="1"/>
          </p:cNvSpPr>
          <p:nvPr/>
        </p:nvSpPr>
        <p:spPr bwMode="auto">
          <a:xfrm>
            <a:off x="715963" y="1060450"/>
            <a:ext cx="2249488" cy="2249488"/>
          </a:xfrm>
          <a:prstGeom prst="ellipse">
            <a:avLst/>
          </a:prstGeom>
          <a:solidFill>
            <a:schemeClr val="accent2">
              <a:lumMod val="85000"/>
            </a:schemeClr>
          </a:solidFill>
          <a:ln w="11"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5" name="Line 7"/>
          <p:cNvSpPr>
            <a:spLocks noChangeShapeType="1"/>
          </p:cNvSpPr>
          <p:nvPr/>
        </p:nvSpPr>
        <p:spPr bwMode="auto">
          <a:xfrm>
            <a:off x="2965450" y="2185988"/>
            <a:ext cx="2633663" cy="0"/>
          </a:xfrm>
          <a:prstGeom prst="line">
            <a:avLst/>
          </a:prstGeom>
          <a:noFill/>
          <a:ln w="11" cap="flat">
            <a:solidFill>
              <a:schemeClr val="accent3"/>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6" name="Line 8"/>
          <p:cNvSpPr>
            <a:spLocks noChangeShapeType="1"/>
          </p:cNvSpPr>
          <p:nvPr/>
        </p:nvSpPr>
        <p:spPr bwMode="auto">
          <a:xfrm>
            <a:off x="2693988" y="2917825"/>
            <a:ext cx="1749425" cy="1225550"/>
          </a:xfrm>
          <a:prstGeom prst="line">
            <a:avLst/>
          </a:prstGeom>
          <a:noFill/>
          <a:ln w="11" cap="flat">
            <a:solidFill>
              <a:schemeClr val="accent3"/>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7" name="Line 9"/>
          <p:cNvSpPr>
            <a:spLocks noChangeShapeType="1"/>
          </p:cNvSpPr>
          <p:nvPr/>
        </p:nvSpPr>
        <p:spPr bwMode="auto">
          <a:xfrm>
            <a:off x="1841500" y="3309938"/>
            <a:ext cx="0" cy="1600200"/>
          </a:xfrm>
          <a:prstGeom prst="line">
            <a:avLst/>
          </a:prstGeom>
          <a:noFill/>
          <a:ln w="11" cap="flat">
            <a:solidFill>
              <a:schemeClr val="accent3"/>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8" name="Oval 10"/>
          <p:cNvSpPr>
            <a:spLocks noChangeArrowheads="1"/>
          </p:cNvSpPr>
          <p:nvPr/>
        </p:nvSpPr>
        <p:spPr bwMode="auto">
          <a:xfrm>
            <a:off x="5657850" y="1581150"/>
            <a:ext cx="1236663" cy="1236663"/>
          </a:xfrm>
          <a:prstGeom prst="ellipse">
            <a:avLst/>
          </a:prstGeom>
          <a:solidFill>
            <a:schemeClr val="accent2">
              <a:lumMod val="85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9" name="Oval 11"/>
          <p:cNvSpPr/>
          <p:nvPr/>
        </p:nvSpPr>
        <p:spPr>
          <a:xfrm>
            <a:off x="5770563" y="1693863"/>
            <a:ext cx="1011237" cy="1011237"/>
          </a:xfrm>
          <a:prstGeom prst="ellipse">
            <a:avLst/>
          </a:prstGeom>
          <a:solidFill>
            <a:schemeClr val="bg1"/>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10" name="Oval 12"/>
          <p:cNvSpPr>
            <a:spLocks noChangeArrowheads="1"/>
          </p:cNvSpPr>
          <p:nvPr/>
        </p:nvSpPr>
        <p:spPr bwMode="auto">
          <a:xfrm>
            <a:off x="4389438" y="3789363"/>
            <a:ext cx="1236663" cy="1238250"/>
          </a:xfrm>
          <a:prstGeom prst="ellipse">
            <a:avLst/>
          </a:prstGeom>
          <a:solidFill>
            <a:schemeClr val="accent2">
              <a:lumMod val="85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11" name="Oval 13"/>
          <p:cNvSpPr/>
          <p:nvPr/>
        </p:nvSpPr>
        <p:spPr>
          <a:xfrm>
            <a:off x="4502150" y="3903663"/>
            <a:ext cx="1011238" cy="1011237"/>
          </a:xfrm>
          <a:prstGeom prst="ellipse">
            <a:avLst/>
          </a:prstGeom>
          <a:solidFill>
            <a:schemeClr val="tx2"/>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12" name="Oval 14"/>
          <p:cNvSpPr>
            <a:spLocks noChangeArrowheads="1"/>
          </p:cNvSpPr>
          <p:nvPr/>
        </p:nvSpPr>
        <p:spPr bwMode="auto">
          <a:xfrm>
            <a:off x="1222375" y="4905375"/>
            <a:ext cx="1236663" cy="1238250"/>
          </a:xfrm>
          <a:prstGeom prst="ellipse">
            <a:avLst/>
          </a:prstGeom>
          <a:solidFill>
            <a:schemeClr val="accent2">
              <a:lumMod val="85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13" name="Oval 15"/>
          <p:cNvSpPr/>
          <p:nvPr/>
        </p:nvSpPr>
        <p:spPr>
          <a:xfrm>
            <a:off x="1335088" y="5018088"/>
            <a:ext cx="1011237" cy="1011237"/>
          </a:xfrm>
          <a:prstGeom prst="ellipse">
            <a:avLst/>
          </a:prstGeom>
          <a:solidFill>
            <a:schemeClr val="accent1"/>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14" name="Oval 16"/>
          <p:cNvSpPr>
            <a:spLocks noChangeArrowheads="1"/>
          </p:cNvSpPr>
          <p:nvPr/>
        </p:nvSpPr>
        <p:spPr bwMode="auto">
          <a:xfrm>
            <a:off x="842963" y="1187450"/>
            <a:ext cx="1995488" cy="1997075"/>
          </a:xfrm>
          <a:prstGeom prst="ellipse">
            <a:avLst/>
          </a:prstGeom>
          <a:solidFill>
            <a:schemeClr val="accent4"/>
          </a:solidFill>
          <a:ln w="11" cap="flat">
            <a:no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15" name="TextBox 14"/>
          <p:cNvSpPr txBox="1"/>
          <p:nvPr/>
        </p:nvSpPr>
        <p:spPr>
          <a:xfrm>
            <a:off x="1098550" y="1866900"/>
            <a:ext cx="1484313" cy="8318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400" kern="1200" cap="none" spc="0" normalizeH="0" baseline="0" noProof="0" dirty="0" smtClean="0">
                <a:solidFill>
                  <a:schemeClr val="accent2"/>
                </a:solidFill>
                <a:latin typeface="+mn-ea"/>
                <a:ea typeface="+mn-ea"/>
                <a:cs typeface="+mn-cs"/>
              </a:rPr>
              <a:t>营销渠道建设情况</a:t>
            </a:r>
            <a:endParaRPr kumimoji="0" lang="zh-CN" altLang="en-US" sz="2400" kern="1200" cap="none" spc="0" normalizeH="0" baseline="0" noProof="0" dirty="0">
              <a:solidFill>
                <a:schemeClr val="accent2"/>
              </a:solidFill>
              <a:latin typeface="+mn-ea"/>
              <a:ea typeface="+mn-ea"/>
              <a:cs typeface="+mn-cs"/>
            </a:endParaRPr>
          </a:p>
        </p:txBody>
      </p:sp>
      <p:sp>
        <p:nvSpPr>
          <p:cNvPr id="16" name="TextBox 15"/>
          <p:cNvSpPr txBox="1"/>
          <p:nvPr/>
        </p:nvSpPr>
        <p:spPr>
          <a:xfrm>
            <a:off x="1401763" y="5200650"/>
            <a:ext cx="868363" cy="64611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2"/>
                </a:solidFill>
                <a:latin typeface="+mn-ea"/>
                <a:ea typeface="+mn-ea"/>
                <a:cs typeface="+mn-cs"/>
              </a:rPr>
              <a:t>营销活动</a:t>
            </a:r>
            <a:endParaRPr kumimoji="0" lang="zh-CN" altLang="en-US" kern="1200" cap="none" spc="0" normalizeH="0" baseline="0" noProof="0" dirty="0">
              <a:solidFill>
                <a:schemeClr val="accent2"/>
              </a:solidFill>
              <a:latin typeface="+mn-ea"/>
              <a:ea typeface="+mn-ea"/>
              <a:cs typeface="+mn-cs"/>
            </a:endParaRPr>
          </a:p>
        </p:txBody>
      </p:sp>
      <p:sp>
        <p:nvSpPr>
          <p:cNvPr id="17" name="TextBox 16"/>
          <p:cNvSpPr txBox="1"/>
          <p:nvPr/>
        </p:nvSpPr>
        <p:spPr>
          <a:xfrm>
            <a:off x="4554538" y="4108450"/>
            <a:ext cx="958850" cy="64611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smtClean="0">
                <a:solidFill>
                  <a:schemeClr val="accent2"/>
                </a:solidFill>
                <a:latin typeface="+mn-ea"/>
                <a:ea typeface="+mn-ea"/>
                <a:cs typeface="+mn-cs"/>
              </a:rPr>
              <a:t>业务员上门</a:t>
            </a:r>
            <a:endParaRPr kumimoji="0" lang="zh-CN" altLang="en-US" kern="1200" cap="none" spc="0" normalizeH="0" baseline="0" noProof="0" dirty="0">
              <a:solidFill>
                <a:schemeClr val="accent2"/>
              </a:solidFill>
              <a:latin typeface="+mn-ea"/>
              <a:ea typeface="+mn-ea"/>
              <a:cs typeface="+mn-cs"/>
            </a:endParaRPr>
          </a:p>
        </p:txBody>
      </p:sp>
      <p:sp>
        <p:nvSpPr>
          <p:cNvPr id="18" name="TextBox 17"/>
          <p:cNvSpPr txBox="1"/>
          <p:nvPr/>
        </p:nvSpPr>
        <p:spPr>
          <a:xfrm>
            <a:off x="5822950" y="1884363"/>
            <a:ext cx="868363" cy="64611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2"/>
                </a:solidFill>
                <a:latin typeface="+mn-ea"/>
                <a:ea typeface="+mn-ea"/>
                <a:cs typeface="+mn-cs"/>
              </a:rPr>
              <a:t>网点建设</a:t>
            </a:r>
            <a:endParaRPr kumimoji="0" lang="zh-CN" altLang="en-US" kern="1200" cap="none" spc="0" normalizeH="0" baseline="0" noProof="0" dirty="0">
              <a:solidFill>
                <a:schemeClr val="accent2"/>
              </a:solidFill>
              <a:latin typeface="+mn-ea"/>
              <a:ea typeface="+mn-ea"/>
              <a:cs typeface="+mn-cs"/>
            </a:endParaRPr>
          </a:p>
        </p:txBody>
      </p:sp>
      <p:sp>
        <p:nvSpPr>
          <p:cNvPr id="19" name="TextBox 18"/>
          <p:cNvSpPr txBox="1"/>
          <p:nvPr/>
        </p:nvSpPr>
        <p:spPr>
          <a:xfrm>
            <a:off x="7165975" y="1724025"/>
            <a:ext cx="3960813" cy="922338"/>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这里可以输入你的文字内容</a:t>
            </a:r>
            <a:r>
              <a:rPr kumimoji="0" lang="zh-CN" altLang="en-US" kern="1200" cap="none" spc="0" normalizeH="0" baseline="0" noProof="0" dirty="0">
                <a:solidFill>
                  <a:schemeClr val="accent3"/>
                </a:solidFill>
                <a:latin typeface="+mn-ea"/>
                <a:ea typeface="+mn-ea"/>
                <a:cs typeface="+mn-cs"/>
              </a:rPr>
              <a:t>这里可以输入你的文字</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这里可以输入你的文字</a:t>
            </a:r>
            <a:r>
              <a:rPr kumimoji="0" lang="zh-CN" altLang="en-US" kern="1200" cap="none" spc="0" normalizeH="0" baseline="0" noProof="0" dirty="0" smtClean="0">
                <a:solidFill>
                  <a:schemeClr val="accent3"/>
                </a:solidFill>
                <a:latin typeface="+mn-ea"/>
                <a:ea typeface="+mn-ea"/>
                <a:cs typeface="+mn-cs"/>
              </a:rPr>
              <a:t>内容</a:t>
            </a:r>
            <a:endParaRPr kumimoji="0" lang="zh-CN" altLang="en-US" kern="1200" cap="none" spc="0" normalizeH="0" baseline="0" noProof="0" dirty="0">
              <a:solidFill>
                <a:schemeClr val="accent3"/>
              </a:solidFill>
              <a:latin typeface="+mn-ea"/>
              <a:ea typeface="+mn-ea"/>
              <a:cs typeface="+mn-cs"/>
            </a:endParaRPr>
          </a:p>
        </p:txBody>
      </p:sp>
      <p:sp>
        <p:nvSpPr>
          <p:cNvPr id="20" name="TextBox 19"/>
          <p:cNvSpPr txBox="1"/>
          <p:nvPr/>
        </p:nvSpPr>
        <p:spPr>
          <a:xfrm>
            <a:off x="5827713" y="3933825"/>
            <a:ext cx="4087813" cy="9239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这里可以输入你的文字内容</a:t>
            </a:r>
            <a:r>
              <a:rPr kumimoji="0" lang="zh-CN" altLang="en-US" kern="1200" cap="none" spc="0" normalizeH="0" baseline="0" noProof="0" dirty="0">
                <a:solidFill>
                  <a:schemeClr val="accent3"/>
                </a:solidFill>
                <a:latin typeface="+mn-ea"/>
                <a:ea typeface="+mn-ea"/>
                <a:cs typeface="+mn-cs"/>
              </a:rPr>
              <a:t>这里可以输入你的文字</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这里可以输入你的文字</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a:t>
            </a:r>
            <a:r>
              <a:rPr kumimoji="0" lang="zh-CN" altLang="en-US" kern="1200" cap="none" spc="0" normalizeH="0" baseline="0" noProof="0" dirty="0" smtClean="0">
                <a:solidFill>
                  <a:schemeClr val="accent3"/>
                </a:solidFill>
                <a:latin typeface="+mn-ea"/>
                <a:ea typeface="+mn-ea"/>
                <a:cs typeface="+mn-cs"/>
              </a:rPr>
              <a:t>可以</a:t>
            </a:r>
            <a:endParaRPr kumimoji="0" lang="zh-CN" altLang="en-US" kern="1200" cap="none" spc="0" normalizeH="0" baseline="0" noProof="0" dirty="0">
              <a:solidFill>
                <a:schemeClr val="accent3"/>
              </a:solidFill>
              <a:latin typeface="+mn-ea"/>
              <a:ea typeface="+mn-ea"/>
              <a:cs typeface="+mn-cs"/>
            </a:endParaRPr>
          </a:p>
        </p:txBody>
      </p:sp>
      <p:sp>
        <p:nvSpPr>
          <p:cNvPr id="21" name="TextBox 20"/>
          <p:cNvSpPr txBox="1"/>
          <p:nvPr/>
        </p:nvSpPr>
        <p:spPr>
          <a:xfrm>
            <a:off x="2566988" y="5383213"/>
            <a:ext cx="6122988"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这里可以输入你的文字内容</a:t>
            </a:r>
            <a:r>
              <a:rPr kumimoji="0" lang="zh-CN" altLang="en-US" kern="1200" cap="none" spc="0" normalizeH="0" baseline="0" noProof="0" dirty="0">
                <a:solidFill>
                  <a:schemeClr val="accent3"/>
                </a:solidFill>
                <a:latin typeface="+mn-ea"/>
                <a:ea typeface="+mn-ea"/>
                <a:cs typeface="+mn-cs"/>
              </a:rPr>
              <a:t>这里可以输入你的文字</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这里可以输入你的文字</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这里可以输入你的文字</a:t>
            </a:r>
            <a:r>
              <a:rPr kumimoji="0" lang="zh-CN" altLang="en-US" kern="1200" cap="none" spc="0" normalizeH="0" baseline="0" noProof="0" dirty="0" smtClean="0">
                <a:solidFill>
                  <a:schemeClr val="accent3"/>
                </a:solidFill>
                <a:latin typeface="+mn-ea"/>
                <a:ea typeface="+mn-ea"/>
                <a:cs typeface="+mn-cs"/>
              </a:rPr>
              <a:t>内容</a:t>
            </a:r>
            <a:endParaRPr kumimoji="0" lang="zh-CN" altLang="en-US" kern="1200" cap="none" spc="0" normalizeH="0" baseline="0" noProof="0" dirty="0">
              <a:solidFill>
                <a:schemeClr val="accent3"/>
              </a:solidFill>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1"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2000"/>
                                        <p:tgtEl>
                                          <p:spTgt spid="14"/>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par>
                          <p:cTn id="25" fill="hold">
                            <p:stCondLst>
                              <p:cond delay="2939"/>
                            </p:stCondLst>
                            <p:childTnLst>
                              <p:par>
                                <p:cTn id="26" presetID="31"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 calcmode="lin" valueType="num">
                                      <p:cBhvr>
                                        <p:cTn id="30" dur="500" fill="hold"/>
                                        <p:tgtEl>
                                          <p:spTgt spid="15"/>
                                        </p:tgtEl>
                                        <p:attrNameLst>
                                          <p:attrName>style.rotation</p:attrName>
                                        </p:attrNameLst>
                                      </p:cBhvr>
                                      <p:tavLst>
                                        <p:tav tm="0">
                                          <p:val>
                                            <p:fltVal val="90"/>
                                          </p:val>
                                        </p:tav>
                                        <p:tav tm="100000">
                                          <p:val>
                                            <p:fltVal val="0"/>
                                          </p:val>
                                        </p:tav>
                                      </p:tavLst>
                                    </p:anim>
                                    <p:animEffect transition="in" filter="fade">
                                      <p:cBhvr>
                                        <p:cTn id="31" dur="500"/>
                                        <p:tgtEl>
                                          <p:spTgt spid="15"/>
                                        </p:tgtEl>
                                      </p:cBhvr>
                                    </p:animEffect>
                                  </p:childTnLst>
                                </p:cTn>
                              </p:par>
                            </p:childTnLst>
                          </p:cTn>
                        </p:par>
                        <p:par>
                          <p:cTn id="32" fill="hold">
                            <p:stCondLst>
                              <p:cond delay="3439"/>
                            </p:stCondLst>
                            <p:childTnLst>
                              <p:par>
                                <p:cTn id="33" presetID="2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par>
                                <p:cTn id="36" presetID="22" presetClass="entr" presetSubtype="8"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1"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500"/>
                                        <p:tgtEl>
                                          <p:spTgt spid="7"/>
                                        </p:tgtEl>
                                      </p:cBhvr>
                                    </p:animEffect>
                                  </p:childTnLst>
                                </p:cTn>
                              </p:par>
                            </p:childTnLst>
                          </p:cTn>
                        </p:par>
                        <p:par>
                          <p:cTn id="42" fill="hold">
                            <p:stCondLst>
                              <p:cond delay="3939"/>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4439"/>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4939"/>
                            </p:stCondLst>
                            <p:childTnLst>
                              <p:par>
                                <p:cTn id="81" presetID="22" presetClass="entr" presetSubtype="8"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left)">
                                      <p:cBhvr>
                                        <p:cTn id="83" dur="500"/>
                                        <p:tgtEl>
                                          <p:spTgt spid="19"/>
                                        </p:tgtEl>
                                      </p:cBhvr>
                                    </p:animEffect>
                                  </p:childTnLst>
                                </p:cTn>
                              </p:par>
                            </p:childTnLst>
                          </p:cTn>
                        </p:par>
                        <p:par>
                          <p:cTn id="84" fill="hold">
                            <p:stCondLst>
                              <p:cond delay="5439"/>
                            </p:stCondLst>
                            <p:childTnLst>
                              <p:par>
                                <p:cTn id="85" presetID="31" presetClass="entr" presetSubtype="0"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anim calcmode="lin" valueType="num">
                                      <p:cBhvr>
                                        <p:cTn id="89" dur="500" fill="hold"/>
                                        <p:tgtEl>
                                          <p:spTgt spid="17"/>
                                        </p:tgtEl>
                                        <p:attrNameLst>
                                          <p:attrName>style.rotation</p:attrName>
                                        </p:attrNameLst>
                                      </p:cBhvr>
                                      <p:tavLst>
                                        <p:tav tm="0">
                                          <p:val>
                                            <p:fltVal val="90"/>
                                          </p:val>
                                        </p:tav>
                                        <p:tav tm="100000">
                                          <p:val>
                                            <p:fltVal val="0"/>
                                          </p:val>
                                        </p:tav>
                                      </p:tavLst>
                                    </p:anim>
                                    <p:animEffect transition="in" filter="fade">
                                      <p:cBhvr>
                                        <p:cTn id="90" dur="500"/>
                                        <p:tgtEl>
                                          <p:spTgt spid="17"/>
                                        </p:tgtEl>
                                      </p:cBhvr>
                                    </p:animEffect>
                                  </p:childTnLst>
                                </p:cTn>
                              </p:par>
                            </p:childTnLst>
                          </p:cTn>
                        </p:par>
                        <p:par>
                          <p:cTn id="91" fill="hold">
                            <p:stCondLst>
                              <p:cond delay="5939"/>
                            </p:stCondLst>
                            <p:childTnLst>
                              <p:par>
                                <p:cTn id="92" presetID="22" presetClass="entr" presetSubtype="8"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left)">
                                      <p:cBhvr>
                                        <p:cTn id="94" dur="500"/>
                                        <p:tgtEl>
                                          <p:spTgt spid="20"/>
                                        </p:tgtEl>
                                      </p:cBhvr>
                                    </p:animEffect>
                                  </p:childTnLst>
                                </p:cTn>
                              </p:par>
                            </p:childTnLst>
                          </p:cTn>
                        </p:par>
                        <p:par>
                          <p:cTn id="95" fill="hold">
                            <p:stCondLst>
                              <p:cond delay="6439"/>
                            </p:stCondLst>
                            <p:childTnLst>
                              <p:par>
                                <p:cTn id="96" presetID="31" presetClass="entr" presetSubtype="0"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 calcmode="lin" valueType="num">
                                      <p:cBhvr>
                                        <p:cTn id="100" dur="500" fill="hold"/>
                                        <p:tgtEl>
                                          <p:spTgt spid="16"/>
                                        </p:tgtEl>
                                        <p:attrNameLst>
                                          <p:attrName>style.rotation</p:attrName>
                                        </p:attrNameLst>
                                      </p:cBhvr>
                                      <p:tavLst>
                                        <p:tav tm="0">
                                          <p:val>
                                            <p:fltVal val="90"/>
                                          </p:val>
                                        </p:tav>
                                        <p:tav tm="100000">
                                          <p:val>
                                            <p:fltVal val="0"/>
                                          </p:val>
                                        </p:tav>
                                      </p:tavLst>
                                    </p:anim>
                                    <p:animEffect transition="in" filter="fade">
                                      <p:cBhvr>
                                        <p:cTn id="101" dur="500"/>
                                        <p:tgtEl>
                                          <p:spTgt spid="16"/>
                                        </p:tgtEl>
                                      </p:cBhvr>
                                    </p:animEffect>
                                  </p:childTnLst>
                                </p:cTn>
                              </p:par>
                            </p:childTnLst>
                          </p:cTn>
                        </p:par>
                        <p:par>
                          <p:cTn id="102" fill="hold">
                            <p:stCondLst>
                              <p:cond delay="6939"/>
                            </p:stCondLst>
                            <p:childTnLst>
                              <p:par>
                                <p:cTn id="103" presetID="22" presetClass="entr" presetSubtype="8"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wipe(left)">
                                      <p:cBhvr>
                                        <p:cTn id="10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Freeform 10"/>
          <p:cNvSpPr>
            <a:spLocks noEditPoints="1"/>
          </p:cNvSpPr>
          <p:nvPr/>
        </p:nvSpPr>
        <p:spPr>
          <a:xfrm>
            <a:off x="708025" y="3298825"/>
            <a:ext cx="2646363" cy="284163"/>
          </a:xfrm>
          <a:custGeom>
            <a:avLst/>
            <a:gdLst/>
            <a:ahLst/>
            <a:cxnLst>
              <a:cxn ang="0">
                <a:pos x="0" y="38750"/>
              </a:cxn>
              <a:cxn ang="0">
                <a:pos x="2646363" y="38750"/>
              </a:cxn>
              <a:cxn ang="0">
                <a:pos x="2646363" y="0"/>
              </a:cxn>
              <a:cxn ang="0">
                <a:pos x="0" y="0"/>
              </a:cxn>
              <a:cxn ang="0">
                <a:pos x="0" y="38750"/>
              </a:cxn>
              <a:cxn ang="0">
                <a:pos x="1370124" y="284163"/>
              </a:cxn>
              <a:cxn ang="0">
                <a:pos x="1454088" y="180831"/>
              </a:cxn>
              <a:cxn ang="0">
                <a:pos x="1537287" y="78259"/>
              </a:cxn>
              <a:cxn ang="0">
                <a:pos x="1370124" y="78259"/>
              </a:cxn>
              <a:cxn ang="0">
                <a:pos x="1203725" y="78259"/>
              </a:cxn>
              <a:cxn ang="0">
                <a:pos x="1286925" y="180831"/>
              </a:cxn>
              <a:cxn ang="0">
                <a:pos x="1370124" y="284163"/>
              </a:cxn>
            </a:cxnLst>
            <a:rect l="0" t="0" r="0" b="0"/>
            <a:pathLst>
              <a:path w="3467" h="374">
                <a:moveTo>
                  <a:pt x="0" y="51"/>
                </a:moveTo>
                <a:lnTo>
                  <a:pt x="3467" y="51"/>
                </a:lnTo>
                <a:lnTo>
                  <a:pt x="3467" y="0"/>
                </a:lnTo>
                <a:lnTo>
                  <a:pt x="0" y="0"/>
                </a:lnTo>
                <a:lnTo>
                  <a:pt x="0" y="51"/>
                </a:lnTo>
                <a:close/>
                <a:moveTo>
                  <a:pt x="1795" y="374"/>
                </a:moveTo>
                <a:lnTo>
                  <a:pt x="1905" y="238"/>
                </a:lnTo>
                <a:lnTo>
                  <a:pt x="2014" y="103"/>
                </a:lnTo>
                <a:lnTo>
                  <a:pt x="1795" y="103"/>
                </a:lnTo>
                <a:lnTo>
                  <a:pt x="1577" y="103"/>
                </a:lnTo>
                <a:lnTo>
                  <a:pt x="1686" y="238"/>
                </a:lnTo>
                <a:lnTo>
                  <a:pt x="1795" y="374"/>
                </a:lnTo>
                <a:close/>
              </a:path>
            </a:pathLst>
          </a:custGeom>
          <a:solidFill>
            <a:schemeClr val="tx2">
              <a:alpha val="100000"/>
            </a:schemeClr>
          </a:solidFill>
          <a:ln w="9525">
            <a:noFill/>
          </a:ln>
        </p:spPr>
        <p:txBody>
          <a:bodyPr/>
          <a:lstStyle/>
          <a:p>
            <a:endParaRPr lang="zh-CN" altLang="en-US"/>
          </a:p>
        </p:txBody>
      </p:sp>
      <p:sp>
        <p:nvSpPr>
          <p:cNvPr id="5" name="Freeform 11"/>
          <p:cNvSpPr>
            <a:spLocks noEditPoints="1"/>
          </p:cNvSpPr>
          <p:nvPr/>
        </p:nvSpPr>
        <p:spPr bwMode="auto">
          <a:xfrm>
            <a:off x="3476625" y="3298825"/>
            <a:ext cx="2646363" cy="284163"/>
          </a:xfrm>
          <a:custGeom>
            <a:avLst/>
            <a:gdLst>
              <a:gd name="T0" fmla="*/ 0 w 3467"/>
              <a:gd name="T1" fmla="*/ 51 h 374"/>
              <a:gd name="T2" fmla="*/ 3467 w 3467"/>
              <a:gd name="T3" fmla="*/ 51 h 374"/>
              <a:gd name="T4" fmla="*/ 3467 w 3467"/>
              <a:gd name="T5" fmla="*/ 0 h 374"/>
              <a:gd name="T6" fmla="*/ 0 w 3467"/>
              <a:gd name="T7" fmla="*/ 0 h 374"/>
              <a:gd name="T8" fmla="*/ 0 w 3467"/>
              <a:gd name="T9" fmla="*/ 51 h 374"/>
              <a:gd name="T10" fmla="*/ 1796 w 3467"/>
              <a:gd name="T11" fmla="*/ 374 h 374"/>
              <a:gd name="T12" fmla="*/ 1905 w 3467"/>
              <a:gd name="T13" fmla="*/ 238 h 374"/>
              <a:gd name="T14" fmla="*/ 2014 w 3467"/>
              <a:gd name="T15" fmla="*/ 103 h 374"/>
              <a:gd name="T16" fmla="*/ 1796 w 3467"/>
              <a:gd name="T17" fmla="*/ 103 h 374"/>
              <a:gd name="T18" fmla="*/ 1577 w 3467"/>
              <a:gd name="T19" fmla="*/ 103 h 374"/>
              <a:gd name="T20" fmla="*/ 1686 w 3467"/>
              <a:gd name="T21" fmla="*/ 238 h 374"/>
              <a:gd name="T22" fmla="*/ 1796 w 3467"/>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7" h="374">
                <a:moveTo>
                  <a:pt x="0" y="51"/>
                </a:moveTo>
                <a:lnTo>
                  <a:pt x="3467" y="51"/>
                </a:lnTo>
                <a:lnTo>
                  <a:pt x="3467" y="0"/>
                </a:lnTo>
                <a:lnTo>
                  <a:pt x="0" y="0"/>
                </a:lnTo>
                <a:lnTo>
                  <a:pt x="0" y="51"/>
                </a:lnTo>
                <a:close/>
                <a:moveTo>
                  <a:pt x="1796" y="374"/>
                </a:moveTo>
                <a:lnTo>
                  <a:pt x="1905" y="238"/>
                </a:lnTo>
                <a:lnTo>
                  <a:pt x="2014" y="103"/>
                </a:lnTo>
                <a:lnTo>
                  <a:pt x="1796" y="103"/>
                </a:lnTo>
                <a:lnTo>
                  <a:pt x="1577" y="103"/>
                </a:lnTo>
                <a:lnTo>
                  <a:pt x="1686" y="238"/>
                </a:lnTo>
                <a:lnTo>
                  <a:pt x="1796" y="374"/>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reeform 12"/>
          <p:cNvSpPr>
            <a:spLocks noEditPoints="1"/>
          </p:cNvSpPr>
          <p:nvPr/>
        </p:nvSpPr>
        <p:spPr>
          <a:xfrm>
            <a:off x="6226175" y="3298825"/>
            <a:ext cx="2646363" cy="284163"/>
          </a:xfrm>
          <a:custGeom>
            <a:avLst/>
            <a:gdLst/>
            <a:ahLst/>
            <a:cxnLst>
              <a:cxn ang="0">
                <a:pos x="0" y="38750"/>
              </a:cxn>
              <a:cxn ang="0">
                <a:pos x="2646363" y="38750"/>
              </a:cxn>
              <a:cxn ang="0">
                <a:pos x="2646363" y="0"/>
              </a:cxn>
              <a:cxn ang="0">
                <a:pos x="0" y="0"/>
              </a:cxn>
              <a:cxn ang="0">
                <a:pos x="0" y="38750"/>
              </a:cxn>
              <a:cxn ang="0">
                <a:pos x="1370888" y="284163"/>
              </a:cxn>
              <a:cxn ang="0">
                <a:pos x="1454088" y="180831"/>
              </a:cxn>
              <a:cxn ang="0">
                <a:pos x="1537287" y="78259"/>
              </a:cxn>
              <a:cxn ang="0">
                <a:pos x="1370888" y="78259"/>
              </a:cxn>
              <a:cxn ang="0">
                <a:pos x="1203725" y="78259"/>
              </a:cxn>
              <a:cxn ang="0">
                <a:pos x="1286925" y="180831"/>
              </a:cxn>
              <a:cxn ang="0">
                <a:pos x="1370888" y="284163"/>
              </a:cxn>
            </a:cxnLst>
            <a:rect l="0" t="0" r="0" b="0"/>
            <a:pathLst>
              <a:path w="3467" h="374">
                <a:moveTo>
                  <a:pt x="0" y="51"/>
                </a:moveTo>
                <a:lnTo>
                  <a:pt x="3467" y="51"/>
                </a:lnTo>
                <a:lnTo>
                  <a:pt x="3467" y="0"/>
                </a:lnTo>
                <a:lnTo>
                  <a:pt x="0" y="0"/>
                </a:lnTo>
                <a:lnTo>
                  <a:pt x="0" y="51"/>
                </a:lnTo>
                <a:close/>
                <a:moveTo>
                  <a:pt x="1796" y="374"/>
                </a:moveTo>
                <a:lnTo>
                  <a:pt x="1905" y="238"/>
                </a:lnTo>
                <a:lnTo>
                  <a:pt x="2014" y="103"/>
                </a:lnTo>
                <a:lnTo>
                  <a:pt x="1796" y="103"/>
                </a:lnTo>
                <a:lnTo>
                  <a:pt x="1577" y="103"/>
                </a:lnTo>
                <a:lnTo>
                  <a:pt x="1686" y="238"/>
                </a:lnTo>
                <a:lnTo>
                  <a:pt x="1796" y="374"/>
                </a:lnTo>
                <a:close/>
              </a:path>
            </a:pathLst>
          </a:custGeom>
          <a:solidFill>
            <a:schemeClr val="tx2">
              <a:alpha val="100000"/>
            </a:schemeClr>
          </a:solidFill>
          <a:ln w="9525">
            <a:noFill/>
          </a:ln>
        </p:spPr>
        <p:txBody>
          <a:bodyPr/>
          <a:lstStyle/>
          <a:p>
            <a:endParaRPr lang="zh-CN" altLang="en-US"/>
          </a:p>
        </p:txBody>
      </p:sp>
      <p:sp>
        <p:nvSpPr>
          <p:cNvPr id="7" name="Freeform 13"/>
          <p:cNvSpPr>
            <a:spLocks noEditPoints="1"/>
          </p:cNvSpPr>
          <p:nvPr/>
        </p:nvSpPr>
        <p:spPr bwMode="auto">
          <a:xfrm>
            <a:off x="8988425" y="3298825"/>
            <a:ext cx="2646363" cy="284163"/>
          </a:xfrm>
          <a:custGeom>
            <a:avLst/>
            <a:gdLst>
              <a:gd name="T0" fmla="*/ 0 w 3466"/>
              <a:gd name="T1" fmla="*/ 51 h 374"/>
              <a:gd name="T2" fmla="*/ 3466 w 3466"/>
              <a:gd name="T3" fmla="*/ 51 h 374"/>
              <a:gd name="T4" fmla="*/ 3466 w 3466"/>
              <a:gd name="T5" fmla="*/ 0 h 374"/>
              <a:gd name="T6" fmla="*/ 0 w 3466"/>
              <a:gd name="T7" fmla="*/ 0 h 374"/>
              <a:gd name="T8" fmla="*/ 0 w 3466"/>
              <a:gd name="T9" fmla="*/ 51 h 374"/>
              <a:gd name="T10" fmla="*/ 1795 w 3466"/>
              <a:gd name="T11" fmla="*/ 374 h 374"/>
              <a:gd name="T12" fmla="*/ 1904 w 3466"/>
              <a:gd name="T13" fmla="*/ 238 h 374"/>
              <a:gd name="T14" fmla="*/ 2013 w 3466"/>
              <a:gd name="T15" fmla="*/ 103 h 374"/>
              <a:gd name="T16" fmla="*/ 1795 w 3466"/>
              <a:gd name="T17" fmla="*/ 103 h 374"/>
              <a:gd name="T18" fmla="*/ 1576 w 3466"/>
              <a:gd name="T19" fmla="*/ 103 h 374"/>
              <a:gd name="T20" fmla="*/ 1686 w 3466"/>
              <a:gd name="T21" fmla="*/ 238 h 374"/>
              <a:gd name="T22" fmla="*/ 1795 w 3466"/>
              <a:gd name="T23"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6" h="374">
                <a:moveTo>
                  <a:pt x="0" y="51"/>
                </a:moveTo>
                <a:lnTo>
                  <a:pt x="3466" y="51"/>
                </a:lnTo>
                <a:lnTo>
                  <a:pt x="3466" y="0"/>
                </a:lnTo>
                <a:lnTo>
                  <a:pt x="0" y="0"/>
                </a:lnTo>
                <a:lnTo>
                  <a:pt x="0" y="51"/>
                </a:lnTo>
                <a:close/>
                <a:moveTo>
                  <a:pt x="1795" y="374"/>
                </a:moveTo>
                <a:lnTo>
                  <a:pt x="1904" y="238"/>
                </a:lnTo>
                <a:lnTo>
                  <a:pt x="2013" y="103"/>
                </a:lnTo>
                <a:lnTo>
                  <a:pt x="1795" y="103"/>
                </a:lnTo>
                <a:lnTo>
                  <a:pt x="1576" y="103"/>
                </a:lnTo>
                <a:lnTo>
                  <a:pt x="1686" y="238"/>
                </a:lnTo>
                <a:lnTo>
                  <a:pt x="1795" y="374"/>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TextBox 7"/>
          <p:cNvSpPr txBox="1"/>
          <p:nvPr/>
        </p:nvSpPr>
        <p:spPr>
          <a:xfrm>
            <a:off x="708025" y="3836988"/>
            <a:ext cx="2625725" cy="369888"/>
          </a:xfrm>
          <a:prstGeom prst="rect">
            <a:avLst/>
          </a:prstGeom>
          <a:solidFill>
            <a:schemeClr val="tx2"/>
          </a:solidFill>
        </p:spPr>
        <p:txBody>
          <a:bodyPr wrap="square" rtlCol="0">
            <a:spAutoFit/>
          </a:bodyPr>
          <a:lstStyle/>
          <a:p>
            <a:pPr marR="0" algn="ctr" defTabSz="914400">
              <a:buClrTx/>
              <a:buSzTx/>
              <a:buFont typeface="Arial" panose="020B0604020202020204" pitchFamily="34" charset="0"/>
              <a:buNone/>
              <a:defRPr/>
            </a:pPr>
            <a:r>
              <a:rPr kumimoji="0" lang="zh-CN" altLang="en-US" b="1" kern="1200" cap="none" spc="0" normalizeH="0" baseline="0" noProof="0" dirty="0" smtClean="0">
                <a:solidFill>
                  <a:schemeClr val="accent2"/>
                </a:solidFill>
                <a:latin typeface="+mn-ea"/>
                <a:ea typeface="+mn-ea"/>
                <a:cs typeface="+mn-cs"/>
              </a:rPr>
              <a:t>添加标题</a:t>
            </a:r>
            <a:endParaRPr kumimoji="0" lang="en-US" altLang="zh-CN" b="1" kern="1200" cap="none" spc="0" normalizeH="0" baseline="0" noProof="0" dirty="0" smtClean="0">
              <a:solidFill>
                <a:schemeClr val="accent2"/>
              </a:solidFill>
              <a:latin typeface="+mn-ea"/>
              <a:ea typeface="+mn-ea"/>
              <a:cs typeface="+mn-cs"/>
            </a:endParaRPr>
          </a:p>
        </p:txBody>
      </p:sp>
      <p:sp>
        <p:nvSpPr>
          <p:cNvPr id="9" name="TextBox 8"/>
          <p:cNvSpPr txBox="1"/>
          <p:nvPr/>
        </p:nvSpPr>
        <p:spPr>
          <a:xfrm>
            <a:off x="682625" y="4295775"/>
            <a:ext cx="2647950" cy="203200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这里可以添加主要内容</a:t>
            </a:r>
            <a:endParaRPr kumimoji="0" lang="en-US" altLang="zh-CN" kern="1200" cap="none" spc="0" normalizeH="0" baseline="0" noProof="0" dirty="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这里可以添加主要内容</a:t>
            </a:r>
            <a:endParaRPr kumimoji="0" lang="zh-CN" altLang="en-US" kern="1200" cap="none" spc="0" normalizeH="0" baseline="0" noProof="0" dirty="0">
              <a:solidFill>
                <a:schemeClr val="accent3"/>
              </a:solidFill>
              <a:latin typeface="+mn-ea"/>
              <a:ea typeface="+mn-ea"/>
              <a:cs typeface="+mn-cs"/>
            </a:endParaRPr>
          </a:p>
          <a:p>
            <a:pPr marR="0" algn="ctr" defTabSz="914400">
              <a:buClrTx/>
              <a:buSzTx/>
              <a:buFont typeface="Arial" panose="020B0604020202020204" pitchFamily="34" charset="0"/>
              <a:buNone/>
              <a:defRPr/>
            </a:pPr>
            <a:endParaRPr kumimoji="0" lang="zh-CN" altLang="en-US" kern="1200" cap="none" spc="0" normalizeH="0" baseline="0" noProof="0" dirty="0">
              <a:solidFill>
                <a:schemeClr val="accent3"/>
              </a:solidFill>
              <a:latin typeface="+mn-ea"/>
              <a:ea typeface="+mn-ea"/>
              <a:cs typeface="+mn-cs"/>
            </a:endParaRPr>
          </a:p>
        </p:txBody>
      </p:sp>
      <p:sp>
        <p:nvSpPr>
          <p:cNvPr id="10" name="TextBox 9"/>
          <p:cNvSpPr txBox="1"/>
          <p:nvPr/>
        </p:nvSpPr>
        <p:spPr>
          <a:xfrm>
            <a:off x="3505200" y="3836988"/>
            <a:ext cx="2627313" cy="369888"/>
          </a:xfrm>
          <a:prstGeom prst="rect">
            <a:avLst/>
          </a:prstGeom>
          <a:solidFill>
            <a:schemeClr val="accent4"/>
          </a:solidFill>
        </p:spPr>
        <p:txBody>
          <a:bodyPr wrap="square" rtlCol="0">
            <a:spAutoFit/>
          </a:bodyPr>
          <a:lstStyle/>
          <a:p>
            <a:pPr marR="0" algn="ctr" defTabSz="914400">
              <a:buClrTx/>
              <a:buSzTx/>
              <a:buFont typeface="Arial" panose="020B0604020202020204" pitchFamily="34" charset="0"/>
              <a:buNone/>
              <a:defRPr/>
            </a:pPr>
            <a:r>
              <a:rPr kumimoji="0" lang="zh-CN" altLang="en-US" b="1" kern="1200" cap="none" spc="0" normalizeH="0" baseline="0" noProof="0" dirty="0" smtClean="0">
                <a:solidFill>
                  <a:schemeClr val="accent2"/>
                </a:solidFill>
                <a:latin typeface="+mn-ea"/>
                <a:ea typeface="+mn-ea"/>
                <a:cs typeface="+mn-cs"/>
              </a:rPr>
              <a:t>添加标题</a:t>
            </a:r>
            <a:endParaRPr kumimoji="0" lang="en-US" altLang="zh-CN" b="1" kern="1200" cap="none" spc="0" normalizeH="0" baseline="0" noProof="0" dirty="0" smtClean="0">
              <a:solidFill>
                <a:schemeClr val="accent2"/>
              </a:solidFill>
              <a:latin typeface="+mn-ea"/>
              <a:ea typeface="+mn-ea"/>
              <a:cs typeface="+mn-cs"/>
            </a:endParaRPr>
          </a:p>
        </p:txBody>
      </p:sp>
      <p:sp>
        <p:nvSpPr>
          <p:cNvPr id="11" name="TextBox 10"/>
          <p:cNvSpPr txBox="1"/>
          <p:nvPr/>
        </p:nvSpPr>
        <p:spPr>
          <a:xfrm>
            <a:off x="6289675" y="3836988"/>
            <a:ext cx="2627313" cy="369888"/>
          </a:xfrm>
          <a:prstGeom prst="rect">
            <a:avLst/>
          </a:prstGeom>
          <a:solidFill>
            <a:schemeClr val="tx2"/>
          </a:solidFill>
        </p:spPr>
        <p:txBody>
          <a:bodyPr wrap="square" rtlCol="0">
            <a:spAutoFit/>
          </a:bodyPr>
          <a:lstStyle/>
          <a:p>
            <a:pPr marR="0" algn="ctr" defTabSz="914400">
              <a:buClrTx/>
              <a:buSzTx/>
              <a:buFont typeface="Arial" panose="020B0604020202020204" pitchFamily="34" charset="0"/>
              <a:buNone/>
              <a:defRPr/>
            </a:pPr>
            <a:r>
              <a:rPr kumimoji="0" lang="zh-CN" altLang="en-US" b="1" kern="1200" cap="none" spc="0" normalizeH="0" baseline="0" noProof="0" dirty="0" smtClean="0">
                <a:solidFill>
                  <a:schemeClr val="accent2"/>
                </a:solidFill>
                <a:latin typeface="+mn-ea"/>
                <a:ea typeface="+mn-ea"/>
                <a:cs typeface="+mn-cs"/>
              </a:rPr>
              <a:t>添加标题</a:t>
            </a:r>
            <a:endParaRPr kumimoji="0" lang="en-US" altLang="zh-CN" b="1" kern="1200" cap="none" spc="0" normalizeH="0" baseline="0" noProof="0" dirty="0" smtClean="0">
              <a:solidFill>
                <a:schemeClr val="accent2"/>
              </a:solidFill>
              <a:latin typeface="+mn-ea"/>
              <a:ea typeface="+mn-ea"/>
              <a:cs typeface="+mn-cs"/>
            </a:endParaRPr>
          </a:p>
        </p:txBody>
      </p:sp>
      <p:sp>
        <p:nvSpPr>
          <p:cNvPr id="12" name="TextBox 11"/>
          <p:cNvSpPr txBox="1"/>
          <p:nvPr/>
        </p:nvSpPr>
        <p:spPr>
          <a:xfrm>
            <a:off x="9018588" y="3836988"/>
            <a:ext cx="2627313" cy="369888"/>
          </a:xfrm>
          <a:prstGeom prst="rect">
            <a:avLst/>
          </a:prstGeom>
          <a:solidFill>
            <a:schemeClr val="accent4"/>
          </a:solidFill>
        </p:spPr>
        <p:txBody>
          <a:bodyPr wrap="square" rtlCol="0">
            <a:spAutoFit/>
          </a:bodyPr>
          <a:lstStyle/>
          <a:p>
            <a:pPr marR="0" algn="ctr" defTabSz="914400">
              <a:buClrTx/>
              <a:buSzTx/>
              <a:buFont typeface="Arial" panose="020B0604020202020204" pitchFamily="34" charset="0"/>
              <a:buNone/>
              <a:defRPr/>
            </a:pPr>
            <a:r>
              <a:rPr kumimoji="0" lang="zh-CN" altLang="en-US" b="1" kern="1200" cap="none" spc="0" normalizeH="0" baseline="0" noProof="0" dirty="0" smtClean="0">
                <a:solidFill>
                  <a:schemeClr val="accent2"/>
                </a:solidFill>
                <a:latin typeface="+mn-ea"/>
                <a:ea typeface="+mn-ea"/>
                <a:cs typeface="+mn-cs"/>
              </a:rPr>
              <a:t>添加标题</a:t>
            </a:r>
            <a:endParaRPr kumimoji="0" lang="en-US" altLang="zh-CN" b="1" kern="1200" cap="none" spc="0" normalizeH="0" baseline="0" noProof="0" dirty="0" smtClean="0">
              <a:solidFill>
                <a:schemeClr val="accent2"/>
              </a:solidFill>
              <a:latin typeface="+mn-ea"/>
              <a:ea typeface="+mn-ea"/>
              <a:cs typeface="+mn-cs"/>
            </a:endParaRPr>
          </a:p>
        </p:txBody>
      </p:sp>
      <p:sp>
        <p:nvSpPr>
          <p:cNvPr id="13" name="TextBox 12"/>
          <p:cNvSpPr txBox="1"/>
          <p:nvPr/>
        </p:nvSpPr>
        <p:spPr>
          <a:xfrm>
            <a:off x="3467100" y="4295775"/>
            <a:ext cx="2646363" cy="203200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这里可以添加主要内容</a:t>
            </a:r>
            <a:endParaRPr kumimoji="0" lang="en-US" altLang="zh-CN" kern="1200" cap="none" spc="0" normalizeH="0" baseline="0" noProof="0" dirty="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这里可以添加主要内容</a:t>
            </a:r>
            <a:endParaRPr kumimoji="0" lang="zh-CN" altLang="en-US" kern="1200" cap="none" spc="0" normalizeH="0" baseline="0" noProof="0" dirty="0">
              <a:solidFill>
                <a:schemeClr val="accent3"/>
              </a:solidFill>
              <a:latin typeface="+mn-ea"/>
              <a:ea typeface="+mn-ea"/>
              <a:cs typeface="+mn-cs"/>
            </a:endParaRPr>
          </a:p>
          <a:p>
            <a:pPr marR="0" algn="ctr" defTabSz="914400">
              <a:buClrTx/>
              <a:buSzTx/>
              <a:buFont typeface="Arial" panose="020B0604020202020204" pitchFamily="34" charset="0"/>
              <a:buNone/>
              <a:defRPr/>
            </a:pPr>
            <a:endParaRPr kumimoji="0" lang="zh-CN" altLang="en-US" kern="1200" cap="none" spc="0" normalizeH="0" baseline="0" noProof="0" dirty="0">
              <a:solidFill>
                <a:schemeClr val="accent3"/>
              </a:solidFill>
              <a:latin typeface="+mn-ea"/>
              <a:ea typeface="+mn-ea"/>
              <a:cs typeface="+mn-cs"/>
            </a:endParaRPr>
          </a:p>
        </p:txBody>
      </p:sp>
      <p:sp>
        <p:nvSpPr>
          <p:cNvPr id="14" name="TextBox 13"/>
          <p:cNvSpPr txBox="1"/>
          <p:nvPr/>
        </p:nvSpPr>
        <p:spPr>
          <a:xfrm>
            <a:off x="6242050" y="4295775"/>
            <a:ext cx="2647950" cy="203200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这里可以添加主要内容</a:t>
            </a:r>
            <a:endParaRPr kumimoji="0" lang="en-US" altLang="zh-CN" kern="1200" cap="none" spc="0" normalizeH="0" baseline="0" noProof="0" dirty="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这里可以添加主要内容</a:t>
            </a:r>
            <a:endParaRPr kumimoji="0" lang="zh-CN" altLang="en-US" kern="1200" cap="none" spc="0" normalizeH="0" baseline="0" noProof="0" dirty="0">
              <a:solidFill>
                <a:schemeClr val="accent3"/>
              </a:solidFill>
              <a:latin typeface="+mn-ea"/>
              <a:ea typeface="+mn-ea"/>
              <a:cs typeface="+mn-cs"/>
            </a:endParaRPr>
          </a:p>
          <a:p>
            <a:pPr marR="0" algn="ctr" defTabSz="914400">
              <a:buClrTx/>
              <a:buSzTx/>
              <a:buFont typeface="Arial" panose="020B0604020202020204" pitchFamily="34" charset="0"/>
              <a:buNone/>
              <a:defRPr/>
            </a:pPr>
            <a:endParaRPr kumimoji="0" lang="zh-CN" altLang="en-US" kern="1200" cap="none" spc="0" normalizeH="0" baseline="0" noProof="0" dirty="0">
              <a:solidFill>
                <a:schemeClr val="accent3"/>
              </a:solidFill>
              <a:latin typeface="+mn-ea"/>
              <a:ea typeface="+mn-ea"/>
              <a:cs typeface="+mn-cs"/>
            </a:endParaRPr>
          </a:p>
        </p:txBody>
      </p:sp>
      <p:sp>
        <p:nvSpPr>
          <p:cNvPr id="15" name="TextBox 14"/>
          <p:cNvSpPr txBox="1"/>
          <p:nvPr/>
        </p:nvSpPr>
        <p:spPr>
          <a:xfrm>
            <a:off x="9026525" y="4295775"/>
            <a:ext cx="2647950" cy="203200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en-US" altLang="zh-CN" kern="1200" cap="none" spc="0" normalizeH="0" baseline="0" noProof="0" dirty="0" smtClean="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这里可以添加主要内容</a:t>
            </a:r>
            <a:endParaRPr kumimoji="0" lang="en-US" altLang="zh-CN" kern="1200" cap="none" spc="0" normalizeH="0" baseline="0" noProof="0" dirty="0">
              <a:solidFill>
                <a:schemeClr val="accent3"/>
              </a:solidFill>
              <a:latin typeface="+mn-ea"/>
              <a:ea typeface="+mn-ea"/>
              <a:cs typeface="+mn-cs"/>
            </a:endParaRPr>
          </a:p>
          <a:p>
            <a:pPr marR="0" algn="ctr"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这里可以添加主要内容</a:t>
            </a:r>
            <a:endParaRPr kumimoji="0" lang="zh-CN" altLang="en-US" kern="1200" cap="none" spc="0" normalizeH="0" baseline="0" noProof="0" dirty="0">
              <a:solidFill>
                <a:schemeClr val="accent3"/>
              </a:solidFill>
              <a:latin typeface="+mn-ea"/>
              <a:ea typeface="+mn-ea"/>
              <a:cs typeface="+mn-cs"/>
            </a:endParaRPr>
          </a:p>
          <a:p>
            <a:pPr marR="0" algn="ctr" defTabSz="914400">
              <a:buClrTx/>
              <a:buSzTx/>
              <a:buFont typeface="Arial" panose="020B0604020202020204" pitchFamily="34" charset="0"/>
              <a:buNone/>
              <a:defRPr/>
            </a:pPr>
            <a:endParaRPr kumimoji="0" lang="zh-CN" altLang="en-US" kern="1200" cap="none" spc="0" normalizeH="0" baseline="0" noProof="0" dirty="0">
              <a:solidFill>
                <a:schemeClr val="accent3"/>
              </a:solidFill>
              <a:latin typeface="+mn-ea"/>
              <a:ea typeface="+mn-ea"/>
              <a:cs typeface="+mn-cs"/>
            </a:endParaRPr>
          </a:p>
        </p:txBody>
      </p:sp>
      <p:sp>
        <p:nvSpPr>
          <p:cNvPr id="16" name="Rectangle 6"/>
          <p:cNvSpPr/>
          <p:nvPr/>
        </p:nvSpPr>
        <p:spPr>
          <a:xfrm>
            <a:off x="715963" y="1196975"/>
            <a:ext cx="2640012" cy="2051050"/>
          </a:xfrm>
          <a:prstGeom prst="rect">
            <a:avLst/>
          </a:prstGeom>
          <a:blipFill rotWithShape="1">
            <a:blip r:embed="rId1"/>
            <a:stretch>
              <a:fillRect/>
            </a:stretch>
          </a:blip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17" name="Rectangle 7"/>
          <p:cNvSpPr/>
          <p:nvPr/>
        </p:nvSpPr>
        <p:spPr>
          <a:xfrm>
            <a:off x="3475038" y="1196975"/>
            <a:ext cx="2640012" cy="2051050"/>
          </a:xfrm>
          <a:prstGeom prst="rect">
            <a:avLst/>
          </a:prstGeom>
          <a:blipFill rotWithShape="1">
            <a:blip r:embed="rId2"/>
            <a:stretch>
              <a:fillRect/>
            </a:stretch>
          </a:blip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18" name="Rectangle 8"/>
          <p:cNvSpPr/>
          <p:nvPr/>
        </p:nvSpPr>
        <p:spPr>
          <a:xfrm>
            <a:off x="6234113" y="1196975"/>
            <a:ext cx="2640012" cy="2051050"/>
          </a:xfrm>
          <a:prstGeom prst="rect">
            <a:avLst/>
          </a:prstGeom>
          <a:blipFill rotWithShape="1">
            <a:blip r:embed="rId3"/>
            <a:stretch>
              <a:fillRect/>
            </a:stretch>
          </a:blip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19" name="Rectangle 9"/>
          <p:cNvSpPr/>
          <p:nvPr/>
        </p:nvSpPr>
        <p:spPr>
          <a:xfrm>
            <a:off x="8993188" y="1196975"/>
            <a:ext cx="2638425" cy="2051050"/>
          </a:xfrm>
          <a:prstGeom prst="rect">
            <a:avLst/>
          </a:prstGeom>
          <a:blipFill rotWithShape="1">
            <a:blip r:embed="rId4"/>
            <a:stretch>
              <a:fillRect/>
            </a:stretch>
          </a:blipFill>
          <a:ln w="9525">
            <a:noFill/>
          </a:ln>
        </p:spPr>
        <p:txBody>
          <a:bodyPr/>
          <a:lstStyle/>
          <a:p>
            <a:endParaRPr lang="zh-CN" altLang="en-US" dirty="0">
              <a:latin typeface="Arial" panose="020B0604020202020204" pitchFamily="34" charset="0"/>
              <a:ea typeface="宋体" panose="02010600030101010101" pitchFamily="2" charset="-122"/>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47"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2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4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6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1939"/>
                            </p:stCondLst>
                            <p:childTnLst>
                              <p:par>
                                <p:cTn id="40" presetID="47" presetClass="entr" presetSubtype="0"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anim calcmode="lin" valueType="num">
                                      <p:cBhvr>
                                        <p:cTn id="43" dur="500" fill="hold"/>
                                        <p:tgtEl>
                                          <p:spTgt spid="4"/>
                                        </p:tgtEl>
                                        <p:attrNameLst>
                                          <p:attrName>ppt_x</p:attrName>
                                        </p:attrNameLst>
                                      </p:cBhvr>
                                      <p:tavLst>
                                        <p:tav tm="0">
                                          <p:val>
                                            <p:strVal val="#ppt_x"/>
                                          </p:val>
                                        </p:tav>
                                        <p:tav tm="100000">
                                          <p:val>
                                            <p:strVal val="#ppt_x"/>
                                          </p:val>
                                        </p:tav>
                                      </p:tavLst>
                                    </p:anim>
                                    <p:anim calcmode="lin" valueType="num">
                                      <p:cBhvr>
                                        <p:cTn id="44" dur="500" fill="hold"/>
                                        <p:tgtEl>
                                          <p:spTgt spid="4"/>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10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anim calcmode="lin" valueType="num">
                                      <p:cBhvr>
                                        <p:cTn id="48" dur="500" fill="hold"/>
                                        <p:tgtEl>
                                          <p:spTgt spid="5"/>
                                        </p:tgtEl>
                                        <p:attrNameLst>
                                          <p:attrName>ppt_x</p:attrName>
                                        </p:attrNameLst>
                                      </p:cBhvr>
                                      <p:tavLst>
                                        <p:tav tm="0">
                                          <p:val>
                                            <p:strVal val="#ppt_x"/>
                                          </p:val>
                                        </p:tav>
                                        <p:tav tm="100000">
                                          <p:val>
                                            <p:strVal val="#ppt_x"/>
                                          </p:val>
                                        </p:tav>
                                      </p:tavLst>
                                    </p:anim>
                                    <p:anim calcmode="lin" valueType="num">
                                      <p:cBhvr>
                                        <p:cTn id="49" dur="500" fill="hold"/>
                                        <p:tgtEl>
                                          <p:spTgt spid="5"/>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2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anim calcmode="lin" valueType="num">
                                      <p:cBhvr>
                                        <p:cTn id="53" dur="500" fill="hold"/>
                                        <p:tgtEl>
                                          <p:spTgt spid="6"/>
                                        </p:tgtEl>
                                        <p:attrNameLst>
                                          <p:attrName>ppt_x</p:attrName>
                                        </p:attrNameLst>
                                      </p:cBhvr>
                                      <p:tavLst>
                                        <p:tav tm="0">
                                          <p:val>
                                            <p:strVal val="#ppt_x"/>
                                          </p:val>
                                        </p:tav>
                                        <p:tav tm="100000">
                                          <p:val>
                                            <p:strVal val="#ppt_x"/>
                                          </p:val>
                                        </p:tav>
                                      </p:tavLst>
                                    </p:anim>
                                    <p:anim calcmode="lin" valueType="num">
                                      <p:cBhvr>
                                        <p:cTn id="54" dur="500" fill="hold"/>
                                        <p:tgtEl>
                                          <p:spTgt spid="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30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anim calcmode="lin" valueType="num">
                                      <p:cBhvr>
                                        <p:cTn id="58" dur="500" fill="hold"/>
                                        <p:tgtEl>
                                          <p:spTgt spid="7"/>
                                        </p:tgtEl>
                                        <p:attrNameLst>
                                          <p:attrName>ppt_x</p:attrName>
                                        </p:attrNameLst>
                                      </p:cBhvr>
                                      <p:tavLst>
                                        <p:tav tm="0">
                                          <p:val>
                                            <p:strVal val="#ppt_x"/>
                                          </p:val>
                                        </p:tav>
                                        <p:tav tm="100000">
                                          <p:val>
                                            <p:strVal val="#ppt_x"/>
                                          </p:val>
                                        </p:tav>
                                      </p:tavLst>
                                    </p:anim>
                                    <p:anim calcmode="lin" valueType="num">
                                      <p:cBhvr>
                                        <p:cTn id="59" dur="500" fill="hold"/>
                                        <p:tgtEl>
                                          <p:spTgt spid="7"/>
                                        </p:tgtEl>
                                        <p:attrNameLst>
                                          <p:attrName>ppt_y</p:attrName>
                                        </p:attrNameLst>
                                      </p:cBhvr>
                                      <p:tavLst>
                                        <p:tav tm="0">
                                          <p:val>
                                            <p:strVal val="#ppt_y-.1"/>
                                          </p:val>
                                        </p:tav>
                                        <p:tav tm="100000">
                                          <p:val>
                                            <p:strVal val="#ppt_y"/>
                                          </p:val>
                                        </p:tav>
                                      </p:tavLst>
                                    </p:anim>
                                  </p:childTnLst>
                                </p:cTn>
                              </p:par>
                            </p:childTnLst>
                          </p:cTn>
                        </p:par>
                        <p:par>
                          <p:cTn id="60" fill="hold">
                            <p:stCondLst>
                              <p:cond delay="2439"/>
                            </p:stCondLst>
                            <p:childTnLst>
                              <p:par>
                                <p:cTn id="61" presetID="2" presetClass="entr" presetSubtype="12"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0-#ppt_w/2"/>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par>
                                <p:cTn id="65" presetID="2" presetClass="entr" presetSubtype="12" fill="hold" grpId="0" nodeType="withEffect">
                                  <p:stCondLst>
                                    <p:cond delay="20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0-#ppt_w/2"/>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12" fill="hold" grpId="0" nodeType="withEffect">
                                  <p:stCondLst>
                                    <p:cond delay="40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0-#ppt_w/2"/>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60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0-#ppt_w/2"/>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childTnLst>
                          </p:cTn>
                        </p:par>
                        <p:par>
                          <p:cTn id="77" fill="hold">
                            <p:stCondLst>
                              <p:cond delay="2939"/>
                            </p:stCondLst>
                            <p:childTnLst>
                              <p:par>
                                <p:cTn id="78" presetID="22" presetClass="entr" presetSubtype="1"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ipe(up)">
                                      <p:cBhvr>
                                        <p:cTn id="80" dur="500"/>
                                        <p:tgtEl>
                                          <p:spTgt spid="9"/>
                                        </p:tgtEl>
                                      </p:cBhvr>
                                    </p:animEffect>
                                  </p:childTnLst>
                                </p:cTn>
                              </p:par>
                              <p:par>
                                <p:cTn id="81" presetID="22" presetClass="entr" presetSubtype="1" fill="hold" grpId="0" nodeType="withEffect">
                                  <p:stCondLst>
                                    <p:cond delay="200"/>
                                  </p:stCondLst>
                                  <p:childTnLst>
                                    <p:set>
                                      <p:cBhvr>
                                        <p:cTn id="82" dur="1" fill="hold">
                                          <p:stCondLst>
                                            <p:cond delay="0"/>
                                          </p:stCondLst>
                                        </p:cTn>
                                        <p:tgtEl>
                                          <p:spTgt spid="13"/>
                                        </p:tgtEl>
                                        <p:attrNameLst>
                                          <p:attrName>style.visibility</p:attrName>
                                        </p:attrNameLst>
                                      </p:cBhvr>
                                      <p:to>
                                        <p:strVal val="visible"/>
                                      </p:to>
                                    </p:set>
                                    <p:animEffect transition="in" filter="wipe(up)">
                                      <p:cBhvr>
                                        <p:cTn id="83" dur="500"/>
                                        <p:tgtEl>
                                          <p:spTgt spid="13"/>
                                        </p:tgtEl>
                                      </p:cBhvr>
                                    </p:animEffect>
                                  </p:childTnLst>
                                </p:cTn>
                              </p:par>
                              <p:par>
                                <p:cTn id="84" presetID="22" presetClass="entr" presetSubtype="1" fill="hold" grpId="0" nodeType="withEffect">
                                  <p:stCondLst>
                                    <p:cond delay="400"/>
                                  </p:stCondLst>
                                  <p:childTnLst>
                                    <p:set>
                                      <p:cBhvr>
                                        <p:cTn id="85" dur="1" fill="hold">
                                          <p:stCondLst>
                                            <p:cond delay="0"/>
                                          </p:stCondLst>
                                        </p:cTn>
                                        <p:tgtEl>
                                          <p:spTgt spid="14"/>
                                        </p:tgtEl>
                                        <p:attrNameLst>
                                          <p:attrName>style.visibility</p:attrName>
                                        </p:attrNameLst>
                                      </p:cBhvr>
                                      <p:to>
                                        <p:strVal val="visible"/>
                                      </p:to>
                                    </p:set>
                                    <p:animEffect transition="in" filter="wipe(up)">
                                      <p:cBhvr>
                                        <p:cTn id="86" dur="500"/>
                                        <p:tgtEl>
                                          <p:spTgt spid="14"/>
                                        </p:tgtEl>
                                      </p:cBhvr>
                                    </p:animEffect>
                                  </p:childTnLst>
                                </p:cTn>
                              </p:par>
                              <p:par>
                                <p:cTn id="87" presetID="22" presetClass="entr" presetSubtype="1" fill="hold" grpId="0" nodeType="withEffect">
                                  <p:stCondLst>
                                    <p:cond delay="600"/>
                                  </p:stCondLst>
                                  <p:childTnLst>
                                    <p:set>
                                      <p:cBhvr>
                                        <p:cTn id="88" dur="1" fill="hold">
                                          <p:stCondLst>
                                            <p:cond delay="0"/>
                                          </p:stCondLst>
                                        </p:cTn>
                                        <p:tgtEl>
                                          <p:spTgt spid="15"/>
                                        </p:tgtEl>
                                        <p:attrNameLst>
                                          <p:attrName>style.visibility</p:attrName>
                                        </p:attrNameLst>
                                      </p:cBhvr>
                                      <p:to>
                                        <p:strVal val="visible"/>
                                      </p:to>
                                    </p:set>
                                    <p:animEffect transition="in" filter="wipe(up)">
                                      <p:cBhvr>
                                        <p:cTn id="8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8" grpId="0" animBg="1"/>
      <p:bldP spid="9" grpId="0"/>
      <p:bldP spid="10" grpId="0" animBg="1"/>
      <p:bldP spid="11" grpId="0" animBg="1"/>
      <p:bldP spid="12" grpId="0" animBg="1"/>
      <p:bldP spid="13" grpId="0"/>
      <p:bldP spid="14" grpId="0"/>
      <p:bldP spid="15" grpId="0"/>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Freeform 5"/>
          <p:cNvSpPr/>
          <p:nvPr/>
        </p:nvSpPr>
        <p:spPr bwMode="auto">
          <a:xfrm>
            <a:off x="1417638" y="1412875"/>
            <a:ext cx="3752850" cy="1414463"/>
          </a:xfrm>
          <a:custGeom>
            <a:avLst/>
            <a:gdLst>
              <a:gd name="T0" fmla="*/ 0 w 4372"/>
              <a:gd name="T1" fmla="*/ 0 h 1900"/>
              <a:gd name="T2" fmla="*/ 3329 w 4372"/>
              <a:gd name="T3" fmla="*/ 0 h 1900"/>
              <a:gd name="T4" fmla="*/ 3329 w 4372"/>
              <a:gd name="T5" fmla="*/ 638 h 1900"/>
              <a:gd name="T6" fmla="*/ 3737 w 4372"/>
              <a:gd name="T7" fmla="*/ 638 h 1900"/>
              <a:gd name="T8" fmla="*/ 3737 w 4372"/>
              <a:gd name="T9" fmla="*/ 326 h 1900"/>
              <a:gd name="T10" fmla="*/ 4372 w 4372"/>
              <a:gd name="T11" fmla="*/ 950 h 1900"/>
              <a:gd name="T12" fmla="*/ 3737 w 4372"/>
              <a:gd name="T13" fmla="*/ 1574 h 1900"/>
              <a:gd name="T14" fmla="*/ 3737 w 4372"/>
              <a:gd name="T15" fmla="*/ 1262 h 1900"/>
              <a:gd name="T16" fmla="*/ 3329 w 4372"/>
              <a:gd name="T17" fmla="*/ 1262 h 1900"/>
              <a:gd name="T18" fmla="*/ 3329 w 4372"/>
              <a:gd name="T19" fmla="*/ 1900 h 1900"/>
              <a:gd name="T20" fmla="*/ 0 w 4372"/>
              <a:gd name="T21" fmla="*/ 1900 h 1900"/>
              <a:gd name="T22" fmla="*/ 0 w 4372"/>
              <a:gd name="T23" fmla="*/ 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2" h="1900">
                <a:moveTo>
                  <a:pt x="0" y="0"/>
                </a:moveTo>
                <a:lnTo>
                  <a:pt x="3329" y="0"/>
                </a:lnTo>
                <a:lnTo>
                  <a:pt x="3329" y="638"/>
                </a:lnTo>
                <a:lnTo>
                  <a:pt x="3737" y="638"/>
                </a:lnTo>
                <a:lnTo>
                  <a:pt x="3737" y="326"/>
                </a:lnTo>
                <a:lnTo>
                  <a:pt x="4372" y="950"/>
                </a:lnTo>
                <a:lnTo>
                  <a:pt x="3737" y="1574"/>
                </a:lnTo>
                <a:lnTo>
                  <a:pt x="3737" y="1262"/>
                </a:lnTo>
                <a:lnTo>
                  <a:pt x="3329" y="1262"/>
                </a:lnTo>
                <a:lnTo>
                  <a:pt x="3329" y="1900"/>
                </a:lnTo>
                <a:lnTo>
                  <a:pt x="0" y="1900"/>
                </a:lnTo>
                <a:lnTo>
                  <a:pt x="0" y="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reeform 6"/>
          <p:cNvSpPr/>
          <p:nvPr/>
        </p:nvSpPr>
        <p:spPr>
          <a:xfrm>
            <a:off x="4414838" y="1412875"/>
            <a:ext cx="3905250" cy="1414463"/>
          </a:xfrm>
          <a:custGeom>
            <a:avLst/>
            <a:gdLst/>
            <a:ahLst/>
            <a:cxnLst>
              <a:cxn ang="0">
                <a:pos x="0" y="0"/>
              </a:cxn>
              <a:cxn ang="0">
                <a:pos x="3905250" y="0"/>
              </a:cxn>
              <a:cxn ang="0">
                <a:pos x="3905250" y="1414463"/>
              </a:cxn>
              <a:cxn ang="0">
                <a:pos x="0" y="1414463"/>
              </a:cxn>
              <a:cxn ang="0">
                <a:pos x="0" y="988635"/>
              </a:cxn>
              <a:cxn ang="0">
                <a:pos x="150202" y="988635"/>
              </a:cxn>
              <a:cxn ang="0">
                <a:pos x="150202" y="1293861"/>
              </a:cxn>
              <a:cxn ang="0">
                <a:pos x="838556" y="707232"/>
              </a:cxn>
              <a:cxn ang="0">
                <a:pos x="150202" y="120602"/>
              </a:cxn>
              <a:cxn ang="0">
                <a:pos x="150202" y="425828"/>
              </a:cxn>
              <a:cxn ang="0">
                <a:pos x="0" y="425828"/>
              </a:cxn>
              <a:cxn ang="0">
                <a:pos x="0" y="0"/>
              </a:cxn>
            </a:cxnLst>
            <a:rect l="0" t="0" r="0" b="0"/>
            <a:pathLst>
              <a:path w="4550" h="1900">
                <a:moveTo>
                  <a:pt x="0" y="0"/>
                </a:moveTo>
                <a:lnTo>
                  <a:pt x="4550" y="0"/>
                </a:lnTo>
                <a:lnTo>
                  <a:pt x="4550" y="1900"/>
                </a:lnTo>
                <a:lnTo>
                  <a:pt x="0" y="1900"/>
                </a:lnTo>
                <a:lnTo>
                  <a:pt x="0" y="1328"/>
                </a:lnTo>
                <a:lnTo>
                  <a:pt x="175" y="1328"/>
                </a:lnTo>
                <a:lnTo>
                  <a:pt x="175" y="1738"/>
                </a:lnTo>
                <a:lnTo>
                  <a:pt x="977" y="950"/>
                </a:lnTo>
                <a:lnTo>
                  <a:pt x="175" y="162"/>
                </a:lnTo>
                <a:lnTo>
                  <a:pt x="175" y="572"/>
                </a:lnTo>
                <a:lnTo>
                  <a:pt x="0" y="572"/>
                </a:lnTo>
                <a:lnTo>
                  <a:pt x="0" y="0"/>
                </a:lnTo>
                <a:close/>
              </a:path>
            </a:pathLst>
          </a:custGeom>
          <a:solidFill>
            <a:srgbClr val="DFDFE1">
              <a:alpha val="100000"/>
            </a:srgbClr>
          </a:solidFill>
          <a:ln w="9525">
            <a:noFill/>
          </a:ln>
        </p:spPr>
        <p:txBody>
          <a:bodyPr/>
          <a:lstStyle/>
          <a:p>
            <a:endParaRPr lang="zh-CN" altLang="en-US"/>
          </a:p>
        </p:txBody>
      </p:sp>
      <p:sp>
        <p:nvSpPr>
          <p:cNvPr id="6" name="Freeform 7"/>
          <p:cNvSpPr/>
          <p:nvPr/>
        </p:nvSpPr>
        <p:spPr>
          <a:xfrm>
            <a:off x="1417638" y="2998788"/>
            <a:ext cx="3752850" cy="1414462"/>
          </a:xfrm>
          <a:custGeom>
            <a:avLst/>
            <a:gdLst/>
            <a:ahLst/>
            <a:cxnLst>
              <a:cxn ang="0">
                <a:pos x="0" y="0"/>
              </a:cxn>
              <a:cxn ang="0">
                <a:pos x="2857557" y="0"/>
              </a:cxn>
              <a:cxn ang="0">
                <a:pos x="2857557" y="474962"/>
              </a:cxn>
              <a:cxn ang="0">
                <a:pos x="3207777" y="474962"/>
              </a:cxn>
              <a:cxn ang="0">
                <a:pos x="3207777" y="242692"/>
              </a:cxn>
              <a:cxn ang="0">
                <a:pos x="3752850" y="707232"/>
              </a:cxn>
              <a:cxn ang="0">
                <a:pos x="3207777" y="1171771"/>
              </a:cxn>
              <a:cxn ang="0">
                <a:pos x="3207777" y="939501"/>
              </a:cxn>
              <a:cxn ang="0">
                <a:pos x="2857557" y="939501"/>
              </a:cxn>
              <a:cxn ang="0">
                <a:pos x="2857557" y="1414463"/>
              </a:cxn>
              <a:cxn ang="0">
                <a:pos x="0" y="1414463"/>
              </a:cxn>
              <a:cxn ang="0">
                <a:pos x="0" y="0"/>
              </a:cxn>
            </a:cxnLst>
            <a:rect l="0" t="0" r="0" b="0"/>
            <a:pathLst>
              <a:path w="4372" h="1900">
                <a:moveTo>
                  <a:pt x="0" y="0"/>
                </a:moveTo>
                <a:lnTo>
                  <a:pt x="3329" y="0"/>
                </a:lnTo>
                <a:lnTo>
                  <a:pt x="3329" y="638"/>
                </a:lnTo>
                <a:lnTo>
                  <a:pt x="3737" y="638"/>
                </a:lnTo>
                <a:lnTo>
                  <a:pt x="3737" y="326"/>
                </a:lnTo>
                <a:lnTo>
                  <a:pt x="4372" y="950"/>
                </a:lnTo>
                <a:lnTo>
                  <a:pt x="3737" y="1574"/>
                </a:lnTo>
                <a:lnTo>
                  <a:pt x="3737" y="1262"/>
                </a:lnTo>
                <a:lnTo>
                  <a:pt x="3329" y="1262"/>
                </a:lnTo>
                <a:lnTo>
                  <a:pt x="3329" y="1900"/>
                </a:lnTo>
                <a:lnTo>
                  <a:pt x="0" y="1900"/>
                </a:lnTo>
                <a:lnTo>
                  <a:pt x="0" y="0"/>
                </a:lnTo>
                <a:close/>
              </a:path>
            </a:pathLst>
          </a:custGeom>
          <a:solidFill>
            <a:schemeClr val="tx2">
              <a:alpha val="100000"/>
            </a:schemeClr>
          </a:solidFill>
          <a:ln w="9525">
            <a:noFill/>
          </a:ln>
        </p:spPr>
        <p:txBody>
          <a:bodyPr/>
          <a:lstStyle/>
          <a:p>
            <a:endParaRPr lang="zh-CN" altLang="en-US"/>
          </a:p>
        </p:txBody>
      </p:sp>
      <p:sp>
        <p:nvSpPr>
          <p:cNvPr id="7" name="Freeform 8"/>
          <p:cNvSpPr/>
          <p:nvPr/>
        </p:nvSpPr>
        <p:spPr>
          <a:xfrm>
            <a:off x="4414838" y="2998788"/>
            <a:ext cx="3905250" cy="1414462"/>
          </a:xfrm>
          <a:custGeom>
            <a:avLst/>
            <a:gdLst/>
            <a:ahLst/>
            <a:cxnLst>
              <a:cxn ang="0">
                <a:pos x="0" y="0"/>
              </a:cxn>
              <a:cxn ang="0">
                <a:pos x="3905250" y="0"/>
              </a:cxn>
              <a:cxn ang="0">
                <a:pos x="3905250" y="1414463"/>
              </a:cxn>
              <a:cxn ang="0">
                <a:pos x="0" y="1414463"/>
              </a:cxn>
              <a:cxn ang="0">
                <a:pos x="0" y="988635"/>
              </a:cxn>
              <a:cxn ang="0">
                <a:pos x="150202" y="988635"/>
              </a:cxn>
              <a:cxn ang="0">
                <a:pos x="150202" y="1293861"/>
              </a:cxn>
              <a:cxn ang="0">
                <a:pos x="838556" y="707232"/>
              </a:cxn>
              <a:cxn ang="0">
                <a:pos x="150202" y="120602"/>
              </a:cxn>
              <a:cxn ang="0">
                <a:pos x="150202" y="425828"/>
              </a:cxn>
              <a:cxn ang="0">
                <a:pos x="0" y="425828"/>
              </a:cxn>
              <a:cxn ang="0">
                <a:pos x="0" y="0"/>
              </a:cxn>
            </a:cxnLst>
            <a:rect l="0" t="0" r="0" b="0"/>
            <a:pathLst>
              <a:path w="4550" h="1900">
                <a:moveTo>
                  <a:pt x="0" y="0"/>
                </a:moveTo>
                <a:lnTo>
                  <a:pt x="4550" y="0"/>
                </a:lnTo>
                <a:lnTo>
                  <a:pt x="4550" y="1900"/>
                </a:lnTo>
                <a:lnTo>
                  <a:pt x="0" y="1900"/>
                </a:lnTo>
                <a:lnTo>
                  <a:pt x="0" y="1328"/>
                </a:lnTo>
                <a:lnTo>
                  <a:pt x="175" y="1328"/>
                </a:lnTo>
                <a:lnTo>
                  <a:pt x="175" y="1738"/>
                </a:lnTo>
                <a:lnTo>
                  <a:pt x="977" y="950"/>
                </a:lnTo>
                <a:lnTo>
                  <a:pt x="175" y="162"/>
                </a:lnTo>
                <a:lnTo>
                  <a:pt x="175" y="572"/>
                </a:lnTo>
                <a:lnTo>
                  <a:pt x="0" y="572"/>
                </a:lnTo>
                <a:lnTo>
                  <a:pt x="0" y="0"/>
                </a:lnTo>
                <a:close/>
              </a:path>
            </a:pathLst>
          </a:custGeom>
          <a:solidFill>
            <a:srgbClr val="DFDFE1">
              <a:alpha val="100000"/>
            </a:srgbClr>
          </a:solidFill>
          <a:ln w="9525">
            <a:noFill/>
          </a:ln>
        </p:spPr>
        <p:txBody>
          <a:bodyPr/>
          <a:lstStyle/>
          <a:p>
            <a:endParaRPr lang="zh-CN" altLang="en-US"/>
          </a:p>
        </p:txBody>
      </p:sp>
      <p:sp>
        <p:nvSpPr>
          <p:cNvPr id="8" name="Freeform 9"/>
          <p:cNvSpPr/>
          <p:nvPr/>
        </p:nvSpPr>
        <p:spPr>
          <a:xfrm>
            <a:off x="1417638" y="4598988"/>
            <a:ext cx="3752850" cy="1414462"/>
          </a:xfrm>
          <a:custGeom>
            <a:avLst/>
            <a:gdLst/>
            <a:ahLst/>
            <a:cxnLst>
              <a:cxn ang="0">
                <a:pos x="0" y="0"/>
              </a:cxn>
              <a:cxn ang="0">
                <a:pos x="2857557" y="0"/>
              </a:cxn>
              <a:cxn ang="0">
                <a:pos x="2857557" y="474962"/>
              </a:cxn>
              <a:cxn ang="0">
                <a:pos x="3207777" y="474962"/>
              </a:cxn>
              <a:cxn ang="0">
                <a:pos x="3207777" y="243437"/>
              </a:cxn>
              <a:cxn ang="0">
                <a:pos x="3752850" y="707232"/>
              </a:cxn>
              <a:cxn ang="0">
                <a:pos x="3207777" y="1171771"/>
              </a:cxn>
              <a:cxn ang="0">
                <a:pos x="3207777" y="939501"/>
              </a:cxn>
              <a:cxn ang="0">
                <a:pos x="2857557" y="939501"/>
              </a:cxn>
              <a:cxn ang="0">
                <a:pos x="2857557" y="1414463"/>
              </a:cxn>
              <a:cxn ang="0">
                <a:pos x="0" y="1414463"/>
              </a:cxn>
              <a:cxn ang="0">
                <a:pos x="0" y="0"/>
              </a:cxn>
            </a:cxnLst>
            <a:rect l="0" t="0" r="0" b="0"/>
            <a:pathLst>
              <a:path w="4372" h="1900">
                <a:moveTo>
                  <a:pt x="0" y="0"/>
                </a:moveTo>
                <a:lnTo>
                  <a:pt x="3329" y="0"/>
                </a:lnTo>
                <a:lnTo>
                  <a:pt x="3329" y="638"/>
                </a:lnTo>
                <a:lnTo>
                  <a:pt x="3737" y="638"/>
                </a:lnTo>
                <a:lnTo>
                  <a:pt x="3737" y="327"/>
                </a:lnTo>
                <a:lnTo>
                  <a:pt x="4372" y="950"/>
                </a:lnTo>
                <a:lnTo>
                  <a:pt x="3737" y="1574"/>
                </a:lnTo>
                <a:lnTo>
                  <a:pt x="3737" y="1262"/>
                </a:lnTo>
                <a:lnTo>
                  <a:pt x="3329" y="1262"/>
                </a:lnTo>
                <a:lnTo>
                  <a:pt x="3329" y="1900"/>
                </a:lnTo>
                <a:lnTo>
                  <a:pt x="0" y="1900"/>
                </a:lnTo>
                <a:lnTo>
                  <a:pt x="0" y="0"/>
                </a:lnTo>
                <a:close/>
              </a:path>
            </a:pathLst>
          </a:custGeom>
          <a:solidFill>
            <a:schemeClr val="bg2">
              <a:alpha val="100000"/>
            </a:schemeClr>
          </a:solidFill>
          <a:ln w="9525">
            <a:noFill/>
          </a:ln>
        </p:spPr>
        <p:txBody>
          <a:bodyPr/>
          <a:lstStyle/>
          <a:p>
            <a:endParaRPr lang="zh-CN" altLang="en-US"/>
          </a:p>
        </p:txBody>
      </p:sp>
      <p:sp>
        <p:nvSpPr>
          <p:cNvPr id="9" name="Freeform 10"/>
          <p:cNvSpPr/>
          <p:nvPr/>
        </p:nvSpPr>
        <p:spPr>
          <a:xfrm>
            <a:off x="4414838" y="4598988"/>
            <a:ext cx="3905250" cy="1414462"/>
          </a:xfrm>
          <a:custGeom>
            <a:avLst/>
            <a:gdLst/>
            <a:ahLst/>
            <a:cxnLst>
              <a:cxn ang="0">
                <a:pos x="0" y="0"/>
              </a:cxn>
              <a:cxn ang="0">
                <a:pos x="3905250" y="0"/>
              </a:cxn>
              <a:cxn ang="0">
                <a:pos x="3905250" y="1414463"/>
              </a:cxn>
              <a:cxn ang="0">
                <a:pos x="0" y="1414463"/>
              </a:cxn>
              <a:cxn ang="0">
                <a:pos x="0" y="988635"/>
              </a:cxn>
              <a:cxn ang="0">
                <a:pos x="150202" y="988635"/>
              </a:cxn>
              <a:cxn ang="0">
                <a:pos x="150202" y="1293861"/>
              </a:cxn>
              <a:cxn ang="0">
                <a:pos x="838556" y="707232"/>
              </a:cxn>
              <a:cxn ang="0">
                <a:pos x="150202" y="121346"/>
              </a:cxn>
              <a:cxn ang="0">
                <a:pos x="150202" y="426572"/>
              </a:cxn>
              <a:cxn ang="0">
                <a:pos x="0" y="426572"/>
              </a:cxn>
              <a:cxn ang="0">
                <a:pos x="0" y="0"/>
              </a:cxn>
            </a:cxnLst>
            <a:rect l="0" t="0" r="0" b="0"/>
            <a:pathLst>
              <a:path w="4550" h="1900">
                <a:moveTo>
                  <a:pt x="0" y="0"/>
                </a:moveTo>
                <a:lnTo>
                  <a:pt x="4550" y="0"/>
                </a:lnTo>
                <a:lnTo>
                  <a:pt x="4550" y="1900"/>
                </a:lnTo>
                <a:lnTo>
                  <a:pt x="0" y="1900"/>
                </a:lnTo>
                <a:lnTo>
                  <a:pt x="0" y="1328"/>
                </a:lnTo>
                <a:lnTo>
                  <a:pt x="175" y="1328"/>
                </a:lnTo>
                <a:lnTo>
                  <a:pt x="175" y="1738"/>
                </a:lnTo>
                <a:lnTo>
                  <a:pt x="977" y="950"/>
                </a:lnTo>
                <a:lnTo>
                  <a:pt x="175" y="163"/>
                </a:lnTo>
                <a:lnTo>
                  <a:pt x="175" y="573"/>
                </a:lnTo>
                <a:lnTo>
                  <a:pt x="0" y="573"/>
                </a:lnTo>
                <a:lnTo>
                  <a:pt x="0" y="0"/>
                </a:lnTo>
                <a:close/>
              </a:path>
            </a:pathLst>
          </a:custGeom>
          <a:solidFill>
            <a:srgbClr val="DFDFE1">
              <a:alpha val="100000"/>
            </a:srgbClr>
          </a:solidFill>
          <a:ln w="9525">
            <a:noFill/>
          </a:ln>
        </p:spPr>
        <p:txBody>
          <a:bodyPr/>
          <a:lstStyle/>
          <a:p>
            <a:endParaRPr lang="zh-CN" altLang="en-US"/>
          </a:p>
        </p:txBody>
      </p:sp>
      <p:sp>
        <p:nvSpPr>
          <p:cNvPr id="10" name="Freeform 11"/>
          <p:cNvSpPr/>
          <p:nvPr/>
        </p:nvSpPr>
        <p:spPr bwMode="auto">
          <a:xfrm>
            <a:off x="8504238" y="2159000"/>
            <a:ext cx="935038" cy="3332163"/>
          </a:xfrm>
          <a:custGeom>
            <a:avLst/>
            <a:gdLst>
              <a:gd name="T0" fmla="*/ 1090 w 1090"/>
              <a:gd name="T1" fmla="*/ 2298 h 4476"/>
              <a:gd name="T2" fmla="*/ 744 w 1090"/>
              <a:gd name="T3" fmla="*/ 2466 h 4476"/>
              <a:gd name="T4" fmla="*/ 654 w 1090"/>
              <a:gd name="T5" fmla="*/ 2852 h 4476"/>
              <a:gd name="T6" fmla="*/ 654 w 1090"/>
              <a:gd name="T7" fmla="*/ 3704 h 4476"/>
              <a:gd name="T8" fmla="*/ 495 w 1090"/>
              <a:gd name="T9" fmla="*/ 4308 h 4476"/>
              <a:gd name="T10" fmla="*/ 0 w 1090"/>
              <a:gd name="T11" fmla="*/ 4476 h 4476"/>
              <a:gd name="T12" fmla="*/ 0 w 1090"/>
              <a:gd name="T13" fmla="*/ 4337 h 4476"/>
              <a:gd name="T14" fmla="*/ 377 w 1090"/>
              <a:gd name="T15" fmla="*/ 4189 h 4476"/>
              <a:gd name="T16" fmla="*/ 476 w 1090"/>
              <a:gd name="T17" fmla="*/ 3783 h 4476"/>
              <a:gd name="T18" fmla="*/ 476 w 1090"/>
              <a:gd name="T19" fmla="*/ 2812 h 4476"/>
              <a:gd name="T20" fmla="*/ 604 w 1090"/>
              <a:gd name="T21" fmla="*/ 2396 h 4476"/>
              <a:gd name="T22" fmla="*/ 912 w 1090"/>
              <a:gd name="T23" fmla="*/ 2258 h 4476"/>
              <a:gd name="T24" fmla="*/ 912 w 1090"/>
              <a:gd name="T25" fmla="*/ 2218 h 4476"/>
              <a:gd name="T26" fmla="*/ 615 w 1090"/>
              <a:gd name="T27" fmla="*/ 2099 h 4476"/>
              <a:gd name="T28" fmla="*/ 476 w 1090"/>
              <a:gd name="T29" fmla="*/ 1664 h 4476"/>
              <a:gd name="T30" fmla="*/ 476 w 1090"/>
              <a:gd name="T31" fmla="*/ 693 h 4476"/>
              <a:gd name="T32" fmla="*/ 377 w 1090"/>
              <a:gd name="T33" fmla="*/ 277 h 4476"/>
              <a:gd name="T34" fmla="*/ 0 w 1090"/>
              <a:gd name="T35" fmla="*/ 139 h 4476"/>
              <a:gd name="T36" fmla="*/ 0 w 1090"/>
              <a:gd name="T37" fmla="*/ 0 h 4476"/>
              <a:gd name="T38" fmla="*/ 495 w 1090"/>
              <a:gd name="T39" fmla="*/ 168 h 4476"/>
              <a:gd name="T40" fmla="*/ 654 w 1090"/>
              <a:gd name="T41" fmla="*/ 773 h 4476"/>
              <a:gd name="T42" fmla="*/ 654 w 1090"/>
              <a:gd name="T43" fmla="*/ 1624 h 4476"/>
              <a:gd name="T44" fmla="*/ 753 w 1090"/>
              <a:gd name="T45" fmla="*/ 2021 h 4476"/>
              <a:gd name="T46" fmla="*/ 1090 w 1090"/>
              <a:gd name="T47" fmla="*/ 2179 h 4476"/>
              <a:gd name="T48" fmla="*/ 1090 w 1090"/>
              <a:gd name="T49" fmla="*/ 2298 h 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0" h="4476">
                <a:moveTo>
                  <a:pt x="1090" y="2298"/>
                </a:moveTo>
                <a:cubicBezTo>
                  <a:pt x="919" y="2311"/>
                  <a:pt x="803" y="2367"/>
                  <a:pt x="744" y="2466"/>
                </a:cubicBezTo>
                <a:cubicBezTo>
                  <a:pt x="684" y="2565"/>
                  <a:pt x="654" y="2694"/>
                  <a:pt x="654" y="2852"/>
                </a:cubicBezTo>
                <a:lnTo>
                  <a:pt x="654" y="3704"/>
                </a:lnTo>
                <a:cubicBezTo>
                  <a:pt x="654" y="3994"/>
                  <a:pt x="601" y="4195"/>
                  <a:pt x="495" y="4308"/>
                </a:cubicBezTo>
                <a:cubicBezTo>
                  <a:pt x="390" y="4420"/>
                  <a:pt x="225" y="4476"/>
                  <a:pt x="0" y="4476"/>
                </a:cubicBezTo>
                <a:lnTo>
                  <a:pt x="0" y="4337"/>
                </a:lnTo>
                <a:cubicBezTo>
                  <a:pt x="185" y="4337"/>
                  <a:pt x="311" y="4287"/>
                  <a:pt x="377" y="4189"/>
                </a:cubicBezTo>
                <a:cubicBezTo>
                  <a:pt x="443" y="4090"/>
                  <a:pt x="476" y="3955"/>
                  <a:pt x="476" y="3783"/>
                </a:cubicBezTo>
                <a:lnTo>
                  <a:pt x="476" y="2812"/>
                </a:lnTo>
                <a:cubicBezTo>
                  <a:pt x="476" y="2628"/>
                  <a:pt x="519" y="2489"/>
                  <a:pt x="604" y="2396"/>
                </a:cubicBezTo>
                <a:cubicBezTo>
                  <a:pt x="691" y="2304"/>
                  <a:pt x="793" y="2258"/>
                  <a:pt x="912" y="2258"/>
                </a:cubicBezTo>
                <a:lnTo>
                  <a:pt x="912" y="2218"/>
                </a:lnTo>
                <a:cubicBezTo>
                  <a:pt x="806" y="2218"/>
                  <a:pt x="707" y="2179"/>
                  <a:pt x="615" y="2099"/>
                </a:cubicBezTo>
                <a:cubicBezTo>
                  <a:pt x="522" y="2021"/>
                  <a:pt x="476" y="1875"/>
                  <a:pt x="476" y="1664"/>
                </a:cubicBezTo>
                <a:lnTo>
                  <a:pt x="476" y="693"/>
                </a:lnTo>
                <a:cubicBezTo>
                  <a:pt x="476" y="509"/>
                  <a:pt x="443" y="370"/>
                  <a:pt x="377" y="277"/>
                </a:cubicBezTo>
                <a:cubicBezTo>
                  <a:pt x="311" y="185"/>
                  <a:pt x="185" y="139"/>
                  <a:pt x="0" y="139"/>
                </a:cubicBezTo>
                <a:lnTo>
                  <a:pt x="0" y="0"/>
                </a:lnTo>
                <a:cubicBezTo>
                  <a:pt x="225" y="0"/>
                  <a:pt x="390" y="56"/>
                  <a:pt x="495" y="168"/>
                </a:cubicBezTo>
                <a:cubicBezTo>
                  <a:pt x="601" y="281"/>
                  <a:pt x="654" y="482"/>
                  <a:pt x="654" y="773"/>
                </a:cubicBezTo>
                <a:lnTo>
                  <a:pt x="654" y="1624"/>
                </a:lnTo>
                <a:cubicBezTo>
                  <a:pt x="654" y="1809"/>
                  <a:pt x="687" y="1941"/>
                  <a:pt x="753" y="2021"/>
                </a:cubicBezTo>
                <a:cubicBezTo>
                  <a:pt x="819" y="2099"/>
                  <a:pt x="931" y="2152"/>
                  <a:pt x="1090" y="2179"/>
                </a:cubicBezTo>
                <a:lnTo>
                  <a:pt x="1090" y="2298"/>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TextBox 10"/>
          <p:cNvSpPr txBox="1"/>
          <p:nvPr/>
        </p:nvSpPr>
        <p:spPr>
          <a:xfrm>
            <a:off x="1778000" y="1758950"/>
            <a:ext cx="2160588"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smtClean="0">
                <a:solidFill>
                  <a:srgbClr val="F8F8F8"/>
                </a:solidFill>
                <a:latin typeface="+mn-ea"/>
                <a:ea typeface="+mn-ea"/>
                <a:cs typeface="+mn-cs"/>
              </a:rPr>
              <a:t>失误一</a:t>
            </a:r>
            <a:endParaRPr kumimoji="0" lang="en-US" altLang="zh-CN" sz="2000" kern="1200" cap="none" spc="0" normalizeH="0" baseline="0" noProof="0" dirty="0" smtClean="0">
              <a:solidFill>
                <a:srgbClr val="F8F8F8"/>
              </a:solidFill>
              <a:latin typeface="+mn-ea"/>
              <a:ea typeface="+mn-ea"/>
              <a:cs typeface="+mn-cs"/>
            </a:endParaRPr>
          </a:p>
          <a:p>
            <a:pPr marR="0" algn="ctr" defTabSz="914400">
              <a:buClrTx/>
              <a:buSzTx/>
              <a:buFont typeface="Arial" panose="020B0604020202020204" pitchFamily="34" charset="0"/>
              <a:buNone/>
              <a:defRPr/>
            </a:pPr>
            <a:r>
              <a:rPr kumimoji="0" lang="zh-CN" altLang="en-US" sz="2000" kern="1200" cap="none" spc="0" normalizeH="0" baseline="0" noProof="0" dirty="0" smtClean="0">
                <a:solidFill>
                  <a:srgbClr val="F8F8F8"/>
                </a:solidFill>
                <a:latin typeface="+mn-ea"/>
                <a:ea typeface="+mn-ea"/>
                <a:cs typeface="+mn-cs"/>
              </a:rPr>
              <a:t>请输入您的文字</a:t>
            </a:r>
            <a:endParaRPr kumimoji="0" lang="en-US" altLang="zh-CN" sz="2000" kern="1200" cap="none" spc="0" normalizeH="0" baseline="0" noProof="0" dirty="0" smtClean="0">
              <a:solidFill>
                <a:srgbClr val="F8F8F8"/>
              </a:solidFill>
              <a:latin typeface="+mn-ea"/>
              <a:ea typeface="+mn-ea"/>
              <a:cs typeface="+mn-cs"/>
            </a:endParaRPr>
          </a:p>
        </p:txBody>
      </p:sp>
      <p:sp>
        <p:nvSpPr>
          <p:cNvPr id="12" name="TextBox 11"/>
          <p:cNvSpPr txBox="1"/>
          <p:nvPr/>
        </p:nvSpPr>
        <p:spPr>
          <a:xfrm>
            <a:off x="1916113" y="3367088"/>
            <a:ext cx="2022475"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smtClean="0">
                <a:solidFill>
                  <a:srgbClr val="F8F8F8"/>
                </a:solidFill>
                <a:latin typeface="+mn-ea"/>
                <a:ea typeface="+mn-ea"/>
                <a:cs typeface="+mn-cs"/>
              </a:rPr>
              <a:t>失误二</a:t>
            </a:r>
            <a:endParaRPr kumimoji="0" lang="en-US" altLang="zh-CN" sz="2000" kern="1200" cap="none" spc="0" normalizeH="0" baseline="0" noProof="0" dirty="0">
              <a:solidFill>
                <a:srgbClr val="F8F8F8"/>
              </a:solidFill>
              <a:latin typeface="+mn-ea"/>
              <a:ea typeface="+mn-ea"/>
              <a:cs typeface="+mn-cs"/>
            </a:endParaRPr>
          </a:p>
          <a:p>
            <a:pPr marR="0" algn="ctr" defTabSz="914400">
              <a:buClrTx/>
              <a:buSzTx/>
              <a:buFont typeface="Arial" panose="020B0604020202020204" pitchFamily="34" charset="0"/>
              <a:buNone/>
              <a:defRPr/>
            </a:pPr>
            <a:r>
              <a:rPr kumimoji="0" lang="zh-CN" altLang="en-US" sz="2000" kern="1200" cap="none" spc="0" normalizeH="0" baseline="0" noProof="0" dirty="0">
                <a:solidFill>
                  <a:srgbClr val="F8F8F8"/>
                </a:solidFill>
                <a:latin typeface="+mn-ea"/>
                <a:ea typeface="+mn-ea"/>
                <a:cs typeface="+mn-cs"/>
              </a:rPr>
              <a:t>请输入您的文字</a:t>
            </a:r>
            <a:endParaRPr kumimoji="0" lang="en-US" altLang="zh-CN" sz="2000" kern="1200" cap="none" spc="0" normalizeH="0" baseline="0" noProof="0" dirty="0">
              <a:solidFill>
                <a:srgbClr val="F8F8F8"/>
              </a:solidFill>
              <a:latin typeface="+mn-ea"/>
              <a:ea typeface="+mn-ea"/>
              <a:cs typeface="+mn-cs"/>
            </a:endParaRPr>
          </a:p>
        </p:txBody>
      </p:sp>
      <p:sp>
        <p:nvSpPr>
          <p:cNvPr id="13" name="TextBox 12"/>
          <p:cNvSpPr txBox="1"/>
          <p:nvPr/>
        </p:nvSpPr>
        <p:spPr>
          <a:xfrm>
            <a:off x="1916113" y="4943475"/>
            <a:ext cx="2022475"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smtClean="0">
                <a:solidFill>
                  <a:srgbClr val="F8F8F8"/>
                </a:solidFill>
                <a:latin typeface="+mn-ea"/>
                <a:ea typeface="+mn-ea"/>
                <a:cs typeface="+mn-cs"/>
              </a:rPr>
              <a:t>失误三</a:t>
            </a:r>
            <a:endParaRPr kumimoji="0" lang="en-US" altLang="zh-CN" sz="2000" kern="1200" cap="none" spc="0" normalizeH="0" baseline="0" noProof="0" dirty="0">
              <a:solidFill>
                <a:srgbClr val="F8F8F8"/>
              </a:solidFill>
              <a:latin typeface="+mn-ea"/>
              <a:ea typeface="+mn-ea"/>
              <a:cs typeface="+mn-cs"/>
            </a:endParaRPr>
          </a:p>
          <a:p>
            <a:pPr marR="0" algn="ctr" defTabSz="914400">
              <a:buClrTx/>
              <a:buSzTx/>
              <a:buFont typeface="Arial" panose="020B0604020202020204" pitchFamily="34" charset="0"/>
              <a:buNone/>
              <a:defRPr/>
            </a:pPr>
            <a:r>
              <a:rPr kumimoji="0" lang="zh-CN" altLang="en-US" sz="2000" kern="1200" cap="none" spc="0" normalizeH="0" baseline="0" noProof="0" dirty="0">
                <a:solidFill>
                  <a:srgbClr val="F8F8F8"/>
                </a:solidFill>
                <a:latin typeface="+mn-ea"/>
                <a:ea typeface="+mn-ea"/>
                <a:cs typeface="+mn-cs"/>
              </a:rPr>
              <a:t>请输入您的文字</a:t>
            </a:r>
            <a:endParaRPr kumimoji="0" lang="en-US" altLang="zh-CN" sz="2000" kern="1200" cap="none" spc="0" normalizeH="0" baseline="0" noProof="0" dirty="0">
              <a:solidFill>
                <a:srgbClr val="F8F8F8"/>
              </a:solidFill>
              <a:latin typeface="+mn-ea"/>
              <a:ea typeface="+mn-ea"/>
              <a:cs typeface="+mn-cs"/>
            </a:endParaRPr>
          </a:p>
        </p:txBody>
      </p:sp>
      <p:sp>
        <p:nvSpPr>
          <p:cNvPr id="14" name="TextBox 13"/>
          <p:cNvSpPr txBox="1"/>
          <p:nvPr/>
        </p:nvSpPr>
        <p:spPr>
          <a:xfrm>
            <a:off x="5233988" y="1620838"/>
            <a:ext cx="3005138" cy="101600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en-US" altLang="zh-CN" sz="2000" kern="1200" cap="none" spc="0" normalizeH="0" baseline="0" noProof="0" dirty="0" smtClean="0">
                <a:solidFill>
                  <a:schemeClr val="accent3"/>
                </a:solidFill>
                <a:latin typeface="+mn-ea"/>
                <a:ea typeface="+mn-ea"/>
                <a:cs typeface="+mn-cs"/>
              </a:rPr>
              <a:t>●</a:t>
            </a:r>
            <a:r>
              <a:rPr kumimoji="0" lang="zh-CN" altLang="en-US" sz="2000" kern="1200" cap="none" spc="0" normalizeH="0" baseline="0" noProof="0" dirty="0" smtClean="0">
                <a:solidFill>
                  <a:schemeClr val="accent3"/>
                </a:solidFill>
                <a:latin typeface="+mn-ea"/>
                <a:ea typeface="+mn-ea"/>
                <a:cs typeface="+mn-cs"/>
              </a:rPr>
              <a:t>这里可以文本内容一</a:t>
            </a:r>
            <a:endParaRPr kumimoji="0" lang="en-US" altLang="zh-CN" sz="2000" kern="1200" cap="none" spc="0" normalizeH="0" baseline="0" noProof="0" dirty="0" smtClean="0">
              <a:solidFill>
                <a:schemeClr val="accent3"/>
              </a:solidFill>
              <a:latin typeface="+mn-ea"/>
              <a:ea typeface="+mn-ea"/>
              <a:cs typeface="+mn-cs"/>
            </a:endParaRPr>
          </a:p>
          <a:p>
            <a:pPr marR="0" defTabSz="914400">
              <a:buClrTx/>
              <a:buSzTx/>
              <a:buFont typeface="Arial" panose="020B0604020202020204" pitchFamily="34" charset="0"/>
              <a:buNone/>
              <a:defRPr/>
            </a:pPr>
            <a:r>
              <a:rPr kumimoji="0" lang="en-US" altLang="zh-CN" sz="2000" kern="1200" cap="none" spc="0" normalizeH="0" baseline="0" noProof="0" dirty="0">
                <a:solidFill>
                  <a:schemeClr val="accent3"/>
                </a:solidFill>
                <a:latin typeface="+mn-ea"/>
                <a:ea typeface="+mn-ea"/>
                <a:cs typeface="+mn-cs"/>
              </a:rPr>
              <a:t>●</a:t>
            </a:r>
            <a:r>
              <a:rPr kumimoji="0" lang="zh-CN" altLang="en-US" sz="2000" kern="1200" cap="none" spc="0" normalizeH="0" baseline="0" noProof="0" dirty="0">
                <a:solidFill>
                  <a:schemeClr val="accent3"/>
                </a:solidFill>
                <a:latin typeface="+mn-ea"/>
                <a:ea typeface="+mn-ea"/>
                <a:cs typeface="+mn-cs"/>
              </a:rPr>
              <a:t>这里可以文本</a:t>
            </a:r>
            <a:r>
              <a:rPr kumimoji="0" lang="zh-CN" altLang="en-US" sz="2000" kern="1200" cap="none" spc="0" normalizeH="0" baseline="0" noProof="0" dirty="0" smtClean="0">
                <a:solidFill>
                  <a:schemeClr val="accent3"/>
                </a:solidFill>
                <a:latin typeface="+mn-ea"/>
                <a:ea typeface="+mn-ea"/>
                <a:cs typeface="+mn-cs"/>
              </a:rPr>
              <a:t>内容二</a:t>
            </a:r>
            <a:endParaRPr kumimoji="0" lang="en-US" altLang="zh-CN" sz="2000" kern="1200" cap="none" spc="0" normalizeH="0" baseline="0" noProof="0" dirty="0">
              <a:solidFill>
                <a:schemeClr val="accent3"/>
              </a:solidFill>
              <a:latin typeface="+mn-ea"/>
              <a:ea typeface="+mn-ea"/>
              <a:cs typeface="+mn-cs"/>
            </a:endParaRPr>
          </a:p>
          <a:p>
            <a:pPr marR="0" defTabSz="914400">
              <a:buClrTx/>
              <a:buSzTx/>
              <a:buFont typeface="Arial" panose="020B0604020202020204" pitchFamily="34" charset="0"/>
              <a:buNone/>
              <a:defRPr/>
            </a:pPr>
            <a:r>
              <a:rPr kumimoji="0" lang="en-US" altLang="zh-CN" sz="2000" kern="1200" cap="none" spc="0" normalizeH="0" baseline="0" noProof="0" dirty="0">
                <a:solidFill>
                  <a:schemeClr val="accent3"/>
                </a:solidFill>
                <a:latin typeface="+mn-ea"/>
                <a:ea typeface="+mn-ea"/>
                <a:cs typeface="+mn-cs"/>
              </a:rPr>
              <a:t>●</a:t>
            </a:r>
            <a:r>
              <a:rPr kumimoji="0" lang="zh-CN" altLang="en-US" sz="2000" kern="1200" cap="none" spc="0" normalizeH="0" baseline="0" noProof="0" dirty="0">
                <a:solidFill>
                  <a:schemeClr val="accent3"/>
                </a:solidFill>
                <a:latin typeface="+mn-ea"/>
                <a:ea typeface="+mn-ea"/>
                <a:cs typeface="+mn-cs"/>
              </a:rPr>
              <a:t>这里可以文本</a:t>
            </a:r>
            <a:r>
              <a:rPr kumimoji="0" lang="zh-CN" altLang="en-US" sz="2000" kern="1200" cap="none" spc="0" normalizeH="0" baseline="0" noProof="0" dirty="0" smtClean="0">
                <a:solidFill>
                  <a:schemeClr val="accent3"/>
                </a:solidFill>
                <a:latin typeface="+mn-ea"/>
                <a:ea typeface="+mn-ea"/>
                <a:cs typeface="+mn-cs"/>
              </a:rPr>
              <a:t>内容三</a:t>
            </a:r>
            <a:endParaRPr kumimoji="0" lang="en-US" altLang="zh-CN" sz="2000" kern="1200" cap="none" spc="0" normalizeH="0" baseline="0" noProof="0" dirty="0" smtClean="0">
              <a:solidFill>
                <a:schemeClr val="accent3"/>
              </a:solidFill>
              <a:latin typeface="+mn-ea"/>
              <a:ea typeface="+mn-ea"/>
              <a:cs typeface="+mn-cs"/>
            </a:endParaRPr>
          </a:p>
        </p:txBody>
      </p:sp>
      <p:sp>
        <p:nvSpPr>
          <p:cNvPr id="15" name="TextBox 14"/>
          <p:cNvSpPr txBox="1"/>
          <p:nvPr/>
        </p:nvSpPr>
        <p:spPr>
          <a:xfrm>
            <a:off x="5233988" y="3197225"/>
            <a:ext cx="3005138" cy="101600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en-US" altLang="zh-CN" sz="2000" kern="1200" cap="none" spc="0" normalizeH="0" baseline="0" noProof="0" dirty="0" smtClean="0">
                <a:solidFill>
                  <a:schemeClr val="accent3"/>
                </a:solidFill>
                <a:latin typeface="+mn-ea"/>
                <a:ea typeface="+mn-ea"/>
                <a:cs typeface="+mn-cs"/>
              </a:rPr>
              <a:t>●</a:t>
            </a:r>
            <a:r>
              <a:rPr kumimoji="0" lang="zh-CN" altLang="en-US" sz="2000" kern="1200" cap="none" spc="0" normalizeH="0" baseline="0" noProof="0" dirty="0" smtClean="0">
                <a:solidFill>
                  <a:schemeClr val="accent3"/>
                </a:solidFill>
                <a:latin typeface="+mn-ea"/>
                <a:ea typeface="+mn-ea"/>
                <a:cs typeface="+mn-cs"/>
              </a:rPr>
              <a:t>这里可以文本内容一</a:t>
            </a:r>
            <a:endParaRPr kumimoji="0" lang="en-US" altLang="zh-CN" sz="2000" kern="1200" cap="none" spc="0" normalizeH="0" baseline="0" noProof="0" dirty="0" smtClean="0">
              <a:solidFill>
                <a:schemeClr val="accent3"/>
              </a:solidFill>
              <a:latin typeface="+mn-ea"/>
              <a:ea typeface="+mn-ea"/>
              <a:cs typeface="+mn-cs"/>
            </a:endParaRPr>
          </a:p>
          <a:p>
            <a:pPr marR="0" defTabSz="914400">
              <a:buClrTx/>
              <a:buSzTx/>
              <a:buFont typeface="Arial" panose="020B0604020202020204" pitchFamily="34" charset="0"/>
              <a:buNone/>
              <a:defRPr/>
            </a:pPr>
            <a:r>
              <a:rPr kumimoji="0" lang="en-US" altLang="zh-CN" sz="2000" kern="1200" cap="none" spc="0" normalizeH="0" baseline="0" noProof="0" dirty="0">
                <a:solidFill>
                  <a:schemeClr val="accent3"/>
                </a:solidFill>
                <a:latin typeface="+mn-ea"/>
                <a:ea typeface="+mn-ea"/>
                <a:cs typeface="+mn-cs"/>
              </a:rPr>
              <a:t>●</a:t>
            </a:r>
            <a:r>
              <a:rPr kumimoji="0" lang="zh-CN" altLang="en-US" sz="2000" kern="1200" cap="none" spc="0" normalizeH="0" baseline="0" noProof="0" dirty="0">
                <a:solidFill>
                  <a:schemeClr val="accent3"/>
                </a:solidFill>
                <a:latin typeface="+mn-ea"/>
                <a:ea typeface="+mn-ea"/>
                <a:cs typeface="+mn-cs"/>
              </a:rPr>
              <a:t>这里可以文本</a:t>
            </a:r>
            <a:r>
              <a:rPr kumimoji="0" lang="zh-CN" altLang="en-US" sz="2000" kern="1200" cap="none" spc="0" normalizeH="0" baseline="0" noProof="0" dirty="0" smtClean="0">
                <a:solidFill>
                  <a:schemeClr val="accent3"/>
                </a:solidFill>
                <a:latin typeface="+mn-ea"/>
                <a:ea typeface="+mn-ea"/>
                <a:cs typeface="+mn-cs"/>
              </a:rPr>
              <a:t>内容二</a:t>
            </a:r>
            <a:endParaRPr kumimoji="0" lang="en-US" altLang="zh-CN" sz="2000" kern="1200" cap="none" spc="0" normalizeH="0" baseline="0" noProof="0" dirty="0">
              <a:solidFill>
                <a:schemeClr val="accent3"/>
              </a:solidFill>
              <a:latin typeface="+mn-ea"/>
              <a:ea typeface="+mn-ea"/>
              <a:cs typeface="+mn-cs"/>
            </a:endParaRPr>
          </a:p>
          <a:p>
            <a:pPr marR="0" defTabSz="914400">
              <a:buClrTx/>
              <a:buSzTx/>
              <a:buFont typeface="Arial" panose="020B0604020202020204" pitchFamily="34" charset="0"/>
              <a:buNone/>
              <a:defRPr/>
            </a:pPr>
            <a:r>
              <a:rPr kumimoji="0" lang="en-US" altLang="zh-CN" sz="2000" kern="1200" cap="none" spc="0" normalizeH="0" baseline="0" noProof="0" dirty="0">
                <a:solidFill>
                  <a:schemeClr val="accent3"/>
                </a:solidFill>
                <a:latin typeface="+mn-ea"/>
                <a:ea typeface="+mn-ea"/>
                <a:cs typeface="+mn-cs"/>
              </a:rPr>
              <a:t>●</a:t>
            </a:r>
            <a:r>
              <a:rPr kumimoji="0" lang="zh-CN" altLang="en-US" sz="2000" kern="1200" cap="none" spc="0" normalizeH="0" baseline="0" noProof="0" dirty="0">
                <a:solidFill>
                  <a:schemeClr val="accent3"/>
                </a:solidFill>
                <a:latin typeface="+mn-ea"/>
                <a:ea typeface="+mn-ea"/>
                <a:cs typeface="+mn-cs"/>
              </a:rPr>
              <a:t>这里可以文本</a:t>
            </a:r>
            <a:r>
              <a:rPr kumimoji="0" lang="zh-CN" altLang="en-US" sz="2000" kern="1200" cap="none" spc="0" normalizeH="0" baseline="0" noProof="0" dirty="0" smtClean="0">
                <a:solidFill>
                  <a:schemeClr val="accent3"/>
                </a:solidFill>
                <a:latin typeface="+mn-ea"/>
                <a:ea typeface="+mn-ea"/>
                <a:cs typeface="+mn-cs"/>
              </a:rPr>
              <a:t>内容三</a:t>
            </a:r>
            <a:endParaRPr kumimoji="0" lang="en-US" altLang="zh-CN" sz="2000" kern="1200" cap="none" spc="0" normalizeH="0" baseline="0" noProof="0" dirty="0" smtClean="0">
              <a:solidFill>
                <a:schemeClr val="accent3"/>
              </a:solidFill>
              <a:latin typeface="+mn-ea"/>
              <a:ea typeface="+mn-ea"/>
              <a:cs typeface="+mn-cs"/>
            </a:endParaRPr>
          </a:p>
        </p:txBody>
      </p:sp>
      <p:sp>
        <p:nvSpPr>
          <p:cNvPr id="16" name="TextBox 15"/>
          <p:cNvSpPr txBox="1"/>
          <p:nvPr/>
        </p:nvSpPr>
        <p:spPr>
          <a:xfrm>
            <a:off x="5233988" y="4789488"/>
            <a:ext cx="3005138" cy="101600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en-US" altLang="zh-CN" sz="2000" kern="1200" cap="none" spc="0" normalizeH="0" baseline="0" noProof="0" dirty="0" smtClean="0">
                <a:solidFill>
                  <a:schemeClr val="accent3"/>
                </a:solidFill>
                <a:latin typeface="+mn-ea"/>
                <a:ea typeface="+mn-ea"/>
                <a:cs typeface="+mn-cs"/>
              </a:rPr>
              <a:t>●</a:t>
            </a:r>
            <a:r>
              <a:rPr kumimoji="0" lang="zh-CN" altLang="en-US" sz="2000" kern="1200" cap="none" spc="0" normalizeH="0" baseline="0" noProof="0" dirty="0" smtClean="0">
                <a:solidFill>
                  <a:schemeClr val="accent3"/>
                </a:solidFill>
                <a:latin typeface="+mn-ea"/>
                <a:ea typeface="+mn-ea"/>
                <a:cs typeface="+mn-cs"/>
              </a:rPr>
              <a:t>这里可以文本内容一</a:t>
            </a:r>
            <a:endParaRPr kumimoji="0" lang="en-US" altLang="zh-CN" sz="2000" kern="1200" cap="none" spc="0" normalizeH="0" baseline="0" noProof="0" dirty="0" smtClean="0">
              <a:solidFill>
                <a:schemeClr val="accent3"/>
              </a:solidFill>
              <a:latin typeface="+mn-ea"/>
              <a:ea typeface="+mn-ea"/>
              <a:cs typeface="+mn-cs"/>
            </a:endParaRPr>
          </a:p>
          <a:p>
            <a:pPr marR="0" defTabSz="914400">
              <a:buClrTx/>
              <a:buSzTx/>
              <a:buFont typeface="Arial" panose="020B0604020202020204" pitchFamily="34" charset="0"/>
              <a:buNone/>
              <a:defRPr/>
            </a:pPr>
            <a:r>
              <a:rPr kumimoji="0" lang="en-US" altLang="zh-CN" sz="2000" kern="1200" cap="none" spc="0" normalizeH="0" baseline="0" noProof="0" dirty="0">
                <a:solidFill>
                  <a:schemeClr val="accent3"/>
                </a:solidFill>
                <a:latin typeface="+mn-ea"/>
                <a:ea typeface="+mn-ea"/>
                <a:cs typeface="+mn-cs"/>
              </a:rPr>
              <a:t>●</a:t>
            </a:r>
            <a:r>
              <a:rPr kumimoji="0" lang="zh-CN" altLang="en-US" sz="2000" kern="1200" cap="none" spc="0" normalizeH="0" baseline="0" noProof="0" dirty="0">
                <a:solidFill>
                  <a:schemeClr val="accent3"/>
                </a:solidFill>
                <a:latin typeface="+mn-ea"/>
                <a:ea typeface="+mn-ea"/>
                <a:cs typeface="+mn-cs"/>
              </a:rPr>
              <a:t>这里可以文本</a:t>
            </a:r>
            <a:r>
              <a:rPr kumimoji="0" lang="zh-CN" altLang="en-US" sz="2000" kern="1200" cap="none" spc="0" normalizeH="0" baseline="0" noProof="0" dirty="0" smtClean="0">
                <a:solidFill>
                  <a:schemeClr val="accent3"/>
                </a:solidFill>
                <a:latin typeface="+mn-ea"/>
                <a:ea typeface="+mn-ea"/>
                <a:cs typeface="+mn-cs"/>
              </a:rPr>
              <a:t>内容二</a:t>
            </a:r>
            <a:endParaRPr kumimoji="0" lang="en-US" altLang="zh-CN" sz="2000" kern="1200" cap="none" spc="0" normalizeH="0" baseline="0" noProof="0" dirty="0">
              <a:solidFill>
                <a:schemeClr val="accent3"/>
              </a:solidFill>
              <a:latin typeface="+mn-ea"/>
              <a:ea typeface="+mn-ea"/>
              <a:cs typeface="+mn-cs"/>
            </a:endParaRPr>
          </a:p>
          <a:p>
            <a:pPr marR="0" defTabSz="914400">
              <a:buClrTx/>
              <a:buSzTx/>
              <a:buFont typeface="Arial" panose="020B0604020202020204" pitchFamily="34" charset="0"/>
              <a:buNone/>
              <a:defRPr/>
            </a:pPr>
            <a:r>
              <a:rPr kumimoji="0" lang="en-US" altLang="zh-CN" sz="2000" kern="1200" cap="none" spc="0" normalizeH="0" baseline="0" noProof="0" dirty="0">
                <a:solidFill>
                  <a:schemeClr val="accent3"/>
                </a:solidFill>
                <a:latin typeface="+mn-ea"/>
                <a:ea typeface="+mn-ea"/>
                <a:cs typeface="+mn-cs"/>
              </a:rPr>
              <a:t>●</a:t>
            </a:r>
            <a:r>
              <a:rPr kumimoji="0" lang="zh-CN" altLang="en-US" sz="2000" kern="1200" cap="none" spc="0" normalizeH="0" baseline="0" noProof="0" dirty="0">
                <a:solidFill>
                  <a:schemeClr val="accent3"/>
                </a:solidFill>
                <a:latin typeface="+mn-ea"/>
                <a:ea typeface="+mn-ea"/>
                <a:cs typeface="+mn-cs"/>
              </a:rPr>
              <a:t>这里可以文本</a:t>
            </a:r>
            <a:r>
              <a:rPr kumimoji="0" lang="zh-CN" altLang="en-US" sz="2000" kern="1200" cap="none" spc="0" normalizeH="0" baseline="0" noProof="0" dirty="0" smtClean="0">
                <a:solidFill>
                  <a:schemeClr val="accent3"/>
                </a:solidFill>
                <a:latin typeface="+mn-ea"/>
                <a:ea typeface="+mn-ea"/>
                <a:cs typeface="+mn-cs"/>
              </a:rPr>
              <a:t>内容三</a:t>
            </a:r>
            <a:endParaRPr kumimoji="0" lang="en-US" altLang="zh-CN" sz="2000" kern="1200" cap="none" spc="0" normalizeH="0" baseline="0" noProof="0" dirty="0" smtClean="0">
              <a:solidFill>
                <a:schemeClr val="accent3"/>
              </a:solidFill>
              <a:latin typeface="+mn-ea"/>
              <a:ea typeface="+mn-ea"/>
              <a:cs typeface="+mn-cs"/>
            </a:endParaRPr>
          </a:p>
        </p:txBody>
      </p:sp>
      <p:sp>
        <p:nvSpPr>
          <p:cNvPr id="17" name="TextBox 16"/>
          <p:cNvSpPr txBox="1"/>
          <p:nvPr/>
        </p:nvSpPr>
        <p:spPr>
          <a:xfrm>
            <a:off x="9605963" y="3384550"/>
            <a:ext cx="1892300" cy="132397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000" kern="1200" cap="none" spc="0" normalizeH="0" baseline="0" noProof="0" dirty="0" smtClean="0">
                <a:solidFill>
                  <a:schemeClr val="accent3"/>
                </a:solidFill>
                <a:latin typeface="+mn-ea"/>
                <a:ea typeface="+mn-ea"/>
                <a:cs typeface="+mn-cs"/>
              </a:rPr>
              <a:t>这里可以添加主要内容</a:t>
            </a:r>
            <a:r>
              <a:rPr kumimoji="0" lang="zh-CN" altLang="en-US" sz="2000" kern="1200" cap="none" spc="0" normalizeH="0" baseline="0" noProof="0" dirty="0">
                <a:solidFill>
                  <a:schemeClr val="accent3"/>
                </a:solidFill>
                <a:latin typeface="+mn-ea"/>
                <a:ea typeface="+mn-ea"/>
                <a:cs typeface="+mn-cs"/>
              </a:rPr>
              <a:t>这里可以添加主要</a:t>
            </a:r>
            <a:r>
              <a:rPr kumimoji="0" lang="zh-CN" altLang="en-US" sz="2000" kern="1200" cap="none" spc="0" normalizeH="0" baseline="0" noProof="0" dirty="0" smtClean="0">
                <a:solidFill>
                  <a:schemeClr val="accent3"/>
                </a:solidFill>
                <a:latin typeface="+mn-ea"/>
                <a:ea typeface="+mn-ea"/>
                <a:cs typeface="+mn-cs"/>
              </a:rPr>
              <a:t>内容</a:t>
            </a:r>
            <a:endParaRPr kumimoji="0" lang="zh-CN" altLang="en-US" sz="2000" kern="1200" cap="none" spc="0" normalizeH="0" baseline="0" noProof="0" dirty="0">
              <a:solidFill>
                <a:schemeClr val="accent3"/>
              </a:solidFill>
              <a:latin typeface="+mn-ea"/>
              <a:ea typeface="+mn-ea"/>
              <a:cs typeface="+mn-cs"/>
            </a:endParaRPr>
          </a:p>
        </p:txBody>
      </p:sp>
      <p:sp>
        <p:nvSpPr>
          <p:cNvPr id="18" name="TextBox 17"/>
          <p:cNvSpPr txBox="1"/>
          <p:nvPr/>
        </p:nvSpPr>
        <p:spPr>
          <a:xfrm>
            <a:off x="9605963" y="2936875"/>
            <a:ext cx="1760538" cy="4302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200" b="1" kern="1200" cap="none" spc="0" normalizeH="0" baseline="0" noProof="0" dirty="0" smtClean="0">
                <a:solidFill>
                  <a:schemeClr val="accent3"/>
                </a:solidFill>
                <a:latin typeface="+mn-ea"/>
                <a:ea typeface="+mn-ea"/>
                <a:cs typeface="+mn-cs"/>
              </a:rPr>
              <a:t>添加标题</a:t>
            </a:r>
            <a:endParaRPr kumimoji="0" lang="en-US" altLang="zh-CN" sz="2200" b="1" kern="1200" cap="none" spc="0" normalizeH="0" baseline="0" noProof="0" dirty="0" smtClean="0">
              <a:solidFill>
                <a:schemeClr val="accent3"/>
              </a:solidFill>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2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40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20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1439"/>
                            </p:stCondLst>
                            <p:childTnLst>
                              <p:par>
                                <p:cTn id="44" presetID="3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90"/>
                                          </p:val>
                                        </p:tav>
                                        <p:tav tm="100000">
                                          <p:val>
                                            <p:fltVal val="0"/>
                                          </p:val>
                                        </p:tav>
                                      </p:tavLst>
                                    </p:anim>
                                    <p:animEffect transition="in" filter="fade">
                                      <p:cBhvr>
                                        <p:cTn id="49" dur="500"/>
                                        <p:tgtEl>
                                          <p:spTgt spid="11"/>
                                        </p:tgtEl>
                                      </p:cBhvr>
                                    </p:animEffect>
                                  </p:childTnLst>
                                </p:cTn>
                              </p:par>
                            </p:childTnLst>
                          </p:cTn>
                        </p:par>
                        <p:par>
                          <p:cTn id="50" fill="hold">
                            <p:stCondLst>
                              <p:cond delay="1939"/>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p:stCondLst>
                              <p:cond delay="2439"/>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 calcmode="lin" valueType="num">
                                      <p:cBhvr>
                                        <p:cTn id="59" dur="500" fill="hold"/>
                                        <p:tgtEl>
                                          <p:spTgt spid="12"/>
                                        </p:tgtEl>
                                        <p:attrNameLst>
                                          <p:attrName>style.rotation</p:attrName>
                                        </p:attrNameLst>
                                      </p:cBhvr>
                                      <p:tavLst>
                                        <p:tav tm="0">
                                          <p:val>
                                            <p:fltVal val="90"/>
                                          </p:val>
                                        </p:tav>
                                        <p:tav tm="100000">
                                          <p:val>
                                            <p:fltVal val="0"/>
                                          </p:val>
                                        </p:tav>
                                      </p:tavLst>
                                    </p:anim>
                                    <p:animEffect transition="in" filter="fade">
                                      <p:cBhvr>
                                        <p:cTn id="60" dur="500"/>
                                        <p:tgtEl>
                                          <p:spTgt spid="12"/>
                                        </p:tgtEl>
                                      </p:cBhvr>
                                    </p:animEffect>
                                  </p:childTnLst>
                                </p:cTn>
                              </p:par>
                            </p:childTnLst>
                          </p:cTn>
                        </p:par>
                        <p:par>
                          <p:cTn id="61" fill="hold">
                            <p:stCondLst>
                              <p:cond delay="2939"/>
                            </p:stCondLst>
                            <p:childTnLst>
                              <p:par>
                                <p:cTn id="62" presetID="2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par>
                          <p:cTn id="65" fill="hold">
                            <p:stCondLst>
                              <p:cond delay="3439"/>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 calcmode="lin" valueType="num">
                                      <p:cBhvr>
                                        <p:cTn id="70" dur="500" fill="hold"/>
                                        <p:tgtEl>
                                          <p:spTgt spid="13"/>
                                        </p:tgtEl>
                                        <p:attrNameLst>
                                          <p:attrName>style.rotation</p:attrName>
                                        </p:attrNameLst>
                                      </p:cBhvr>
                                      <p:tavLst>
                                        <p:tav tm="0">
                                          <p:val>
                                            <p:fltVal val="90"/>
                                          </p:val>
                                        </p:tav>
                                        <p:tav tm="100000">
                                          <p:val>
                                            <p:fltVal val="0"/>
                                          </p:val>
                                        </p:tav>
                                      </p:tavLst>
                                    </p:anim>
                                    <p:animEffect transition="in" filter="fade">
                                      <p:cBhvr>
                                        <p:cTn id="71" dur="500"/>
                                        <p:tgtEl>
                                          <p:spTgt spid="13"/>
                                        </p:tgtEl>
                                      </p:cBhvr>
                                    </p:animEffect>
                                  </p:childTnLst>
                                </p:cTn>
                              </p:par>
                            </p:childTnLst>
                          </p:cTn>
                        </p:par>
                        <p:par>
                          <p:cTn id="72" fill="hold">
                            <p:stCondLst>
                              <p:cond delay="3939"/>
                            </p:stCondLst>
                            <p:childTnLst>
                              <p:par>
                                <p:cTn id="73" presetID="22" presetClass="entr" presetSubtype="8"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par>
                          <p:cTn id="76" fill="hold">
                            <p:stCondLst>
                              <p:cond delay="4439"/>
                            </p:stCondLst>
                            <p:childTnLst>
                              <p:par>
                                <p:cTn id="77" presetID="16" presetClass="entr" presetSubtype="26"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barn(inHorizontal)">
                                      <p:cBhvr>
                                        <p:cTn id="79" dur="500"/>
                                        <p:tgtEl>
                                          <p:spTgt spid="10"/>
                                        </p:tgtEl>
                                      </p:cBhvr>
                                    </p:animEffect>
                                  </p:childTnLst>
                                </p:cTn>
                              </p:par>
                            </p:childTnLst>
                          </p:cTn>
                        </p:par>
                        <p:par>
                          <p:cTn id="80" fill="hold">
                            <p:stCondLst>
                              <p:cond delay="4939"/>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18"/>
                                        </p:tgtEl>
                                        <p:attrNameLst>
                                          <p:attrName>ppt_y</p:attrName>
                                        </p:attrNameLst>
                                      </p:cBhvr>
                                      <p:tavLst>
                                        <p:tav tm="0">
                                          <p:val>
                                            <p:strVal val="#ppt_y"/>
                                          </p:val>
                                        </p:tav>
                                        <p:tav tm="100000">
                                          <p:val>
                                            <p:strVal val="#ppt_y"/>
                                          </p:val>
                                        </p:tav>
                                      </p:tavLst>
                                    </p:anim>
                                    <p:anim calcmode="lin" valueType="num">
                                      <p:cBhvr>
                                        <p:cTn id="8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18"/>
                                        </p:tgtEl>
                                      </p:cBhvr>
                                    </p:animEffect>
                                  </p:childTnLst>
                                </p:cTn>
                              </p:par>
                            </p:childTnLst>
                          </p:cTn>
                        </p:par>
                        <p:par>
                          <p:cTn id="88" fill="hold">
                            <p:stCondLst>
                              <p:cond delay="5990"/>
                            </p:stCondLst>
                            <p:childTnLst>
                              <p:par>
                                <p:cTn id="89" presetID="22" presetClass="entr" presetSubtype="1"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up)">
                                      <p:cBhvr>
                                        <p:cTn id="9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1" grpId="0"/>
      <p:bldP spid="12" grpId="0"/>
      <p:bldP spid="13" grpId="0"/>
      <p:bldP spid="14" grpId="0"/>
      <p:bldP spid="15" grpId="0"/>
      <p:bldP spid="16"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Line 2"/>
          <p:cNvSpPr>
            <a:spLocks noChangeShapeType="1"/>
          </p:cNvSpPr>
          <p:nvPr/>
        </p:nvSpPr>
        <p:spPr bwMode="auto">
          <a:xfrm flipV="1">
            <a:off x="4406900" y="4921250"/>
            <a:ext cx="5632450" cy="31750"/>
          </a:xfrm>
          <a:prstGeom prst="line">
            <a:avLst/>
          </a:prstGeom>
          <a:noFill/>
          <a:ln w="3175" cap="flat" cmpd="sng">
            <a:solidFill>
              <a:schemeClr val="accent2">
                <a:lumMod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5" name="Line 3"/>
          <p:cNvSpPr>
            <a:spLocks noChangeShapeType="1"/>
          </p:cNvSpPr>
          <p:nvPr/>
        </p:nvSpPr>
        <p:spPr bwMode="auto">
          <a:xfrm>
            <a:off x="4403725" y="4144963"/>
            <a:ext cx="5635625" cy="0"/>
          </a:xfrm>
          <a:prstGeom prst="line">
            <a:avLst/>
          </a:prstGeom>
          <a:noFill/>
          <a:ln w="3175" cap="flat" cmpd="sng">
            <a:solidFill>
              <a:schemeClr val="accent2">
                <a:lumMod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6" name="Line 4"/>
          <p:cNvSpPr>
            <a:spLocks noChangeShapeType="1"/>
          </p:cNvSpPr>
          <p:nvPr/>
        </p:nvSpPr>
        <p:spPr bwMode="auto">
          <a:xfrm>
            <a:off x="4403725" y="3333750"/>
            <a:ext cx="5635625" cy="0"/>
          </a:xfrm>
          <a:prstGeom prst="line">
            <a:avLst/>
          </a:prstGeom>
          <a:noFill/>
          <a:ln w="3175" cap="flat" cmpd="sng">
            <a:solidFill>
              <a:schemeClr val="accent2">
                <a:lumMod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7" name="Line 5"/>
          <p:cNvSpPr>
            <a:spLocks noChangeShapeType="1"/>
          </p:cNvSpPr>
          <p:nvPr/>
        </p:nvSpPr>
        <p:spPr bwMode="auto">
          <a:xfrm>
            <a:off x="4403725" y="2522538"/>
            <a:ext cx="5635625" cy="0"/>
          </a:xfrm>
          <a:prstGeom prst="line">
            <a:avLst/>
          </a:prstGeom>
          <a:noFill/>
          <a:ln w="3175" cap="flat" cmpd="sng">
            <a:solidFill>
              <a:schemeClr val="accent2">
                <a:lumMod val="50000"/>
              </a:scheme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8" name="Rectangle 11"/>
          <p:cNvSpPr>
            <a:spLocks noChangeArrowheads="1"/>
          </p:cNvSpPr>
          <p:nvPr/>
        </p:nvSpPr>
        <p:spPr bwMode="auto">
          <a:xfrm>
            <a:off x="4638675" y="4662488"/>
            <a:ext cx="441325" cy="949325"/>
          </a:xfrm>
          <a:prstGeom prst="rect">
            <a:avLst/>
          </a:prstGeom>
          <a:solidFill>
            <a:schemeClr val="accent4"/>
          </a:solidFill>
          <a:ln>
            <a:noFill/>
          </a:ln>
          <a:effec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9" name="Rectangle 12"/>
          <p:cNvSpPr>
            <a:spLocks noChangeArrowheads="1"/>
          </p:cNvSpPr>
          <p:nvPr/>
        </p:nvSpPr>
        <p:spPr bwMode="auto">
          <a:xfrm>
            <a:off x="5934075" y="4429125"/>
            <a:ext cx="441325" cy="1181100"/>
          </a:xfrm>
          <a:prstGeom prst="rect">
            <a:avLst/>
          </a:prstGeom>
          <a:solidFill>
            <a:schemeClr val="accent4"/>
          </a:solidFill>
          <a:ln>
            <a:noFill/>
          </a:ln>
          <a:effec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0" name="Rectangle 13"/>
          <p:cNvSpPr>
            <a:spLocks noChangeArrowheads="1"/>
          </p:cNvSpPr>
          <p:nvPr/>
        </p:nvSpPr>
        <p:spPr bwMode="auto">
          <a:xfrm>
            <a:off x="7231063" y="4662488"/>
            <a:ext cx="441325" cy="949325"/>
          </a:xfrm>
          <a:prstGeom prst="rect">
            <a:avLst/>
          </a:prstGeom>
          <a:solidFill>
            <a:schemeClr val="accent4"/>
          </a:solidFill>
          <a:ln>
            <a:noFill/>
          </a:ln>
          <a:effec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1" name="Rectangle 14"/>
          <p:cNvSpPr>
            <a:spLocks noChangeArrowheads="1"/>
          </p:cNvSpPr>
          <p:nvPr/>
        </p:nvSpPr>
        <p:spPr bwMode="auto">
          <a:xfrm>
            <a:off x="8526463" y="3946525"/>
            <a:ext cx="439738" cy="1668463"/>
          </a:xfrm>
          <a:prstGeom prst="rect">
            <a:avLst/>
          </a:prstGeom>
          <a:solidFill>
            <a:schemeClr val="accent4"/>
          </a:solidFill>
          <a:ln>
            <a:noFill/>
          </a:ln>
          <a:effec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2" name="Line 15"/>
          <p:cNvSpPr>
            <a:spLocks noChangeShapeType="1"/>
          </p:cNvSpPr>
          <p:nvPr/>
        </p:nvSpPr>
        <p:spPr bwMode="auto">
          <a:xfrm flipV="1">
            <a:off x="4408488" y="5610225"/>
            <a:ext cx="5630863" cy="4763"/>
          </a:xfrm>
          <a:prstGeom prst="line">
            <a:avLst/>
          </a:prstGeom>
          <a:noFill/>
          <a:ln w="9525" cap="flat" cmpd="sng">
            <a:solidFill>
              <a:schemeClr val="accent2">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3" name="Line 16"/>
          <p:cNvSpPr>
            <a:spLocks noChangeShapeType="1"/>
          </p:cNvSpPr>
          <p:nvPr/>
        </p:nvSpPr>
        <p:spPr bwMode="auto">
          <a:xfrm>
            <a:off x="4406900" y="2098675"/>
            <a:ext cx="1588" cy="3516313"/>
          </a:xfrm>
          <a:prstGeom prst="line">
            <a:avLst/>
          </a:prstGeom>
          <a:noFill/>
          <a:ln w="9525" cap="flat" cmpd="sng">
            <a:solidFill>
              <a:schemeClr val="accent2">
                <a:lumMod val="50000"/>
              </a:schemeClr>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4" name="Text Box 17"/>
          <p:cNvSpPr txBox="1">
            <a:spLocks noChangeArrowheads="1"/>
          </p:cNvSpPr>
          <p:nvPr/>
        </p:nvSpPr>
        <p:spPr bwMode="auto">
          <a:xfrm>
            <a:off x="3735388" y="4729163"/>
            <a:ext cx="668338"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R="0"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rPr>
              <a:t>20</a:t>
            </a:r>
            <a:endParaRPr kumimoji="0" lang="zh-CN" altLang="en-US"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15" name="Text Box 18"/>
          <p:cNvSpPr txBox="1">
            <a:spLocks noChangeArrowheads="1"/>
          </p:cNvSpPr>
          <p:nvPr/>
        </p:nvSpPr>
        <p:spPr bwMode="auto">
          <a:xfrm>
            <a:off x="3735388" y="3946525"/>
            <a:ext cx="668338"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R="0" defTabSz="914400">
              <a:buClrTx/>
              <a:buSzTx/>
              <a:buFont typeface="Arial" panose="020B0604020202020204" pitchFamily="34" charset="0"/>
              <a:buNone/>
              <a:defRPr/>
            </a:pPr>
            <a:r>
              <a:rPr kumimoji="0" lang="zh-CN" altLang="en-US" kern="1200" cap="none" spc="0" normalizeH="0" baseline="0" noProof="0">
                <a:solidFill>
                  <a:schemeClr val="accent3"/>
                </a:solidFill>
                <a:latin typeface="微软雅黑" panose="020B0503020204020204" pitchFamily="34" charset="-122"/>
                <a:ea typeface="微软雅黑" panose="020B0503020204020204" pitchFamily="34" charset="-122"/>
                <a:cs typeface="+mn-cs"/>
              </a:rPr>
              <a:t>40</a:t>
            </a:r>
            <a:endParaRPr kumimoji="0" lang="zh-CN" altLang="en-US" kern="1200" cap="none" spc="0" normalizeH="0" baseline="0" noProof="0">
              <a:solidFill>
                <a:schemeClr val="accent3"/>
              </a:solidFill>
              <a:latin typeface="微软雅黑" panose="020B0503020204020204" pitchFamily="34" charset="-122"/>
              <a:ea typeface="微软雅黑" panose="020B0503020204020204" pitchFamily="34" charset="-122"/>
              <a:cs typeface="+mn-cs"/>
            </a:endParaRPr>
          </a:p>
        </p:txBody>
      </p:sp>
      <p:sp>
        <p:nvSpPr>
          <p:cNvPr id="16" name="Text Box 19"/>
          <p:cNvSpPr txBox="1">
            <a:spLocks noChangeArrowheads="1"/>
          </p:cNvSpPr>
          <p:nvPr/>
        </p:nvSpPr>
        <p:spPr bwMode="auto">
          <a:xfrm>
            <a:off x="3735388" y="3067050"/>
            <a:ext cx="6683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R="0" defTabSz="914400">
              <a:buClrTx/>
              <a:buSzTx/>
              <a:buFont typeface="Arial" panose="020B0604020202020204" pitchFamily="34" charset="0"/>
              <a:buNone/>
              <a:defRPr/>
            </a:pPr>
            <a:r>
              <a:rPr kumimoji="0" lang="zh-CN" altLang="en-US" kern="1200" cap="none" spc="0" normalizeH="0" baseline="0" noProof="0">
                <a:solidFill>
                  <a:schemeClr val="accent3"/>
                </a:solidFill>
                <a:latin typeface="微软雅黑" panose="020B0503020204020204" pitchFamily="34" charset="-122"/>
                <a:ea typeface="微软雅黑" panose="020B0503020204020204" pitchFamily="34" charset="-122"/>
                <a:cs typeface="+mn-cs"/>
              </a:rPr>
              <a:t>60</a:t>
            </a:r>
            <a:endParaRPr kumimoji="0" lang="zh-CN" altLang="en-US" kern="1200" cap="none" spc="0" normalizeH="0" baseline="0" noProof="0">
              <a:solidFill>
                <a:schemeClr val="accent3"/>
              </a:solidFill>
              <a:latin typeface="微软雅黑" panose="020B0503020204020204" pitchFamily="34" charset="-122"/>
              <a:ea typeface="微软雅黑" panose="020B0503020204020204" pitchFamily="34" charset="-122"/>
              <a:cs typeface="+mn-cs"/>
            </a:endParaRPr>
          </a:p>
        </p:txBody>
      </p:sp>
      <p:sp>
        <p:nvSpPr>
          <p:cNvPr id="17" name="Text Box 20"/>
          <p:cNvSpPr txBox="1">
            <a:spLocks noChangeArrowheads="1"/>
          </p:cNvSpPr>
          <p:nvPr/>
        </p:nvSpPr>
        <p:spPr bwMode="auto">
          <a:xfrm>
            <a:off x="3735388" y="2286000"/>
            <a:ext cx="66833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R="0"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rPr>
              <a:t>80</a:t>
            </a:r>
            <a:endParaRPr kumimoji="0" lang="zh-CN" altLang="en-US"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18" name="Rectangle 21"/>
          <p:cNvSpPr/>
          <p:nvPr/>
        </p:nvSpPr>
        <p:spPr>
          <a:xfrm>
            <a:off x="5162550" y="4208463"/>
            <a:ext cx="441325" cy="1403350"/>
          </a:xfrm>
          <a:prstGeom prst="rect">
            <a:avLst/>
          </a:prstGeom>
          <a:solidFill>
            <a:schemeClr val="tx2"/>
          </a:solidFill>
          <a:ln w="9525">
            <a:noFill/>
          </a:ln>
        </p:spPr>
        <p:txBody>
          <a:bodyPr anchor="ctr"/>
          <a:lstStyle/>
          <a:p>
            <a:endParaRPr lang="zh-CN" altLang="en-US" dirty="0">
              <a:solidFill>
                <a:schemeClr val="accent1"/>
              </a:solidFill>
              <a:latin typeface="Arial" panose="020B0604020202020204" pitchFamily="34" charset="0"/>
              <a:ea typeface="宋体" panose="02010600030101010101" pitchFamily="2" charset="-122"/>
            </a:endParaRPr>
          </a:p>
        </p:txBody>
      </p:sp>
      <p:sp>
        <p:nvSpPr>
          <p:cNvPr id="19" name="Rectangle 22"/>
          <p:cNvSpPr/>
          <p:nvPr/>
        </p:nvSpPr>
        <p:spPr>
          <a:xfrm>
            <a:off x="6443663" y="3946525"/>
            <a:ext cx="441325" cy="1663700"/>
          </a:xfrm>
          <a:prstGeom prst="rect">
            <a:avLst/>
          </a:prstGeom>
          <a:solidFill>
            <a:schemeClr val="tx2"/>
          </a:solidFill>
          <a:ln w="9525">
            <a:noFill/>
          </a:ln>
        </p:spPr>
        <p:txBody>
          <a:bodyPr anchor="ctr"/>
          <a:lstStyle/>
          <a:p>
            <a:endParaRPr lang="zh-CN" altLang="en-US" dirty="0">
              <a:solidFill>
                <a:schemeClr val="accent1"/>
              </a:solidFill>
              <a:latin typeface="Arial" panose="020B0604020202020204" pitchFamily="34" charset="0"/>
              <a:ea typeface="宋体" panose="02010600030101010101" pitchFamily="2" charset="-122"/>
            </a:endParaRPr>
          </a:p>
        </p:txBody>
      </p:sp>
      <p:sp>
        <p:nvSpPr>
          <p:cNvPr id="20" name="Rectangle 23"/>
          <p:cNvSpPr/>
          <p:nvPr/>
        </p:nvSpPr>
        <p:spPr>
          <a:xfrm>
            <a:off x="7751763" y="3149600"/>
            <a:ext cx="441325" cy="2465388"/>
          </a:xfrm>
          <a:prstGeom prst="rect">
            <a:avLst/>
          </a:prstGeom>
          <a:solidFill>
            <a:schemeClr val="tx2"/>
          </a:solidFill>
          <a:ln w="9525">
            <a:noFill/>
          </a:ln>
        </p:spPr>
        <p:txBody>
          <a:bodyPr anchor="ctr"/>
          <a:lstStyle/>
          <a:p>
            <a:endParaRPr lang="zh-CN" altLang="en-US" dirty="0">
              <a:solidFill>
                <a:schemeClr val="accent1"/>
              </a:solidFill>
              <a:latin typeface="Arial" panose="020B0604020202020204" pitchFamily="34" charset="0"/>
              <a:ea typeface="宋体" panose="02010600030101010101" pitchFamily="2" charset="-122"/>
            </a:endParaRPr>
          </a:p>
        </p:txBody>
      </p:sp>
      <p:sp>
        <p:nvSpPr>
          <p:cNvPr id="21" name="Rectangle 24"/>
          <p:cNvSpPr/>
          <p:nvPr/>
        </p:nvSpPr>
        <p:spPr>
          <a:xfrm>
            <a:off x="9050338" y="3333750"/>
            <a:ext cx="439737" cy="2281238"/>
          </a:xfrm>
          <a:prstGeom prst="rect">
            <a:avLst/>
          </a:prstGeom>
          <a:solidFill>
            <a:schemeClr val="tx2"/>
          </a:solidFill>
          <a:ln w="9525">
            <a:noFill/>
          </a:ln>
        </p:spPr>
        <p:txBody>
          <a:bodyPr anchor="ctr"/>
          <a:lstStyle/>
          <a:p>
            <a:endParaRPr lang="zh-CN" altLang="en-US" dirty="0">
              <a:solidFill>
                <a:schemeClr val="accent1"/>
              </a:solidFill>
              <a:latin typeface="Arial" panose="020B0604020202020204" pitchFamily="34" charset="0"/>
              <a:ea typeface="宋体" panose="02010600030101010101" pitchFamily="2" charset="-122"/>
            </a:endParaRPr>
          </a:p>
        </p:txBody>
      </p:sp>
      <p:sp>
        <p:nvSpPr>
          <p:cNvPr id="22" name="Text Box 25"/>
          <p:cNvSpPr txBox="1">
            <a:spLocks noChangeArrowheads="1"/>
          </p:cNvSpPr>
          <p:nvPr/>
        </p:nvSpPr>
        <p:spPr bwMode="auto">
          <a:xfrm>
            <a:off x="5075238" y="3751263"/>
            <a:ext cx="668338"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R="0"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rPr>
              <a:t>38%</a:t>
            </a:r>
            <a:endParaRPr kumimoji="0" lang="zh-CN" altLang="en-US"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23" name="Text Box 26"/>
          <p:cNvSpPr txBox="1">
            <a:spLocks noChangeArrowheads="1"/>
          </p:cNvSpPr>
          <p:nvPr/>
        </p:nvSpPr>
        <p:spPr bwMode="auto">
          <a:xfrm>
            <a:off x="6372225" y="3578225"/>
            <a:ext cx="668338"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R="0" defTabSz="914400">
              <a:buClrTx/>
              <a:buSzTx/>
              <a:buFont typeface="Arial" panose="020B0604020202020204" pitchFamily="34" charset="0"/>
              <a:buNone/>
              <a:defRPr/>
            </a:pPr>
            <a:r>
              <a:rPr kumimoji="0" lang="zh-CN" altLang="en-US" kern="1200" cap="none" spc="0" normalizeH="0" baseline="0" noProof="0">
                <a:solidFill>
                  <a:schemeClr val="accent3"/>
                </a:solidFill>
                <a:latin typeface="微软雅黑" panose="020B0503020204020204" pitchFamily="34" charset="-122"/>
                <a:ea typeface="微软雅黑" panose="020B0503020204020204" pitchFamily="34" charset="-122"/>
                <a:cs typeface="+mn-cs"/>
              </a:rPr>
              <a:t>49%</a:t>
            </a:r>
            <a:endParaRPr kumimoji="0" lang="zh-CN" altLang="en-US" kern="1200" cap="none" spc="0" normalizeH="0" baseline="0" noProof="0">
              <a:solidFill>
                <a:schemeClr val="accent3"/>
              </a:solidFill>
              <a:latin typeface="微软雅黑" panose="020B0503020204020204" pitchFamily="34" charset="-122"/>
              <a:ea typeface="微软雅黑" panose="020B0503020204020204" pitchFamily="34" charset="-122"/>
              <a:cs typeface="+mn-cs"/>
            </a:endParaRPr>
          </a:p>
        </p:txBody>
      </p:sp>
      <p:sp>
        <p:nvSpPr>
          <p:cNvPr id="24" name="Text Box 27"/>
          <p:cNvSpPr txBox="1">
            <a:spLocks noChangeArrowheads="1"/>
          </p:cNvSpPr>
          <p:nvPr/>
        </p:nvSpPr>
        <p:spPr bwMode="auto">
          <a:xfrm>
            <a:off x="7640638" y="2809875"/>
            <a:ext cx="668338"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R="0" defTabSz="914400">
              <a:buClrTx/>
              <a:buSzTx/>
              <a:buFont typeface="Arial" panose="020B0604020202020204" pitchFamily="34" charset="0"/>
              <a:buNone/>
              <a:defRPr/>
            </a:pPr>
            <a:r>
              <a:rPr kumimoji="0" lang="zh-CN" altLang="en-US" kern="1200" cap="none" spc="0" normalizeH="0" baseline="0" noProof="0">
                <a:solidFill>
                  <a:schemeClr val="accent3"/>
                </a:solidFill>
                <a:latin typeface="微软雅黑" panose="020B0503020204020204" pitchFamily="34" charset="-122"/>
                <a:ea typeface="微软雅黑" panose="020B0503020204020204" pitchFamily="34" charset="-122"/>
                <a:cs typeface="+mn-cs"/>
              </a:rPr>
              <a:t>67%</a:t>
            </a:r>
            <a:endParaRPr kumimoji="0" lang="zh-CN" altLang="en-US" kern="1200" cap="none" spc="0" normalizeH="0" baseline="0" noProof="0">
              <a:solidFill>
                <a:schemeClr val="accent3"/>
              </a:solidFill>
              <a:latin typeface="微软雅黑" panose="020B0503020204020204" pitchFamily="34" charset="-122"/>
              <a:ea typeface="微软雅黑" panose="020B0503020204020204" pitchFamily="34" charset="-122"/>
              <a:cs typeface="+mn-cs"/>
            </a:endParaRPr>
          </a:p>
        </p:txBody>
      </p:sp>
      <p:sp>
        <p:nvSpPr>
          <p:cNvPr id="25" name="Text Box 28"/>
          <p:cNvSpPr txBox="1">
            <a:spLocks noChangeArrowheads="1"/>
          </p:cNvSpPr>
          <p:nvPr/>
        </p:nvSpPr>
        <p:spPr bwMode="auto">
          <a:xfrm>
            <a:off x="8929688" y="2809875"/>
            <a:ext cx="668338"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marR="0"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rPr>
              <a:t>60%</a:t>
            </a:r>
            <a:endParaRPr kumimoji="0" lang="zh-CN" altLang="en-US"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26" name="Rectangle 29"/>
          <p:cNvSpPr>
            <a:spLocks noChangeArrowheads="1"/>
          </p:cNvSpPr>
          <p:nvPr/>
        </p:nvSpPr>
        <p:spPr bwMode="auto">
          <a:xfrm>
            <a:off x="4435475" y="6142038"/>
            <a:ext cx="323850" cy="163513"/>
          </a:xfrm>
          <a:prstGeom prst="rect">
            <a:avLst/>
          </a:prstGeom>
          <a:solidFill>
            <a:schemeClr val="accent5"/>
          </a:solidFill>
          <a:ln>
            <a:noFill/>
          </a:ln>
          <a:effec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accent1"/>
              </a:solidFill>
              <a:effectLst/>
              <a:uLnTx/>
              <a:uFillTx/>
              <a:latin typeface="+mn-ea"/>
              <a:ea typeface="+mn-ea"/>
              <a:cs typeface="+mn-cs"/>
            </a:endParaRPr>
          </a:p>
        </p:txBody>
      </p:sp>
      <p:sp>
        <p:nvSpPr>
          <p:cNvPr id="27" name="Rectangle 30"/>
          <p:cNvSpPr>
            <a:spLocks noChangeArrowheads="1"/>
          </p:cNvSpPr>
          <p:nvPr/>
        </p:nvSpPr>
        <p:spPr bwMode="auto">
          <a:xfrm>
            <a:off x="6356350" y="6142038"/>
            <a:ext cx="307975" cy="163513"/>
          </a:xfrm>
          <a:prstGeom prst="rect">
            <a:avLst/>
          </a:prstGeom>
          <a:solidFill>
            <a:schemeClr val="accent4"/>
          </a:solidFill>
          <a:ln>
            <a:noFill/>
          </a:ln>
          <a:effec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accent1"/>
              </a:solidFill>
              <a:effectLst/>
              <a:uLnTx/>
              <a:uFillTx/>
              <a:latin typeface="+mn-ea"/>
              <a:ea typeface="+mn-ea"/>
              <a:cs typeface="+mn-cs"/>
            </a:endParaRPr>
          </a:p>
        </p:txBody>
      </p:sp>
      <p:sp>
        <p:nvSpPr>
          <p:cNvPr id="28" name="Text Box 31"/>
          <p:cNvSpPr txBox="1">
            <a:spLocks noChangeArrowheads="1"/>
          </p:cNvSpPr>
          <p:nvPr/>
        </p:nvSpPr>
        <p:spPr bwMode="auto">
          <a:xfrm>
            <a:off x="4767263" y="6059488"/>
            <a:ext cx="1728788"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R="0" defTabSz="914400">
              <a:buClrTx/>
              <a:buSzTx/>
              <a:buFont typeface="Arial" panose="020B0604020202020204" pitchFamily="34" charset="0"/>
              <a:buNone/>
              <a:defRPr/>
            </a:pPr>
            <a:r>
              <a:rPr kumimoji="0" lang="zh-CN" altLang="en-US" sz="1600" kern="1200" cap="none" spc="0" normalizeH="0" baseline="0" noProof="0" dirty="0" smtClean="0">
                <a:solidFill>
                  <a:schemeClr val="accent3"/>
                </a:solidFill>
                <a:latin typeface="+mn-ea"/>
                <a:ea typeface="+mn-ea"/>
                <a:cs typeface="+mn-cs"/>
              </a:rPr>
              <a:t>计划数</a:t>
            </a:r>
            <a:endParaRPr kumimoji="0" lang="zh-CN" altLang="en-US" sz="1600" kern="1200" cap="none" spc="0" normalizeH="0" baseline="0" noProof="0" dirty="0">
              <a:solidFill>
                <a:schemeClr val="accent3"/>
              </a:solidFill>
              <a:latin typeface="+mn-ea"/>
              <a:ea typeface="+mn-ea"/>
              <a:cs typeface="+mn-cs"/>
            </a:endParaRPr>
          </a:p>
        </p:txBody>
      </p:sp>
      <p:sp>
        <p:nvSpPr>
          <p:cNvPr id="29" name="Text Box 32"/>
          <p:cNvSpPr txBox="1">
            <a:spLocks noChangeArrowheads="1"/>
          </p:cNvSpPr>
          <p:nvPr/>
        </p:nvSpPr>
        <p:spPr bwMode="auto">
          <a:xfrm>
            <a:off x="6775450" y="6054725"/>
            <a:ext cx="1728788"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R="0" defTabSz="914400">
              <a:buClrTx/>
              <a:buSzTx/>
              <a:buFont typeface="Arial" panose="020B0604020202020204" pitchFamily="34" charset="0"/>
              <a:buNone/>
              <a:defRPr/>
            </a:pPr>
            <a:r>
              <a:rPr kumimoji="0" lang="zh-CN" altLang="en-US" sz="1600" kern="1200" cap="none" spc="0" normalizeH="0" baseline="0" noProof="0" dirty="0" smtClean="0">
                <a:solidFill>
                  <a:schemeClr val="accent3"/>
                </a:solidFill>
                <a:latin typeface="+mn-ea"/>
                <a:ea typeface="+mn-ea"/>
                <a:cs typeface="+mn-cs"/>
              </a:rPr>
              <a:t>实际</a:t>
            </a:r>
            <a:r>
              <a:rPr kumimoji="0" lang="zh-CN" altLang="en-US" sz="1600" kern="1200" cap="none" spc="0" normalizeH="0" baseline="0" noProof="0" dirty="0">
                <a:solidFill>
                  <a:schemeClr val="accent3"/>
                </a:solidFill>
                <a:latin typeface="+mn-ea"/>
                <a:ea typeface="+mn-ea"/>
                <a:cs typeface="+mn-cs"/>
              </a:rPr>
              <a:t>数</a:t>
            </a:r>
            <a:endParaRPr kumimoji="0" lang="zh-CN" altLang="en-US" sz="1600" kern="1200" cap="none" spc="0" normalizeH="0" baseline="0" noProof="0" dirty="0">
              <a:solidFill>
                <a:schemeClr val="accent3"/>
              </a:solidFill>
              <a:latin typeface="+mn-ea"/>
              <a:ea typeface="+mn-ea"/>
              <a:cs typeface="+mn-cs"/>
            </a:endParaRPr>
          </a:p>
        </p:txBody>
      </p:sp>
      <p:sp>
        <p:nvSpPr>
          <p:cNvPr id="30" name="Text Box 33"/>
          <p:cNvSpPr txBox="1">
            <a:spLocks noChangeArrowheads="1"/>
          </p:cNvSpPr>
          <p:nvPr/>
        </p:nvSpPr>
        <p:spPr bwMode="auto">
          <a:xfrm>
            <a:off x="4746625" y="5668963"/>
            <a:ext cx="1084263"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业务一</a:t>
            </a:r>
            <a:endParaRPr kumimoji="0" lang="zh-CN" altLang="en-US"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31" name="Text Box 34"/>
          <p:cNvSpPr txBox="1">
            <a:spLocks noChangeArrowheads="1"/>
          </p:cNvSpPr>
          <p:nvPr/>
        </p:nvSpPr>
        <p:spPr bwMode="auto">
          <a:xfrm>
            <a:off x="5991225" y="5668963"/>
            <a:ext cx="1084263"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业务二</a:t>
            </a:r>
            <a:endParaRPr kumimoji="0" lang="zh-CN" altLang="en-US"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32" name="Text Box 35"/>
          <p:cNvSpPr txBox="1">
            <a:spLocks noChangeArrowheads="1"/>
          </p:cNvSpPr>
          <p:nvPr/>
        </p:nvSpPr>
        <p:spPr bwMode="auto">
          <a:xfrm>
            <a:off x="7312025" y="5668963"/>
            <a:ext cx="1084263"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业务三</a:t>
            </a:r>
            <a:endParaRPr kumimoji="0" lang="zh-CN" altLang="en-US"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33" name="Text Box 36"/>
          <p:cNvSpPr txBox="1">
            <a:spLocks noChangeArrowheads="1"/>
          </p:cNvSpPr>
          <p:nvPr/>
        </p:nvSpPr>
        <p:spPr bwMode="auto">
          <a:xfrm>
            <a:off x="8599488" y="5668963"/>
            <a:ext cx="1084263"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业务四</a:t>
            </a:r>
            <a:endParaRPr kumimoji="0" lang="zh-CN" altLang="en-US"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34" name="矩形 33"/>
          <p:cNvSpPr/>
          <p:nvPr/>
        </p:nvSpPr>
        <p:spPr bwMode="auto">
          <a:xfrm>
            <a:off x="412750" y="906463"/>
            <a:ext cx="2663825" cy="1784350"/>
          </a:xfrm>
          <a:prstGeom prst="rect">
            <a:avLst/>
          </a:prstGeom>
          <a:blipFill>
            <a:blip r:embed="rId1"/>
            <a:stretch>
              <a:fillRect/>
            </a:stretch>
          </a:blip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35" name="矩形 34"/>
          <p:cNvSpPr/>
          <p:nvPr/>
        </p:nvSpPr>
        <p:spPr bwMode="auto">
          <a:xfrm>
            <a:off x="412750" y="2859088"/>
            <a:ext cx="2663825" cy="1784350"/>
          </a:xfrm>
          <a:prstGeom prst="rect">
            <a:avLst/>
          </a:prstGeom>
          <a:blipFill>
            <a:blip r:embed="rId2"/>
            <a:stretch>
              <a:fillRect/>
            </a:stretch>
          </a:blip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36" name="矩形 35"/>
          <p:cNvSpPr/>
          <p:nvPr/>
        </p:nvSpPr>
        <p:spPr bwMode="auto">
          <a:xfrm>
            <a:off x="412750" y="4810125"/>
            <a:ext cx="2663825" cy="1784350"/>
          </a:xfrm>
          <a:prstGeom prst="rect">
            <a:avLst/>
          </a:prstGeom>
          <a:blipFill>
            <a:blip r:embed="rId3"/>
            <a:stretch>
              <a:fillRect/>
            </a:stretch>
          </a:blip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37" name="Freeform 5"/>
          <p:cNvSpPr/>
          <p:nvPr/>
        </p:nvSpPr>
        <p:spPr>
          <a:xfrm>
            <a:off x="3584575" y="938213"/>
            <a:ext cx="300038" cy="301625"/>
          </a:xfrm>
          <a:custGeom>
            <a:avLst/>
            <a:gdLst/>
            <a:ahLst/>
            <a:cxnLst>
              <a:cxn ang="0">
                <a:pos x="256726" y="0"/>
              </a:cxn>
              <a:cxn ang="0">
                <a:pos x="300251" y="0"/>
              </a:cxn>
              <a:cxn ang="0">
                <a:pos x="300251" y="301883"/>
              </a:cxn>
              <a:cxn ang="0">
                <a:pos x="0" y="301883"/>
              </a:cxn>
              <a:cxn ang="0">
                <a:pos x="0" y="262571"/>
              </a:cxn>
              <a:cxn ang="0">
                <a:pos x="226479" y="262571"/>
              </a:cxn>
              <a:cxn ang="0">
                <a:pos x="738" y="34861"/>
              </a:cxn>
              <a:cxn ang="0">
                <a:pos x="31722" y="3709"/>
              </a:cxn>
              <a:cxn ang="0">
                <a:pos x="256726" y="229935"/>
              </a:cxn>
              <a:cxn ang="0">
                <a:pos x="256726" y="0"/>
              </a:cxn>
            </a:cxnLst>
            <a:rect l="0" t="0" r="0" b="0"/>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tx1">
              <a:alpha val="100000"/>
            </a:schemeClr>
          </a:solidFill>
          <a:ln w="9525">
            <a:noFill/>
          </a:ln>
        </p:spPr>
        <p:txBody>
          <a:bodyPr/>
          <a:lstStyle/>
          <a:p>
            <a:endParaRPr lang="zh-CN" altLang="en-US"/>
          </a:p>
        </p:txBody>
      </p:sp>
      <p:sp>
        <p:nvSpPr>
          <p:cNvPr id="38" name="TextBox 37"/>
          <p:cNvSpPr txBox="1"/>
          <p:nvPr/>
        </p:nvSpPr>
        <p:spPr>
          <a:xfrm>
            <a:off x="3859213" y="909638"/>
            <a:ext cx="2889250" cy="43180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2200"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1、</a:t>
            </a:r>
            <a:r>
              <a:rPr kumimoji="0" lang="zh-CN" altLang="en-US" sz="2200"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各项业务完成概况</a:t>
            </a:r>
            <a:endParaRPr kumimoji="0" lang="zh-CN" altLang="en-US" sz="2200"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39" name="Freeform 42"/>
          <p:cNvSpPr/>
          <p:nvPr/>
        </p:nvSpPr>
        <p:spPr bwMode="auto">
          <a:xfrm>
            <a:off x="7980363" y="1679575"/>
            <a:ext cx="698500" cy="1609725"/>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cap="flat">
            <a:solidFill>
              <a:schemeClr val="accent2">
                <a:lumMod val="50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40" name="TextBox 39"/>
          <p:cNvSpPr txBox="1"/>
          <p:nvPr/>
        </p:nvSpPr>
        <p:spPr>
          <a:xfrm>
            <a:off x="8747125" y="1268413"/>
            <a:ext cx="2351088" cy="83026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1600" kern="1200" cap="none" spc="0" normalizeH="0" baseline="0" noProof="0" dirty="0" smtClean="0">
                <a:solidFill>
                  <a:schemeClr val="accent3"/>
                </a:solidFill>
                <a:latin typeface="+mn-ea"/>
                <a:ea typeface="+mn-ea"/>
                <a:cs typeface="+mn-cs"/>
              </a:rPr>
              <a:t>这里可以添加主要内容</a:t>
            </a:r>
            <a:r>
              <a:rPr kumimoji="0" lang="zh-CN" altLang="en-US" sz="1600" kern="1200" cap="none" spc="0" normalizeH="0" baseline="0" noProof="0" dirty="0">
                <a:solidFill>
                  <a:schemeClr val="accent3"/>
                </a:solidFill>
                <a:latin typeface="+mn-ea"/>
                <a:ea typeface="+mn-ea"/>
                <a:cs typeface="+mn-cs"/>
              </a:rPr>
              <a:t>这里可以添加主要</a:t>
            </a:r>
            <a:r>
              <a:rPr kumimoji="0" lang="zh-CN" altLang="en-US" sz="1600" kern="1200" cap="none" spc="0" normalizeH="0" baseline="0" noProof="0" dirty="0" smtClean="0">
                <a:solidFill>
                  <a:schemeClr val="accent3"/>
                </a:solidFill>
                <a:latin typeface="+mn-ea"/>
                <a:ea typeface="+mn-ea"/>
                <a:cs typeface="+mn-cs"/>
              </a:rPr>
              <a:t>内容</a:t>
            </a:r>
            <a:r>
              <a:rPr kumimoji="0" lang="zh-CN" altLang="en-US" sz="1600" kern="1200" cap="none" spc="0" normalizeH="0" baseline="0" noProof="0" dirty="0">
                <a:solidFill>
                  <a:schemeClr val="accent3"/>
                </a:solidFill>
                <a:latin typeface="+mn-ea"/>
                <a:ea typeface="+mn-ea"/>
                <a:cs typeface="+mn-cs"/>
              </a:rPr>
              <a:t>这里可以添加主要</a:t>
            </a:r>
            <a:r>
              <a:rPr kumimoji="0" lang="zh-CN" altLang="en-US" sz="1600" kern="1200" cap="none" spc="0" normalizeH="0" baseline="0" noProof="0" dirty="0" smtClean="0">
                <a:solidFill>
                  <a:schemeClr val="accent3"/>
                </a:solidFill>
                <a:latin typeface="+mn-ea"/>
                <a:ea typeface="+mn-ea"/>
                <a:cs typeface="+mn-cs"/>
              </a:rPr>
              <a:t>内容</a:t>
            </a:r>
            <a:endParaRPr kumimoji="0" lang="zh-CN" altLang="en-US" sz="1600" kern="1200" cap="none" spc="0" normalizeH="0" baseline="0" noProof="0" dirty="0">
              <a:solidFill>
                <a:schemeClr val="accent3"/>
              </a:solidFill>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2" presetClass="entr" presetSubtype="2"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right)">
                                      <p:cBhvr>
                                        <p:cTn id="21" dur="300"/>
                                        <p:tgtEl>
                                          <p:spTgt spid="34"/>
                                        </p:tgtEl>
                                      </p:cBhvr>
                                    </p:animEffect>
                                  </p:childTnLst>
                                </p:cTn>
                              </p:par>
                              <p:par>
                                <p:cTn id="22" presetID="22" presetClass="entr" presetSubtype="2" fill="hold" grpId="0" nodeType="withEffect">
                                  <p:stCondLst>
                                    <p:cond delay="200"/>
                                  </p:stCondLst>
                                  <p:childTnLst>
                                    <p:set>
                                      <p:cBhvr>
                                        <p:cTn id="23" dur="1" fill="hold">
                                          <p:stCondLst>
                                            <p:cond delay="0"/>
                                          </p:stCondLst>
                                        </p:cTn>
                                        <p:tgtEl>
                                          <p:spTgt spid="35"/>
                                        </p:tgtEl>
                                        <p:attrNameLst>
                                          <p:attrName>style.visibility</p:attrName>
                                        </p:attrNameLst>
                                      </p:cBhvr>
                                      <p:to>
                                        <p:strVal val="visible"/>
                                      </p:to>
                                    </p:set>
                                    <p:animEffect transition="in" filter="wipe(right)">
                                      <p:cBhvr>
                                        <p:cTn id="24" dur="300"/>
                                        <p:tgtEl>
                                          <p:spTgt spid="35"/>
                                        </p:tgtEl>
                                      </p:cBhvr>
                                    </p:animEffect>
                                  </p:childTnLst>
                                </p:cTn>
                              </p:par>
                              <p:par>
                                <p:cTn id="25" presetID="22" presetClass="entr" presetSubtype="2" fill="hold" grpId="0" nodeType="withEffect">
                                  <p:stCondLst>
                                    <p:cond delay="400"/>
                                  </p:stCondLst>
                                  <p:childTnLst>
                                    <p:set>
                                      <p:cBhvr>
                                        <p:cTn id="26" dur="1" fill="hold">
                                          <p:stCondLst>
                                            <p:cond delay="0"/>
                                          </p:stCondLst>
                                        </p:cTn>
                                        <p:tgtEl>
                                          <p:spTgt spid="36"/>
                                        </p:tgtEl>
                                        <p:attrNameLst>
                                          <p:attrName>style.visibility</p:attrName>
                                        </p:attrNameLst>
                                      </p:cBhvr>
                                      <p:to>
                                        <p:strVal val="visible"/>
                                      </p:to>
                                    </p:set>
                                    <p:animEffect transition="in" filter="wipe(right)">
                                      <p:cBhvr>
                                        <p:cTn id="27" dur="300"/>
                                        <p:tgtEl>
                                          <p:spTgt spid="36"/>
                                        </p:tgtEl>
                                      </p:cBhvr>
                                    </p:animEffect>
                                  </p:childTnLst>
                                </p:cTn>
                              </p:par>
                            </p:childTnLst>
                          </p:cTn>
                        </p:par>
                        <p:par>
                          <p:cTn id="28" fill="hold">
                            <p:stCondLst>
                              <p:cond delay="1439"/>
                            </p:stCondLst>
                            <p:childTnLst>
                              <p:par>
                                <p:cTn id="29" presetID="2" presetClass="entr" presetSubtype="1"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300" fill="hold"/>
                                        <p:tgtEl>
                                          <p:spTgt spid="37"/>
                                        </p:tgtEl>
                                        <p:attrNameLst>
                                          <p:attrName>ppt_x</p:attrName>
                                        </p:attrNameLst>
                                      </p:cBhvr>
                                      <p:tavLst>
                                        <p:tav tm="0">
                                          <p:val>
                                            <p:strVal val="#ppt_x"/>
                                          </p:val>
                                        </p:tav>
                                        <p:tav tm="100000">
                                          <p:val>
                                            <p:strVal val="#ppt_x"/>
                                          </p:val>
                                        </p:tav>
                                      </p:tavLst>
                                    </p:anim>
                                    <p:anim calcmode="lin" valueType="num">
                                      <p:cBhvr additive="base">
                                        <p:cTn id="32" dur="300" fill="hold"/>
                                        <p:tgtEl>
                                          <p:spTgt spid="37"/>
                                        </p:tgtEl>
                                        <p:attrNameLst>
                                          <p:attrName>ppt_y</p:attrName>
                                        </p:attrNameLst>
                                      </p:cBhvr>
                                      <p:tavLst>
                                        <p:tav tm="0">
                                          <p:val>
                                            <p:strVal val="0-#ppt_h/2"/>
                                          </p:val>
                                        </p:tav>
                                        <p:tav tm="100000">
                                          <p:val>
                                            <p:strVal val="#ppt_y"/>
                                          </p:val>
                                        </p:tav>
                                      </p:tavLst>
                                    </p:anim>
                                  </p:childTnLst>
                                </p:cTn>
                              </p:par>
                            </p:childTnLst>
                          </p:cTn>
                        </p:par>
                        <p:par>
                          <p:cTn id="33" fill="hold">
                            <p:stCondLst>
                              <p:cond delay="1939"/>
                            </p:stCondLst>
                            <p:childTnLst>
                              <p:par>
                                <p:cTn id="34" presetID="56" presetClass="entr" presetSubtype="0" fill="hold" grpId="0" nodeType="afterEffect">
                                  <p:stCondLst>
                                    <p:cond delay="0"/>
                                  </p:stCondLst>
                                  <p:iterate type="lt">
                                    <p:tmPct val="10000"/>
                                  </p:iterate>
                                  <p:childTnLst>
                                    <p:set>
                                      <p:cBhvr>
                                        <p:cTn id="35" dur="1" fill="hold">
                                          <p:stCondLst>
                                            <p:cond delay="0"/>
                                          </p:stCondLst>
                                        </p:cTn>
                                        <p:tgtEl>
                                          <p:spTgt spid="38"/>
                                        </p:tgtEl>
                                        <p:attrNameLst>
                                          <p:attrName>style.visibility</p:attrName>
                                        </p:attrNameLst>
                                      </p:cBhvr>
                                      <p:to>
                                        <p:strVal val="visible"/>
                                      </p:to>
                                    </p:set>
                                    <p:anim by="(-#ppt_w*2)" calcmode="lin" valueType="num">
                                      <p:cBhvr rctx="PPT">
                                        <p:cTn id="36" dur="250" autoRev="1" fill="hold">
                                          <p:stCondLst>
                                            <p:cond delay="0"/>
                                          </p:stCondLst>
                                        </p:cTn>
                                        <p:tgtEl>
                                          <p:spTgt spid="38"/>
                                        </p:tgtEl>
                                        <p:attrNameLst>
                                          <p:attrName>ppt_w</p:attrName>
                                        </p:attrNameLst>
                                      </p:cBhvr>
                                    </p:anim>
                                    <p:anim by="(#ppt_w*0.50)" calcmode="lin" valueType="num">
                                      <p:cBhvr>
                                        <p:cTn id="37" dur="250" decel="50000" autoRev="1" fill="hold">
                                          <p:stCondLst>
                                            <p:cond delay="0"/>
                                          </p:stCondLst>
                                        </p:cTn>
                                        <p:tgtEl>
                                          <p:spTgt spid="38"/>
                                        </p:tgtEl>
                                        <p:attrNameLst>
                                          <p:attrName>ppt_x</p:attrName>
                                        </p:attrNameLst>
                                      </p:cBhvr>
                                    </p:anim>
                                    <p:anim from="(-#ppt_h/2)" to="(#ppt_y)" calcmode="lin" valueType="num">
                                      <p:cBhvr>
                                        <p:cTn id="38" dur="500" fill="hold">
                                          <p:stCondLst>
                                            <p:cond delay="0"/>
                                          </p:stCondLst>
                                        </p:cTn>
                                        <p:tgtEl>
                                          <p:spTgt spid="38"/>
                                        </p:tgtEl>
                                        <p:attrNameLst>
                                          <p:attrName>ppt_y</p:attrName>
                                        </p:attrNameLst>
                                      </p:cBhvr>
                                    </p:anim>
                                    <p:animRot by="21600000">
                                      <p:cBhvr>
                                        <p:cTn id="39" dur="500" fill="hold">
                                          <p:stCondLst>
                                            <p:cond delay="0"/>
                                          </p:stCondLst>
                                        </p:cTn>
                                        <p:tgtEl>
                                          <p:spTgt spid="38"/>
                                        </p:tgtEl>
                                        <p:attrNameLst>
                                          <p:attrName>r</p:attrName>
                                        </p:attrNameLst>
                                      </p:cBhvr>
                                    </p:animRot>
                                  </p:childTnLst>
                                </p:cTn>
                              </p:par>
                            </p:childTnLst>
                          </p:cTn>
                        </p:par>
                        <p:par>
                          <p:cTn id="40" fill="hold">
                            <p:stCondLst>
                              <p:cond delay="2890"/>
                            </p:stCondLst>
                            <p:childTnLst>
                              <p:par>
                                <p:cTn id="41" presetID="22" presetClass="entr" presetSubtype="4"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par>
                                <p:cTn id="44" presetID="22" presetClass="entr" presetSubtype="8"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3390"/>
                            </p:stCondLst>
                            <p:childTnLst>
                              <p:par>
                                <p:cTn id="48" presetID="22" presetClass="entr" presetSubtype="8"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par>
                                <p:cTn id="51" presetID="22" presetClass="entr" presetSubtype="8"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left)">
                                      <p:cBhvr>
                                        <p:cTn id="56" dur="500"/>
                                        <p:tgtEl>
                                          <p:spTgt spid="5"/>
                                        </p:tgtEl>
                                      </p:cBhvr>
                                    </p:animEffect>
                                  </p:childTnLst>
                                </p:cTn>
                              </p:par>
                              <p:par>
                                <p:cTn id="57" presetID="22" presetClass="entr" presetSubtype="8"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left)">
                                      <p:cBhvr>
                                        <p:cTn id="59" dur="500"/>
                                        <p:tgtEl>
                                          <p:spTgt spid="4"/>
                                        </p:tgtEl>
                                      </p:cBhvr>
                                    </p:animEffect>
                                  </p:childTnLst>
                                </p:cTn>
                              </p:par>
                            </p:childTnLst>
                          </p:cTn>
                        </p:par>
                        <p:par>
                          <p:cTn id="60" fill="hold">
                            <p:stCondLst>
                              <p:cond delay="3890"/>
                            </p:stCondLst>
                            <p:childTnLst>
                              <p:par>
                                <p:cTn id="61" presetID="1"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par>
                                <p:cTn id="63" presetID="64" presetClass="path" presetSubtype="0" accel="50000" fill="hold" grpId="1" nodeType="withEffect">
                                  <p:stCondLst>
                                    <p:cond delay="0"/>
                                  </p:stCondLst>
                                  <p:childTnLst>
                                    <p:animMotion origin="layout" path="M 0.02472 0.10393 L -1.27098E-6 2.22222E-6 " pathEditMode="relative" rAng="0" ptsTypes="AA">
                                      <p:cBhvr>
                                        <p:cTn id="64" dur="500" fill="hold"/>
                                        <p:tgtEl>
                                          <p:spTgt spid="14"/>
                                        </p:tgtEl>
                                        <p:attrNameLst>
                                          <p:attrName>ppt_x</p:attrName>
                                          <p:attrName>ppt_y</p:attrName>
                                        </p:attrNameLst>
                                      </p:cBhvr>
                                      <p:rCtr x="-1200" y="-5200"/>
                                    </p:animMotion>
                                  </p:childTnLst>
                                </p:cTn>
                              </p:par>
                              <p:par>
                                <p:cTn id="65" presetID="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par>
                                <p:cTn id="67" presetID="64" presetClass="path" presetSubtype="0" accel="50000" fill="hold" grpId="1" nodeType="withEffect">
                                  <p:stCondLst>
                                    <p:cond delay="0"/>
                                  </p:stCondLst>
                                  <p:childTnLst>
                                    <p:animMotion origin="layout" path="M 0.02472 0.10393 L -1.27098E-6 2.22222E-6 " pathEditMode="relative" rAng="0" ptsTypes="AA">
                                      <p:cBhvr>
                                        <p:cTn id="68" dur="500" fill="hold"/>
                                        <p:tgtEl>
                                          <p:spTgt spid="15"/>
                                        </p:tgtEl>
                                        <p:attrNameLst>
                                          <p:attrName>ppt_x</p:attrName>
                                          <p:attrName>ppt_y</p:attrName>
                                        </p:attrNameLst>
                                      </p:cBhvr>
                                      <p:rCtr x="-1200" y="-5200"/>
                                    </p:animMotion>
                                  </p:childTnLst>
                                </p:cTn>
                              </p:par>
                              <p:par>
                                <p:cTn id="69" presetID="1"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64" presetClass="path" presetSubtype="0" accel="50000" fill="hold" grpId="1" nodeType="withEffect">
                                  <p:stCondLst>
                                    <p:cond delay="0"/>
                                  </p:stCondLst>
                                  <p:childTnLst>
                                    <p:animMotion origin="layout" path="M 0.02472 0.10393 L -1.27098E-6 2.22222E-6 " pathEditMode="relative" rAng="0" ptsTypes="AA">
                                      <p:cBhvr>
                                        <p:cTn id="72" dur="500" fill="hold"/>
                                        <p:tgtEl>
                                          <p:spTgt spid="16"/>
                                        </p:tgtEl>
                                        <p:attrNameLst>
                                          <p:attrName>ppt_x</p:attrName>
                                          <p:attrName>ppt_y</p:attrName>
                                        </p:attrNameLst>
                                      </p:cBhvr>
                                      <p:rCtr x="-1200" y="-5200"/>
                                    </p:animMotion>
                                  </p:childTnLst>
                                </p:cTn>
                              </p:par>
                              <p:par>
                                <p:cTn id="73" presetID="1"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par>
                                <p:cTn id="75" presetID="64" presetClass="path" presetSubtype="0" accel="50000" fill="hold" grpId="1" nodeType="withEffect">
                                  <p:stCondLst>
                                    <p:cond delay="0"/>
                                  </p:stCondLst>
                                  <p:childTnLst>
                                    <p:animMotion origin="layout" path="M 0.02472 0.10393 L -1.27098E-6 2.22222E-6 " pathEditMode="relative" rAng="0" ptsTypes="AA">
                                      <p:cBhvr>
                                        <p:cTn id="76" dur="500" fill="hold"/>
                                        <p:tgtEl>
                                          <p:spTgt spid="17"/>
                                        </p:tgtEl>
                                        <p:attrNameLst>
                                          <p:attrName>ppt_x</p:attrName>
                                          <p:attrName>ppt_y</p:attrName>
                                        </p:attrNameLst>
                                      </p:cBhvr>
                                      <p:rCtr x="-1200" y="-5200"/>
                                    </p:animMotion>
                                  </p:childTnLst>
                                </p:cTn>
                              </p:par>
                            </p:childTnLst>
                          </p:cTn>
                        </p:par>
                        <p:par>
                          <p:cTn id="77" fill="hold">
                            <p:stCondLst>
                              <p:cond delay="3890"/>
                            </p:stCondLst>
                            <p:childTnLst>
                              <p:par>
                                <p:cTn id="78" presetID="42" presetClass="entr" presetSubtype="0"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300"/>
                                        <p:tgtEl>
                                          <p:spTgt spid="30"/>
                                        </p:tgtEl>
                                      </p:cBhvr>
                                    </p:animEffect>
                                    <p:anim calcmode="lin" valueType="num">
                                      <p:cBhvr>
                                        <p:cTn id="81" dur="300" fill="hold"/>
                                        <p:tgtEl>
                                          <p:spTgt spid="30"/>
                                        </p:tgtEl>
                                        <p:attrNameLst>
                                          <p:attrName>ppt_x</p:attrName>
                                        </p:attrNameLst>
                                      </p:cBhvr>
                                      <p:tavLst>
                                        <p:tav tm="0">
                                          <p:val>
                                            <p:strVal val="#ppt_x"/>
                                          </p:val>
                                        </p:tav>
                                        <p:tav tm="100000">
                                          <p:val>
                                            <p:strVal val="#ppt_x"/>
                                          </p:val>
                                        </p:tav>
                                      </p:tavLst>
                                    </p:anim>
                                    <p:anim calcmode="lin" valueType="num">
                                      <p:cBhvr>
                                        <p:cTn id="82" dur="300" fill="hold"/>
                                        <p:tgtEl>
                                          <p:spTgt spid="3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300"/>
                                        <p:tgtEl>
                                          <p:spTgt spid="31"/>
                                        </p:tgtEl>
                                      </p:cBhvr>
                                    </p:animEffect>
                                    <p:anim calcmode="lin" valueType="num">
                                      <p:cBhvr>
                                        <p:cTn id="86" dur="300" fill="hold"/>
                                        <p:tgtEl>
                                          <p:spTgt spid="31"/>
                                        </p:tgtEl>
                                        <p:attrNameLst>
                                          <p:attrName>ppt_x</p:attrName>
                                        </p:attrNameLst>
                                      </p:cBhvr>
                                      <p:tavLst>
                                        <p:tav tm="0">
                                          <p:val>
                                            <p:strVal val="#ppt_x"/>
                                          </p:val>
                                        </p:tav>
                                        <p:tav tm="100000">
                                          <p:val>
                                            <p:strVal val="#ppt_x"/>
                                          </p:val>
                                        </p:tav>
                                      </p:tavLst>
                                    </p:anim>
                                    <p:anim calcmode="lin" valueType="num">
                                      <p:cBhvr>
                                        <p:cTn id="87" dur="300" fill="hold"/>
                                        <p:tgtEl>
                                          <p:spTgt spid="3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300"/>
                                        <p:tgtEl>
                                          <p:spTgt spid="32"/>
                                        </p:tgtEl>
                                      </p:cBhvr>
                                    </p:animEffect>
                                    <p:anim calcmode="lin" valueType="num">
                                      <p:cBhvr>
                                        <p:cTn id="91" dur="300" fill="hold"/>
                                        <p:tgtEl>
                                          <p:spTgt spid="32"/>
                                        </p:tgtEl>
                                        <p:attrNameLst>
                                          <p:attrName>ppt_x</p:attrName>
                                        </p:attrNameLst>
                                      </p:cBhvr>
                                      <p:tavLst>
                                        <p:tav tm="0">
                                          <p:val>
                                            <p:strVal val="#ppt_x"/>
                                          </p:val>
                                        </p:tav>
                                        <p:tav tm="100000">
                                          <p:val>
                                            <p:strVal val="#ppt_x"/>
                                          </p:val>
                                        </p:tav>
                                      </p:tavLst>
                                    </p:anim>
                                    <p:anim calcmode="lin" valueType="num">
                                      <p:cBhvr>
                                        <p:cTn id="92" dur="300" fill="hold"/>
                                        <p:tgtEl>
                                          <p:spTgt spid="32"/>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300"/>
                                        <p:tgtEl>
                                          <p:spTgt spid="33"/>
                                        </p:tgtEl>
                                      </p:cBhvr>
                                    </p:animEffect>
                                    <p:anim calcmode="lin" valueType="num">
                                      <p:cBhvr>
                                        <p:cTn id="96" dur="300" fill="hold"/>
                                        <p:tgtEl>
                                          <p:spTgt spid="33"/>
                                        </p:tgtEl>
                                        <p:attrNameLst>
                                          <p:attrName>ppt_x</p:attrName>
                                        </p:attrNameLst>
                                      </p:cBhvr>
                                      <p:tavLst>
                                        <p:tav tm="0">
                                          <p:val>
                                            <p:strVal val="#ppt_x"/>
                                          </p:val>
                                        </p:tav>
                                        <p:tav tm="100000">
                                          <p:val>
                                            <p:strVal val="#ppt_x"/>
                                          </p:val>
                                        </p:tav>
                                      </p:tavLst>
                                    </p:anim>
                                    <p:anim calcmode="lin" valueType="num">
                                      <p:cBhvr>
                                        <p:cTn id="97" dur="300" fill="hold"/>
                                        <p:tgtEl>
                                          <p:spTgt spid="33"/>
                                        </p:tgtEl>
                                        <p:attrNameLst>
                                          <p:attrName>ppt_y</p:attrName>
                                        </p:attrNameLst>
                                      </p:cBhvr>
                                      <p:tavLst>
                                        <p:tav tm="0">
                                          <p:val>
                                            <p:strVal val="#ppt_y+.1"/>
                                          </p:val>
                                        </p:tav>
                                        <p:tav tm="100000">
                                          <p:val>
                                            <p:strVal val="#ppt_y"/>
                                          </p:val>
                                        </p:tav>
                                      </p:tavLst>
                                    </p:anim>
                                  </p:childTnLst>
                                </p:cTn>
                              </p:par>
                            </p:childTnLst>
                          </p:cTn>
                        </p:par>
                        <p:par>
                          <p:cTn id="98" fill="hold">
                            <p:stCondLst>
                              <p:cond delay="4390"/>
                            </p:stCondLst>
                            <p:childTnLst>
                              <p:par>
                                <p:cTn id="99" presetID="22" presetClass="entr" presetSubtype="4" fill="hold" grpId="0" nodeType="after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wipe(down)">
                                      <p:cBhvr>
                                        <p:cTn id="101" dur="500"/>
                                        <p:tgtEl>
                                          <p:spTgt spid="8"/>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wipe(down)">
                                      <p:cBhvr>
                                        <p:cTn id="104" dur="500"/>
                                        <p:tgtEl>
                                          <p:spTgt spid="9"/>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down)">
                                      <p:cBhvr>
                                        <p:cTn id="107" dur="500"/>
                                        <p:tgtEl>
                                          <p:spTgt spid="10"/>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500"/>
                                        <p:tgtEl>
                                          <p:spTgt spid="11"/>
                                        </p:tgtEl>
                                      </p:cBhvr>
                                    </p:animEffect>
                                  </p:childTnLst>
                                </p:cTn>
                              </p:par>
                            </p:childTnLst>
                          </p:cTn>
                        </p:par>
                        <p:par>
                          <p:cTn id="111" fill="hold">
                            <p:stCondLst>
                              <p:cond delay="4890"/>
                            </p:stCondLst>
                            <p:childTnLst>
                              <p:par>
                                <p:cTn id="112" presetID="22" presetClass="entr" presetSubtype="4" fill="hold" grpId="0" nodeType="after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wipe(down)">
                                      <p:cBhvr>
                                        <p:cTn id="114" dur="500"/>
                                        <p:tgtEl>
                                          <p:spTgt spid="18"/>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down)">
                                      <p:cBhvr>
                                        <p:cTn id="117" dur="500"/>
                                        <p:tgtEl>
                                          <p:spTgt spid="19"/>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down)">
                                      <p:cBhvr>
                                        <p:cTn id="120" dur="500"/>
                                        <p:tgtEl>
                                          <p:spTgt spid="20"/>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wipe(down)">
                                      <p:cBhvr>
                                        <p:cTn id="123" dur="500"/>
                                        <p:tgtEl>
                                          <p:spTgt spid="21"/>
                                        </p:tgtEl>
                                      </p:cBhvr>
                                    </p:animEffect>
                                  </p:childTnLst>
                                </p:cTn>
                              </p:par>
                            </p:childTnLst>
                          </p:cTn>
                        </p:par>
                        <p:par>
                          <p:cTn id="124" fill="hold">
                            <p:stCondLst>
                              <p:cond delay="5390"/>
                            </p:stCondLst>
                            <p:childTnLst>
                              <p:par>
                                <p:cTn id="125" presetID="56" presetClass="entr" presetSubtype="0" fill="hold" grpId="0" nodeType="afterEffect">
                                  <p:stCondLst>
                                    <p:cond delay="0"/>
                                  </p:stCondLst>
                                  <p:iterate type="lt">
                                    <p:tmPct val="10000"/>
                                  </p:iterate>
                                  <p:childTnLst>
                                    <p:set>
                                      <p:cBhvr>
                                        <p:cTn id="126" dur="1" fill="hold">
                                          <p:stCondLst>
                                            <p:cond delay="0"/>
                                          </p:stCondLst>
                                        </p:cTn>
                                        <p:tgtEl>
                                          <p:spTgt spid="22"/>
                                        </p:tgtEl>
                                        <p:attrNameLst>
                                          <p:attrName>style.visibility</p:attrName>
                                        </p:attrNameLst>
                                      </p:cBhvr>
                                      <p:to>
                                        <p:strVal val="visible"/>
                                      </p:to>
                                    </p:set>
                                    <p:anim by="(-#ppt_w*2)" calcmode="lin" valueType="num">
                                      <p:cBhvr rctx="PPT">
                                        <p:cTn id="127" dur="150" autoRev="1" fill="hold">
                                          <p:stCondLst>
                                            <p:cond delay="0"/>
                                          </p:stCondLst>
                                        </p:cTn>
                                        <p:tgtEl>
                                          <p:spTgt spid="22"/>
                                        </p:tgtEl>
                                        <p:attrNameLst>
                                          <p:attrName>ppt_w</p:attrName>
                                        </p:attrNameLst>
                                      </p:cBhvr>
                                    </p:anim>
                                    <p:anim by="(#ppt_w*0.50)" calcmode="lin" valueType="num">
                                      <p:cBhvr>
                                        <p:cTn id="128" dur="150" decel="50000" autoRev="1" fill="hold">
                                          <p:stCondLst>
                                            <p:cond delay="0"/>
                                          </p:stCondLst>
                                        </p:cTn>
                                        <p:tgtEl>
                                          <p:spTgt spid="22"/>
                                        </p:tgtEl>
                                        <p:attrNameLst>
                                          <p:attrName>ppt_x</p:attrName>
                                        </p:attrNameLst>
                                      </p:cBhvr>
                                    </p:anim>
                                    <p:anim from="(-#ppt_h/2)" to="(#ppt_y)" calcmode="lin" valueType="num">
                                      <p:cBhvr>
                                        <p:cTn id="129" dur="300" fill="hold">
                                          <p:stCondLst>
                                            <p:cond delay="0"/>
                                          </p:stCondLst>
                                        </p:cTn>
                                        <p:tgtEl>
                                          <p:spTgt spid="22"/>
                                        </p:tgtEl>
                                        <p:attrNameLst>
                                          <p:attrName>ppt_y</p:attrName>
                                        </p:attrNameLst>
                                      </p:cBhvr>
                                    </p:anim>
                                    <p:animRot by="21600000">
                                      <p:cBhvr>
                                        <p:cTn id="130" dur="300" fill="hold">
                                          <p:stCondLst>
                                            <p:cond delay="0"/>
                                          </p:stCondLst>
                                        </p:cTn>
                                        <p:tgtEl>
                                          <p:spTgt spid="22"/>
                                        </p:tgtEl>
                                        <p:attrNameLst>
                                          <p:attrName>r</p:attrName>
                                        </p:attrNameLst>
                                      </p:cBhvr>
                                    </p:animRot>
                                  </p:childTnLst>
                                </p:cTn>
                              </p:par>
                              <p:par>
                                <p:cTn id="131" presetID="56" presetClass="entr" presetSubtype="0" fill="hold" grpId="0" nodeType="withEffect">
                                  <p:stCondLst>
                                    <p:cond delay="0"/>
                                  </p:stCondLst>
                                  <p:iterate type="lt">
                                    <p:tmPct val="10000"/>
                                  </p:iterate>
                                  <p:childTnLst>
                                    <p:set>
                                      <p:cBhvr>
                                        <p:cTn id="132" dur="1" fill="hold">
                                          <p:stCondLst>
                                            <p:cond delay="0"/>
                                          </p:stCondLst>
                                        </p:cTn>
                                        <p:tgtEl>
                                          <p:spTgt spid="23"/>
                                        </p:tgtEl>
                                        <p:attrNameLst>
                                          <p:attrName>style.visibility</p:attrName>
                                        </p:attrNameLst>
                                      </p:cBhvr>
                                      <p:to>
                                        <p:strVal val="visible"/>
                                      </p:to>
                                    </p:set>
                                    <p:anim by="(-#ppt_w*2)" calcmode="lin" valueType="num">
                                      <p:cBhvr rctx="PPT">
                                        <p:cTn id="133" dur="150" autoRev="1" fill="hold">
                                          <p:stCondLst>
                                            <p:cond delay="0"/>
                                          </p:stCondLst>
                                        </p:cTn>
                                        <p:tgtEl>
                                          <p:spTgt spid="23"/>
                                        </p:tgtEl>
                                        <p:attrNameLst>
                                          <p:attrName>ppt_w</p:attrName>
                                        </p:attrNameLst>
                                      </p:cBhvr>
                                    </p:anim>
                                    <p:anim by="(#ppt_w*0.50)" calcmode="lin" valueType="num">
                                      <p:cBhvr>
                                        <p:cTn id="134" dur="150" decel="50000" autoRev="1" fill="hold">
                                          <p:stCondLst>
                                            <p:cond delay="0"/>
                                          </p:stCondLst>
                                        </p:cTn>
                                        <p:tgtEl>
                                          <p:spTgt spid="23"/>
                                        </p:tgtEl>
                                        <p:attrNameLst>
                                          <p:attrName>ppt_x</p:attrName>
                                        </p:attrNameLst>
                                      </p:cBhvr>
                                    </p:anim>
                                    <p:anim from="(-#ppt_h/2)" to="(#ppt_y)" calcmode="lin" valueType="num">
                                      <p:cBhvr>
                                        <p:cTn id="135" dur="300" fill="hold">
                                          <p:stCondLst>
                                            <p:cond delay="0"/>
                                          </p:stCondLst>
                                        </p:cTn>
                                        <p:tgtEl>
                                          <p:spTgt spid="23"/>
                                        </p:tgtEl>
                                        <p:attrNameLst>
                                          <p:attrName>ppt_y</p:attrName>
                                        </p:attrNameLst>
                                      </p:cBhvr>
                                    </p:anim>
                                    <p:animRot by="21600000">
                                      <p:cBhvr>
                                        <p:cTn id="136" dur="300" fill="hold">
                                          <p:stCondLst>
                                            <p:cond delay="0"/>
                                          </p:stCondLst>
                                        </p:cTn>
                                        <p:tgtEl>
                                          <p:spTgt spid="23"/>
                                        </p:tgtEl>
                                        <p:attrNameLst>
                                          <p:attrName>r</p:attrName>
                                        </p:attrNameLst>
                                      </p:cBhvr>
                                    </p:animRot>
                                  </p:childTnLst>
                                </p:cTn>
                              </p:par>
                              <p:par>
                                <p:cTn id="137" presetID="56" presetClass="entr" presetSubtype="0" fill="hold" grpId="0" nodeType="withEffect">
                                  <p:stCondLst>
                                    <p:cond delay="0"/>
                                  </p:stCondLst>
                                  <p:iterate type="lt">
                                    <p:tmPct val="10000"/>
                                  </p:iterate>
                                  <p:childTnLst>
                                    <p:set>
                                      <p:cBhvr>
                                        <p:cTn id="138" dur="1" fill="hold">
                                          <p:stCondLst>
                                            <p:cond delay="0"/>
                                          </p:stCondLst>
                                        </p:cTn>
                                        <p:tgtEl>
                                          <p:spTgt spid="24"/>
                                        </p:tgtEl>
                                        <p:attrNameLst>
                                          <p:attrName>style.visibility</p:attrName>
                                        </p:attrNameLst>
                                      </p:cBhvr>
                                      <p:to>
                                        <p:strVal val="visible"/>
                                      </p:to>
                                    </p:set>
                                    <p:anim by="(-#ppt_w*2)" calcmode="lin" valueType="num">
                                      <p:cBhvr rctx="PPT">
                                        <p:cTn id="139" dur="150" autoRev="1" fill="hold">
                                          <p:stCondLst>
                                            <p:cond delay="0"/>
                                          </p:stCondLst>
                                        </p:cTn>
                                        <p:tgtEl>
                                          <p:spTgt spid="24"/>
                                        </p:tgtEl>
                                        <p:attrNameLst>
                                          <p:attrName>ppt_w</p:attrName>
                                        </p:attrNameLst>
                                      </p:cBhvr>
                                    </p:anim>
                                    <p:anim by="(#ppt_w*0.50)" calcmode="lin" valueType="num">
                                      <p:cBhvr>
                                        <p:cTn id="140" dur="150" decel="50000" autoRev="1" fill="hold">
                                          <p:stCondLst>
                                            <p:cond delay="0"/>
                                          </p:stCondLst>
                                        </p:cTn>
                                        <p:tgtEl>
                                          <p:spTgt spid="24"/>
                                        </p:tgtEl>
                                        <p:attrNameLst>
                                          <p:attrName>ppt_x</p:attrName>
                                        </p:attrNameLst>
                                      </p:cBhvr>
                                    </p:anim>
                                    <p:anim from="(-#ppt_h/2)" to="(#ppt_y)" calcmode="lin" valueType="num">
                                      <p:cBhvr>
                                        <p:cTn id="141" dur="300" fill="hold">
                                          <p:stCondLst>
                                            <p:cond delay="0"/>
                                          </p:stCondLst>
                                        </p:cTn>
                                        <p:tgtEl>
                                          <p:spTgt spid="24"/>
                                        </p:tgtEl>
                                        <p:attrNameLst>
                                          <p:attrName>ppt_y</p:attrName>
                                        </p:attrNameLst>
                                      </p:cBhvr>
                                    </p:anim>
                                    <p:animRot by="21600000">
                                      <p:cBhvr>
                                        <p:cTn id="142" dur="300" fill="hold">
                                          <p:stCondLst>
                                            <p:cond delay="0"/>
                                          </p:stCondLst>
                                        </p:cTn>
                                        <p:tgtEl>
                                          <p:spTgt spid="24"/>
                                        </p:tgtEl>
                                        <p:attrNameLst>
                                          <p:attrName>r</p:attrName>
                                        </p:attrNameLst>
                                      </p:cBhvr>
                                    </p:animRot>
                                  </p:childTnLst>
                                </p:cTn>
                              </p:par>
                              <p:par>
                                <p:cTn id="143" presetID="56" presetClass="entr" presetSubtype="0" fill="hold" grpId="0" nodeType="withEffect">
                                  <p:stCondLst>
                                    <p:cond delay="0"/>
                                  </p:stCondLst>
                                  <p:iterate type="lt">
                                    <p:tmPct val="10000"/>
                                  </p:iterate>
                                  <p:childTnLst>
                                    <p:set>
                                      <p:cBhvr>
                                        <p:cTn id="144" dur="1" fill="hold">
                                          <p:stCondLst>
                                            <p:cond delay="0"/>
                                          </p:stCondLst>
                                        </p:cTn>
                                        <p:tgtEl>
                                          <p:spTgt spid="25"/>
                                        </p:tgtEl>
                                        <p:attrNameLst>
                                          <p:attrName>style.visibility</p:attrName>
                                        </p:attrNameLst>
                                      </p:cBhvr>
                                      <p:to>
                                        <p:strVal val="visible"/>
                                      </p:to>
                                    </p:set>
                                    <p:anim by="(-#ppt_w*2)" calcmode="lin" valueType="num">
                                      <p:cBhvr rctx="PPT">
                                        <p:cTn id="145" dur="150" autoRev="1" fill="hold">
                                          <p:stCondLst>
                                            <p:cond delay="0"/>
                                          </p:stCondLst>
                                        </p:cTn>
                                        <p:tgtEl>
                                          <p:spTgt spid="25"/>
                                        </p:tgtEl>
                                        <p:attrNameLst>
                                          <p:attrName>ppt_w</p:attrName>
                                        </p:attrNameLst>
                                      </p:cBhvr>
                                    </p:anim>
                                    <p:anim by="(#ppt_w*0.50)" calcmode="lin" valueType="num">
                                      <p:cBhvr>
                                        <p:cTn id="146" dur="150" decel="50000" autoRev="1" fill="hold">
                                          <p:stCondLst>
                                            <p:cond delay="0"/>
                                          </p:stCondLst>
                                        </p:cTn>
                                        <p:tgtEl>
                                          <p:spTgt spid="25"/>
                                        </p:tgtEl>
                                        <p:attrNameLst>
                                          <p:attrName>ppt_x</p:attrName>
                                        </p:attrNameLst>
                                      </p:cBhvr>
                                    </p:anim>
                                    <p:anim from="(-#ppt_h/2)" to="(#ppt_y)" calcmode="lin" valueType="num">
                                      <p:cBhvr>
                                        <p:cTn id="147" dur="300" fill="hold">
                                          <p:stCondLst>
                                            <p:cond delay="0"/>
                                          </p:stCondLst>
                                        </p:cTn>
                                        <p:tgtEl>
                                          <p:spTgt spid="25"/>
                                        </p:tgtEl>
                                        <p:attrNameLst>
                                          <p:attrName>ppt_y</p:attrName>
                                        </p:attrNameLst>
                                      </p:cBhvr>
                                    </p:anim>
                                    <p:animRot by="21600000">
                                      <p:cBhvr>
                                        <p:cTn id="148" dur="300" fill="hold">
                                          <p:stCondLst>
                                            <p:cond delay="0"/>
                                          </p:stCondLst>
                                        </p:cTn>
                                        <p:tgtEl>
                                          <p:spTgt spid="25"/>
                                        </p:tgtEl>
                                        <p:attrNameLst>
                                          <p:attrName>r</p:attrName>
                                        </p:attrNameLst>
                                      </p:cBhvr>
                                    </p:animRot>
                                  </p:childTnLst>
                                </p:cTn>
                              </p:par>
                            </p:childTnLst>
                          </p:cTn>
                        </p:par>
                        <p:par>
                          <p:cTn id="149" fill="hold">
                            <p:stCondLst>
                              <p:cond delay="6050"/>
                            </p:stCondLst>
                            <p:childTnLst>
                              <p:par>
                                <p:cTn id="150" presetID="31" presetClass="entr" presetSubtype="0" fill="hold" grpId="0" nodeType="afterEffect">
                                  <p:stCondLst>
                                    <p:cond delay="0"/>
                                  </p:stCondLst>
                                  <p:childTnLst>
                                    <p:set>
                                      <p:cBhvr>
                                        <p:cTn id="151" dur="1" fill="hold">
                                          <p:stCondLst>
                                            <p:cond delay="0"/>
                                          </p:stCondLst>
                                        </p:cTn>
                                        <p:tgtEl>
                                          <p:spTgt spid="26"/>
                                        </p:tgtEl>
                                        <p:attrNameLst>
                                          <p:attrName>style.visibility</p:attrName>
                                        </p:attrNameLst>
                                      </p:cBhvr>
                                      <p:to>
                                        <p:strVal val="visible"/>
                                      </p:to>
                                    </p:set>
                                    <p:anim calcmode="lin" valueType="num">
                                      <p:cBhvr>
                                        <p:cTn id="152" dur="500" fill="hold"/>
                                        <p:tgtEl>
                                          <p:spTgt spid="26"/>
                                        </p:tgtEl>
                                        <p:attrNameLst>
                                          <p:attrName>ppt_w</p:attrName>
                                        </p:attrNameLst>
                                      </p:cBhvr>
                                      <p:tavLst>
                                        <p:tav tm="0">
                                          <p:val>
                                            <p:fltVal val="0"/>
                                          </p:val>
                                        </p:tav>
                                        <p:tav tm="100000">
                                          <p:val>
                                            <p:strVal val="#ppt_w"/>
                                          </p:val>
                                        </p:tav>
                                      </p:tavLst>
                                    </p:anim>
                                    <p:anim calcmode="lin" valueType="num">
                                      <p:cBhvr>
                                        <p:cTn id="153" dur="500" fill="hold"/>
                                        <p:tgtEl>
                                          <p:spTgt spid="26"/>
                                        </p:tgtEl>
                                        <p:attrNameLst>
                                          <p:attrName>ppt_h</p:attrName>
                                        </p:attrNameLst>
                                      </p:cBhvr>
                                      <p:tavLst>
                                        <p:tav tm="0">
                                          <p:val>
                                            <p:fltVal val="0"/>
                                          </p:val>
                                        </p:tav>
                                        <p:tav tm="100000">
                                          <p:val>
                                            <p:strVal val="#ppt_h"/>
                                          </p:val>
                                        </p:tav>
                                      </p:tavLst>
                                    </p:anim>
                                    <p:anim calcmode="lin" valueType="num">
                                      <p:cBhvr>
                                        <p:cTn id="154" dur="500" fill="hold"/>
                                        <p:tgtEl>
                                          <p:spTgt spid="26"/>
                                        </p:tgtEl>
                                        <p:attrNameLst>
                                          <p:attrName>style.rotation</p:attrName>
                                        </p:attrNameLst>
                                      </p:cBhvr>
                                      <p:tavLst>
                                        <p:tav tm="0">
                                          <p:val>
                                            <p:fltVal val="90"/>
                                          </p:val>
                                        </p:tav>
                                        <p:tav tm="100000">
                                          <p:val>
                                            <p:fltVal val="0"/>
                                          </p:val>
                                        </p:tav>
                                      </p:tavLst>
                                    </p:anim>
                                    <p:animEffect transition="in" filter="fade">
                                      <p:cBhvr>
                                        <p:cTn id="155" dur="500"/>
                                        <p:tgtEl>
                                          <p:spTgt spid="26"/>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27"/>
                                        </p:tgtEl>
                                        <p:attrNameLst>
                                          <p:attrName>style.visibility</p:attrName>
                                        </p:attrNameLst>
                                      </p:cBhvr>
                                      <p:to>
                                        <p:strVal val="visible"/>
                                      </p:to>
                                    </p:set>
                                    <p:anim calcmode="lin" valueType="num">
                                      <p:cBhvr>
                                        <p:cTn id="158" dur="500" fill="hold"/>
                                        <p:tgtEl>
                                          <p:spTgt spid="27"/>
                                        </p:tgtEl>
                                        <p:attrNameLst>
                                          <p:attrName>ppt_w</p:attrName>
                                        </p:attrNameLst>
                                      </p:cBhvr>
                                      <p:tavLst>
                                        <p:tav tm="0">
                                          <p:val>
                                            <p:fltVal val="0"/>
                                          </p:val>
                                        </p:tav>
                                        <p:tav tm="100000">
                                          <p:val>
                                            <p:strVal val="#ppt_w"/>
                                          </p:val>
                                        </p:tav>
                                      </p:tavLst>
                                    </p:anim>
                                    <p:anim calcmode="lin" valueType="num">
                                      <p:cBhvr>
                                        <p:cTn id="159" dur="500" fill="hold"/>
                                        <p:tgtEl>
                                          <p:spTgt spid="27"/>
                                        </p:tgtEl>
                                        <p:attrNameLst>
                                          <p:attrName>ppt_h</p:attrName>
                                        </p:attrNameLst>
                                      </p:cBhvr>
                                      <p:tavLst>
                                        <p:tav tm="0">
                                          <p:val>
                                            <p:fltVal val="0"/>
                                          </p:val>
                                        </p:tav>
                                        <p:tav tm="100000">
                                          <p:val>
                                            <p:strVal val="#ppt_h"/>
                                          </p:val>
                                        </p:tav>
                                      </p:tavLst>
                                    </p:anim>
                                    <p:anim calcmode="lin" valueType="num">
                                      <p:cBhvr>
                                        <p:cTn id="160" dur="500" fill="hold"/>
                                        <p:tgtEl>
                                          <p:spTgt spid="27"/>
                                        </p:tgtEl>
                                        <p:attrNameLst>
                                          <p:attrName>style.rotation</p:attrName>
                                        </p:attrNameLst>
                                      </p:cBhvr>
                                      <p:tavLst>
                                        <p:tav tm="0">
                                          <p:val>
                                            <p:fltVal val="90"/>
                                          </p:val>
                                        </p:tav>
                                        <p:tav tm="100000">
                                          <p:val>
                                            <p:fltVal val="0"/>
                                          </p:val>
                                        </p:tav>
                                      </p:tavLst>
                                    </p:anim>
                                    <p:animEffect transition="in" filter="fade">
                                      <p:cBhvr>
                                        <p:cTn id="161" dur="500"/>
                                        <p:tgtEl>
                                          <p:spTgt spid="2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28"/>
                                        </p:tgtEl>
                                        <p:attrNameLst>
                                          <p:attrName>style.visibility</p:attrName>
                                        </p:attrNameLst>
                                      </p:cBhvr>
                                      <p:to>
                                        <p:strVal val="visible"/>
                                      </p:to>
                                    </p:set>
                                    <p:anim calcmode="lin" valueType="num">
                                      <p:cBhvr>
                                        <p:cTn id="164" dur="500" fill="hold"/>
                                        <p:tgtEl>
                                          <p:spTgt spid="28"/>
                                        </p:tgtEl>
                                        <p:attrNameLst>
                                          <p:attrName>ppt_w</p:attrName>
                                        </p:attrNameLst>
                                      </p:cBhvr>
                                      <p:tavLst>
                                        <p:tav tm="0">
                                          <p:val>
                                            <p:fltVal val="0"/>
                                          </p:val>
                                        </p:tav>
                                        <p:tav tm="100000">
                                          <p:val>
                                            <p:strVal val="#ppt_w"/>
                                          </p:val>
                                        </p:tav>
                                      </p:tavLst>
                                    </p:anim>
                                    <p:anim calcmode="lin" valueType="num">
                                      <p:cBhvr>
                                        <p:cTn id="165" dur="500" fill="hold"/>
                                        <p:tgtEl>
                                          <p:spTgt spid="28"/>
                                        </p:tgtEl>
                                        <p:attrNameLst>
                                          <p:attrName>ppt_h</p:attrName>
                                        </p:attrNameLst>
                                      </p:cBhvr>
                                      <p:tavLst>
                                        <p:tav tm="0">
                                          <p:val>
                                            <p:fltVal val="0"/>
                                          </p:val>
                                        </p:tav>
                                        <p:tav tm="100000">
                                          <p:val>
                                            <p:strVal val="#ppt_h"/>
                                          </p:val>
                                        </p:tav>
                                      </p:tavLst>
                                    </p:anim>
                                    <p:anim calcmode="lin" valueType="num">
                                      <p:cBhvr>
                                        <p:cTn id="166" dur="500" fill="hold"/>
                                        <p:tgtEl>
                                          <p:spTgt spid="28"/>
                                        </p:tgtEl>
                                        <p:attrNameLst>
                                          <p:attrName>style.rotation</p:attrName>
                                        </p:attrNameLst>
                                      </p:cBhvr>
                                      <p:tavLst>
                                        <p:tav tm="0">
                                          <p:val>
                                            <p:fltVal val="90"/>
                                          </p:val>
                                        </p:tav>
                                        <p:tav tm="100000">
                                          <p:val>
                                            <p:fltVal val="0"/>
                                          </p:val>
                                        </p:tav>
                                      </p:tavLst>
                                    </p:anim>
                                    <p:animEffect transition="in" filter="fade">
                                      <p:cBhvr>
                                        <p:cTn id="167" dur="500"/>
                                        <p:tgtEl>
                                          <p:spTgt spid="28"/>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29"/>
                                        </p:tgtEl>
                                        <p:attrNameLst>
                                          <p:attrName>style.visibility</p:attrName>
                                        </p:attrNameLst>
                                      </p:cBhvr>
                                      <p:to>
                                        <p:strVal val="visible"/>
                                      </p:to>
                                    </p:set>
                                    <p:anim calcmode="lin" valueType="num">
                                      <p:cBhvr>
                                        <p:cTn id="170" dur="500" fill="hold"/>
                                        <p:tgtEl>
                                          <p:spTgt spid="29"/>
                                        </p:tgtEl>
                                        <p:attrNameLst>
                                          <p:attrName>ppt_w</p:attrName>
                                        </p:attrNameLst>
                                      </p:cBhvr>
                                      <p:tavLst>
                                        <p:tav tm="0">
                                          <p:val>
                                            <p:fltVal val="0"/>
                                          </p:val>
                                        </p:tav>
                                        <p:tav tm="100000">
                                          <p:val>
                                            <p:strVal val="#ppt_w"/>
                                          </p:val>
                                        </p:tav>
                                      </p:tavLst>
                                    </p:anim>
                                    <p:anim calcmode="lin" valueType="num">
                                      <p:cBhvr>
                                        <p:cTn id="171" dur="500" fill="hold"/>
                                        <p:tgtEl>
                                          <p:spTgt spid="29"/>
                                        </p:tgtEl>
                                        <p:attrNameLst>
                                          <p:attrName>ppt_h</p:attrName>
                                        </p:attrNameLst>
                                      </p:cBhvr>
                                      <p:tavLst>
                                        <p:tav tm="0">
                                          <p:val>
                                            <p:fltVal val="0"/>
                                          </p:val>
                                        </p:tav>
                                        <p:tav tm="100000">
                                          <p:val>
                                            <p:strVal val="#ppt_h"/>
                                          </p:val>
                                        </p:tav>
                                      </p:tavLst>
                                    </p:anim>
                                    <p:anim calcmode="lin" valueType="num">
                                      <p:cBhvr>
                                        <p:cTn id="172" dur="500" fill="hold"/>
                                        <p:tgtEl>
                                          <p:spTgt spid="29"/>
                                        </p:tgtEl>
                                        <p:attrNameLst>
                                          <p:attrName>style.rotation</p:attrName>
                                        </p:attrNameLst>
                                      </p:cBhvr>
                                      <p:tavLst>
                                        <p:tav tm="0">
                                          <p:val>
                                            <p:fltVal val="90"/>
                                          </p:val>
                                        </p:tav>
                                        <p:tav tm="100000">
                                          <p:val>
                                            <p:fltVal val="0"/>
                                          </p:val>
                                        </p:tav>
                                      </p:tavLst>
                                    </p:anim>
                                    <p:animEffect transition="in" filter="fade">
                                      <p:cBhvr>
                                        <p:cTn id="173" dur="500"/>
                                        <p:tgtEl>
                                          <p:spTgt spid="29"/>
                                        </p:tgtEl>
                                      </p:cBhvr>
                                    </p:animEffect>
                                  </p:childTnLst>
                                </p:cTn>
                              </p:par>
                            </p:childTnLst>
                          </p:cTn>
                        </p:par>
                        <p:par>
                          <p:cTn id="174" fill="hold">
                            <p:stCondLst>
                              <p:cond delay="6550"/>
                            </p:stCondLst>
                            <p:childTnLst>
                              <p:par>
                                <p:cTn id="175" presetID="22" presetClass="entr" presetSubtype="8" fill="hold" nodeType="afterEffect">
                                  <p:stCondLst>
                                    <p:cond delay="0"/>
                                  </p:stCondLst>
                                  <p:childTnLst>
                                    <p:set>
                                      <p:cBhvr>
                                        <p:cTn id="176" dur="1" fill="hold">
                                          <p:stCondLst>
                                            <p:cond delay="0"/>
                                          </p:stCondLst>
                                        </p:cTn>
                                        <p:tgtEl>
                                          <p:spTgt spid="39"/>
                                        </p:tgtEl>
                                        <p:attrNameLst>
                                          <p:attrName>style.visibility</p:attrName>
                                        </p:attrNameLst>
                                      </p:cBhvr>
                                      <p:to>
                                        <p:strVal val="visible"/>
                                      </p:to>
                                    </p:set>
                                    <p:animEffect transition="in" filter="wipe(left)">
                                      <p:cBhvr>
                                        <p:cTn id="177" dur="500"/>
                                        <p:tgtEl>
                                          <p:spTgt spid="39"/>
                                        </p:tgtEl>
                                      </p:cBhvr>
                                    </p:animEffect>
                                  </p:childTnLst>
                                </p:cTn>
                              </p:par>
                              <p:par>
                                <p:cTn id="178" presetID="22" presetClass="entr" presetSubtype="4" fill="hold" grpId="0" nodeType="withEffect">
                                  <p:stCondLst>
                                    <p:cond delay="0"/>
                                  </p:stCondLst>
                                  <p:childTnLst>
                                    <p:set>
                                      <p:cBhvr>
                                        <p:cTn id="179" dur="1" fill="hold">
                                          <p:stCondLst>
                                            <p:cond delay="0"/>
                                          </p:stCondLst>
                                        </p:cTn>
                                        <p:tgtEl>
                                          <p:spTgt spid="40"/>
                                        </p:tgtEl>
                                        <p:attrNameLst>
                                          <p:attrName>style.visibility</p:attrName>
                                        </p:attrNameLst>
                                      </p:cBhvr>
                                      <p:to>
                                        <p:strVal val="visible"/>
                                      </p:to>
                                    </p:set>
                                    <p:animEffect transition="in" filter="wipe(down)">
                                      <p:cBhvr>
                                        <p:cTn id="18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8" grpId="0" animBg="1"/>
      <p:bldP spid="9" grpId="0" animBg="1"/>
      <p:bldP spid="10" grpId="0" animBg="1"/>
      <p:bldP spid="11" grpId="0" animBg="1"/>
      <p:bldP spid="14" grpId="0"/>
      <p:bldP spid="14" grpId="1"/>
      <p:bldP spid="15" grpId="0"/>
      <p:bldP spid="15" grpId="1"/>
      <p:bldP spid="16" grpId="0"/>
      <p:bldP spid="16" grpId="1"/>
      <p:bldP spid="17" grpId="0"/>
      <p:bldP spid="17" grpId="1"/>
      <p:bldP spid="18" grpId="0" animBg="1"/>
      <p:bldP spid="19" grpId="0" animBg="1"/>
      <p:bldP spid="20" grpId="0" animBg="1"/>
      <p:bldP spid="21" grpId="0" animBg="1"/>
      <p:bldP spid="22" grpId="0"/>
      <p:bldP spid="23" grpId="0"/>
      <p:bldP spid="24" grpId="0"/>
      <p:bldP spid="25" grpId="0"/>
      <p:bldP spid="26" grpId="0" animBg="1"/>
      <p:bldP spid="27" grpId="0" animBg="1"/>
      <p:bldP spid="28" grpId="0"/>
      <p:bldP spid="29" grpId="0"/>
      <p:bldP spid="30" grpId="0"/>
      <p:bldP spid="31" grpId="0"/>
      <p:bldP spid="32" grpId="0"/>
      <p:bldP spid="33" grpId="0"/>
      <p:bldP spid="34" grpId="0" animBg="1"/>
      <p:bldP spid="35" grpId="0" animBg="1"/>
      <p:bldP spid="36" grpId="0" animBg="1"/>
      <p:bldP spid="38" grpId="0"/>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Freeform 6"/>
          <p:cNvSpPr/>
          <p:nvPr/>
        </p:nvSpPr>
        <p:spPr bwMode="auto">
          <a:xfrm>
            <a:off x="1077913" y="1611313"/>
            <a:ext cx="10115550" cy="685800"/>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chemeClr val="accent2">
              <a:lumMod val="95000"/>
            </a:schemeClr>
          </a:solid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reeform 7"/>
          <p:cNvSpPr/>
          <p:nvPr/>
        </p:nvSpPr>
        <p:spPr bwMode="auto">
          <a:xfrm>
            <a:off x="1077913" y="2919413"/>
            <a:ext cx="10115550" cy="685800"/>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chemeClr val="accent2">
              <a:lumMod val="95000"/>
            </a:schemeClr>
          </a:solid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reeform 8"/>
          <p:cNvSpPr/>
          <p:nvPr/>
        </p:nvSpPr>
        <p:spPr bwMode="auto">
          <a:xfrm>
            <a:off x="1077913" y="4171950"/>
            <a:ext cx="10115550" cy="685800"/>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chemeClr val="accent2">
              <a:lumMod val="95000"/>
            </a:schemeClr>
          </a:solid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Freeform 9"/>
          <p:cNvSpPr/>
          <p:nvPr/>
        </p:nvSpPr>
        <p:spPr bwMode="auto">
          <a:xfrm>
            <a:off x="1077913" y="5394325"/>
            <a:ext cx="10115550" cy="685800"/>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chemeClr val="accent2">
              <a:lumMod val="95000"/>
            </a:schemeClr>
          </a:solid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reeform 10"/>
          <p:cNvSpPr>
            <a:spLocks noEditPoints="1"/>
          </p:cNvSpPr>
          <p:nvPr/>
        </p:nvSpPr>
        <p:spPr>
          <a:xfrm>
            <a:off x="1789113" y="1255713"/>
            <a:ext cx="1868487" cy="1455737"/>
          </a:xfrm>
          <a:custGeom>
            <a:avLst/>
            <a:gdLst/>
            <a:ahLst/>
            <a:cxnLst>
              <a:cxn ang="0">
                <a:pos x="1868488" y="0"/>
              </a:cxn>
              <a:cxn ang="0">
                <a:pos x="1868488" y="1092204"/>
              </a:cxn>
              <a:cxn ang="0">
                <a:pos x="933844" y="1455738"/>
              </a:cxn>
              <a:cxn ang="0">
                <a:pos x="0" y="1092204"/>
              </a:cxn>
              <a:cxn ang="0">
                <a:pos x="0" y="0"/>
              </a:cxn>
              <a:cxn ang="0">
                <a:pos x="1868488" y="0"/>
              </a:cxn>
              <a:cxn ang="0">
                <a:pos x="933844" y="0"/>
              </a:cxn>
            </a:cxnLst>
            <a:rect l="0" t="0" r="0" b="0"/>
            <a:pathLst>
              <a:path w="2333" h="1818">
                <a:moveTo>
                  <a:pt x="2333" y="0"/>
                </a:moveTo>
                <a:lnTo>
                  <a:pt x="2333" y="1364"/>
                </a:lnTo>
                <a:lnTo>
                  <a:pt x="1166" y="1818"/>
                </a:lnTo>
                <a:lnTo>
                  <a:pt x="0" y="1364"/>
                </a:lnTo>
                <a:lnTo>
                  <a:pt x="0" y="0"/>
                </a:lnTo>
                <a:lnTo>
                  <a:pt x="2333" y="0"/>
                </a:lnTo>
                <a:close/>
                <a:moveTo>
                  <a:pt x="1166" y="0"/>
                </a:moveTo>
              </a:path>
            </a:pathLst>
          </a:custGeom>
          <a:solidFill>
            <a:schemeClr val="bg1">
              <a:alpha val="100000"/>
            </a:schemeClr>
          </a:solidFill>
          <a:ln w="9525">
            <a:noFill/>
          </a:ln>
        </p:spPr>
        <p:txBody>
          <a:bodyPr/>
          <a:lstStyle/>
          <a:p>
            <a:endParaRPr lang="zh-CN" altLang="en-US"/>
          </a:p>
        </p:txBody>
      </p:sp>
      <p:sp>
        <p:nvSpPr>
          <p:cNvPr id="9" name="Freeform 11"/>
          <p:cNvSpPr>
            <a:spLocks noEditPoints="1"/>
          </p:cNvSpPr>
          <p:nvPr/>
        </p:nvSpPr>
        <p:spPr>
          <a:xfrm>
            <a:off x="1789113" y="2552700"/>
            <a:ext cx="1868487" cy="1420813"/>
          </a:xfrm>
          <a:custGeom>
            <a:avLst/>
            <a:gdLst/>
            <a:ahLst/>
            <a:cxnLst>
              <a:cxn ang="0">
                <a:pos x="1868488" y="0"/>
              </a:cxn>
              <a:cxn ang="0">
                <a:pos x="1868488" y="1065410"/>
              </a:cxn>
              <a:cxn ang="0">
                <a:pos x="933844" y="1420813"/>
              </a:cxn>
              <a:cxn ang="0">
                <a:pos x="0" y="1065410"/>
              </a:cxn>
              <a:cxn ang="0">
                <a:pos x="0" y="0"/>
              </a:cxn>
              <a:cxn ang="0">
                <a:pos x="933844" y="355403"/>
              </a:cxn>
              <a:cxn ang="0">
                <a:pos x="1868488" y="0"/>
              </a:cxn>
              <a:cxn ang="0">
                <a:pos x="1401566" y="177702"/>
              </a:cxn>
            </a:cxnLst>
            <a:rect l="0" t="0" r="0" b="0"/>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tx2">
              <a:alpha val="100000"/>
            </a:schemeClr>
          </a:solidFill>
          <a:ln w="9525">
            <a:noFill/>
          </a:ln>
        </p:spPr>
        <p:txBody>
          <a:bodyPr/>
          <a:lstStyle/>
          <a:p>
            <a:endParaRPr lang="zh-CN" altLang="en-US"/>
          </a:p>
        </p:txBody>
      </p:sp>
      <p:sp>
        <p:nvSpPr>
          <p:cNvPr id="10" name="Freeform 12"/>
          <p:cNvSpPr>
            <a:spLocks noEditPoints="1"/>
          </p:cNvSpPr>
          <p:nvPr/>
        </p:nvSpPr>
        <p:spPr>
          <a:xfrm>
            <a:off x="1789113" y="3794125"/>
            <a:ext cx="1868487" cy="1420813"/>
          </a:xfrm>
          <a:custGeom>
            <a:avLst/>
            <a:gdLst/>
            <a:ahLst/>
            <a:cxnLst>
              <a:cxn ang="0">
                <a:pos x="1868488" y="0"/>
              </a:cxn>
              <a:cxn ang="0">
                <a:pos x="1868488" y="1065410"/>
              </a:cxn>
              <a:cxn ang="0">
                <a:pos x="933844" y="1420813"/>
              </a:cxn>
              <a:cxn ang="0">
                <a:pos x="0" y="1065410"/>
              </a:cxn>
              <a:cxn ang="0">
                <a:pos x="0" y="0"/>
              </a:cxn>
              <a:cxn ang="0">
                <a:pos x="933844" y="355403"/>
              </a:cxn>
              <a:cxn ang="0">
                <a:pos x="1868488" y="0"/>
              </a:cxn>
              <a:cxn ang="0">
                <a:pos x="1401566" y="177702"/>
              </a:cxn>
            </a:cxnLst>
            <a:rect l="0" t="0" r="0" b="0"/>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bg2">
              <a:alpha val="100000"/>
            </a:schemeClr>
          </a:solidFill>
          <a:ln w="9525">
            <a:noFill/>
          </a:ln>
        </p:spPr>
        <p:txBody>
          <a:bodyPr/>
          <a:lstStyle/>
          <a:p>
            <a:endParaRPr lang="zh-CN" altLang="en-US"/>
          </a:p>
        </p:txBody>
      </p:sp>
      <p:sp>
        <p:nvSpPr>
          <p:cNvPr id="11" name="Freeform 13"/>
          <p:cNvSpPr>
            <a:spLocks noEditPoints="1"/>
          </p:cNvSpPr>
          <p:nvPr/>
        </p:nvSpPr>
        <p:spPr>
          <a:xfrm>
            <a:off x="1789113" y="5019675"/>
            <a:ext cx="1868487" cy="1419225"/>
          </a:xfrm>
          <a:custGeom>
            <a:avLst/>
            <a:gdLst/>
            <a:ahLst/>
            <a:cxnLst>
              <a:cxn ang="0">
                <a:pos x="1868488" y="0"/>
              </a:cxn>
              <a:cxn ang="0">
                <a:pos x="1868488" y="1064819"/>
              </a:cxn>
              <a:cxn ang="0">
                <a:pos x="933844" y="1419225"/>
              </a:cxn>
              <a:cxn ang="0">
                <a:pos x="0" y="1064819"/>
              </a:cxn>
              <a:cxn ang="0">
                <a:pos x="0" y="0"/>
              </a:cxn>
              <a:cxn ang="0">
                <a:pos x="933844" y="354406"/>
              </a:cxn>
              <a:cxn ang="0">
                <a:pos x="1868488" y="0"/>
              </a:cxn>
              <a:cxn ang="0">
                <a:pos x="1401566" y="176803"/>
              </a:cxn>
            </a:cxnLst>
            <a:rect l="0" t="0" r="0" b="0"/>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tx1">
              <a:alpha val="100000"/>
            </a:schemeClr>
          </a:solidFill>
          <a:ln w="9525">
            <a:noFill/>
          </a:ln>
        </p:spPr>
        <p:txBody>
          <a:bodyPr/>
          <a:lstStyle/>
          <a:p>
            <a:endParaRPr lang="zh-CN" altLang="en-US"/>
          </a:p>
        </p:txBody>
      </p:sp>
      <p:sp>
        <p:nvSpPr>
          <p:cNvPr id="12" name="TextBox 11"/>
          <p:cNvSpPr txBox="1"/>
          <p:nvPr/>
        </p:nvSpPr>
        <p:spPr>
          <a:xfrm>
            <a:off x="4081463" y="1631950"/>
            <a:ext cx="6913563"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zh-CN" altLang="en-US" kern="1200" cap="none" spc="0" normalizeH="0" baseline="0" noProof="0" dirty="0">
              <a:solidFill>
                <a:schemeClr val="accent3"/>
              </a:solidFill>
              <a:latin typeface="+mn-ea"/>
              <a:ea typeface="+mn-ea"/>
              <a:cs typeface="+mn-cs"/>
            </a:endParaRPr>
          </a:p>
        </p:txBody>
      </p:sp>
      <p:sp>
        <p:nvSpPr>
          <p:cNvPr id="13" name="TextBox 12"/>
          <p:cNvSpPr txBox="1"/>
          <p:nvPr/>
        </p:nvSpPr>
        <p:spPr>
          <a:xfrm>
            <a:off x="1939925" y="1739900"/>
            <a:ext cx="1566863" cy="43021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200" kern="1200" cap="none" spc="0" normalizeH="0" baseline="0" noProof="0" dirty="0" smtClean="0">
                <a:solidFill>
                  <a:schemeClr val="accent2"/>
                </a:solidFill>
                <a:latin typeface="+mn-ea"/>
                <a:ea typeface="+mn-ea"/>
                <a:cs typeface="+mn-cs"/>
              </a:rPr>
              <a:t>本地市场</a:t>
            </a:r>
            <a:endParaRPr kumimoji="0" lang="en-US" altLang="zh-CN" sz="2200" kern="1200" cap="none" spc="0" normalizeH="0" baseline="0" noProof="0" dirty="0" smtClean="0">
              <a:solidFill>
                <a:schemeClr val="accent2"/>
              </a:solidFill>
              <a:latin typeface="+mn-ea"/>
              <a:ea typeface="+mn-ea"/>
              <a:cs typeface="+mn-cs"/>
            </a:endParaRPr>
          </a:p>
        </p:txBody>
      </p:sp>
      <p:sp>
        <p:nvSpPr>
          <p:cNvPr id="14" name="TextBox 13"/>
          <p:cNvSpPr txBox="1"/>
          <p:nvPr/>
        </p:nvSpPr>
        <p:spPr>
          <a:xfrm>
            <a:off x="1939925" y="3090863"/>
            <a:ext cx="1566863" cy="43021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200" kern="1200" cap="none" spc="0" normalizeH="0" baseline="0" noProof="0" dirty="0" smtClean="0">
                <a:solidFill>
                  <a:schemeClr val="accent2"/>
                </a:solidFill>
                <a:latin typeface="+mn-ea"/>
                <a:ea typeface="+mn-ea"/>
                <a:cs typeface="+mn-cs"/>
              </a:rPr>
              <a:t>周边市场</a:t>
            </a:r>
            <a:endParaRPr kumimoji="0" lang="en-US" altLang="zh-CN" sz="2200" kern="1200" cap="none" spc="0" normalizeH="0" baseline="0" noProof="0" dirty="0" smtClean="0">
              <a:solidFill>
                <a:schemeClr val="accent2"/>
              </a:solidFill>
              <a:latin typeface="+mn-ea"/>
              <a:ea typeface="+mn-ea"/>
              <a:cs typeface="+mn-cs"/>
            </a:endParaRPr>
          </a:p>
        </p:txBody>
      </p:sp>
      <p:sp>
        <p:nvSpPr>
          <p:cNvPr id="15" name="TextBox 14"/>
          <p:cNvSpPr txBox="1"/>
          <p:nvPr/>
        </p:nvSpPr>
        <p:spPr>
          <a:xfrm>
            <a:off x="1939925" y="4346575"/>
            <a:ext cx="1566863" cy="43021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200" kern="1200" cap="none" spc="0" normalizeH="0" baseline="0" noProof="0" dirty="0" smtClean="0">
                <a:solidFill>
                  <a:schemeClr val="accent2"/>
                </a:solidFill>
                <a:latin typeface="+mn-ea"/>
                <a:ea typeface="+mn-ea"/>
                <a:cs typeface="+mn-cs"/>
              </a:rPr>
              <a:t>细分市场</a:t>
            </a:r>
            <a:endParaRPr kumimoji="0" lang="en-US" altLang="zh-CN" sz="2200" kern="1200" cap="none" spc="0" normalizeH="0" baseline="0" noProof="0" dirty="0" smtClean="0">
              <a:solidFill>
                <a:schemeClr val="accent2"/>
              </a:solidFill>
              <a:latin typeface="+mn-ea"/>
              <a:ea typeface="+mn-ea"/>
              <a:cs typeface="+mn-cs"/>
            </a:endParaRPr>
          </a:p>
        </p:txBody>
      </p:sp>
      <p:sp>
        <p:nvSpPr>
          <p:cNvPr id="16" name="TextBox 15"/>
          <p:cNvSpPr txBox="1"/>
          <p:nvPr/>
        </p:nvSpPr>
        <p:spPr>
          <a:xfrm>
            <a:off x="1939925" y="5534025"/>
            <a:ext cx="1566863" cy="43021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200" kern="1200" cap="none" spc="0" normalizeH="0" baseline="0" noProof="0" dirty="0" smtClean="0">
                <a:solidFill>
                  <a:schemeClr val="accent2"/>
                </a:solidFill>
                <a:latin typeface="+mn-ea"/>
                <a:ea typeface="+mn-ea"/>
                <a:cs typeface="+mn-cs"/>
              </a:rPr>
              <a:t>高端市场</a:t>
            </a:r>
            <a:endParaRPr kumimoji="0" lang="en-US" altLang="zh-CN" sz="2200" kern="1200" cap="none" spc="0" normalizeH="0" baseline="0" noProof="0" dirty="0" smtClean="0">
              <a:solidFill>
                <a:schemeClr val="accent2"/>
              </a:solidFill>
              <a:latin typeface="+mn-ea"/>
              <a:ea typeface="+mn-ea"/>
              <a:cs typeface="+mn-cs"/>
            </a:endParaRPr>
          </a:p>
        </p:txBody>
      </p:sp>
      <p:sp>
        <p:nvSpPr>
          <p:cNvPr id="17" name="TextBox 16"/>
          <p:cNvSpPr txBox="1"/>
          <p:nvPr/>
        </p:nvSpPr>
        <p:spPr>
          <a:xfrm>
            <a:off x="4081463" y="2955925"/>
            <a:ext cx="6913563"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zh-CN" altLang="en-US" kern="1200" cap="none" spc="0" normalizeH="0" baseline="0" noProof="0" dirty="0">
              <a:solidFill>
                <a:schemeClr val="accent3"/>
              </a:solidFill>
              <a:latin typeface="+mn-ea"/>
              <a:ea typeface="+mn-ea"/>
              <a:cs typeface="+mn-cs"/>
            </a:endParaRPr>
          </a:p>
        </p:txBody>
      </p:sp>
      <p:sp>
        <p:nvSpPr>
          <p:cNvPr id="18" name="TextBox 17"/>
          <p:cNvSpPr txBox="1"/>
          <p:nvPr/>
        </p:nvSpPr>
        <p:spPr>
          <a:xfrm>
            <a:off x="4081463" y="4211638"/>
            <a:ext cx="6913563"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zh-CN" altLang="en-US" kern="1200" cap="none" spc="0" normalizeH="0" baseline="0" noProof="0" dirty="0">
              <a:solidFill>
                <a:schemeClr val="accent3"/>
              </a:solidFill>
              <a:latin typeface="+mn-ea"/>
              <a:ea typeface="+mn-ea"/>
              <a:cs typeface="+mn-cs"/>
            </a:endParaRPr>
          </a:p>
        </p:txBody>
      </p:sp>
      <p:sp>
        <p:nvSpPr>
          <p:cNvPr id="19" name="TextBox 18"/>
          <p:cNvSpPr txBox="1"/>
          <p:nvPr/>
        </p:nvSpPr>
        <p:spPr>
          <a:xfrm>
            <a:off x="4081463" y="5411788"/>
            <a:ext cx="6913563"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可以添加主要</a:t>
            </a:r>
            <a:r>
              <a:rPr kumimoji="0" lang="zh-CN" altLang="en-US" kern="1200" cap="none" spc="0" normalizeH="0" baseline="0" noProof="0" dirty="0" smtClean="0">
                <a:solidFill>
                  <a:schemeClr val="accent3"/>
                </a:solidFill>
                <a:latin typeface="+mn-ea"/>
                <a:ea typeface="+mn-ea"/>
                <a:cs typeface="+mn-cs"/>
              </a:rPr>
              <a:t>内容</a:t>
            </a:r>
            <a:endParaRPr kumimoji="0" lang="zh-CN" altLang="en-US" kern="1200" cap="none" spc="0" normalizeH="0" baseline="0" noProof="0" dirty="0">
              <a:solidFill>
                <a:schemeClr val="accent3"/>
              </a:solidFill>
              <a:latin typeface="+mn-ea"/>
              <a:ea typeface="+mn-ea"/>
              <a:cs typeface="+mn-cs"/>
            </a:endParaRPr>
          </a:p>
        </p:txBody>
      </p:sp>
      <p:sp>
        <p:nvSpPr>
          <p:cNvPr id="20" name="TextBox 19"/>
          <p:cNvSpPr txBox="1"/>
          <p:nvPr/>
        </p:nvSpPr>
        <p:spPr>
          <a:xfrm>
            <a:off x="1130300" y="1616075"/>
            <a:ext cx="604838"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en-US" altLang="zh-CN" sz="4000" kern="1200" cap="none" spc="0" normalizeH="0" baseline="0" noProof="0" dirty="0" smtClean="0">
                <a:latin typeface="+mn-ea"/>
                <a:ea typeface="+mn-ea"/>
                <a:cs typeface="+mn-cs"/>
              </a:rPr>
              <a:t>1</a:t>
            </a:r>
            <a:endParaRPr kumimoji="0" lang="en-US" altLang="zh-CN" sz="4000" kern="1200" cap="none" spc="0" normalizeH="0" baseline="0" noProof="0" dirty="0" smtClean="0">
              <a:latin typeface="+mn-ea"/>
              <a:ea typeface="+mn-ea"/>
              <a:cs typeface="+mn-cs"/>
            </a:endParaRPr>
          </a:p>
        </p:txBody>
      </p:sp>
      <p:sp>
        <p:nvSpPr>
          <p:cNvPr id="21" name="TextBox 20"/>
          <p:cNvSpPr txBox="1"/>
          <p:nvPr/>
        </p:nvSpPr>
        <p:spPr>
          <a:xfrm>
            <a:off x="1130300" y="2940050"/>
            <a:ext cx="604838"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en-US" altLang="zh-CN" sz="4000" kern="1200" cap="none" spc="0" normalizeH="0" baseline="0" noProof="0" dirty="0" smtClean="0">
                <a:latin typeface="+mn-ea"/>
                <a:ea typeface="+mn-ea"/>
                <a:cs typeface="+mn-cs"/>
              </a:rPr>
              <a:t>2</a:t>
            </a:r>
            <a:endParaRPr kumimoji="0" lang="en-US" altLang="zh-CN" sz="4000" kern="1200" cap="none" spc="0" normalizeH="0" baseline="0" noProof="0" dirty="0" smtClean="0">
              <a:latin typeface="+mn-ea"/>
              <a:ea typeface="+mn-ea"/>
              <a:cs typeface="+mn-cs"/>
            </a:endParaRPr>
          </a:p>
        </p:txBody>
      </p:sp>
      <p:sp>
        <p:nvSpPr>
          <p:cNvPr id="22" name="TextBox 21"/>
          <p:cNvSpPr txBox="1"/>
          <p:nvPr/>
        </p:nvSpPr>
        <p:spPr>
          <a:xfrm>
            <a:off x="1130300" y="4195763"/>
            <a:ext cx="604838"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en-US" altLang="zh-CN" sz="4000" kern="1200" cap="none" spc="0" normalizeH="0" baseline="0" noProof="0" dirty="0" smtClean="0">
                <a:latin typeface="+mn-ea"/>
                <a:ea typeface="+mn-ea"/>
                <a:cs typeface="+mn-cs"/>
              </a:rPr>
              <a:t>3</a:t>
            </a:r>
            <a:endParaRPr kumimoji="0" lang="en-US" altLang="zh-CN" sz="4000" kern="1200" cap="none" spc="0" normalizeH="0" baseline="0" noProof="0" dirty="0" smtClean="0">
              <a:latin typeface="+mn-ea"/>
              <a:ea typeface="+mn-ea"/>
              <a:cs typeface="+mn-cs"/>
            </a:endParaRPr>
          </a:p>
        </p:txBody>
      </p:sp>
      <p:sp>
        <p:nvSpPr>
          <p:cNvPr id="23" name="TextBox 22"/>
          <p:cNvSpPr txBox="1"/>
          <p:nvPr/>
        </p:nvSpPr>
        <p:spPr>
          <a:xfrm>
            <a:off x="1130300" y="5383213"/>
            <a:ext cx="604838"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en-US" altLang="zh-CN" sz="4000" kern="1200" cap="none" spc="0" normalizeH="0" baseline="0" noProof="0" dirty="0" smtClean="0">
                <a:latin typeface="+mn-ea"/>
                <a:ea typeface="+mn-ea"/>
                <a:cs typeface="+mn-cs"/>
              </a:rPr>
              <a:t>4</a:t>
            </a:r>
            <a:endParaRPr kumimoji="0" lang="en-US" altLang="zh-CN" sz="4000" kern="1200" cap="none" spc="0" normalizeH="0" baseline="0" noProof="0" dirty="0" smtClean="0">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nodeType="withEffect">
                                  <p:stCondLst>
                                    <p:cond delay="10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22" presetClass="entr" presetSubtype="8" fill="hold" nodeType="withEffect">
                                  <p:stCondLst>
                                    <p:cond delay="20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8" fill="hold" nodeType="withEffect">
                                  <p:stCondLst>
                                    <p:cond delay="30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1439"/>
                            </p:stCondLst>
                            <p:childTnLst>
                              <p:par>
                                <p:cTn id="32" presetID="47"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60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60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40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40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20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20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1000"/>
                                        <p:tgtEl>
                                          <p:spTgt spid="11"/>
                                        </p:tgtEl>
                                      </p:cBhvr>
                                    </p:animEffect>
                                    <p:anim calcmode="lin" valueType="num">
                                      <p:cBhvr>
                                        <p:cTn id="70" dur="1000" fill="hold"/>
                                        <p:tgtEl>
                                          <p:spTgt spid="11"/>
                                        </p:tgtEl>
                                        <p:attrNameLst>
                                          <p:attrName>ppt_x</p:attrName>
                                        </p:attrNameLst>
                                      </p:cBhvr>
                                      <p:tavLst>
                                        <p:tav tm="0">
                                          <p:val>
                                            <p:strVal val="#ppt_x"/>
                                          </p:val>
                                        </p:tav>
                                        <p:tav tm="100000">
                                          <p:val>
                                            <p:strVal val="#ppt_x"/>
                                          </p:val>
                                        </p:tav>
                                      </p:tavLst>
                                    </p:anim>
                                    <p:anim calcmode="lin" valueType="num">
                                      <p:cBhvr>
                                        <p:cTn id="71" dur="1000" fill="hold"/>
                                        <p:tgtEl>
                                          <p:spTgt spid="11"/>
                                        </p:tgtEl>
                                        <p:attrNameLst>
                                          <p:attrName>ppt_y</p:attrName>
                                        </p:attrNameLst>
                                      </p:cBhvr>
                                      <p:tavLst>
                                        <p:tav tm="0">
                                          <p:val>
                                            <p:strVal val="#ppt_y-.1"/>
                                          </p:val>
                                        </p:tav>
                                        <p:tav tm="100000">
                                          <p:val>
                                            <p:strVal val="#ppt_y"/>
                                          </p:val>
                                        </p:tav>
                                      </p:tavLst>
                                    </p:anim>
                                  </p:childTnLst>
                                </p:cTn>
                              </p:par>
                            </p:childTnLst>
                          </p:cTn>
                        </p:par>
                        <p:par>
                          <p:cTn id="72" fill="hold">
                            <p:stCondLst>
                              <p:cond delay="2439"/>
                            </p:stCondLst>
                            <p:childTnLst>
                              <p:par>
                                <p:cTn id="73" presetID="31"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400" fill="hold"/>
                                        <p:tgtEl>
                                          <p:spTgt spid="20"/>
                                        </p:tgtEl>
                                        <p:attrNameLst>
                                          <p:attrName>ppt_w</p:attrName>
                                        </p:attrNameLst>
                                      </p:cBhvr>
                                      <p:tavLst>
                                        <p:tav tm="0">
                                          <p:val>
                                            <p:fltVal val="0"/>
                                          </p:val>
                                        </p:tav>
                                        <p:tav tm="100000">
                                          <p:val>
                                            <p:strVal val="#ppt_w"/>
                                          </p:val>
                                        </p:tav>
                                      </p:tavLst>
                                    </p:anim>
                                    <p:anim calcmode="lin" valueType="num">
                                      <p:cBhvr>
                                        <p:cTn id="76" dur="400" fill="hold"/>
                                        <p:tgtEl>
                                          <p:spTgt spid="20"/>
                                        </p:tgtEl>
                                        <p:attrNameLst>
                                          <p:attrName>ppt_h</p:attrName>
                                        </p:attrNameLst>
                                      </p:cBhvr>
                                      <p:tavLst>
                                        <p:tav tm="0">
                                          <p:val>
                                            <p:fltVal val="0"/>
                                          </p:val>
                                        </p:tav>
                                        <p:tav tm="100000">
                                          <p:val>
                                            <p:strVal val="#ppt_h"/>
                                          </p:val>
                                        </p:tav>
                                      </p:tavLst>
                                    </p:anim>
                                    <p:anim calcmode="lin" valueType="num">
                                      <p:cBhvr>
                                        <p:cTn id="77" dur="400" fill="hold"/>
                                        <p:tgtEl>
                                          <p:spTgt spid="20"/>
                                        </p:tgtEl>
                                        <p:attrNameLst>
                                          <p:attrName>style.rotation</p:attrName>
                                        </p:attrNameLst>
                                      </p:cBhvr>
                                      <p:tavLst>
                                        <p:tav tm="0">
                                          <p:val>
                                            <p:fltVal val="90"/>
                                          </p:val>
                                        </p:tav>
                                        <p:tav tm="100000">
                                          <p:val>
                                            <p:fltVal val="0"/>
                                          </p:val>
                                        </p:tav>
                                      </p:tavLst>
                                    </p:anim>
                                    <p:animEffect transition="in" filter="fade">
                                      <p:cBhvr>
                                        <p:cTn id="78" dur="400"/>
                                        <p:tgtEl>
                                          <p:spTgt spid="20"/>
                                        </p:tgtEl>
                                      </p:cBhvr>
                                    </p:animEffect>
                                  </p:childTnLst>
                                </p:cTn>
                              </p:par>
                            </p:childTnLst>
                          </p:cTn>
                        </p:par>
                        <p:par>
                          <p:cTn id="79" fill="hold">
                            <p:stCondLst>
                              <p:cond delay="2939"/>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3439"/>
                            </p:stCondLst>
                            <p:childTnLst>
                              <p:par>
                                <p:cTn id="84" presetID="31" presetClass="entr" presetSubtype="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400" fill="hold"/>
                                        <p:tgtEl>
                                          <p:spTgt spid="21"/>
                                        </p:tgtEl>
                                        <p:attrNameLst>
                                          <p:attrName>ppt_w</p:attrName>
                                        </p:attrNameLst>
                                      </p:cBhvr>
                                      <p:tavLst>
                                        <p:tav tm="0">
                                          <p:val>
                                            <p:fltVal val="0"/>
                                          </p:val>
                                        </p:tav>
                                        <p:tav tm="100000">
                                          <p:val>
                                            <p:strVal val="#ppt_w"/>
                                          </p:val>
                                        </p:tav>
                                      </p:tavLst>
                                    </p:anim>
                                    <p:anim calcmode="lin" valueType="num">
                                      <p:cBhvr>
                                        <p:cTn id="87" dur="400" fill="hold"/>
                                        <p:tgtEl>
                                          <p:spTgt spid="21"/>
                                        </p:tgtEl>
                                        <p:attrNameLst>
                                          <p:attrName>ppt_h</p:attrName>
                                        </p:attrNameLst>
                                      </p:cBhvr>
                                      <p:tavLst>
                                        <p:tav tm="0">
                                          <p:val>
                                            <p:fltVal val="0"/>
                                          </p:val>
                                        </p:tav>
                                        <p:tav tm="100000">
                                          <p:val>
                                            <p:strVal val="#ppt_h"/>
                                          </p:val>
                                        </p:tav>
                                      </p:tavLst>
                                    </p:anim>
                                    <p:anim calcmode="lin" valueType="num">
                                      <p:cBhvr>
                                        <p:cTn id="88" dur="400" fill="hold"/>
                                        <p:tgtEl>
                                          <p:spTgt spid="21"/>
                                        </p:tgtEl>
                                        <p:attrNameLst>
                                          <p:attrName>style.rotation</p:attrName>
                                        </p:attrNameLst>
                                      </p:cBhvr>
                                      <p:tavLst>
                                        <p:tav tm="0">
                                          <p:val>
                                            <p:fltVal val="90"/>
                                          </p:val>
                                        </p:tav>
                                        <p:tav tm="100000">
                                          <p:val>
                                            <p:fltVal val="0"/>
                                          </p:val>
                                        </p:tav>
                                      </p:tavLst>
                                    </p:anim>
                                    <p:animEffect transition="in" filter="fade">
                                      <p:cBhvr>
                                        <p:cTn id="89" dur="400"/>
                                        <p:tgtEl>
                                          <p:spTgt spid="21"/>
                                        </p:tgtEl>
                                      </p:cBhvr>
                                    </p:animEffect>
                                  </p:childTnLst>
                                </p:cTn>
                              </p:par>
                            </p:childTnLst>
                          </p:cTn>
                        </p:par>
                        <p:par>
                          <p:cTn id="90" fill="hold">
                            <p:stCondLst>
                              <p:cond delay="3939"/>
                            </p:stCondLst>
                            <p:childTnLst>
                              <p:par>
                                <p:cTn id="91" presetID="22" presetClass="entr" presetSubtype="8"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left)">
                                      <p:cBhvr>
                                        <p:cTn id="93" dur="500"/>
                                        <p:tgtEl>
                                          <p:spTgt spid="17"/>
                                        </p:tgtEl>
                                      </p:cBhvr>
                                    </p:animEffect>
                                  </p:childTnLst>
                                </p:cTn>
                              </p:par>
                            </p:childTnLst>
                          </p:cTn>
                        </p:par>
                        <p:par>
                          <p:cTn id="94" fill="hold">
                            <p:stCondLst>
                              <p:cond delay="4439"/>
                            </p:stCondLst>
                            <p:childTnLst>
                              <p:par>
                                <p:cTn id="95" presetID="31" presetClass="entr" presetSubtype="0"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400" fill="hold"/>
                                        <p:tgtEl>
                                          <p:spTgt spid="22"/>
                                        </p:tgtEl>
                                        <p:attrNameLst>
                                          <p:attrName>ppt_w</p:attrName>
                                        </p:attrNameLst>
                                      </p:cBhvr>
                                      <p:tavLst>
                                        <p:tav tm="0">
                                          <p:val>
                                            <p:fltVal val="0"/>
                                          </p:val>
                                        </p:tav>
                                        <p:tav tm="100000">
                                          <p:val>
                                            <p:strVal val="#ppt_w"/>
                                          </p:val>
                                        </p:tav>
                                      </p:tavLst>
                                    </p:anim>
                                    <p:anim calcmode="lin" valueType="num">
                                      <p:cBhvr>
                                        <p:cTn id="98" dur="400" fill="hold"/>
                                        <p:tgtEl>
                                          <p:spTgt spid="22"/>
                                        </p:tgtEl>
                                        <p:attrNameLst>
                                          <p:attrName>ppt_h</p:attrName>
                                        </p:attrNameLst>
                                      </p:cBhvr>
                                      <p:tavLst>
                                        <p:tav tm="0">
                                          <p:val>
                                            <p:fltVal val="0"/>
                                          </p:val>
                                        </p:tav>
                                        <p:tav tm="100000">
                                          <p:val>
                                            <p:strVal val="#ppt_h"/>
                                          </p:val>
                                        </p:tav>
                                      </p:tavLst>
                                    </p:anim>
                                    <p:anim calcmode="lin" valueType="num">
                                      <p:cBhvr>
                                        <p:cTn id="99" dur="400" fill="hold"/>
                                        <p:tgtEl>
                                          <p:spTgt spid="22"/>
                                        </p:tgtEl>
                                        <p:attrNameLst>
                                          <p:attrName>style.rotation</p:attrName>
                                        </p:attrNameLst>
                                      </p:cBhvr>
                                      <p:tavLst>
                                        <p:tav tm="0">
                                          <p:val>
                                            <p:fltVal val="90"/>
                                          </p:val>
                                        </p:tav>
                                        <p:tav tm="100000">
                                          <p:val>
                                            <p:fltVal val="0"/>
                                          </p:val>
                                        </p:tav>
                                      </p:tavLst>
                                    </p:anim>
                                    <p:animEffect transition="in" filter="fade">
                                      <p:cBhvr>
                                        <p:cTn id="100" dur="400"/>
                                        <p:tgtEl>
                                          <p:spTgt spid="22"/>
                                        </p:tgtEl>
                                      </p:cBhvr>
                                    </p:animEffect>
                                  </p:childTnLst>
                                </p:cTn>
                              </p:par>
                            </p:childTnLst>
                          </p:cTn>
                        </p:par>
                        <p:par>
                          <p:cTn id="101" fill="hold">
                            <p:stCondLst>
                              <p:cond delay="4939"/>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5439"/>
                            </p:stCondLst>
                            <p:childTnLst>
                              <p:par>
                                <p:cTn id="106" presetID="31" presetClass="entr" presetSubtype="0"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400" fill="hold"/>
                                        <p:tgtEl>
                                          <p:spTgt spid="23"/>
                                        </p:tgtEl>
                                        <p:attrNameLst>
                                          <p:attrName>ppt_w</p:attrName>
                                        </p:attrNameLst>
                                      </p:cBhvr>
                                      <p:tavLst>
                                        <p:tav tm="0">
                                          <p:val>
                                            <p:fltVal val="0"/>
                                          </p:val>
                                        </p:tav>
                                        <p:tav tm="100000">
                                          <p:val>
                                            <p:strVal val="#ppt_w"/>
                                          </p:val>
                                        </p:tav>
                                      </p:tavLst>
                                    </p:anim>
                                    <p:anim calcmode="lin" valueType="num">
                                      <p:cBhvr>
                                        <p:cTn id="109" dur="400" fill="hold"/>
                                        <p:tgtEl>
                                          <p:spTgt spid="23"/>
                                        </p:tgtEl>
                                        <p:attrNameLst>
                                          <p:attrName>ppt_h</p:attrName>
                                        </p:attrNameLst>
                                      </p:cBhvr>
                                      <p:tavLst>
                                        <p:tav tm="0">
                                          <p:val>
                                            <p:fltVal val="0"/>
                                          </p:val>
                                        </p:tav>
                                        <p:tav tm="100000">
                                          <p:val>
                                            <p:strVal val="#ppt_h"/>
                                          </p:val>
                                        </p:tav>
                                      </p:tavLst>
                                    </p:anim>
                                    <p:anim calcmode="lin" valueType="num">
                                      <p:cBhvr>
                                        <p:cTn id="110" dur="400" fill="hold"/>
                                        <p:tgtEl>
                                          <p:spTgt spid="23"/>
                                        </p:tgtEl>
                                        <p:attrNameLst>
                                          <p:attrName>style.rotation</p:attrName>
                                        </p:attrNameLst>
                                      </p:cBhvr>
                                      <p:tavLst>
                                        <p:tav tm="0">
                                          <p:val>
                                            <p:fltVal val="90"/>
                                          </p:val>
                                        </p:tav>
                                        <p:tav tm="100000">
                                          <p:val>
                                            <p:fltVal val="0"/>
                                          </p:val>
                                        </p:tav>
                                      </p:tavLst>
                                    </p:anim>
                                    <p:animEffect transition="in" filter="fade">
                                      <p:cBhvr>
                                        <p:cTn id="111" dur="400"/>
                                        <p:tgtEl>
                                          <p:spTgt spid="23"/>
                                        </p:tgtEl>
                                      </p:cBhvr>
                                    </p:animEffect>
                                  </p:childTnLst>
                                </p:cTn>
                              </p:par>
                            </p:childTnLst>
                          </p:cTn>
                        </p:par>
                        <p:par>
                          <p:cTn id="112" fill="hold">
                            <p:stCondLst>
                              <p:cond delay="5939"/>
                            </p:stCondLst>
                            <p:childTnLst>
                              <p:par>
                                <p:cTn id="113" presetID="22" presetClass="entr" presetSubtype="8" fill="hold" grpId="0" nodeType="after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wipe(left)">
                                      <p:cBhvr>
                                        <p:cTn id="1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pic>
        <p:nvPicPr>
          <p:cNvPr id="8194" name="图片 1"/>
          <p:cNvPicPr>
            <a:picLocks noChangeAspect="1"/>
          </p:cNvPicPr>
          <p:nvPr/>
        </p:nvPicPr>
        <p:blipFill>
          <a:blip r:embed="rId2"/>
          <a:stretch>
            <a:fillRect/>
          </a:stretch>
        </p:blipFill>
        <p:spPr>
          <a:xfrm>
            <a:off x="1843088" y="184150"/>
            <a:ext cx="8583612" cy="6646863"/>
          </a:xfrm>
          <a:prstGeom prst="rect">
            <a:avLst/>
          </a:prstGeom>
          <a:noFill/>
          <a:ln w="9525">
            <a:noFill/>
          </a:ln>
        </p:spPr>
      </p:pic>
      <p:sp>
        <p:nvSpPr>
          <p:cNvPr id="10" name="矩形 9"/>
          <p:cNvSpPr/>
          <p:nvPr/>
        </p:nvSpPr>
        <p:spPr>
          <a:xfrm>
            <a:off x="3182938" y="3216275"/>
            <a:ext cx="6299200" cy="922338"/>
          </a:xfrm>
          <a:prstGeom prst="rect">
            <a:avLst/>
          </a:prstGeom>
          <a:noFill/>
          <a:ln w="9525">
            <a:noFill/>
          </a:ln>
        </p:spPr>
        <p:txBody>
          <a:bodyPr lIns="0" tIns="0" rIns="0" bIns="0">
            <a:spAutoFit/>
          </a:bodyPr>
          <a:lstStyle/>
          <a:p>
            <a:pPr algn="ctr"/>
            <a:r>
              <a:rPr lang="zh-CN" altLang="en-US" sz="6000" b="1" dirty="0">
                <a:latin typeface="微软雅黑" panose="020B0503020204020204" pitchFamily="34" charset="-122"/>
                <a:ea typeface="微软雅黑" panose="020B0503020204020204" pitchFamily="34" charset="-122"/>
              </a:rPr>
              <a:t>请输入第一章标题</a:t>
            </a:r>
            <a:endParaRPr lang="zh-CN" altLang="en-US" sz="6000" b="1" dirty="0">
              <a:latin typeface="微软雅黑" panose="020B0503020204020204" pitchFamily="34" charset="-122"/>
              <a:ea typeface="微软雅黑" panose="020B0503020204020204" pitchFamily="34" charset="-122"/>
            </a:endParaRPr>
          </a:p>
        </p:txBody>
      </p:sp>
      <p:sp>
        <p:nvSpPr>
          <p:cNvPr id="12" name="矩形 11"/>
          <p:cNvSpPr/>
          <p:nvPr/>
        </p:nvSpPr>
        <p:spPr>
          <a:xfrm>
            <a:off x="3433763" y="4143375"/>
            <a:ext cx="5808663" cy="70802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mj-ea"/>
                <a:ea typeface="+mj-ea"/>
                <a:cs typeface="+mn-cs"/>
              </a:rPr>
              <a:t>这里可以用一段简短的话描述出本章中心</a:t>
            </a:r>
            <a:r>
              <a:rPr kumimoji="0" lang="zh-CN" altLang="en-US" sz="2000" b="0" i="0" u="none" strike="noStrike" kern="1200" cap="none" spc="0" normalizeH="0" baseline="0" noProof="0" dirty="0" smtClean="0">
                <a:ln>
                  <a:noFill/>
                </a:ln>
                <a:solidFill>
                  <a:schemeClr val="accent3"/>
                </a:solidFill>
                <a:effectLst/>
                <a:uLnTx/>
                <a:uFillTx/>
                <a:latin typeface="+mj-ea"/>
                <a:ea typeface="+mj-ea"/>
                <a:cs typeface="+mn-cs"/>
              </a:rPr>
              <a:t>内容、章节导语、小节标题；如无必要也可以删除。</a:t>
            </a:r>
            <a:endParaRPr kumimoji="0" lang="zh-CN" altLang="en-US" sz="2000" b="0" i="0" u="none" strike="noStrike" kern="1200" cap="none" spc="0" normalizeH="0" baseline="0" noProof="0" dirty="0">
              <a:ln>
                <a:noFill/>
              </a:ln>
              <a:solidFill>
                <a:schemeClr val="accent3"/>
              </a:solidFill>
              <a:effectLst/>
              <a:uLnTx/>
              <a:uFillTx/>
              <a:latin typeface="+mj-ea"/>
              <a:ea typeface="+mj-ea"/>
              <a:cs typeface="+mn-cs"/>
            </a:endParaRPr>
          </a:p>
        </p:txBody>
      </p:sp>
      <p:grpSp>
        <p:nvGrpSpPr>
          <p:cNvPr id="7" name="组合 6"/>
          <p:cNvGrpSpPr/>
          <p:nvPr/>
        </p:nvGrpSpPr>
        <p:grpSpPr>
          <a:xfrm>
            <a:off x="5408613" y="1449388"/>
            <a:ext cx="1731962" cy="1736725"/>
            <a:chOff x="2763149" y="1364776"/>
            <a:chExt cx="818090" cy="820089"/>
          </a:xfrm>
        </p:grpSpPr>
        <p:sp>
          <p:nvSpPr>
            <p:cNvPr id="8" name="Oval 11"/>
            <p:cNvSpPr>
              <a:spLocks noChangeArrowheads="1"/>
            </p:cNvSpPr>
            <p:nvPr/>
          </p:nvSpPr>
          <p:spPr bwMode="auto">
            <a:xfrm>
              <a:off x="2763149" y="1364776"/>
              <a:ext cx="818090" cy="820089"/>
            </a:xfrm>
            <a:prstGeom prst="ellipse">
              <a:avLst/>
            </a:prstGeom>
            <a:solidFill>
              <a:schemeClr val="tx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200" name="Oval 12"/>
            <p:cNvSpPr/>
            <p:nvPr/>
          </p:nvSpPr>
          <p:spPr>
            <a:xfrm>
              <a:off x="2823156" y="1426783"/>
              <a:ext cx="696076" cy="696076"/>
            </a:xfrm>
            <a:prstGeom prst="ellipse">
              <a:avLst/>
            </a:prstGeom>
            <a:solidFill>
              <a:schemeClr val="tx1"/>
            </a:solidFill>
            <a:ln w="9525">
              <a:noFill/>
            </a:ln>
          </p:spPr>
          <p:txBody>
            <a:bodyPr/>
            <a:lstStyle/>
            <a:p>
              <a:endParaRPr lang="zh-CN" altLang="en-US" dirty="0">
                <a:latin typeface="Arial" panose="020B0604020202020204" pitchFamily="34" charset="0"/>
                <a:ea typeface="宋体" panose="02010600030101010101" pitchFamily="2" charset="-122"/>
              </a:endParaRPr>
            </a:p>
          </p:txBody>
        </p:sp>
      </p:grpSp>
      <p:sp>
        <p:nvSpPr>
          <p:cNvPr id="9" name="Rectangle 9"/>
          <p:cNvSpPr>
            <a:spLocks noChangeArrowheads="1"/>
          </p:cNvSpPr>
          <p:nvPr/>
        </p:nvSpPr>
        <p:spPr bwMode="auto">
          <a:xfrm>
            <a:off x="5892800" y="1616075"/>
            <a:ext cx="7604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9600" b="1" i="0" u="none" strike="noStrike" kern="1200" cap="none" spc="0" normalizeH="0" baseline="0" noProof="0" dirty="0" smtClean="0">
                <a:ln>
                  <a:noFill/>
                </a:ln>
                <a:solidFill>
                  <a:schemeClr val="accent2"/>
                </a:solidFill>
                <a:effectLst/>
                <a:uLnTx/>
                <a:uFillTx/>
                <a:latin typeface="+mj-ea"/>
                <a:ea typeface="+mj-ea"/>
                <a:cs typeface="宋体" panose="02010600030101010101" pitchFamily="2" charset="-122"/>
              </a:rPr>
              <a:t>1</a:t>
            </a:r>
            <a:endParaRPr kumimoji="0" lang="zh-CN" altLang="zh-CN" sz="1600" b="1" i="0" u="none" strike="noStrike" kern="1200" cap="none" spc="0" normalizeH="0" baseline="0" noProof="0" dirty="0" smtClean="0">
              <a:ln>
                <a:noFill/>
              </a:ln>
              <a:solidFill>
                <a:schemeClr val="accent2"/>
              </a:solidFill>
              <a:effectLst/>
              <a:uLnTx/>
              <a:uFillTx/>
              <a:latin typeface="+mj-ea"/>
              <a:ea typeface="+mj-ea"/>
              <a:cs typeface="宋体" panose="02010600030101010101" pitchFamily="2" charset="-122"/>
            </a:endParaRPr>
          </a:p>
        </p:txBody>
      </p:sp>
    </p:spTree>
  </p:cSld>
  <p:clrMapOvr>
    <a:masterClrMapping/>
  </p:clrMapOvr>
  <p:transition spd="slow" advTm="38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 calcmode="lin" valueType="num">
                                      <p:cBhvr>
                                        <p:cTn id="9" dur="400" fill="hold"/>
                                        <p:tgtEl>
                                          <p:spTgt spid="9"/>
                                        </p:tgtEl>
                                        <p:attrNameLst>
                                          <p:attrName>style.rotation</p:attrName>
                                        </p:attrNameLst>
                                      </p:cBhvr>
                                      <p:tavLst>
                                        <p:tav tm="0">
                                          <p:val>
                                            <p:fltVal val="90"/>
                                          </p:val>
                                        </p:tav>
                                        <p:tav tm="100000">
                                          <p:val>
                                            <p:fltVal val="0"/>
                                          </p:val>
                                        </p:tav>
                                      </p:tavLst>
                                    </p:anim>
                                    <p:animEffect transition="in" filter="fade">
                                      <p:cBhvr>
                                        <p:cTn id="10" dur="400"/>
                                        <p:tgtEl>
                                          <p:spTgt spid="9"/>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by="(-#ppt_w*2)" calcmode="lin" valueType="num">
                                      <p:cBhvr rctx="PPT">
                                        <p:cTn id="14" dur="300" autoRev="1" fill="hold">
                                          <p:stCondLst>
                                            <p:cond delay="0"/>
                                          </p:stCondLst>
                                        </p:cTn>
                                        <p:tgtEl>
                                          <p:spTgt spid="10"/>
                                        </p:tgtEl>
                                        <p:attrNameLst>
                                          <p:attrName>ppt_w</p:attrName>
                                        </p:attrNameLst>
                                      </p:cBhvr>
                                    </p:anim>
                                    <p:anim by="(#ppt_w*0.50)" calcmode="lin" valueType="num">
                                      <p:cBhvr>
                                        <p:cTn id="15" dur="300" decel="50000" autoRev="1" fill="hold">
                                          <p:stCondLst>
                                            <p:cond delay="0"/>
                                          </p:stCondLst>
                                        </p:cTn>
                                        <p:tgtEl>
                                          <p:spTgt spid="10"/>
                                        </p:tgtEl>
                                        <p:attrNameLst>
                                          <p:attrName>ppt_x</p:attrName>
                                        </p:attrNameLst>
                                      </p:cBhvr>
                                    </p:anim>
                                    <p:anim from="(-#ppt_h/2)" to="(#ppt_y)" calcmode="lin" valueType="num">
                                      <p:cBhvr>
                                        <p:cTn id="16" dur="600" fill="hold">
                                          <p:stCondLst>
                                            <p:cond delay="0"/>
                                          </p:stCondLst>
                                        </p:cTn>
                                        <p:tgtEl>
                                          <p:spTgt spid="10"/>
                                        </p:tgtEl>
                                        <p:attrNameLst>
                                          <p:attrName>ppt_y</p:attrName>
                                        </p:attrNameLst>
                                      </p:cBhvr>
                                    </p:anim>
                                    <p:animRot by="21600000">
                                      <p:cBhvr>
                                        <p:cTn id="17" dur="600" fill="hold">
                                          <p:stCondLst>
                                            <p:cond delay="0"/>
                                          </p:stCondLst>
                                        </p:cTn>
                                        <p:tgtEl>
                                          <p:spTgt spid="10"/>
                                        </p:tgtEl>
                                        <p:attrNameLst>
                                          <p:attrName>r</p:attrName>
                                        </p:attrNameLst>
                                      </p:cBhvr>
                                    </p:animRot>
                                  </p:childTnLst>
                                </p:cTn>
                              </p:par>
                            </p:childTnLst>
                          </p:cTn>
                        </p:par>
                        <p:par>
                          <p:cTn id="18" fill="hold">
                            <p:stCondLst>
                              <p:cond delay="1419"/>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919"/>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pic>
        <p:nvPicPr>
          <p:cNvPr id="35842" name="图片 1"/>
          <p:cNvPicPr>
            <a:picLocks noChangeAspect="1"/>
          </p:cNvPicPr>
          <p:nvPr/>
        </p:nvPicPr>
        <p:blipFill>
          <a:blip r:embed="rId2"/>
          <a:stretch>
            <a:fillRect/>
          </a:stretch>
        </p:blipFill>
        <p:spPr>
          <a:xfrm>
            <a:off x="1843088" y="184150"/>
            <a:ext cx="8583612" cy="6646863"/>
          </a:xfrm>
          <a:prstGeom prst="rect">
            <a:avLst/>
          </a:prstGeom>
          <a:noFill/>
          <a:ln w="9525">
            <a:noFill/>
          </a:ln>
        </p:spPr>
      </p:pic>
      <p:sp>
        <p:nvSpPr>
          <p:cNvPr id="10" name="矩形 9"/>
          <p:cNvSpPr/>
          <p:nvPr/>
        </p:nvSpPr>
        <p:spPr>
          <a:xfrm>
            <a:off x="3182938" y="3216275"/>
            <a:ext cx="6299200" cy="922338"/>
          </a:xfrm>
          <a:prstGeom prst="rect">
            <a:avLst/>
          </a:prstGeom>
          <a:noFill/>
          <a:ln w="9525">
            <a:noFill/>
          </a:ln>
        </p:spPr>
        <p:txBody>
          <a:bodyPr lIns="0" tIns="0" rIns="0" bIns="0">
            <a:spAutoFit/>
          </a:bodyPr>
          <a:lstStyle/>
          <a:p>
            <a:pPr algn="ctr"/>
            <a:r>
              <a:rPr lang="zh-CN" altLang="en-US" sz="6000" b="1" dirty="0">
                <a:solidFill>
                  <a:srgbClr val="BA0379"/>
                </a:solidFill>
                <a:latin typeface="微软雅黑" panose="020B0503020204020204" pitchFamily="34" charset="-122"/>
                <a:ea typeface="微软雅黑" panose="020B0503020204020204" pitchFamily="34" charset="-122"/>
              </a:rPr>
              <a:t>请输入第五章标题</a:t>
            </a:r>
            <a:endParaRPr lang="zh-CN" altLang="en-US" sz="6000" b="1" dirty="0">
              <a:solidFill>
                <a:srgbClr val="BA0379"/>
              </a:solidFill>
              <a:latin typeface="微软雅黑" panose="020B0503020204020204" pitchFamily="34" charset="-122"/>
              <a:ea typeface="微软雅黑" panose="020B0503020204020204" pitchFamily="34" charset="-122"/>
            </a:endParaRPr>
          </a:p>
        </p:txBody>
      </p:sp>
      <p:sp>
        <p:nvSpPr>
          <p:cNvPr id="12" name="矩形 11"/>
          <p:cNvSpPr/>
          <p:nvPr/>
        </p:nvSpPr>
        <p:spPr>
          <a:xfrm>
            <a:off x="3433763" y="4143375"/>
            <a:ext cx="5808662" cy="708025"/>
          </a:xfrm>
          <a:prstGeom prst="rect">
            <a:avLst/>
          </a:prstGeom>
          <a:noFill/>
          <a:ln w="9525">
            <a:noFill/>
          </a:ln>
        </p:spPr>
        <p:txBody>
          <a:bodyPr>
            <a:spAutoFit/>
          </a:bodyPr>
          <a:lstStyle/>
          <a:p>
            <a:pPr algn="ctr"/>
            <a:r>
              <a:rPr lang="zh-CN" altLang="en-US" sz="2000" dirty="0">
                <a:solidFill>
                  <a:srgbClr val="42494D"/>
                </a:solidFill>
                <a:latin typeface="微软雅黑" panose="020B0503020204020204" pitchFamily="34" charset="-122"/>
                <a:ea typeface="微软雅黑" panose="020B0503020204020204" pitchFamily="34" charset="-122"/>
              </a:rPr>
              <a:t>这里可以用一段简短的话描述出本章中心内容、章节导语、小节标题；如无必要也可以删除。</a:t>
            </a:r>
            <a:endParaRPr lang="zh-CN" altLang="en-US" sz="2000" dirty="0">
              <a:solidFill>
                <a:srgbClr val="42494D"/>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5408613" y="1449388"/>
            <a:ext cx="1731962" cy="1736725"/>
            <a:chOff x="2763149" y="1364776"/>
            <a:chExt cx="818090" cy="820089"/>
          </a:xfrm>
        </p:grpSpPr>
        <p:sp>
          <p:nvSpPr>
            <p:cNvPr id="8" name="Oval 11"/>
            <p:cNvSpPr>
              <a:spLocks noChangeArrowheads="1"/>
            </p:cNvSpPr>
            <p:nvPr/>
          </p:nvSpPr>
          <p:spPr bwMode="auto">
            <a:xfrm>
              <a:off x="2763149" y="1364776"/>
              <a:ext cx="818090" cy="820089"/>
            </a:xfrm>
            <a:prstGeom prst="ellipse">
              <a:avLst/>
            </a:prstGeom>
            <a:solidFill>
              <a:schemeClr val="tx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A0379"/>
                </a:solidFill>
                <a:effectLst/>
                <a:uLnTx/>
                <a:uFillTx/>
                <a:latin typeface="Arial" panose="020B0604020202020204" pitchFamily="34" charset="0"/>
                <a:ea typeface="宋体" panose="02010600030101010101" pitchFamily="2" charset="-122"/>
                <a:cs typeface="+mn-cs"/>
              </a:endParaRPr>
            </a:p>
          </p:txBody>
        </p:sp>
        <p:sp>
          <p:nvSpPr>
            <p:cNvPr id="35848" name="Oval 12"/>
            <p:cNvSpPr/>
            <p:nvPr/>
          </p:nvSpPr>
          <p:spPr>
            <a:xfrm>
              <a:off x="2823156" y="1426783"/>
              <a:ext cx="696076" cy="696076"/>
            </a:xfrm>
            <a:prstGeom prst="ellipse">
              <a:avLst/>
            </a:prstGeom>
            <a:solidFill>
              <a:schemeClr val="tx1"/>
            </a:solidFill>
            <a:ln w="9525">
              <a:noFill/>
            </a:ln>
          </p:spPr>
          <p:txBody>
            <a:bodyPr/>
            <a:lstStyle/>
            <a:p>
              <a:endParaRPr lang="zh-CN" altLang="en-US" dirty="0">
                <a:solidFill>
                  <a:srgbClr val="BA0379"/>
                </a:solidFill>
                <a:latin typeface="Arial" panose="020B0604020202020204" pitchFamily="34" charset="0"/>
                <a:ea typeface="宋体" panose="02010600030101010101" pitchFamily="2" charset="-122"/>
              </a:endParaRPr>
            </a:p>
          </p:txBody>
        </p:sp>
      </p:grpSp>
      <p:sp>
        <p:nvSpPr>
          <p:cNvPr id="9" name="Rectangle 9"/>
          <p:cNvSpPr/>
          <p:nvPr/>
        </p:nvSpPr>
        <p:spPr>
          <a:xfrm>
            <a:off x="5892800" y="1616075"/>
            <a:ext cx="760413" cy="1477963"/>
          </a:xfrm>
          <a:prstGeom prst="rect">
            <a:avLst/>
          </a:prstGeom>
          <a:noFill/>
          <a:ln w="9525">
            <a:noFill/>
          </a:ln>
        </p:spPr>
        <p:txBody>
          <a:bodyPr wrap="none" lIns="0" tIns="0" rIns="0" bIns="0">
            <a:spAutoFit/>
          </a:bodyPr>
          <a:lstStyle/>
          <a:p>
            <a:pPr algn="ctr"/>
            <a:r>
              <a:rPr lang="en-US" altLang="zh-CN" sz="9600" b="1" dirty="0">
                <a:solidFill>
                  <a:srgbClr val="FFFFFF"/>
                </a:solidFill>
                <a:latin typeface="微软雅黑" panose="020B0503020204020204" pitchFamily="34" charset="-122"/>
                <a:ea typeface="微软雅黑" panose="020B0503020204020204" pitchFamily="34" charset="-122"/>
              </a:rPr>
              <a:t>5</a:t>
            </a:r>
            <a:endParaRPr lang="zh-CN" altLang="zh-CN" sz="16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advTm="38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 calcmode="lin" valueType="num">
                                      <p:cBhvr>
                                        <p:cTn id="9" dur="400" fill="hold"/>
                                        <p:tgtEl>
                                          <p:spTgt spid="9"/>
                                        </p:tgtEl>
                                        <p:attrNameLst>
                                          <p:attrName>style.rotation</p:attrName>
                                        </p:attrNameLst>
                                      </p:cBhvr>
                                      <p:tavLst>
                                        <p:tav tm="0">
                                          <p:val>
                                            <p:fltVal val="90"/>
                                          </p:val>
                                        </p:tav>
                                        <p:tav tm="100000">
                                          <p:val>
                                            <p:fltVal val="0"/>
                                          </p:val>
                                        </p:tav>
                                      </p:tavLst>
                                    </p:anim>
                                    <p:animEffect transition="in" filter="fade">
                                      <p:cBhvr>
                                        <p:cTn id="10" dur="400"/>
                                        <p:tgtEl>
                                          <p:spTgt spid="9"/>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by="(-#ppt_w*2)" calcmode="lin" valueType="num">
                                      <p:cBhvr rctx="PPT">
                                        <p:cTn id="14" dur="300" autoRev="1" fill="hold">
                                          <p:stCondLst>
                                            <p:cond delay="0"/>
                                          </p:stCondLst>
                                        </p:cTn>
                                        <p:tgtEl>
                                          <p:spTgt spid="10"/>
                                        </p:tgtEl>
                                        <p:attrNameLst>
                                          <p:attrName>ppt_w</p:attrName>
                                        </p:attrNameLst>
                                      </p:cBhvr>
                                    </p:anim>
                                    <p:anim by="(#ppt_w*0.50)" calcmode="lin" valueType="num">
                                      <p:cBhvr>
                                        <p:cTn id="15" dur="300" decel="50000" autoRev="1" fill="hold">
                                          <p:stCondLst>
                                            <p:cond delay="0"/>
                                          </p:stCondLst>
                                        </p:cTn>
                                        <p:tgtEl>
                                          <p:spTgt spid="10"/>
                                        </p:tgtEl>
                                        <p:attrNameLst>
                                          <p:attrName>ppt_x</p:attrName>
                                        </p:attrNameLst>
                                      </p:cBhvr>
                                    </p:anim>
                                    <p:anim from="(-#ppt_h/2)" to="(#ppt_y)" calcmode="lin" valueType="num">
                                      <p:cBhvr>
                                        <p:cTn id="16" dur="600" fill="hold">
                                          <p:stCondLst>
                                            <p:cond delay="0"/>
                                          </p:stCondLst>
                                        </p:cTn>
                                        <p:tgtEl>
                                          <p:spTgt spid="10"/>
                                        </p:tgtEl>
                                        <p:attrNameLst>
                                          <p:attrName>ppt_y</p:attrName>
                                        </p:attrNameLst>
                                      </p:cBhvr>
                                    </p:anim>
                                    <p:animRot by="21600000">
                                      <p:cBhvr>
                                        <p:cTn id="17" dur="600" fill="hold">
                                          <p:stCondLst>
                                            <p:cond delay="0"/>
                                          </p:stCondLst>
                                        </p:cTn>
                                        <p:tgtEl>
                                          <p:spTgt spid="10"/>
                                        </p:tgtEl>
                                        <p:attrNameLst>
                                          <p:attrName>r</p:attrName>
                                        </p:attrNameLst>
                                      </p:cBhvr>
                                    </p:animRot>
                                  </p:childTnLst>
                                </p:cTn>
                              </p:par>
                            </p:childTnLst>
                          </p:cTn>
                        </p:par>
                        <p:par>
                          <p:cTn id="18" fill="hold">
                            <p:stCondLst>
                              <p:cond delay="1419"/>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919"/>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Freeform 10"/>
          <p:cNvSpPr/>
          <p:nvPr/>
        </p:nvSpPr>
        <p:spPr bwMode="auto">
          <a:xfrm>
            <a:off x="1230313" y="1157288"/>
            <a:ext cx="2940050" cy="5149850"/>
          </a:xfrm>
          <a:custGeom>
            <a:avLst/>
            <a:gdLst>
              <a:gd name="T0" fmla="*/ 185 w 5228"/>
              <a:gd name="T1" fmla="*/ 0 h 6450"/>
              <a:gd name="T2" fmla="*/ 5044 w 5228"/>
              <a:gd name="T3" fmla="*/ 0 h 6450"/>
              <a:gd name="T4" fmla="*/ 5228 w 5228"/>
              <a:gd name="T5" fmla="*/ 184 h 6450"/>
              <a:gd name="T6" fmla="*/ 5228 w 5228"/>
              <a:gd name="T7" fmla="*/ 6266 h 6450"/>
              <a:gd name="T8" fmla="*/ 5044 w 5228"/>
              <a:gd name="T9" fmla="*/ 6450 h 6450"/>
              <a:gd name="T10" fmla="*/ 185 w 5228"/>
              <a:gd name="T11" fmla="*/ 6450 h 6450"/>
              <a:gd name="T12" fmla="*/ 0 w 5228"/>
              <a:gd name="T13" fmla="*/ 6266 h 6450"/>
              <a:gd name="T14" fmla="*/ 0 w 5228"/>
              <a:gd name="T15" fmla="*/ 184 h 6450"/>
              <a:gd name="T16" fmla="*/ 185 w 5228"/>
              <a:gd name="T17" fmla="*/ 0 h 6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rgbClr val="F8F8F8"/>
          </a:solidFill>
          <a:ln w="10" cap="flat">
            <a:solidFill>
              <a:schemeClr val="accent3">
                <a:lumMod val="60000"/>
                <a:lumOff val="4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5" name="Freeform 11"/>
          <p:cNvSpPr/>
          <p:nvPr/>
        </p:nvSpPr>
        <p:spPr bwMode="auto">
          <a:xfrm>
            <a:off x="1116013" y="1373188"/>
            <a:ext cx="107950" cy="630238"/>
          </a:xfrm>
          <a:custGeom>
            <a:avLst/>
            <a:gdLst>
              <a:gd name="T0" fmla="*/ 139 w 139"/>
              <a:gd name="T1" fmla="*/ 0 h 806"/>
              <a:gd name="T2" fmla="*/ 0 w 139"/>
              <a:gd name="T3" fmla="*/ 110 h 806"/>
              <a:gd name="T4" fmla="*/ 0 w 139"/>
              <a:gd name="T5" fmla="*/ 806 h 806"/>
              <a:gd name="T6" fmla="*/ 139 w 139"/>
              <a:gd name="T7" fmla="*/ 696 h 806"/>
              <a:gd name="T8" fmla="*/ 139 w 139"/>
              <a:gd name="T9" fmla="*/ 0 h 806"/>
            </a:gdLst>
            <a:ahLst/>
            <a:cxnLst>
              <a:cxn ang="0">
                <a:pos x="T0" y="T1"/>
              </a:cxn>
              <a:cxn ang="0">
                <a:pos x="T2" y="T3"/>
              </a:cxn>
              <a:cxn ang="0">
                <a:pos x="T4" y="T5"/>
              </a:cxn>
              <a:cxn ang="0">
                <a:pos x="T6" y="T7"/>
              </a:cxn>
              <a:cxn ang="0">
                <a:pos x="T8" y="T9"/>
              </a:cxn>
            </a:cxnLst>
            <a:rect l="0" t="0" r="r" b="b"/>
            <a:pathLst>
              <a:path w="139" h="806">
                <a:moveTo>
                  <a:pt x="139" y="0"/>
                </a:moveTo>
                <a:lnTo>
                  <a:pt x="0" y="110"/>
                </a:lnTo>
                <a:lnTo>
                  <a:pt x="0" y="806"/>
                </a:lnTo>
                <a:lnTo>
                  <a:pt x="139" y="696"/>
                </a:lnTo>
                <a:lnTo>
                  <a:pt x="139"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6" name="Freeform 12"/>
          <p:cNvSpPr/>
          <p:nvPr/>
        </p:nvSpPr>
        <p:spPr>
          <a:xfrm>
            <a:off x="1116013" y="1458913"/>
            <a:ext cx="2794000" cy="544512"/>
          </a:xfrm>
          <a:custGeom>
            <a:avLst/>
            <a:gdLst/>
            <a:ahLst/>
            <a:cxnLst>
              <a:cxn ang="0">
                <a:pos x="2794000" y="0"/>
              </a:cxn>
              <a:cxn ang="0">
                <a:pos x="0" y="0"/>
              </a:cxn>
              <a:cxn ang="0">
                <a:pos x="0" y="544512"/>
              </a:cxn>
              <a:cxn ang="0">
                <a:pos x="2794000" y="544512"/>
              </a:cxn>
              <a:cxn ang="0">
                <a:pos x="2632164" y="276168"/>
              </a:cxn>
              <a:cxn ang="0">
                <a:pos x="2794000" y="0"/>
              </a:cxn>
            </a:cxnLst>
            <a:rect l="0" t="0" r="0" b="0"/>
            <a:pathLst>
              <a:path w="3591" h="696">
                <a:moveTo>
                  <a:pt x="3591" y="0"/>
                </a:moveTo>
                <a:lnTo>
                  <a:pt x="0" y="0"/>
                </a:lnTo>
                <a:lnTo>
                  <a:pt x="0" y="696"/>
                </a:lnTo>
                <a:lnTo>
                  <a:pt x="3591" y="696"/>
                </a:lnTo>
                <a:lnTo>
                  <a:pt x="3383" y="353"/>
                </a:lnTo>
                <a:lnTo>
                  <a:pt x="3591" y="0"/>
                </a:lnTo>
                <a:close/>
              </a:path>
            </a:pathLst>
          </a:custGeom>
          <a:solidFill>
            <a:schemeClr val="tx2">
              <a:alpha val="100000"/>
            </a:schemeClr>
          </a:solidFill>
          <a:ln w="9525">
            <a:noFill/>
          </a:ln>
        </p:spPr>
        <p:txBody>
          <a:bodyPr/>
          <a:lstStyle/>
          <a:p>
            <a:endParaRPr lang="zh-CN" altLang="en-US"/>
          </a:p>
        </p:txBody>
      </p:sp>
      <p:sp>
        <p:nvSpPr>
          <p:cNvPr id="7" name="TextBox 6"/>
          <p:cNvSpPr txBox="1"/>
          <p:nvPr/>
        </p:nvSpPr>
        <p:spPr>
          <a:xfrm>
            <a:off x="1370013" y="1479550"/>
            <a:ext cx="2222500" cy="4921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600" kern="1200" cap="none" spc="0" normalizeH="0" baseline="0" noProof="0" dirty="0" smtClean="0">
                <a:solidFill>
                  <a:schemeClr val="accent2"/>
                </a:solidFill>
                <a:latin typeface="+mn-ea"/>
                <a:ea typeface="+mn-ea"/>
                <a:cs typeface="+mn-cs"/>
              </a:rPr>
              <a:t>宣传物品清单</a:t>
            </a:r>
            <a:endParaRPr kumimoji="0" lang="zh-CN" altLang="en-US" sz="2600" kern="1200" cap="none" spc="0" normalizeH="0" baseline="0" noProof="0" dirty="0">
              <a:solidFill>
                <a:schemeClr val="accent2"/>
              </a:solidFill>
              <a:latin typeface="+mn-ea"/>
              <a:ea typeface="+mn-ea"/>
              <a:cs typeface="+mn-cs"/>
            </a:endParaRPr>
          </a:p>
        </p:txBody>
      </p:sp>
      <p:sp>
        <p:nvSpPr>
          <p:cNvPr id="8" name="Freeform 10"/>
          <p:cNvSpPr/>
          <p:nvPr/>
        </p:nvSpPr>
        <p:spPr bwMode="auto">
          <a:xfrm>
            <a:off x="4670425" y="1157288"/>
            <a:ext cx="2938463" cy="5149850"/>
          </a:xfrm>
          <a:custGeom>
            <a:avLst/>
            <a:gdLst>
              <a:gd name="T0" fmla="*/ 185 w 5228"/>
              <a:gd name="T1" fmla="*/ 0 h 6450"/>
              <a:gd name="T2" fmla="*/ 5044 w 5228"/>
              <a:gd name="T3" fmla="*/ 0 h 6450"/>
              <a:gd name="T4" fmla="*/ 5228 w 5228"/>
              <a:gd name="T5" fmla="*/ 184 h 6450"/>
              <a:gd name="T6" fmla="*/ 5228 w 5228"/>
              <a:gd name="T7" fmla="*/ 6266 h 6450"/>
              <a:gd name="T8" fmla="*/ 5044 w 5228"/>
              <a:gd name="T9" fmla="*/ 6450 h 6450"/>
              <a:gd name="T10" fmla="*/ 185 w 5228"/>
              <a:gd name="T11" fmla="*/ 6450 h 6450"/>
              <a:gd name="T12" fmla="*/ 0 w 5228"/>
              <a:gd name="T13" fmla="*/ 6266 h 6450"/>
              <a:gd name="T14" fmla="*/ 0 w 5228"/>
              <a:gd name="T15" fmla="*/ 184 h 6450"/>
              <a:gd name="T16" fmla="*/ 185 w 5228"/>
              <a:gd name="T17" fmla="*/ 0 h 6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rgbClr val="F8F8F8"/>
          </a:solidFill>
          <a:ln w="10" cap="flat">
            <a:solidFill>
              <a:schemeClr val="accent3">
                <a:lumMod val="60000"/>
                <a:lumOff val="4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9" name="Freeform 11"/>
          <p:cNvSpPr/>
          <p:nvPr/>
        </p:nvSpPr>
        <p:spPr bwMode="auto">
          <a:xfrm>
            <a:off x="4556125" y="1373188"/>
            <a:ext cx="107950" cy="630238"/>
          </a:xfrm>
          <a:custGeom>
            <a:avLst/>
            <a:gdLst>
              <a:gd name="T0" fmla="*/ 139 w 139"/>
              <a:gd name="T1" fmla="*/ 0 h 806"/>
              <a:gd name="T2" fmla="*/ 0 w 139"/>
              <a:gd name="T3" fmla="*/ 110 h 806"/>
              <a:gd name="T4" fmla="*/ 0 w 139"/>
              <a:gd name="T5" fmla="*/ 806 h 806"/>
              <a:gd name="T6" fmla="*/ 139 w 139"/>
              <a:gd name="T7" fmla="*/ 696 h 806"/>
              <a:gd name="T8" fmla="*/ 139 w 139"/>
              <a:gd name="T9" fmla="*/ 0 h 806"/>
            </a:gdLst>
            <a:ahLst/>
            <a:cxnLst>
              <a:cxn ang="0">
                <a:pos x="T0" y="T1"/>
              </a:cxn>
              <a:cxn ang="0">
                <a:pos x="T2" y="T3"/>
              </a:cxn>
              <a:cxn ang="0">
                <a:pos x="T4" y="T5"/>
              </a:cxn>
              <a:cxn ang="0">
                <a:pos x="T6" y="T7"/>
              </a:cxn>
              <a:cxn ang="0">
                <a:pos x="T8" y="T9"/>
              </a:cxn>
            </a:cxnLst>
            <a:rect l="0" t="0" r="r" b="b"/>
            <a:pathLst>
              <a:path w="139" h="806">
                <a:moveTo>
                  <a:pt x="139" y="0"/>
                </a:moveTo>
                <a:lnTo>
                  <a:pt x="0" y="110"/>
                </a:lnTo>
                <a:lnTo>
                  <a:pt x="0" y="806"/>
                </a:lnTo>
                <a:lnTo>
                  <a:pt x="139" y="696"/>
                </a:lnTo>
                <a:lnTo>
                  <a:pt x="139"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0" name="Freeform 12"/>
          <p:cNvSpPr/>
          <p:nvPr/>
        </p:nvSpPr>
        <p:spPr>
          <a:xfrm>
            <a:off x="4556125" y="1458913"/>
            <a:ext cx="2794000" cy="544512"/>
          </a:xfrm>
          <a:custGeom>
            <a:avLst/>
            <a:gdLst/>
            <a:ahLst/>
            <a:cxnLst>
              <a:cxn ang="0">
                <a:pos x="2794000" y="0"/>
              </a:cxn>
              <a:cxn ang="0">
                <a:pos x="0" y="0"/>
              </a:cxn>
              <a:cxn ang="0">
                <a:pos x="0" y="544512"/>
              </a:cxn>
              <a:cxn ang="0">
                <a:pos x="2794000" y="544512"/>
              </a:cxn>
              <a:cxn ang="0">
                <a:pos x="2632164" y="276168"/>
              </a:cxn>
              <a:cxn ang="0">
                <a:pos x="2794000" y="0"/>
              </a:cxn>
            </a:cxnLst>
            <a:rect l="0" t="0" r="0" b="0"/>
            <a:pathLst>
              <a:path w="3591" h="696">
                <a:moveTo>
                  <a:pt x="3591" y="0"/>
                </a:moveTo>
                <a:lnTo>
                  <a:pt x="0" y="0"/>
                </a:lnTo>
                <a:lnTo>
                  <a:pt x="0" y="696"/>
                </a:lnTo>
                <a:lnTo>
                  <a:pt x="3591" y="696"/>
                </a:lnTo>
                <a:lnTo>
                  <a:pt x="3383" y="353"/>
                </a:lnTo>
                <a:lnTo>
                  <a:pt x="3591" y="0"/>
                </a:lnTo>
                <a:close/>
              </a:path>
            </a:pathLst>
          </a:custGeom>
          <a:solidFill>
            <a:schemeClr val="bg2">
              <a:alpha val="100000"/>
            </a:schemeClr>
          </a:solidFill>
          <a:ln w="9525">
            <a:noFill/>
          </a:ln>
        </p:spPr>
        <p:txBody>
          <a:bodyPr/>
          <a:lstStyle/>
          <a:p>
            <a:endParaRPr lang="zh-CN" altLang="en-US"/>
          </a:p>
        </p:txBody>
      </p:sp>
      <p:sp>
        <p:nvSpPr>
          <p:cNvPr id="11" name="TextBox 10"/>
          <p:cNvSpPr txBox="1"/>
          <p:nvPr/>
        </p:nvSpPr>
        <p:spPr>
          <a:xfrm>
            <a:off x="4808538" y="1479550"/>
            <a:ext cx="2222500" cy="4921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600" kern="1200" cap="none" spc="0" normalizeH="0" baseline="0" noProof="0" dirty="0" smtClean="0">
                <a:solidFill>
                  <a:schemeClr val="accent2"/>
                </a:solidFill>
                <a:latin typeface="+mn-ea"/>
                <a:ea typeface="+mn-ea"/>
                <a:cs typeface="+mn-cs"/>
              </a:rPr>
              <a:t>接待物品清单</a:t>
            </a:r>
            <a:endParaRPr kumimoji="0" lang="zh-CN" altLang="en-US" sz="2600" kern="1200" cap="none" spc="0" normalizeH="0" baseline="0" noProof="0" dirty="0">
              <a:solidFill>
                <a:schemeClr val="accent2"/>
              </a:solidFill>
              <a:latin typeface="+mn-ea"/>
              <a:ea typeface="+mn-ea"/>
              <a:cs typeface="+mn-cs"/>
            </a:endParaRPr>
          </a:p>
        </p:txBody>
      </p:sp>
      <p:sp>
        <p:nvSpPr>
          <p:cNvPr id="12" name="Rectangle 2"/>
          <p:cNvSpPr>
            <a:spLocks noGrp="1"/>
          </p:cNvSpPr>
          <p:nvPr>
            <p:ph idx="1"/>
          </p:nvPr>
        </p:nvSpPr>
        <p:spPr>
          <a:xfrm>
            <a:off x="1398588" y="2247900"/>
            <a:ext cx="2374900" cy="3700463"/>
          </a:xfrm>
        </p:spPr>
        <p:txBody>
          <a:bodyPr vert="horz" wrap="square" lIns="91440" tIns="45720" rIns="91440" bIns="45720" anchor="t"/>
          <a:lstStyle/>
          <a:p>
            <a:pPr eaLnBrk="1" hangingPunct="1">
              <a:lnSpc>
                <a:spcPct val="110000"/>
              </a:lnSpc>
              <a:buNone/>
            </a:pPr>
            <a:r>
              <a:rPr lang="zh-CN" altLang="en-US" dirty="0">
                <a:latin typeface="微软雅黑" panose="020B0503020204020204" pitchFamily="34" charset="-122"/>
                <a:ea typeface="+mn-ea"/>
                <a:cs typeface="+mn-cs"/>
              </a:rPr>
              <a:t>抽奖礼品</a:t>
            </a:r>
            <a:endParaRPr lang="zh-CN" altLang="en-US" dirty="0">
              <a:latin typeface="微软雅黑" panose="020B0503020204020204" pitchFamily="34" charset="-122"/>
              <a:ea typeface="+mn-ea"/>
              <a:cs typeface="+mn-cs"/>
            </a:endParaRPr>
          </a:p>
          <a:p>
            <a:pPr eaLnBrk="1" hangingPunct="1">
              <a:lnSpc>
                <a:spcPct val="110000"/>
              </a:lnSpc>
              <a:buNone/>
            </a:pPr>
            <a:r>
              <a:rPr lang="zh-CN" altLang="en-US" dirty="0">
                <a:latin typeface="微软雅黑" panose="020B0503020204020204" pitchFamily="34" charset="-122"/>
                <a:ea typeface="+mn-ea"/>
                <a:cs typeface="+mn-cs"/>
              </a:rPr>
              <a:t>活动会刊</a:t>
            </a:r>
            <a:endParaRPr lang="zh-CN" altLang="en-US" dirty="0">
              <a:latin typeface="微软雅黑" panose="020B0503020204020204" pitchFamily="34" charset="-122"/>
              <a:ea typeface="+mn-ea"/>
              <a:cs typeface="+mn-cs"/>
            </a:endParaRPr>
          </a:p>
          <a:p>
            <a:pPr eaLnBrk="1" hangingPunct="1">
              <a:lnSpc>
                <a:spcPct val="110000"/>
              </a:lnSpc>
              <a:buNone/>
            </a:pPr>
            <a:r>
              <a:rPr lang="zh-CN" altLang="en-US" dirty="0">
                <a:latin typeface="微软雅黑" panose="020B0503020204020204" pitchFamily="34" charset="-122"/>
                <a:ea typeface="+mn-ea"/>
                <a:cs typeface="+mn-cs"/>
              </a:rPr>
              <a:t>活动入场券</a:t>
            </a:r>
            <a:endParaRPr lang="zh-CN" altLang="en-US" dirty="0">
              <a:latin typeface="微软雅黑" panose="020B0503020204020204" pitchFamily="34" charset="-122"/>
              <a:ea typeface="+mn-ea"/>
              <a:cs typeface="+mn-cs"/>
            </a:endParaRPr>
          </a:p>
          <a:p>
            <a:pPr eaLnBrk="1" hangingPunct="1">
              <a:lnSpc>
                <a:spcPct val="110000"/>
              </a:lnSpc>
              <a:buNone/>
            </a:pPr>
            <a:r>
              <a:rPr lang="zh-CN" altLang="en-US" dirty="0">
                <a:latin typeface="微软雅黑" panose="020B0503020204020204" pitchFamily="34" charset="-122"/>
                <a:ea typeface="+mn-ea"/>
                <a:cs typeface="+mn-cs"/>
              </a:rPr>
              <a:t>活动宣传页</a:t>
            </a:r>
            <a:endParaRPr lang="zh-CN" altLang="en-US" dirty="0">
              <a:latin typeface="微软雅黑" panose="020B0503020204020204" pitchFamily="34" charset="-122"/>
              <a:ea typeface="+mn-ea"/>
              <a:cs typeface="+mn-cs"/>
            </a:endParaRPr>
          </a:p>
          <a:p>
            <a:pPr eaLnBrk="1" hangingPunct="1">
              <a:lnSpc>
                <a:spcPct val="110000"/>
              </a:lnSpc>
              <a:buNone/>
            </a:pPr>
            <a:r>
              <a:rPr lang="zh-CN" altLang="en-US" dirty="0">
                <a:latin typeface="微软雅黑" panose="020B0503020204020204" pitchFamily="34" charset="-122"/>
                <a:ea typeface="+mn-ea"/>
                <a:cs typeface="+mn-cs"/>
              </a:rPr>
              <a:t>赞助手册</a:t>
            </a:r>
            <a:endParaRPr lang="zh-CN" altLang="en-US" dirty="0">
              <a:latin typeface="微软雅黑" panose="020B0503020204020204" pitchFamily="34" charset="-122"/>
              <a:ea typeface="+mn-ea"/>
              <a:cs typeface="+mn-cs"/>
            </a:endParaRPr>
          </a:p>
          <a:p>
            <a:pPr eaLnBrk="1" hangingPunct="1">
              <a:lnSpc>
                <a:spcPct val="110000"/>
              </a:lnSpc>
              <a:buNone/>
            </a:pPr>
            <a:r>
              <a:rPr lang="zh-CN" altLang="en-US" dirty="0">
                <a:latin typeface="微软雅黑" panose="020B0503020204020204" pitchFamily="34" charset="-122"/>
                <a:ea typeface="+mn-ea"/>
                <a:cs typeface="+mn-cs"/>
              </a:rPr>
              <a:t>活动信封</a:t>
            </a:r>
            <a:endParaRPr lang="zh-CN" altLang="en-US" dirty="0">
              <a:latin typeface="微软雅黑" panose="020B0503020204020204" pitchFamily="34" charset="-122"/>
              <a:ea typeface="+mn-ea"/>
              <a:cs typeface="+mn-cs"/>
            </a:endParaRPr>
          </a:p>
          <a:p>
            <a:pPr eaLnBrk="1" hangingPunct="1">
              <a:lnSpc>
                <a:spcPct val="110000"/>
              </a:lnSpc>
              <a:buNone/>
            </a:pPr>
            <a:r>
              <a:rPr lang="zh-CN" altLang="en-US" dirty="0">
                <a:latin typeface="微软雅黑" panose="020B0503020204020204" pitchFamily="34" charset="-122"/>
                <a:ea typeface="+mn-ea"/>
                <a:cs typeface="+mn-cs"/>
              </a:rPr>
              <a:t>活动X展架</a:t>
            </a:r>
            <a:endParaRPr lang="zh-CN" altLang="en-US" dirty="0">
              <a:latin typeface="微软雅黑" panose="020B0503020204020204" pitchFamily="34" charset="-122"/>
              <a:ea typeface="+mn-ea"/>
              <a:cs typeface="+mn-cs"/>
            </a:endParaRPr>
          </a:p>
          <a:p>
            <a:pPr eaLnBrk="1" hangingPunct="1">
              <a:lnSpc>
                <a:spcPct val="110000"/>
              </a:lnSpc>
              <a:buNone/>
            </a:pPr>
            <a:r>
              <a:rPr lang="en-US" altLang="zh-CN" dirty="0">
                <a:latin typeface="微软雅黑" panose="020B0503020204020204" pitchFamily="34" charset="-122"/>
                <a:ea typeface="+mn-ea"/>
                <a:cs typeface="+mn-cs"/>
              </a:rPr>
              <a:t>……</a:t>
            </a:r>
            <a:endParaRPr lang="zh-CN" altLang="en-US" dirty="0">
              <a:latin typeface="微软雅黑" panose="020B0503020204020204" pitchFamily="34" charset="-122"/>
              <a:ea typeface="+mn-ea"/>
              <a:cs typeface="+mn-cs"/>
            </a:endParaRPr>
          </a:p>
        </p:txBody>
      </p:sp>
      <p:sp>
        <p:nvSpPr>
          <p:cNvPr id="13" name="Rectangle 4"/>
          <p:cNvSpPr>
            <a:spLocks noGrp="1" noChangeArrowheads="1"/>
          </p:cNvSpPr>
          <p:nvPr/>
        </p:nvSpPr>
        <p:spPr bwMode="auto">
          <a:xfrm>
            <a:off x="4948238" y="2246313"/>
            <a:ext cx="2376488"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嘉宾礼品</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嘉宾茶点</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学员</a:t>
            </a: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饮水</a:t>
            </a:r>
            <a:endParaRPr kumimoji="0" lang="en-US" altLang="zh-CN"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1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嘉宾签字册</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1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活动代表证</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1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鲜花</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咨询记录表</a:t>
            </a:r>
            <a:endPar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参会确认表</a:t>
            </a:r>
            <a:endPar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4" name="Freeform 10"/>
          <p:cNvSpPr/>
          <p:nvPr/>
        </p:nvSpPr>
        <p:spPr bwMode="auto">
          <a:xfrm>
            <a:off x="8145463" y="1157288"/>
            <a:ext cx="2938463" cy="5149850"/>
          </a:xfrm>
          <a:custGeom>
            <a:avLst/>
            <a:gdLst>
              <a:gd name="T0" fmla="*/ 185 w 5228"/>
              <a:gd name="T1" fmla="*/ 0 h 6450"/>
              <a:gd name="T2" fmla="*/ 5044 w 5228"/>
              <a:gd name="T3" fmla="*/ 0 h 6450"/>
              <a:gd name="T4" fmla="*/ 5228 w 5228"/>
              <a:gd name="T5" fmla="*/ 184 h 6450"/>
              <a:gd name="T6" fmla="*/ 5228 w 5228"/>
              <a:gd name="T7" fmla="*/ 6266 h 6450"/>
              <a:gd name="T8" fmla="*/ 5044 w 5228"/>
              <a:gd name="T9" fmla="*/ 6450 h 6450"/>
              <a:gd name="T10" fmla="*/ 185 w 5228"/>
              <a:gd name="T11" fmla="*/ 6450 h 6450"/>
              <a:gd name="T12" fmla="*/ 0 w 5228"/>
              <a:gd name="T13" fmla="*/ 6266 h 6450"/>
              <a:gd name="T14" fmla="*/ 0 w 5228"/>
              <a:gd name="T15" fmla="*/ 184 h 6450"/>
              <a:gd name="T16" fmla="*/ 185 w 5228"/>
              <a:gd name="T17" fmla="*/ 0 h 6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rgbClr val="F8F8F8"/>
          </a:solidFill>
          <a:ln w="10" cap="flat">
            <a:solidFill>
              <a:schemeClr val="accent3">
                <a:lumMod val="60000"/>
                <a:lumOff val="40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5" name="Freeform 11"/>
          <p:cNvSpPr/>
          <p:nvPr/>
        </p:nvSpPr>
        <p:spPr bwMode="auto">
          <a:xfrm>
            <a:off x="8031163" y="1373188"/>
            <a:ext cx="107950" cy="630238"/>
          </a:xfrm>
          <a:custGeom>
            <a:avLst/>
            <a:gdLst>
              <a:gd name="T0" fmla="*/ 139 w 139"/>
              <a:gd name="T1" fmla="*/ 0 h 806"/>
              <a:gd name="T2" fmla="*/ 0 w 139"/>
              <a:gd name="T3" fmla="*/ 110 h 806"/>
              <a:gd name="T4" fmla="*/ 0 w 139"/>
              <a:gd name="T5" fmla="*/ 806 h 806"/>
              <a:gd name="T6" fmla="*/ 139 w 139"/>
              <a:gd name="T7" fmla="*/ 696 h 806"/>
              <a:gd name="T8" fmla="*/ 139 w 139"/>
              <a:gd name="T9" fmla="*/ 0 h 806"/>
            </a:gdLst>
            <a:ahLst/>
            <a:cxnLst>
              <a:cxn ang="0">
                <a:pos x="T0" y="T1"/>
              </a:cxn>
              <a:cxn ang="0">
                <a:pos x="T2" y="T3"/>
              </a:cxn>
              <a:cxn ang="0">
                <a:pos x="T4" y="T5"/>
              </a:cxn>
              <a:cxn ang="0">
                <a:pos x="T6" y="T7"/>
              </a:cxn>
              <a:cxn ang="0">
                <a:pos x="T8" y="T9"/>
              </a:cxn>
            </a:cxnLst>
            <a:rect l="0" t="0" r="r" b="b"/>
            <a:pathLst>
              <a:path w="139" h="806">
                <a:moveTo>
                  <a:pt x="139" y="0"/>
                </a:moveTo>
                <a:lnTo>
                  <a:pt x="0" y="110"/>
                </a:lnTo>
                <a:lnTo>
                  <a:pt x="0" y="806"/>
                </a:lnTo>
                <a:lnTo>
                  <a:pt x="139" y="696"/>
                </a:lnTo>
                <a:lnTo>
                  <a:pt x="139"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6" name="Freeform 12"/>
          <p:cNvSpPr/>
          <p:nvPr/>
        </p:nvSpPr>
        <p:spPr bwMode="auto">
          <a:xfrm>
            <a:off x="8031163" y="1458913"/>
            <a:ext cx="2794000" cy="544513"/>
          </a:xfrm>
          <a:custGeom>
            <a:avLst/>
            <a:gdLst>
              <a:gd name="T0" fmla="*/ 3591 w 3591"/>
              <a:gd name="T1" fmla="*/ 0 h 696"/>
              <a:gd name="T2" fmla="*/ 0 w 3591"/>
              <a:gd name="T3" fmla="*/ 0 h 696"/>
              <a:gd name="T4" fmla="*/ 0 w 3591"/>
              <a:gd name="T5" fmla="*/ 696 h 696"/>
              <a:gd name="T6" fmla="*/ 3591 w 3591"/>
              <a:gd name="T7" fmla="*/ 696 h 696"/>
              <a:gd name="T8" fmla="*/ 3383 w 3591"/>
              <a:gd name="T9" fmla="*/ 353 h 696"/>
              <a:gd name="T10" fmla="*/ 3591 w 3591"/>
              <a:gd name="T11" fmla="*/ 0 h 696"/>
            </a:gdLst>
            <a:ahLst/>
            <a:cxnLst>
              <a:cxn ang="0">
                <a:pos x="T0" y="T1"/>
              </a:cxn>
              <a:cxn ang="0">
                <a:pos x="T2" y="T3"/>
              </a:cxn>
              <a:cxn ang="0">
                <a:pos x="T4" y="T5"/>
              </a:cxn>
              <a:cxn ang="0">
                <a:pos x="T6" y="T7"/>
              </a:cxn>
              <a:cxn ang="0">
                <a:pos x="T8" y="T9"/>
              </a:cxn>
              <a:cxn ang="0">
                <a:pos x="T10" y="T11"/>
              </a:cxn>
            </a:cxnLst>
            <a:rect l="0" t="0" r="r" b="b"/>
            <a:pathLst>
              <a:path w="3591" h="696">
                <a:moveTo>
                  <a:pt x="3591" y="0"/>
                </a:moveTo>
                <a:lnTo>
                  <a:pt x="0" y="0"/>
                </a:lnTo>
                <a:lnTo>
                  <a:pt x="0" y="696"/>
                </a:lnTo>
                <a:lnTo>
                  <a:pt x="3591" y="696"/>
                </a:lnTo>
                <a:lnTo>
                  <a:pt x="3383" y="353"/>
                </a:lnTo>
                <a:lnTo>
                  <a:pt x="3591" y="0"/>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1"/>
              </a:solidFill>
              <a:effectLst/>
              <a:uLnTx/>
              <a:uFillTx/>
              <a:latin typeface="Arial" panose="020B0604020202020204" pitchFamily="34" charset="0"/>
              <a:ea typeface="宋体" panose="02010600030101010101" pitchFamily="2" charset="-122"/>
              <a:cs typeface="+mn-cs"/>
            </a:endParaRPr>
          </a:p>
        </p:txBody>
      </p:sp>
      <p:sp>
        <p:nvSpPr>
          <p:cNvPr id="17" name="TextBox 16"/>
          <p:cNvSpPr txBox="1"/>
          <p:nvPr/>
        </p:nvSpPr>
        <p:spPr>
          <a:xfrm>
            <a:off x="8285163" y="1479550"/>
            <a:ext cx="2220913" cy="4921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600" kern="1200" cap="none" spc="0" normalizeH="0" baseline="0" noProof="0" dirty="0" smtClean="0">
                <a:solidFill>
                  <a:schemeClr val="accent2"/>
                </a:solidFill>
                <a:latin typeface="+mn-ea"/>
                <a:ea typeface="+mn-ea"/>
                <a:cs typeface="+mn-cs"/>
              </a:rPr>
              <a:t>其他物品清单</a:t>
            </a:r>
            <a:endParaRPr kumimoji="0" lang="zh-CN" altLang="en-US" sz="2600" kern="1200" cap="none" spc="0" normalizeH="0" baseline="0" noProof="0" dirty="0">
              <a:solidFill>
                <a:schemeClr val="accent2"/>
              </a:solidFill>
              <a:latin typeface="+mn-ea"/>
              <a:ea typeface="+mn-ea"/>
              <a:cs typeface="+mn-cs"/>
            </a:endParaRPr>
          </a:p>
        </p:txBody>
      </p:sp>
      <p:sp>
        <p:nvSpPr>
          <p:cNvPr id="18" name="Rectangle 4"/>
          <p:cNvSpPr>
            <a:spLocks noGrp="1" noChangeArrowheads="1"/>
          </p:cNvSpPr>
          <p:nvPr/>
        </p:nvSpPr>
        <p:spPr bwMode="auto">
          <a:xfrm>
            <a:off x="8424863" y="2246313"/>
            <a:ext cx="237648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销售</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进度表</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日程表</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售票</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记录表</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渠道代售名录</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10000"/>
              </a:lnSpc>
              <a:spcBef>
                <a:spcPct val="2000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par>
                          <p:cTn id="22" fill="hold">
                            <p:stCondLst>
                              <p:cond delay="1439"/>
                            </p:stCondLst>
                            <p:childTnLst>
                              <p:par>
                                <p:cTn id="23" presetID="22" presetClass="entr" presetSubtype="2"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300"/>
                                        <p:tgtEl>
                                          <p:spTgt spid="5"/>
                                        </p:tgtEl>
                                      </p:cBhvr>
                                    </p:animEffect>
                                  </p:childTnLst>
                                </p:cTn>
                              </p:par>
                            </p:childTnLst>
                          </p:cTn>
                        </p:par>
                        <p:par>
                          <p:cTn id="26" fill="hold">
                            <p:stCondLst>
                              <p:cond delay="1939"/>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2439"/>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by="(-#ppt_w*2)" calcmode="lin" valueType="num">
                                      <p:cBhvr rctx="PPT">
                                        <p:cTn id="33" dur="250" autoRev="1" fill="hold">
                                          <p:stCondLst>
                                            <p:cond delay="0"/>
                                          </p:stCondLst>
                                        </p:cTn>
                                        <p:tgtEl>
                                          <p:spTgt spid="7"/>
                                        </p:tgtEl>
                                        <p:attrNameLst>
                                          <p:attrName>ppt_w</p:attrName>
                                        </p:attrNameLst>
                                      </p:cBhvr>
                                    </p:anim>
                                    <p:anim by="(#ppt_w*0.50)" calcmode="lin" valueType="num">
                                      <p:cBhvr>
                                        <p:cTn id="34" dur="250" decel="50000" autoRev="1" fill="hold">
                                          <p:stCondLst>
                                            <p:cond delay="0"/>
                                          </p:stCondLst>
                                        </p:cTn>
                                        <p:tgtEl>
                                          <p:spTgt spid="7"/>
                                        </p:tgtEl>
                                        <p:attrNameLst>
                                          <p:attrName>ppt_x</p:attrName>
                                        </p:attrNameLst>
                                      </p:cBhvr>
                                    </p:anim>
                                    <p:anim from="(-#ppt_h/2)" to="(#ppt_y)" calcmode="lin" valueType="num">
                                      <p:cBhvr>
                                        <p:cTn id="35" dur="500" fill="hold">
                                          <p:stCondLst>
                                            <p:cond delay="0"/>
                                          </p:stCondLst>
                                        </p:cTn>
                                        <p:tgtEl>
                                          <p:spTgt spid="7"/>
                                        </p:tgtEl>
                                        <p:attrNameLst>
                                          <p:attrName>ppt_y</p:attrName>
                                        </p:attrNameLst>
                                      </p:cBhvr>
                                    </p:anim>
                                    <p:animRot by="21600000">
                                      <p:cBhvr>
                                        <p:cTn id="36" dur="500" fill="hold">
                                          <p:stCondLst>
                                            <p:cond delay="0"/>
                                          </p:stCondLst>
                                        </p:cTn>
                                        <p:tgtEl>
                                          <p:spTgt spid="7"/>
                                        </p:tgtEl>
                                        <p:attrNameLst>
                                          <p:attrName>r</p:attrName>
                                        </p:attrNameLst>
                                      </p:cBhvr>
                                    </p:animRot>
                                  </p:childTnLst>
                                </p:cTn>
                              </p:par>
                            </p:childTnLst>
                          </p:cTn>
                        </p:par>
                        <p:par>
                          <p:cTn id="37" fill="hold">
                            <p:stCondLst>
                              <p:cond delay="299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400"/>
                                        <p:tgtEl>
                                          <p:spTgt spid="12"/>
                                        </p:tgtEl>
                                      </p:cBhvr>
                                    </p:animEffect>
                                  </p:childTnLst>
                                </p:cTn>
                              </p:par>
                            </p:childTnLst>
                          </p:cTn>
                        </p:par>
                        <p:par>
                          <p:cTn id="41" fill="hold">
                            <p:stCondLst>
                              <p:cond delay="3490"/>
                            </p:stCondLst>
                            <p:childTnLst>
                              <p:par>
                                <p:cTn id="42" presetID="22" presetClass="entr" presetSubtype="4"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par>
                          <p:cTn id="45" fill="hold">
                            <p:stCondLst>
                              <p:cond delay="3990"/>
                            </p:stCondLst>
                            <p:childTnLst>
                              <p:par>
                                <p:cTn id="46" presetID="22" presetClass="entr" presetSubtype="2"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right)">
                                      <p:cBhvr>
                                        <p:cTn id="48" dur="300"/>
                                        <p:tgtEl>
                                          <p:spTgt spid="9"/>
                                        </p:tgtEl>
                                      </p:cBhvr>
                                    </p:animEffect>
                                  </p:childTnLst>
                                </p:cTn>
                              </p:par>
                            </p:childTnLst>
                          </p:cTn>
                        </p:par>
                        <p:par>
                          <p:cTn id="49" fill="hold">
                            <p:stCondLst>
                              <p:cond delay="4490"/>
                            </p:stCondLst>
                            <p:childTnLst>
                              <p:par>
                                <p:cTn id="50" presetID="22" presetClass="entr" presetSubtype="8"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par>
                          <p:cTn id="53" fill="hold">
                            <p:stCondLst>
                              <p:cond delay="4990"/>
                            </p:stCondLst>
                            <p:childTnLst>
                              <p:par>
                                <p:cTn id="54" presetID="56" presetClass="entr" presetSubtype="0" fill="hold" grpId="0" nodeType="afterEffect">
                                  <p:stCondLst>
                                    <p:cond delay="0"/>
                                  </p:stCondLst>
                                  <p:iterate type="lt">
                                    <p:tmPct val="10000"/>
                                  </p:iterate>
                                  <p:childTnLst>
                                    <p:set>
                                      <p:cBhvr>
                                        <p:cTn id="55" dur="1" fill="hold">
                                          <p:stCondLst>
                                            <p:cond delay="0"/>
                                          </p:stCondLst>
                                        </p:cTn>
                                        <p:tgtEl>
                                          <p:spTgt spid="11"/>
                                        </p:tgtEl>
                                        <p:attrNameLst>
                                          <p:attrName>style.visibility</p:attrName>
                                        </p:attrNameLst>
                                      </p:cBhvr>
                                      <p:to>
                                        <p:strVal val="visible"/>
                                      </p:to>
                                    </p:set>
                                    <p:anim by="(-#ppt_w*2)" calcmode="lin" valueType="num">
                                      <p:cBhvr rctx="PPT">
                                        <p:cTn id="56" dur="250" autoRev="1" fill="hold">
                                          <p:stCondLst>
                                            <p:cond delay="0"/>
                                          </p:stCondLst>
                                        </p:cTn>
                                        <p:tgtEl>
                                          <p:spTgt spid="11"/>
                                        </p:tgtEl>
                                        <p:attrNameLst>
                                          <p:attrName>ppt_w</p:attrName>
                                        </p:attrNameLst>
                                      </p:cBhvr>
                                    </p:anim>
                                    <p:anim by="(#ppt_w*0.50)" calcmode="lin" valueType="num">
                                      <p:cBhvr>
                                        <p:cTn id="57" dur="250" decel="50000" autoRev="1" fill="hold">
                                          <p:stCondLst>
                                            <p:cond delay="0"/>
                                          </p:stCondLst>
                                        </p:cTn>
                                        <p:tgtEl>
                                          <p:spTgt spid="11"/>
                                        </p:tgtEl>
                                        <p:attrNameLst>
                                          <p:attrName>ppt_x</p:attrName>
                                        </p:attrNameLst>
                                      </p:cBhvr>
                                    </p:anim>
                                    <p:anim from="(-#ppt_h/2)" to="(#ppt_y)" calcmode="lin" valueType="num">
                                      <p:cBhvr>
                                        <p:cTn id="58" dur="500" fill="hold">
                                          <p:stCondLst>
                                            <p:cond delay="0"/>
                                          </p:stCondLst>
                                        </p:cTn>
                                        <p:tgtEl>
                                          <p:spTgt spid="11"/>
                                        </p:tgtEl>
                                        <p:attrNameLst>
                                          <p:attrName>ppt_y</p:attrName>
                                        </p:attrNameLst>
                                      </p:cBhvr>
                                    </p:anim>
                                    <p:animRot by="21600000">
                                      <p:cBhvr>
                                        <p:cTn id="59" dur="500" fill="hold">
                                          <p:stCondLst>
                                            <p:cond delay="0"/>
                                          </p:stCondLst>
                                        </p:cTn>
                                        <p:tgtEl>
                                          <p:spTgt spid="11"/>
                                        </p:tgtEl>
                                        <p:attrNameLst>
                                          <p:attrName>r</p:attrName>
                                        </p:attrNameLst>
                                      </p:cBhvr>
                                    </p:animRot>
                                  </p:childTnLst>
                                </p:cTn>
                              </p:par>
                            </p:childTnLst>
                          </p:cTn>
                        </p:par>
                        <p:par>
                          <p:cTn id="60" fill="hold">
                            <p:stCondLst>
                              <p:cond delay="5440"/>
                            </p:stCondLst>
                            <p:childTnLst>
                              <p:par>
                                <p:cTn id="61" presetID="22" presetClass="entr" presetSubtype="1"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up)">
                                      <p:cBhvr>
                                        <p:cTn id="63" dur="500"/>
                                        <p:tgtEl>
                                          <p:spTgt spid="13"/>
                                        </p:tgtEl>
                                      </p:cBhvr>
                                    </p:animEffect>
                                  </p:childTnLst>
                                </p:cTn>
                              </p:par>
                            </p:childTnLst>
                          </p:cTn>
                        </p:par>
                        <p:par>
                          <p:cTn id="64" fill="hold">
                            <p:stCondLst>
                              <p:cond delay="5940"/>
                            </p:stCondLst>
                            <p:childTnLst>
                              <p:par>
                                <p:cTn id="65" presetID="22" presetClass="entr" presetSubtype="4"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par>
                          <p:cTn id="68" fill="hold">
                            <p:stCondLst>
                              <p:cond delay="6440"/>
                            </p:stCondLst>
                            <p:childTnLst>
                              <p:par>
                                <p:cTn id="69" presetID="22" presetClass="entr" presetSubtype="2"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right)">
                                      <p:cBhvr>
                                        <p:cTn id="71" dur="300"/>
                                        <p:tgtEl>
                                          <p:spTgt spid="15"/>
                                        </p:tgtEl>
                                      </p:cBhvr>
                                    </p:animEffect>
                                  </p:childTnLst>
                                </p:cTn>
                              </p:par>
                            </p:childTnLst>
                          </p:cTn>
                        </p:par>
                        <p:par>
                          <p:cTn id="72" fill="hold">
                            <p:stCondLst>
                              <p:cond delay="6940"/>
                            </p:stCondLst>
                            <p:childTnLst>
                              <p:par>
                                <p:cTn id="73" presetID="22" presetClass="entr" presetSubtype="8"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par>
                          <p:cTn id="76" fill="hold">
                            <p:stCondLst>
                              <p:cond delay="7440"/>
                            </p:stCondLst>
                            <p:childTnLst>
                              <p:par>
                                <p:cTn id="77" presetID="56" presetClass="entr" presetSubtype="0" fill="hold" grpId="0" nodeType="afterEffect">
                                  <p:stCondLst>
                                    <p:cond delay="0"/>
                                  </p:stCondLst>
                                  <p:iterate type="lt">
                                    <p:tmPct val="10000"/>
                                  </p:iterate>
                                  <p:childTnLst>
                                    <p:set>
                                      <p:cBhvr>
                                        <p:cTn id="78" dur="1" fill="hold">
                                          <p:stCondLst>
                                            <p:cond delay="0"/>
                                          </p:stCondLst>
                                        </p:cTn>
                                        <p:tgtEl>
                                          <p:spTgt spid="17"/>
                                        </p:tgtEl>
                                        <p:attrNameLst>
                                          <p:attrName>style.visibility</p:attrName>
                                        </p:attrNameLst>
                                      </p:cBhvr>
                                      <p:to>
                                        <p:strVal val="visible"/>
                                      </p:to>
                                    </p:set>
                                    <p:anim by="(-#ppt_w*2)" calcmode="lin" valueType="num">
                                      <p:cBhvr rctx="PPT">
                                        <p:cTn id="79" dur="250" autoRev="1" fill="hold">
                                          <p:stCondLst>
                                            <p:cond delay="0"/>
                                          </p:stCondLst>
                                        </p:cTn>
                                        <p:tgtEl>
                                          <p:spTgt spid="17"/>
                                        </p:tgtEl>
                                        <p:attrNameLst>
                                          <p:attrName>ppt_w</p:attrName>
                                        </p:attrNameLst>
                                      </p:cBhvr>
                                    </p:anim>
                                    <p:anim by="(#ppt_w*0.50)" calcmode="lin" valueType="num">
                                      <p:cBhvr>
                                        <p:cTn id="80" dur="250" decel="50000" autoRev="1" fill="hold">
                                          <p:stCondLst>
                                            <p:cond delay="0"/>
                                          </p:stCondLst>
                                        </p:cTn>
                                        <p:tgtEl>
                                          <p:spTgt spid="17"/>
                                        </p:tgtEl>
                                        <p:attrNameLst>
                                          <p:attrName>ppt_x</p:attrName>
                                        </p:attrNameLst>
                                      </p:cBhvr>
                                    </p:anim>
                                    <p:anim from="(-#ppt_h/2)" to="(#ppt_y)" calcmode="lin" valueType="num">
                                      <p:cBhvr>
                                        <p:cTn id="81" dur="500" fill="hold">
                                          <p:stCondLst>
                                            <p:cond delay="0"/>
                                          </p:stCondLst>
                                        </p:cTn>
                                        <p:tgtEl>
                                          <p:spTgt spid="17"/>
                                        </p:tgtEl>
                                        <p:attrNameLst>
                                          <p:attrName>ppt_y</p:attrName>
                                        </p:attrNameLst>
                                      </p:cBhvr>
                                    </p:anim>
                                    <p:animRot by="21600000">
                                      <p:cBhvr>
                                        <p:cTn id="82" dur="500" fill="hold">
                                          <p:stCondLst>
                                            <p:cond delay="0"/>
                                          </p:stCondLst>
                                        </p:cTn>
                                        <p:tgtEl>
                                          <p:spTgt spid="17"/>
                                        </p:tgtEl>
                                        <p:attrNameLst>
                                          <p:attrName>r</p:attrName>
                                        </p:attrNameLst>
                                      </p:cBhvr>
                                    </p:animRot>
                                  </p:childTnLst>
                                </p:cTn>
                              </p:par>
                            </p:childTnLst>
                          </p:cTn>
                        </p:par>
                        <p:par>
                          <p:cTn id="83" fill="hold">
                            <p:stCondLst>
                              <p:cond delay="7990"/>
                            </p:stCondLst>
                            <p:childTnLst>
                              <p:par>
                                <p:cTn id="84" presetID="22" presetClass="entr" presetSubtype="1"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up)">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7" grpId="0"/>
      <p:bldP spid="11" grpId="0"/>
      <p:bldP spid="12" grpId="0"/>
      <p:bldP spid="13"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Rectangle 5"/>
          <p:cNvSpPr>
            <a:spLocks noChangeArrowheads="1"/>
          </p:cNvSpPr>
          <p:nvPr/>
        </p:nvSpPr>
        <p:spPr bwMode="auto">
          <a:xfrm>
            <a:off x="704850" y="1341438"/>
            <a:ext cx="2390775" cy="1619250"/>
          </a:xfrm>
          <a:prstGeom prst="rect">
            <a:avLst/>
          </a:prstGeom>
          <a:blipFill>
            <a:blip r:embed="rId1"/>
            <a:stretch>
              <a:fillRect/>
            </a:stretch>
          </a:blip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Rectangle 6"/>
          <p:cNvSpPr>
            <a:spLocks noChangeArrowheads="1"/>
          </p:cNvSpPr>
          <p:nvPr/>
        </p:nvSpPr>
        <p:spPr bwMode="auto">
          <a:xfrm>
            <a:off x="704850" y="3303588"/>
            <a:ext cx="10834688" cy="1028700"/>
          </a:xfrm>
          <a:prstGeom prst="rect">
            <a:avLst/>
          </a:pr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Rectangle 7"/>
          <p:cNvSpPr>
            <a:spLocks noChangeArrowheads="1"/>
          </p:cNvSpPr>
          <p:nvPr/>
        </p:nvSpPr>
        <p:spPr bwMode="auto">
          <a:xfrm>
            <a:off x="3519488" y="1341438"/>
            <a:ext cx="2389188" cy="1619250"/>
          </a:xfrm>
          <a:prstGeom prst="rect">
            <a:avLst/>
          </a:prstGeom>
          <a:blipFill>
            <a:blip r:embed="rId2"/>
            <a:stretch>
              <a:fillRect/>
            </a:stretch>
          </a:blip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8"/>
          <p:cNvSpPr>
            <a:spLocks noChangeArrowheads="1"/>
          </p:cNvSpPr>
          <p:nvPr/>
        </p:nvSpPr>
        <p:spPr bwMode="auto">
          <a:xfrm>
            <a:off x="6334125" y="1341438"/>
            <a:ext cx="2389188" cy="1619250"/>
          </a:xfrm>
          <a:prstGeom prst="rect">
            <a:avLst/>
          </a:prstGeom>
          <a:blipFill>
            <a:blip r:embed="rId3"/>
            <a:stretch>
              <a:fillRect/>
            </a:stretch>
          </a:blip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9"/>
          <p:cNvSpPr>
            <a:spLocks noChangeArrowheads="1"/>
          </p:cNvSpPr>
          <p:nvPr/>
        </p:nvSpPr>
        <p:spPr bwMode="auto">
          <a:xfrm>
            <a:off x="9148763" y="1341438"/>
            <a:ext cx="2390775" cy="1619250"/>
          </a:xfrm>
          <a:prstGeom prst="rect">
            <a:avLst/>
          </a:prstGeom>
          <a:blipFill>
            <a:blip r:embed="rId4"/>
            <a:stretch>
              <a:fillRect/>
            </a:stretch>
          </a:blip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10"/>
          <p:cNvSpPr>
            <a:spLocks noChangeArrowheads="1"/>
          </p:cNvSpPr>
          <p:nvPr/>
        </p:nvSpPr>
        <p:spPr bwMode="auto">
          <a:xfrm>
            <a:off x="704850" y="4706938"/>
            <a:ext cx="2390775" cy="1620838"/>
          </a:xfrm>
          <a:prstGeom prst="rect">
            <a:avLst/>
          </a:prstGeom>
          <a:blipFill>
            <a:blip r:embed="rId5"/>
            <a:stretch>
              <a:fillRect/>
            </a:stretch>
          </a:blip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11"/>
          <p:cNvSpPr>
            <a:spLocks noChangeArrowheads="1"/>
          </p:cNvSpPr>
          <p:nvPr/>
        </p:nvSpPr>
        <p:spPr bwMode="auto">
          <a:xfrm>
            <a:off x="3519488" y="4706938"/>
            <a:ext cx="2389188" cy="1620838"/>
          </a:xfrm>
          <a:prstGeom prst="rect">
            <a:avLst/>
          </a:prstGeom>
          <a:blipFill>
            <a:blip r:embed="rId6"/>
            <a:stretch>
              <a:fillRect/>
            </a:stretch>
          </a:blip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12"/>
          <p:cNvSpPr>
            <a:spLocks noChangeArrowheads="1"/>
          </p:cNvSpPr>
          <p:nvPr/>
        </p:nvSpPr>
        <p:spPr bwMode="auto">
          <a:xfrm>
            <a:off x="6334125" y="4706938"/>
            <a:ext cx="2389188" cy="1620838"/>
          </a:xfrm>
          <a:prstGeom prst="rect">
            <a:avLst/>
          </a:prstGeom>
          <a:blipFill>
            <a:blip r:embed="rId7"/>
            <a:stretch>
              <a:fillRect/>
            </a:stretch>
          </a:blip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13"/>
          <p:cNvSpPr>
            <a:spLocks noChangeArrowheads="1"/>
          </p:cNvSpPr>
          <p:nvPr/>
        </p:nvSpPr>
        <p:spPr bwMode="auto">
          <a:xfrm>
            <a:off x="9148763" y="4706938"/>
            <a:ext cx="2390775" cy="1620838"/>
          </a:xfrm>
          <a:prstGeom prst="rect">
            <a:avLst/>
          </a:prstGeom>
          <a:blipFill>
            <a:blip r:embed="rId8"/>
            <a:stretch>
              <a:fillRect/>
            </a:stretch>
          </a:blipFill>
          <a:ln w="10" cap="flat">
            <a:solidFill>
              <a:schemeClr val="accent2">
                <a:lumMod val="85000"/>
              </a:schemeClr>
            </a:solidFill>
            <a:prstDash val="solid"/>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Freeform 14"/>
          <p:cNvSpPr/>
          <p:nvPr/>
        </p:nvSpPr>
        <p:spPr>
          <a:xfrm>
            <a:off x="1714500" y="3090863"/>
            <a:ext cx="269875" cy="182562"/>
          </a:xfrm>
          <a:custGeom>
            <a:avLst/>
            <a:gdLst/>
            <a:ahLst/>
            <a:cxnLst>
              <a:cxn ang="0">
                <a:pos x="151390" y="16718"/>
              </a:cxn>
              <a:cxn ang="0">
                <a:pos x="204643" y="87387"/>
              </a:cxn>
              <a:cxn ang="0">
                <a:pos x="260177" y="161097"/>
              </a:cxn>
              <a:cxn ang="0">
                <a:pos x="241159" y="180854"/>
              </a:cxn>
              <a:cxn ang="0">
                <a:pos x="135414" y="180854"/>
              </a:cxn>
              <a:cxn ang="0">
                <a:pos x="24344" y="180854"/>
              </a:cxn>
              <a:cxn ang="0">
                <a:pos x="12172" y="158817"/>
              </a:cxn>
              <a:cxn ang="0">
                <a:pos x="65425" y="87387"/>
              </a:cxn>
              <a:cxn ang="0">
                <a:pos x="120199" y="14438"/>
              </a:cxn>
              <a:cxn ang="0">
                <a:pos x="151390" y="16718"/>
              </a:cxn>
            </a:cxnLst>
            <a:rect l="0" t="0" r="0" b="0"/>
            <a:pathLst>
              <a:path w="356" h="239">
                <a:moveTo>
                  <a:pt x="199" y="22"/>
                </a:moveTo>
                <a:lnTo>
                  <a:pt x="269" y="115"/>
                </a:lnTo>
                <a:cubicBezTo>
                  <a:pt x="293" y="148"/>
                  <a:pt x="317" y="180"/>
                  <a:pt x="342" y="212"/>
                </a:cubicBezTo>
                <a:cubicBezTo>
                  <a:pt x="356" y="230"/>
                  <a:pt x="348" y="239"/>
                  <a:pt x="317" y="238"/>
                </a:cubicBezTo>
                <a:lnTo>
                  <a:pt x="178" y="238"/>
                </a:lnTo>
                <a:cubicBezTo>
                  <a:pt x="129" y="238"/>
                  <a:pt x="81" y="238"/>
                  <a:pt x="32" y="238"/>
                </a:cubicBezTo>
                <a:cubicBezTo>
                  <a:pt x="5" y="238"/>
                  <a:pt x="0" y="228"/>
                  <a:pt x="16" y="209"/>
                </a:cubicBezTo>
                <a:lnTo>
                  <a:pt x="86" y="115"/>
                </a:lnTo>
                <a:cubicBezTo>
                  <a:pt x="110" y="83"/>
                  <a:pt x="134" y="51"/>
                  <a:pt x="158" y="19"/>
                </a:cubicBezTo>
                <a:cubicBezTo>
                  <a:pt x="172" y="0"/>
                  <a:pt x="185" y="1"/>
                  <a:pt x="199" y="22"/>
                </a:cubicBezTo>
                <a:close/>
              </a:path>
            </a:pathLst>
          </a:custGeom>
          <a:solidFill>
            <a:schemeClr val="accent1">
              <a:alpha val="100000"/>
            </a:schemeClr>
          </a:solidFill>
          <a:ln w="9525">
            <a:noFill/>
          </a:ln>
        </p:spPr>
        <p:txBody>
          <a:bodyPr/>
          <a:lstStyle/>
          <a:p>
            <a:endParaRPr lang="zh-CN" altLang="en-US"/>
          </a:p>
        </p:txBody>
      </p:sp>
      <p:sp>
        <p:nvSpPr>
          <p:cNvPr id="14" name="Freeform 15"/>
          <p:cNvSpPr/>
          <p:nvPr/>
        </p:nvSpPr>
        <p:spPr>
          <a:xfrm>
            <a:off x="4584700" y="3090863"/>
            <a:ext cx="271463" cy="182562"/>
          </a:xfrm>
          <a:custGeom>
            <a:avLst/>
            <a:gdLst/>
            <a:ahLst/>
            <a:cxnLst>
              <a:cxn ang="0">
                <a:pos x="152151" y="16718"/>
              </a:cxn>
              <a:cxn ang="0">
                <a:pos x="205403" y="87387"/>
              </a:cxn>
              <a:cxn ang="0">
                <a:pos x="260177" y="161097"/>
              </a:cxn>
              <a:cxn ang="0">
                <a:pos x="241919" y="180854"/>
              </a:cxn>
              <a:cxn ang="0">
                <a:pos x="135414" y="180854"/>
              </a:cxn>
              <a:cxn ang="0">
                <a:pos x="25105" y="180854"/>
              </a:cxn>
              <a:cxn ang="0">
                <a:pos x="12172" y="158817"/>
              </a:cxn>
              <a:cxn ang="0">
                <a:pos x="65425" y="87387"/>
              </a:cxn>
              <a:cxn ang="0">
                <a:pos x="120960" y="14438"/>
              </a:cxn>
              <a:cxn ang="0">
                <a:pos x="152151" y="16718"/>
              </a:cxn>
            </a:cxnLst>
            <a:rect l="0" t="0" r="0" b="0"/>
            <a:pathLst>
              <a:path w="356" h="239">
                <a:moveTo>
                  <a:pt x="200" y="22"/>
                </a:moveTo>
                <a:lnTo>
                  <a:pt x="270" y="115"/>
                </a:lnTo>
                <a:cubicBezTo>
                  <a:pt x="294" y="148"/>
                  <a:pt x="318" y="180"/>
                  <a:pt x="342" y="212"/>
                </a:cubicBezTo>
                <a:cubicBezTo>
                  <a:pt x="356" y="230"/>
                  <a:pt x="348" y="239"/>
                  <a:pt x="318" y="238"/>
                </a:cubicBezTo>
                <a:lnTo>
                  <a:pt x="178" y="238"/>
                </a:lnTo>
                <a:cubicBezTo>
                  <a:pt x="130" y="238"/>
                  <a:pt x="81" y="238"/>
                  <a:pt x="33" y="238"/>
                </a:cubicBezTo>
                <a:cubicBezTo>
                  <a:pt x="6" y="238"/>
                  <a:pt x="0" y="228"/>
                  <a:pt x="16" y="209"/>
                </a:cubicBezTo>
                <a:lnTo>
                  <a:pt x="86" y="115"/>
                </a:lnTo>
                <a:cubicBezTo>
                  <a:pt x="111" y="83"/>
                  <a:pt x="135" y="51"/>
                  <a:pt x="159" y="19"/>
                </a:cubicBezTo>
                <a:cubicBezTo>
                  <a:pt x="172" y="0"/>
                  <a:pt x="186" y="1"/>
                  <a:pt x="200" y="22"/>
                </a:cubicBezTo>
                <a:close/>
              </a:path>
            </a:pathLst>
          </a:custGeom>
          <a:solidFill>
            <a:schemeClr val="accent1">
              <a:alpha val="100000"/>
            </a:schemeClr>
          </a:solidFill>
          <a:ln w="9525">
            <a:noFill/>
          </a:ln>
        </p:spPr>
        <p:txBody>
          <a:bodyPr/>
          <a:lstStyle/>
          <a:p>
            <a:endParaRPr lang="zh-CN" altLang="en-US"/>
          </a:p>
        </p:txBody>
      </p:sp>
      <p:sp>
        <p:nvSpPr>
          <p:cNvPr id="15" name="Freeform 16"/>
          <p:cNvSpPr/>
          <p:nvPr/>
        </p:nvSpPr>
        <p:spPr>
          <a:xfrm>
            <a:off x="7426325" y="3090863"/>
            <a:ext cx="269875" cy="182562"/>
          </a:xfrm>
          <a:custGeom>
            <a:avLst/>
            <a:gdLst/>
            <a:ahLst/>
            <a:cxnLst>
              <a:cxn ang="0">
                <a:pos x="152151" y="16718"/>
              </a:cxn>
              <a:cxn ang="0">
                <a:pos x="205403" y="87387"/>
              </a:cxn>
              <a:cxn ang="0">
                <a:pos x="260177" y="161097"/>
              </a:cxn>
              <a:cxn ang="0">
                <a:pos x="241919" y="180854"/>
              </a:cxn>
              <a:cxn ang="0">
                <a:pos x="135414" y="180854"/>
              </a:cxn>
              <a:cxn ang="0">
                <a:pos x="25105" y="180854"/>
              </a:cxn>
              <a:cxn ang="0">
                <a:pos x="12172" y="158817"/>
              </a:cxn>
              <a:cxn ang="0">
                <a:pos x="65425" y="87387"/>
              </a:cxn>
              <a:cxn ang="0">
                <a:pos x="120960" y="14438"/>
              </a:cxn>
              <a:cxn ang="0">
                <a:pos x="152151" y="16718"/>
              </a:cxn>
            </a:cxnLst>
            <a:rect l="0" t="0" r="0" b="0"/>
            <a:pathLst>
              <a:path w="356" h="239">
                <a:moveTo>
                  <a:pt x="200" y="22"/>
                </a:moveTo>
                <a:lnTo>
                  <a:pt x="270" y="115"/>
                </a:lnTo>
                <a:cubicBezTo>
                  <a:pt x="294" y="148"/>
                  <a:pt x="318" y="180"/>
                  <a:pt x="342" y="212"/>
                </a:cubicBezTo>
                <a:cubicBezTo>
                  <a:pt x="356" y="230"/>
                  <a:pt x="348" y="239"/>
                  <a:pt x="318" y="238"/>
                </a:cubicBezTo>
                <a:lnTo>
                  <a:pt x="178" y="238"/>
                </a:lnTo>
                <a:cubicBezTo>
                  <a:pt x="130" y="238"/>
                  <a:pt x="81" y="238"/>
                  <a:pt x="33" y="238"/>
                </a:cubicBezTo>
                <a:cubicBezTo>
                  <a:pt x="6" y="238"/>
                  <a:pt x="0" y="228"/>
                  <a:pt x="16" y="209"/>
                </a:cubicBezTo>
                <a:lnTo>
                  <a:pt x="86" y="115"/>
                </a:lnTo>
                <a:cubicBezTo>
                  <a:pt x="111" y="83"/>
                  <a:pt x="135" y="51"/>
                  <a:pt x="159" y="19"/>
                </a:cubicBezTo>
                <a:cubicBezTo>
                  <a:pt x="172" y="0"/>
                  <a:pt x="186" y="1"/>
                  <a:pt x="200" y="22"/>
                </a:cubicBezTo>
                <a:close/>
              </a:path>
            </a:pathLst>
          </a:custGeom>
          <a:solidFill>
            <a:schemeClr val="accent1">
              <a:alpha val="100000"/>
            </a:schemeClr>
          </a:solidFill>
          <a:ln w="9525">
            <a:noFill/>
          </a:ln>
        </p:spPr>
        <p:txBody>
          <a:bodyPr/>
          <a:lstStyle/>
          <a:p>
            <a:endParaRPr lang="zh-CN" altLang="en-US"/>
          </a:p>
        </p:txBody>
      </p:sp>
      <p:sp>
        <p:nvSpPr>
          <p:cNvPr id="16" name="Freeform 17"/>
          <p:cNvSpPr/>
          <p:nvPr/>
        </p:nvSpPr>
        <p:spPr>
          <a:xfrm>
            <a:off x="10298113" y="3090863"/>
            <a:ext cx="269875" cy="182562"/>
          </a:xfrm>
          <a:custGeom>
            <a:avLst/>
            <a:gdLst/>
            <a:ahLst/>
            <a:cxnLst>
              <a:cxn ang="0">
                <a:pos x="151390" y="16718"/>
              </a:cxn>
              <a:cxn ang="0">
                <a:pos x="204643" y="87387"/>
              </a:cxn>
              <a:cxn ang="0">
                <a:pos x="260177" y="161097"/>
              </a:cxn>
              <a:cxn ang="0">
                <a:pos x="241919" y="180854"/>
              </a:cxn>
              <a:cxn ang="0">
                <a:pos x="135414" y="180854"/>
              </a:cxn>
              <a:cxn ang="0">
                <a:pos x="24344" y="180854"/>
              </a:cxn>
              <a:cxn ang="0">
                <a:pos x="12172" y="158817"/>
              </a:cxn>
              <a:cxn ang="0">
                <a:pos x="65425" y="87387"/>
              </a:cxn>
              <a:cxn ang="0">
                <a:pos x="120960" y="14438"/>
              </a:cxn>
              <a:cxn ang="0">
                <a:pos x="151390" y="16718"/>
              </a:cxn>
            </a:cxnLst>
            <a:rect l="0" t="0" r="0" b="0"/>
            <a:pathLst>
              <a:path w="356" h="239">
                <a:moveTo>
                  <a:pt x="199" y="22"/>
                </a:moveTo>
                <a:lnTo>
                  <a:pt x="269" y="115"/>
                </a:lnTo>
                <a:cubicBezTo>
                  <a:pt x="293" y="148"/>
                  <a:pt x="318" y="180"/>
                  <a:pt x="342" y="212"/>
                </a:cubicBezTo>
                <a:cubicBezTo>
                  <a:pt x="356" y="230"/>
                  <a:pt x="348" y="239"/>
                  <a:pt x="318" y="238"/>
                </a:cubicBezTo>
                <a:lnTo>
                  <a:pt x="178" y="238"/>
                </a:lnTo>
                <a:cubicBezTo>
                  <a:pt x="129" y="238"/>
                  <a:pt x="81" y="238"/>
                  <a:pt x="32" y="238"/>
                </a:cubicBezTo>
                <a:cubicBezTo>
                  <a:pt x="5" y="238"/>
                  <a:pt x="0" y="228"/>
                  <a:pt x="16" y="209"/>
                </a:cubicBezTo>
                <a:lnTo>
                  <a:pt x="86" y="115"/>
                </a:lnTo>
                <a:cubicBezTo>
                  <a:pt x="110" y="83"/>
                  <a:pt x="134" y="51"/>
                  <a:pt x="159" y="19"/>
                </a:cubicBezTo>
                <a:cubicBezTo>
                  <a:pt x="172" y="0"/>
                  <a:pt x="185" y="1"/>
                  <a:pt x="199" y="22"/>
                </a:cubicBezTo>
                <a:close/>
              </a:path>
            </a:pathLst>
          </a:custGeom>
          <a:solidFill>
            <a:schemeClr val="accent1">
              <a:alpha val="100000"/>
            </a:schemeClr>
          </a:solidFill>
          <a:ln w="9525">
            <a:noFill/>
          </a:ln>
        </p:spPr>
        <p:txBody>
          <a:bodyPr/>
          <a:lstStyle/>
          <a:p>
            <a:endParaRPr lang="zh-CN" altLang="en-US"/>
          </a:p>
        </p:txBody>
      </p:sp>
      <p:sp>
        <p:nvSpPr>
          <p:cNvPr id="17" name="Freeform 18"/>
          <p:cNvSpPr/>
          <p:nvPr/>
        </p:nvSpPr>
        <p:spPr>
          <a:xfrm>
            <a:off x="1714500" y="4375150"/>
            <a:ext cx="269875" cy="184150"/>
          </a:xfrm>
          <a:custGeom>
            <a:avLst/>
            <a:gdLst/>
            <a:ahLst/>
            <a:cxnLst>
              <a:cxn ang="0">
                <a:pos x="151390" y="166343"/>
              </a:cxn>
              <a:cxn ang="0">
                <a:pos x="204643" y="95053"/>
              </a:cxn>
              <a:cxn ang="0">
                <a:pos x="260177" y="20697"/>
              </a:cxn>
              <a:cxn ang="0">
                <a:pos x="241159" y="767"/>
              </a:cxn>
              <a:cxn ang="0">
                <a:pos x="135414" y="767"/>
              </a:cxn>
              <a:cxn ang="0">
                <a:pos x="24344" y="767"/>
              </a:cxn>
              <a:cxn ang="0">
                <a:pos x="12172" y="22997"/>
              </a:cxn>
              <a:cxn ang="0">
                <a:pos x="65425" y="95053"/>
              </a:cxn>
              <a:cxn ang="0">
                <a:pos x="120199" y="168642"/>
              </a:cxn>
              <a:cxn ang="0">
                <a:pos x="151390" y="166343"/>
              </a:cxn>
            </a:cxnLst>
            <a:rect l="0" t="0" r="0" b="0"/>
            <a:pathLst>
              <a:path w="356" h="239">
                <a:moveTo>
                  <a:pt x="199" y="217"/>
                </a:moveTo>
                <a:lnTo>
                  <a:pt x="269" y="124"/>
                </a:lnTo>
                <a:cubicBezTo>
                  <a:pt x="293" y="91"/>
                  <a:pt x="317" y="59"/>
                  <a:pt x="342" y="27"/>
                </a:cubicBezTo>
                <a:cubicBezTo>
                  <a:pt x="356" y="9"/>
                  <a:pt x="348" y="0"/>
                  <a:pt x="317" y="1"/>
                </a:cubicBezTo>
                <a:lnTo>
                  <a:pt x="178" y="1"/>
                </a:lnTo>
                <a:cubicBezTo>
                  <a:pt x="129" y="1"/>
                  <a:pt x="81" y="1"/>
                  <a:pt x="32" y="1"/>
                </a:cubicBezTo>
                <a:cubicBezTo>
                  <a:pt x="5" y="1"/>
                  <a:pt x="0" y="11"/>
                  <a:pt x="16" y="30"/>
                </a:cubicBezTo>
                <a:lnTo>
                  <a:pt x="86" y="124"/>
                </a:lnTo>
                <a:cubicBezTo>
                  <a:pt x="110" y="156"/>
                  <a:pt x="134" y="188"/>
                  <a:pt x="158" y="220"/>
                </a:cubicBezTo>
                <a:cubicBezTo>
                  <a:pt x="172" y="239"/>
                  <a:pt x="185" y="238"/>
                  <a:pt x="199" y="217"/>
                </a:cubicBezTo>
                <a:close/>
              </a:path>
            </a:pathLst>
          </a:custGeom>
          <a:solidFill>
            <a:schemeClr val="accent1">
              <a:alpha val="100000"/>
            </a:schemeClr>
          </a:solidFill>
          <a:ln w="9525">
            <a:noFill/>
          </a:ln>
        </p:spPr>
        <p:txBody>
          <a:bodyPr/>
          <a:lstStyle/>
          <a:p>
            <a:endParaRPr lang="zh-CN" altLang="en-US"/>
          </a:p>
        </p:txBody>
      </p:sp>
      <p:sp>
        <p:nvSpPr>
          <p:cNvPr id="18" name="Freeform 19"/>
          <p:cNvSpPr/>
          <p:nvPr/>
        </p:nvSpPr>
        <p:spPr>
          <a:xfrm>
            <a:off x="4584700" y="4375150"/>
            <a:ext cx="271463" cy="184150"/>
          </a:xfrm>
          <a:custGeom>
            <a:avLst/>
            <a:gdLst/>
            <a:ahLst/>
            <a:cxnLst>
              <a:cxn ang="0">
                <a:pos x="152151" y="166343"/>
              </a:cxn>
              <a:cxn ang="0">
                <a:pos x="205403" y="95053"/>
              </a:cxn>
              <a:cxn ang="0">
                <a:pos x="260177" y="20697"/>
              </a:cxn>
              <a:cxn ang="0">
                <a:pos x="241919" y="767"/>
              </a:cxn>
              <a:cxn ang="0">
                <a:pos x="135414" y="767"/>
              </a:cxn>
              <a:cxn ang="0">
                <a:pos x="25105" y="767"/>
              </a:cxn>
              <a:cxn ang="0">
                <a:pos x="12172" y="22997"/>
              </a:cxn>
              <a:cxn ang="0">
                <a:pos x="65425" y="95053"/>
              </a:cxn>
              <a:cxn ang="0">
                <a:pos x="120960" y="168642"/>
              </a:cxn>
              <a:cxn ang="0">
                <a:pos x="152151" y="166343"/>
              </a:cxn>
            </a:cxnLst>
            <a:rect l="0" t="0" r="0" b="0"/>
            <a:pathLst>
              <a:path w="356" h="239">
                <a:moveTo>
                  <a:pt x="200" y="217"/>
                </a:moveTo>
                <a:lnTo>
                  <a:pt x="270" y="124"/>
                </a:lnTo>
                <a:cubicBezTo>
                  <a:pt x="294" y="91"/>
                  <a:pt x="318" y="59"/>
                  <a:pt x="342" y="27"/>
                </a:cubicBezTo>
                <a:cubicBezTo>
                  <a:pt x="356" y="9"/>
                  <a:pt x="348" y="0"/>
                  <a:pt x="318" y="1"/>
                </a:cubicBezTo>
                <a:lnTo>
                  <a:pt x="178" y="1"/>
                </a:lnTo>
                <a:cubicBezTo>
                  <a:pt x="130" y="1"/>
                  <a:pt x="81" y="1"/>
                  <a:pt x="33" y="1"/>
                </a:cubicBezTo>
                <a:cubicBezTo>
                  <a:pt x="6" y="1"/>
                  <a:pt x="0" y="11"/>
                  <a:pt x="16" y="30"/>
                </a:cubicBezTo>
                <a:lnTo>
                  <a:pt x="86" y="124"/>
                </a:lnTo>
                <a:cubicBezTo>
                  <a:pt x="111" y="156"/>
                  <a:pt x="135" y="188"/>
                  <a:pt x="159" y="220"/>
                </a:cubicBezTo>
                <a:cubicBezTo>
                  <a:pt x="172" y="239"/>
                  <a:pt x="186" y="238"/>
                  <a:pt x="200" y="217"/>
                </a:cubicBezTo>
                <a:close/>
              </a:path>
            </a:pathLst>
          </a:custGeom>
          <a:solidFill>
            <a:schemeClr val="accent1">
              <a:alpha val="100000"/>
            </a:schemeClr>
          </a:solidFill>
          <a:ln w="9525">
            <a:noFill/>
          </a:ln>
        </p:spPr>
        <p:txBody>
          <a:bodyPr/>
          <a:lstStyle/>
          <a:p>
            <a:endParaRPr lang="zh-CN" altLang="en-US"/>
          </a:p>
        </p:txBody>
      </p:sp>
      <p:sp>
        <p:nvSpPr>
          <p:cNvPr id="19" name="Freeform 20"/>
          <p:cNvSpPr/>
          <p:nvPr/>
        </p:nvSpPr>
        <p:spPr>
          <a:xfrm>
            <a:off x="7426325" y="4375150"/>
            <a:ext cx="269875" cy="184150"/>
          </a:xfrm>
          <a:custGeom>
            <a:avLst/>
            <a:gdLst/>
            <a:ahLst/>
            <a:cxnLst>
              <a:cxn ang="0">
                <a:pos x="152151" y="166343"/>
              </a:cxn>
              <a:cxn ang="0">
                <a:pos x="205403" y="95053"/>
              </a:cxn>
              <a:cxn ang="0">
                <a:pos x="260177" y="20697"/>
              </a:cxn>
              <a:cxn ang="0">
                <a:pos x="241919" y="767"/>
              </a:cxn>
              <a:cxn ang="0">
                <a:pos x="135414" y="767"/>
              </a:cxn>
              <a:cxn ang="0">
                <a:pos x="25105" y="767"/>
              </a:cxn>
              <a:cxn ang="0">
                <a:pos x="12172" y="22997"/>
              </a:cxn>
              <a:cxn ang="0">
                <a:pos x="65425" y="95053"/>
              </a:cxn>
              <a:cxn ang="0">
                <a:pos x="120960" y="168642"/>
              </a:cxn>
              <a:cxn ang="0">
                <a:pos x="152151" y="166343"/>
              </a:cxn>
            </a:cxnLst>
            <a:rect l="0" t="0" r="0" b="0"/>
            <a:pathLst>
              <a:path w="356" h="239">
                <a:moveTo>
                  <a:pt x="200" y="217"/>
                </a:moveTo>
                <a:lnTo>
                  <a:pt x="270" y="124"/>
                </a:lnTo>
                <a:cubicBezTo>
                  <a:pt x="294" y="91"/>
                  <a:pt x="318" y="59"/>
                  <a:pt x="342" y="27"/>
                </a:cubicBezTo>
                <a:cubicBezTo>
                  <a:pt x="356" y="9"/>
                  <a:pt x="348" y="0"/>
                  <a:pt x="318" y="1"/>
                </a:cubicBezTo>
                <a:lnTo>
                  <a:pt x="178" y="1"/>
                </a:lnTo>
                <a:cubicBezTo>
                  <a:pt x="130" y="1"/>
                  <a:pt x="81" y="1"/>
                  <a:pt x="33" y="1"/>
                </a:cubicBezTo>
                <a:cubicBezTo>
                  <a:pt x="6" y="1"/>
                  <a:pt x="0" y="11"/>
                  <a:pt x="16" y="30"/>
                </a:cubicBezTo>
                <a:lnTo>
                  <a:pt x="86" y="124"/>
                </a:lnTo>
                <a:cubicBezTo>
                  <a:pt x="111" y="156"/>
                  <a:pt x="135" y="188"/>
                  <a:pt x="159" y="220"/>
                </a:cubicBezTo>
                <a:cubicBezTo>
                  <a:pt x="172" y="239"/>
                  <a:pt x="186" y="238"/>
                  <a:pt x="200" y="217"/>
                </a:cubicBezTo>
                <a:close/>
              </a:path>
            </a:pathLst>
          </a:custGeom>
          <a:solidFill>
            <a:schemeClr val="accent1">
              <a:alpha val="100000"/>
            </a:schemeClr>
          </a:solidFill>
          <a:ln w="9525">
            <a:noFill/>
          </a:ln>
        </p:spPr>
        <p:txBody>
          <a:bodyPr/>
          <a:lstStyle/>
          <a:p>
            <a:endParaRPr lang="zh-CN" altLang="en-US"/>
          </a:p>
        </p:txBody>
      </p:sp>
      <p:sp>
        <p:nvSpPr>
          <p:cNvPr id="20" name="Freeform 21"/>
          <p:cNvSpPr/>
          <p:nvPr/>
        </p:nvSpPr>
        <p:spPr>
          <a:xfrm>
            <a:off x="10298113" y="4375150"/>
            <a:ext cx="269875" cy="184150"/>
          </a:xfrm>
          <a:custGeom>
            <a:avLst/>
            <a:gdLst/>
            <a:ahLst/>
            <a:cxnLst>
              <a:cxn ang="0">
                <a:pos x="151390" y="166343"/>
              </a:cxn>
              <a:cxn ang="0">
                <a:pos x="204643" y="95053"/>
              </a:cxn>
              <a:cxn ang="0">
                <a:pos x="260177" y="20697"/>
              </a:cxn>
              <a:cxn ang="0">
                <a:pos x="241919" y="767"/>
              </a:cxn>
              <a:cxn ang="0">
                <a:pos x="135414" y="767"/>
              </a:cxn>
              <a:cxn ang="0">
                <a:pos x="24344" y="767"/>
              </a:cxn>
              <a:cxn ang="0">
                <a:pos x="12172" y="22997"/>
              </a:cxn>
              <a:cxn ang="0">
                <a:pos x="65425" y="95053"/>
              </a:cxn>
              <a:cxn ang="0">
                <a:pos x="120960" y="168642"/>
              </a:cxn>
              <a:cxn ang="0">
                <a:pos x="151390" y="166343"/>
              </a:cxn>
            </a:cxnLst>
            <a:rect l="0" t="0" r="0" b="0"/>
            <a:pathLst>
              <a:path w="356" h="239">
                <a:moveTo>
                  <a:pt x="199" y="217"/>
                </a:moveTo>
                <a:lnTo>
                  <a:pt x="269" y="124"/>
                </a:lnTo>
                <a:cubicBezTo>
                  <a:pt x="293" y="91"/>
                  <a:pt x="318" y="59"/>
                  <a:pt x="342" y="27"/>
                </a:cubicBezTo>
                <a:cubicBezTo>
                  <a:pt x="356" y="9"/>
                  <a:pt x="348" y="0"/>
                  <a:pt x="318" y="1"/>
                </a:cubicBezTo>
                <a:lnTo>
                  <a:pt x="178" y="1"/>
                </a:lnTo>
                <a:cubicBezTo>
                  <a:pt x="129" y="1"/>
                  <a:pt x="81" y="1"/>
                  <a:pt x="32" y="1"/>
                </a:cubicBezTo>
                <a:cubicBezTo>
                  <a:pt x="5" y="1"/>
                  <a:pt x="0" y="11"/>
                  <a:pt x="16" y="30"/>
                </a:cubicBezTo>
                <a:lnTo>
                  <a:pt x="86" y="124"/>
                </a:lnTo>
                <a:cubicBezTo>
                  <a:pt x="110" y="156"/>
                  <a:pt x="134" y="188"/>
                  <a:pt x="159" y="220"/>
                </a:cubicBezTo>
                <a:cubicBezTo>
                  <a:pt x="172" y="239"/>
                  <a:pt x="185" y="238"/>
                  <a:pt x="199" y="217"/>
                </a:cubicBezTo>
                <a:close/>
              </a:path>
            </a:pathLst>
          </a:custGeom>
          <a:solidFill>
            <a:schemeClr val="accent1">
              <a:alpha val="100000"/>
            </a:schemeClr>
          </a:solidFill>
          <a:ln w="9525">
            <a:noFill/>
          </a:ln>
        </p:spPr>
        <p:txBody>
          <a:bodyPr/>
          <a:lstStyle/>
          <a:p>
            <a:endParaRPr lang="zh-CN" altLang="en-US"/>
          </a:p>
        </p:txBody>
      </p:sp>
      <p:sp>
        <p:nvSpPr>
          <p:cNvPr id="21" name="TextBox 20"/>
          <p:cNvSpPr txBox="1"/>
          <p:nvPr/>
        </p:nvSpPr>
        <p:spPr>
          <a:xfrm>
            <a:off x="1042988" y="3376613"/>
            <a:ext cx="161448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n-ea"/>
                <a:ea typeface="+mn-ea"/>
                <a:cs typeface="+mn-cs"/>
              </a:rPr>
              <a:t>这里是标题</a:t>
            </a:r>
            <a:endParaRPr kumimoji="0" lang="en-US" altLang="zh-CN" sz="2000" b="1" kern="1200" cap="none" spc="0" normalizeH="0" baseline="0" noProof="0" dirty="0" smtClean="0">
              <a:solidFill>
                <a:schemeClr val="accent2"/>
              </a:solidFill>
              <a:latin typeface="+mn-ea"/>
              <a:ea typeface="+mn-ea"/>
              <a:cs typeface="+mn-cs"/>
            </a:endParaRPr>
          </a:p>
        </p:txBody>
      </p:sp>
      <p:sp>
        <p:nvSpPr>
          <p:cNvPr id="22" name="TextBox 21"/>
          <p:cNvSpPr txBox="1"/>
          <p:nvPr/>
        </p:nvSpPr>
        <p:spPr>
          <a:xfrm>
            <a:off x="3906838" y="3376613"/>
            <a:ext cx="161448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n-ea"/>
                <a:ea typeface="+mn-ea"/>
                <a:cs typeface="+mn-cs"/>
              </a:rPr>
              <a:t>这里是标题</a:t>
            </a:r>
            <a:endParaRPr kumimoji="0" lang="en-US" altLang="zh-CN" sz="2000" b="1" kern="1200" cap="none" spc="0" normalizeH="0" baseline="0" noProof="0" dirty="0" smtClean="0">
              <a:solidFill>
                <a:schemeClr val="accent2"/>
              </a:solidFill>
              <a:latin typeface="+mn-ea"/>
              <a:ea typeface="+mn-ea"/>
              <a:cs typeface="+mn-cs"/>
            </a:endParaRPr>
          </a:p>
        </p:txBody>
      </p:sp>
      <p:sp>
        <p:nvSpPr>
          <p:cNvPr id="23" name="TextBox 22"/>
          <p:cNvSpPr txBox="1"/>
          <p:nvPr/>
        </p:nvSpPr>
        <p:spPr>
          <a:xfrm>
            <a:off x="6753225" y="3376613"/>
            <a:ext cx="161448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n-ea"/>
                <a:ea typeface="+mn-ea"/>
                <a:cs typeface="+mn-cs"/>
              </a:rPr>
              <a:t>这里是标题</a:t>
            </a:r>
            <a:endParaRPr kumimoji="0" lang="en-US" altLang="zh-CN" sz="2000" b="1" kern="1200" cap="none" spc="0" normalizeH="0" baseline="0" noProof="0" dirty="0" smtClean="0">
              <a:solidFill>
                <a:schemeClr val="accent2"/>
              </a:solidFill>
              <a:latin typeface="+mn-ea"/>
              <a:ea typeface="+mn-ea"/>
              <a:cs typeface="+mn-cs"/>
            </a:endParaRPr>
          </a:p>
        </p:txBody>
      </p:sp>
      <p:sp>
        <p:nvSpPr>
          <p:cNvPr id="24" name="TextBox 23"/>
          <p:cNvSpPr txBox="1"/>
          <p:nvPr/>
        </p:nvSpPr>
        <p:spPr>
          <a:xfrm>
            <a:off x="9639300" y="3376613"/>
            <a:ext cx="161448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n-ea"/>
                <a:ea typeface="+mn-ea"/>
                <a:cs typeface="+mn-cs"/>
              </a:rPr>
              <a:t>这里是标题</a:t>
            </a:r>
            <a:endParaRPr kumimoji="0" lang="en-US" altLang="zh-CN" sz="2000" b="1" kern="1200" cap="none" spc="0" normalizeH="0" baseline="0" noProof="0" dirty="0" smtClean="0">
              <a:solidFill>
                <a:schemeClr val="accent2"/>
              </a:solidFill>
              <a:latin typeface="+mn-ea"/>
              <a:ea typeface="+mn-ea"/>
              <a:cs typeface="+mn-cs"/>
            </a:endParaRPr>
          </a:p>
        </p:txBody>
      </p:sp>
      <p:sp>
        <p:nvSpPr>
          <p:cNvPr id="25" name="TextBox 24"/>
          <p:cNvSpPr txBox="1"/>
          <p:nvPr/>
        </p:nvSpPr>
        <p:spPr>
          <a:xfrm>
            <a:off x="1042988" y="3886200"/>
            <a:ext cx="161448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n-ea"/>
                <a:ea typeface="+mn-ea"/>
                <a:cs typeface="+mn-cs"/>
              </a:rPr>
              <a:t>这里是标题</a:t>
            </a:r>
            <a:endParaRPr kumimoji="0" lang="en-US" altLang="zh-CN" sz="2000" b="1" kern="1200" cap="none" spc="0" normalizeH="0" baseline="0" noProof="0" dirty="0" smtClean="0">
              <a:solidFill>
                <a:schemeClr val="accent2"/>
              </a:solidFill>
              <a:latin typeface="+mn-ea"/>
              <a:ea typeface="+mn-ea"/>
              <a:cs typeface="+mn-cs"/>
            </a:endParaRPr>
          </a:p>
        </p:txBody>
      </p:sp>
      <p:sp>
        <p:nvSpPr>
          <p:cNvPr id="26" name="TextBox 25"/>
          <p:cNvSpPr txBox="1"/>
          <p:nvPr/>
        </p:nvSpPr>
        <p:spPr>
          <a:xfrm>
            <a:off x="3906838" y="3886200"/>
            <a:ext cx="161448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n-ea"/>
                <a:ea typeface="+mn-ea"/>
                <a:cs typeface="+mn-cs"/>
              </a:rPr>
              <a:t>这里是标题</a:t>
            </a:r>
            <a:endParaRPr kumimoji="0" lang="en-US" altLang="zh-CN" sz="2000" b="1" kern="1200" cap="none" spc="0" normalizeH="0" baseline="0" noProof="0" dirty="0" smtClean="0">
              <a:solidFill>
                <a:schemeClr val="accent2"/>
              </a:solidFill>
              <a:latin typeface="+mn-ea"/>
              <a:ea typeface="+mn-ea"/>
              <a:cs typeface="+mn-cs"/>
            </a:endParaRPr>
          </a:p>
        </p:txBody>
      </p:sp>
      <p:sp>
        <p:nvSpPr>
          <p:cNvPr id="27" name="TextBox 26"/>
          <p:cNvSpPr txBox="1"/>
          <p:nvPr/>
        </p:nvSpPr>
        <p:spPr>
          <a:xfrm>
            <a:off x="6753225" y="3886200"/>
            <a:ext cx="161448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n-ea"/>
                <a:ea typeface="+mn-ea"/>
                <a:cs typeface="+mn-cs"/>
              </a:rPr>
              <a:t>这里是标题</a:t>
            </a:r>
            <a:endParaRPr kumimoji="0" lang="en-US" altLang="zh-CN" sz="2000" b="1" kern="1200" cap="none" spc="0" normalizeH="0" baseline="0" noProof="0" dirty="0" smtClean="0">
              <a:solidFill>
                <a:schemeClr val="accent2"/>
              </a:solidFill>
              <a:latin typeface="+mn-ea"/>
              <a:ea typeface="+mn-ea"/>
              <a:cs typeface="+mn-cs"/>
            </a:endParaRPr>
          </a:p>
        </p:txBody>
      </p:sp>
      <p:sp>
        <p:nvSpPr>
          <p:cNvPr id="28" name="TextBox 27"/>
          <p:cNvSpPr txBox="1"/>
          <p:nvPr/>
        </p:nvSpPr>
        <p:spPr>
          <a:xfrm>
            <a:off x="9639300" y="3886200"/>
            <a:ext cx="161448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n-ea"/>
                <a:ea typeface="+mn-ea"/>
                <a:cs typeface="+mn-cs"/>
              </a:rPr>
              <a:t>这里是标题</a:t>
            </a:r>
            <a:endParaRPr kumimoji="0" lang="en-US" altLang="zh-CN" sz="2000" b="1" kern="1200" cap="none" spc="0" normalizeH="0" baseline="0" noProof="0" dirty="0" smtClean="0">
              <a:solidFill>
                <a:schemeClr val="accent2"/>
              </a:solidFill>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16" presetClass="entr" presetSubtype="4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Horizontal)">
                                      <p:cBhvr>
                                        <p:cTn id="21" dur="400"/>
                                        <p:tgtEl>
                                          <p:spTgt spid="5"/>
                                        </p:tgtEl>
                                      </p:cBhvr>
                                    </p:animEffect>
                                  </p:childTnLst>
                                </p:cTn>
                              </p:par>
                            </p:childTnLst>
                          </p:cTn>
                        </p:par>
                        <p:par>
                          <p:cTn id="22" fill="hold">
                            <p:stCondLst>
                              <p:cond delay="1439"/>
                            </p:stCondLst>
                            <p:childTnLst>
                              <p:par>
                                <p:cTn id="23" presetID="12" presetClass="entr" presetSubtype="4"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300"/>
                                        <p:tgtEl>
                                          <p:spTgt spid="13"/>
                                        </p:tgtEl>
                                        <p:attrNameLst>
                                          <p:attrName>ppt_y</p:attrName>
                                        </p:attrNameLst>
                                      </p:cBhvr>
                                      <p:tavLst>
                                        <p:tav tm="0">
                                          <p:val>
                                            <p:strVal val="#ppt_y+#ppt_h*1.125000"/>
                                          </p:val>
                                        </p:tav>
                                        <p:tav tm="100000">
                                          <p:val>
                                            <p:strVal val="#ppt_y"/>
                                          </p:val>
                                        </p:tav>
                                      </p:tavLst>
                                    </p:anim>
                                    <p:animEffect transition="in" filter="wipe(up)">
                                      <p:cBhvr>
                                        <p:cTn id="26" dur="300"/>
                                        <p:tgtEl>
                                          <p:spTgt spid="13"/>
                                        </p:tgtEl>
                                      </p:cBhvr>
                                    </p:animEffect>
                                  </p:childTnLst>
                                </p:cTn>
                              </p:par>
                              <p:par>
                                <p:cTn id="27" presetID="1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300"/>
                                        <p:tgtEl>
                                          <p:spTgt spid="14"/>
                                        </p:tgtEl>
                                        <p:attrNameLst>
                                          <p:attrName>ppt_y</p:attrName>
                                        </p:attrNameLst>
                                      </p:cBhvr>
                                      <p:tavLst>
                                        <p:tav tm="0">
                                          <p:val>
                                            <p:strVal val="#ppt_y+#ppt_h*1.125000"/>
                                          </p:val>
                                        </p:tav>
                                        <p:tav tm="100000">
                                          <p:val>
                                            <p:strVal val="#ppt_y"/>
                                          </p:val>
                                        </p:tav>
                                      </p:tavLst>
                                    </p:anim>
                                    <p:animEffect transition="in" filter="wipe(up)">
                                      <p:cBhvr>
                                        <p:cTn id="30" dur="300"/>
                                        <p:tgtEl>
                                          <p:spTgt spid="14"/>
                                        </p:tgtEl>
                                      </p:cBhvr>
                                    </p:animEffect>
                                  </p:childTnLst>
                                </p:cTn>
                              </p:par>
                              <p:par>
                                <p:cTn id="31" presetID="1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300"/>
                                        <p:tgtEl>
                                          <p:spTgt spid="15"/>
                                        </p:tgtEl>
                                        <p:attrNameLst>
                                          <p:attrName>ppt_y</p:attrName>
                                        </p:attrNameLst>
                                      </p:cBhvr>
                                      <p:tavLst>
                                        <p:tav tm="0">
                                          <p:val>
                                            <p:strVal val="#ppt_y+#ppt_h*1.125000"/>
                                          </p:val>
                                        </p:tav>
                                        <p:tav tm="100000">
                                          <p:val>
                                            <p:strVal val="#ppt_y"/>
                                          </p:val>
                                        </p:tav>
                                      </p:tavLst>
                                    </p:anim>
                                    <p:animEffect transition="in" filter="wipe(up)">
                                      <p:cBhvr>
                                        <p:cTn id="34" dur="300"/>
                                        <p:tgtEl>
                                          <p:spTgt spid="15"/>
                                        </p:tgtEl>
                                      </p:cBhvr>
                                    </p:animEffect>
                                  </p:childTnLst>
                                </p:cTn>
                              </p:par>
                              <p:par>
                                <p:cTn id="35" presetID="1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300"/>
                                        <p:tgtEl>
                                          <p:spTgt spid="16"/>
                                        </p:tgtEl>
                                        <p:attrNameLst>
                                          <p:attrName>ppt_y</p:attrName>
                                        </p:attrNameLst>
                                      </p:cBhvr>
                                      <p:tavLst>
                                        <p:tav tm="0">
                                          <p:val>
                                            <p:strVal val="#ppt_y+#ppt_h*1.125000"/>
                                          </p:val>
                                        </p:tav>
                                        <p:tav tm="100000">
                                          <p:val>
                                            <p:strVal val="#ppt_y"/>
                                          </p:val>
                                        </p:tav>
                                      </p:tavLst>
                                    </p:anim>
                                    <p:animEffect transition="in" filter="wipe(up)">
                                      <p:cBhvr>
                                        <p:cTn id="38" dur="300"/>
                                        <p:tgtEl>
                                          <p:spTgt spid="16"/>
                                        </p:tgtEl>
                                      </p:cBhvr>
                                    </p:animEffect>
                                  </p:childTnLst>
                                </p:cTn>
                              </p:par>
                              <p:par>
                                <p:cTn id="39" presetID="12" presetClass="entr" presetSubtype="1"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300"/>
                                        <p:tgtEl>
                                          <p:spTgt spid="17"/>
                                        </p:tgtEl>
                                        <p:attrNameLst>
                                          <p:attrName>ppt_y</p:attrName>
                                        </p:attrNameLst>
                                      </p:cBhvr>
                                      <p:tavLst>
                                        <p:tav tm="0">
                                          <p:val>
                                            <p:strVal val="#ppt_y-#ppt_h*1.125000"/>
                                          </p:val>
                                        </p:tav>
                                        <p:tav tm="100000">
                                          <p:val>
                                            <p:strVal val="#ppt_y"/>
                                          </p:val>
                                        </p:tav>
                                      </p:tavLst>
                                    </p:anim>
                                    <p:animEffect transition="in" filter="wipe(down)">
                                      <p:cBhvr>
                                        <p:cTn id="42" dur="300"/>
                                        <p:tgtEl>
                                          <p:spTgt spid="17"/>
                                        </p:tgtEl>
                                      </p:cBhvr>
                                    </p:animEffect>
                                  </p:childTnLst>
                                </p:cTn>
                              </p:par>
                              <p:par>
                                <p:cTn id="43" presetID="12" presetClass="entr" presetSubtype="1"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300"/>
                                        <p:tgtEl>
                                          <p:spTgt spid="18"/>
                                        </p:tgtEl>
                                        <p:attrNameLst>
                                          <p:attrName>ppt_y</p:attrName>
                                        </p:attrNameLst>
                                      </p:cBhvr>
                                      <p:tavLst>
                                        <p:tav tm="0">
                                          <p:val>
                                            <p:strVal val="#ppt_y-#ppt_h*1.125000"/>
                                          </p:val>
                                        </p:tav>
                                        <p:tav tm="100000">
                                          <p:val>
                                            <p:strVal val="#ppt_y"/>
                                          </p:val>
                                        </p:tav>
                                      </p:tavLst>
                                    </p:anim>
                                    <p:animEffect transition="in" filter="wipe(down)">
                                      <p:cBhvr>
                                        <p:cTn id="46" dur="300"/>
                                        <p:tgtEl>
                                          <p:spTgt spid="18"/>
                                        </p:tgtEl>
                                      </p:cBhvr>
                                    </p:animEffect>
                                  </p:childTnLst>
                                </p:cTn>
                              </p:par>
                              <p:par>
                                <p:cTn id="47" presetID="12" presetClass="entr" presetSubtype="1"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300"/>
                                        <p:tgtEl>
                                          <p:spTgt spid="19"/>
                                        </p:tgtEl>
                                        <p:attrNameLst>
                                          <p:attrName>ppt_y</p:attrName>
                                        </p:attrNameLst>
                                      </p:cBhvr>
                                      <p:tavLst>
                                        <p:tav tm="0">
                                          <p:val>
                                            <p:strVal val="#ppt_y-#ppt_h*1.125000"/>
                                          </p:val>
                                        </p:tav>
                                        <p:tav tm="100000">
                                          <p:val>
                                            <p:strVal val="#ppt_y"/>
                                          </p:val>
                                        </p:tav>
                                      </p:tavLst>
                                    </p:anim>
                                    <p:animEffect transition="in" filter="wipe(down)">
                                      <p:cBhvr>
                                        <p:cTn id="50" dur="300"/>
                                        <p:tgtEl>
                                          <p:spTgt spid="19"/>
                                        </p:tgtEl>
                                      </p:cBhvr>
                                    </p:animEffect>
                                  </p:childTnLst>
                                </p:cTn>
                              </p:par>
                              <p:par>
                                <p:cTn id="51" presetID="12" presetClass="entr" presetSubtype="1"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300"/>
                                        <p:tgtEl>
                                          <p:spTgt spid="20"/>
                                        </p:tgtEl>
                                        <p:attrNameLst>
                                          <p:attrName>ppt_y</p:attrName>
                                        </p:attrNameLst>
                                      </p:cBhvr>
                                      <p:tavLst>
                                        <p:tav tm="0">
                                          <p:val>
                                            <p:strVal val="#ppt_y-#ppt_h*1.125000"/>
                                          </p:val>
                                        </p:tav>
                                        <p:tav tm="100000">
                                          <p:val>
                                            <p:strVal val="#ppt_y"/>
                                          </p:val>
                                        </p:tav>
                                      </p:tavLst>
                                    </p:anim>
                                    <p:animEffect transition="in" filter="wipe(down)">
                                      <p:cBhvr>
                                        <p:cTn id="54" dur="300"/>
                                        <p:tgtEl>
                                          <p:spTgt spid="20"/>
                                        </p:tgtEl>
                                      </p:cBhvr>
                                    </p:animEffect>
                                  </p:childTnLst>
                                </p:cTn>
                              </p:par>
                            </p:childTnLst>
                          </p:cTn>
                        </p:par>
                        <p:par>
                          <p:cTn id="55" fill="hold">
                            <p:stCondLst>
                              <p:cond delay="1939"/>
                            </p:stCondLst>
                            <p:childTnLst>
                              <p:par>
                                <p:cTn id="56" presetID="2" presetClass="entr" presetSubtype="3"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additive="base">
                                        <p:cTn id="58" dur="500" fill="hold"/>
                                        <p:tgtEl>
                                          <p:spTgt spid="4"/>
                                        </p:tgtEl>
                                        <p:attrNameLst>
                                          <p:attrName>ppt_x</p:attrName>
                                        </p:attrNameLst>
                                      </p:cBhvr>
                                      <p:tavLst>
                                        <p:tav tm="0">
                                          <p:val>
                                            <p:strVal val="1+#ppt_w/2"/>
                                          </p:val>
                                        </p:tav>
                                        <p:tav tm="100000">
                                          <p:val>
                                            <p:strVal val="#ppt_x"/>
                                          </p:val>
                                        </p:tav>
                                      </p:tavLst>
                                    </p:anim>
                                    <p:anim calcmode="lin" valueType="num">
                                      <p:cBhvr additive="base">
                                        <p:cTn id="59" dur="500" fill="hold"/>
                                        <p:tgtEl>
                                          <p:spTgt spid="4"/>
                                        </p:tgtEl>
                                        <p:attrNameLst>
                                          <p:attrName>ppt_y</p:attrName>
                                        </p:attrNameLst>
                                      </p:cBhvr>
                                      <p:tavLst>
                                        <p:tav tm="0">
                                          <p:val>
                                            <p:strVal val="0-#ppt_h/2"/>
                                          </p:val>
                                        </p:tav>
                                        <p:tav tm="100000">
                                          <p:val>
                                            <p:strVal val="#ppt_y"/>
                                          </p:val>
                                        </p:tav>
                                      </p:tavLst>
                                    </p:anim>
                                  </p:childTnLst>
                                </p:cTn>
                              </p:par>
                              <p:par>
                                <p:cTn id="60" presetID="2" presetClass="entr" presetSubtype="3" fill="hold" grpId="0" nodeType="withEffect">
                                  <p:stCondLst>
                                    <p:cond delay="10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fill="hold"/>
                                        <p:tgtEl>
                                          <p:spTgt spid="6"/>
                                        </p:tgtEl>
                                        <p:attrNameLst>
                                          <p:attrName>ppt_x</p:attrName>
                                        </p:attrNameLst>
                                      </p:cBhvr>
                                      <p:tavLst>
                                        <p:tav tm="0">
                                          <p:val>
                                            <p:strVal val="1+#ppt_w/2"/>
                                          </p:val>
                                        </p:tav>
                                        <p:tav tm="100000">
                                          <p:val>
                                            <p:strVal val="#ppt_x"/>
                                          </p:val>
                                        </p:tav>
                                      </p:tavLst>
                                    </p:anim>
                                    <p:anim calcmode="lin" valueType="num">
                                      <p:cBhvr additive="base">
                                        <p:cTn id="63" dur="500" fill="hold"/>
                                        <p:tgtEl>
                                          <p:spTgt spid="6"/>
                                        </p:tgtEl>
                                        <p:attrNameLst>
                                          <p:attrName>ppt_y</p:attrName>
                                        </p:attrNameLst>
                                      </p:cBhvr>
                                      <p:tavLst>
                                        <p:tav tm="0">
                                          <p:val>
                                            <p:strVal val="0-#ppt_h/2"/>
                                          </p:val>
                                        </p:tav>
                                        <p:tav tm="100000">
                                          <p:val>
                                            <p:strVal val="#ppt_y"/>
                                          </p:val>
                                        </p:tav>
                                      </p:tavLst>
                                    </p:anim>
                                  </p:childTnLst>
                                </p:cTn>
                              </p:par>
                              <p:par>
                                <p:cTn id="64" presetID="2" presetClass="entr" presetSubtype="3" fill="hold" grpId="0" nodeType="withEffect">
                                  <p:stCondLst>
                                    <p:cond delay="20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1+#ppt_w/2"/>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par>
                                <p:cTn id="68" presetID="2" presetClass="entr" presetSubtype="3" fill="hold" grpId="0" nodeType="withEffect">
                                  <p:stCondLst>
                                    <p:cond delay="300"/>
                                  </p:stCondLst>
                                  <p:childTnLst>
                                    <p:set>
                                      <p:cBhvr>
                                        <p:cTn id="69" dur="1" fill="hold">
                                          <p:stCondLst>
                                            <p:cond delay="0"/>
                                          </p:stCondLst>
                                        </p:cTn>
                                        <p:tgtEl>
                                          <p:spTgt spid="8"/>
                                        </p:tgtEl>
                                        <p:attrNameLst>
                                          <p:attrName>style.visibility</p:attrName>
                                        </p:attrNameLst>
                                      </p:cBhvr>
                                      <p:to>
                                        <p:strVal val="visible"/>
                                      </p:to>
                                    </p:set>
                                    <p:anim calcmode="lin" valueType="num">
                                      <p:cBhvr additive="base">
                                        <p:cTn id="70" dur="500" fill="hold"/>
                                        <p:tgtEl>
                                          <p:spTgt spid="8"/>
                                        </p:tgtEl>
                                        <p:attrNameLst>
                                          <p:attrName>ppt_x</p:attrName>
                                        </p:attrNameLst>
                                      </p:cBhvr>
                                      <p:tavLst>
                                        <p:tav tm="0">
                                          <p:val>
                                            <p:strVal val="1+#ppt_w/2"/>
                                          </p:val>
                                        </p:tav>
                                        <p:tav tm="100000">
                                          <p:val>
                                            <p:strVal val="#ppt_x"/>
                                          </p:val>
                                        </p:tav>
                                      </p:tavLst>
                                    </p:anim>
                                    <p:anim calcmode="lin" valueType="num">
                                      <p:cBhvr additive="base">
                                        <p:cTn id="71" dur="500" fill="hold"/>
                                        <p:tgtEl>
                                          <p:spTgt spid="8"/>
                                        </p:tgtEl>
                                        <p:attrNameLst>
                                          <p:attrName>ppt_y</p:attrName>
                                        </p:attrNameLst>
                                      </p:cBhvr>
                                      <p:tavLst>
                                        <p:tav tm="0">
                                          <p:val>
                                            <p:strVal val="0-#ppt_h/2"/>
                                          </p:val>
                                        </p:tav>
                                        <p:tav tm="100000">
                                          <p:val>
                                            <p:strVal val="#ppt_y"/>
                                          </p:val>
                                        </p:tav>
                                      </p:tavLst>
                                    </p:anim>
                                  </p:childTnLst>
                                </p:cTn>
                              </p:par>
                            </p:childTnLst>
                          </p:cTn>
                        </p:par>
                        <p:par>
                          <p:cTn id="72" fill="hold">
                            <p:stCondLst>
                              <p:cond delay="2439"/>
                            </p:stCondLst>
                            <p:childTnLst>
                              <p:par>
                                <p:cTn id="73" presetID="42"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300"/>
                                        <p:tgtEl>
                                          <p:spTgt spid="21"/>
                                        </p:tgtEl>
                                      </p:cBhvr>
                                    </p:animEffect>
                                    <p:anim calcmode="lin" valueType="num">
                                      <p:cBhvr>
                                        <p:cTn id="76" dur="300" fill="hold"/>
                                        <p:tgtEl>
                                          <p:spTgt spid="21"/>
                                        </p:tgtEl>
                                        <p:attrNameLst>
                                          <p:attrName>ppt_x</p:attrName>
                                        </p:attrNameLst>
                                      </p:cBhvr>
                                      <p:tavLst>
                                        <p:tav tm="0">
                                          <p:val>
                                            <p:strVal val="#ppt_x"/>
                                          </p:val>
                                        </p:tav>
                                        <p:tav tm="100000">
                                          <p:val>
                                            <p:strVal val="#ppt_x"/>
                                          </p:val>
                                        </p:tav>
                                      </p:tavLst>
                                    </p:anim>
                                    <p:anim calcmode="lin" valueType="num">
                                      <p:cBhvr>
                                        <p:cTn id="77" dur="300" fill="hold"/>
                                        <p:tgtEl>
                                          <p:spTgt spid="2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300"/>
                                        <p:tgtEl>
                                          <p:spTgt spid="22"/>
                                        </p:tgtEl>
                                      </p:cBhvr>
                                    </p:animEffect>
                                    <p:anim calcmode="lin" valueType="num">
                                      <p:cBhvr>
                                        <p:cTn id="81" dur="300" fill="hold"/>
                                        <p:tgtEl>
                                          <p:spTgt spid="22"/>
                                        </p:tgtEl>
                                        <p:attrNameLst>
                                          <p:attrName>ppt_x</p:attrName>
                                        </p:attrNameLst>
                                      </p:cBhvr>
                                      <p:tavLst>
                                        <p:tav tm="0">
                                          <p:val>
                                            <p:strVal val="#ppt_x"/>
                                          </p:val>
                                        </p:tav>
                                        <p:tav tm="100000">
                                          <p:val>
                                            <p:strVal val="#ppt_x"/>
                                          </p:val>
                                        </p:tav>
                                      </p:tavLst>
                                    </p:anim>
                                    <p:anim calcmode="lin" valueType="num">
                                      <p:cBhvr>
                                        <p:cTn id="82" dur="300" fill="hold"/>
                                        <p:tgtEl>
                                          <p:spTgt spid="2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300"/>
                                        <p:tgtEl>
                                          <p:spTgt spid="23"/>
                                        </p:tgtEl>
                                      </p:cBhvr>
                                    </p:animEffect>
                                    <p:anim calcmode="lin" valueType="num">
                                      <p:cBhvr>
                                        <p:cTn id="86" dur="300" fill="hold"/>
                                        <p:tgtEl>
                                          <p:spTgt spid="23"/>
                                        </p:tgtEl>
                                        <p:attrNameLst>
                                          <p:attrName>ppt_x</p:attrName>
                                        </p:attrNameLst>
                                      </p:cBhvr>
                                      <p:tavLst>
                                        <p:tav tm="0">
                                          <p:val>
                                            <p:strVal val="#ppt_x"/>
                                          </p:val>
                                        </p:tav>
                                        <p:tav tm="100000">
                                          <p:val>
                                            <p:strVal val="#ppt_x"/>
                                          </p:val>
                                        </p:tav>
                                      </p:tavLst>
                                    </p:anim>
                                    <p:anim calcmode="lin" valueType="num">
                                      <p:cBhvr>
                                        <p:cTn id="87" dur="300" fill="hold"/>
                                        <p:tgtEl>
                                          <p:spTgt spid="2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300"/>
                                        <p:tgtEl>
                                          <p:spTgt spid="24"/>
                                        </p:tgtEl>
                                      </p:cBhvr>
                                    </p:animEffect>
                                    <p:anim calcmode="lin" valueType="num">
                                      <p:cBhvr>
                                        <p:cTn id="91" dur="300" fill="hold"/>
                                        <p:tgtEl>
                                          <p:spTgt spid="24"/>
                                        </p:tgtEl>
                                        <p:attrNameLst>
                                          <p:attrName>ppt_x</p:attrName>
                                        </p:attrNameLst>
                                      </p:cBhvr>
                                      <p:tavLst>
                                        <p:tav tm="0">
                                          <p:val>
                                            <p:strVal val="#ppt_x"/>
                                          </p:val>
                                        </p:tav>
                                        <p:tav tm="100000">
                                          <p:val>
                                            <p:strVal val="#ppt_x"/>
                                          </p:val>
                                        </p:tav>
                                      </p:tavLst>
                                    </p:anim>
                                    <p:anim calcmode="lin" valueType="num">
                                      <p:cBhvr>
                                        <p:cTn id="92" dur="300" fill="hold"/>
                                        <p:tgtEl>
                                          <p:spTgt spid="24"/>
                                        </p:tgtEl>
                                        <p:attrNameLst>
                                          <p:attrName>ppt_y</p:attrName>
                                        </p:attrNameLst>
                                      </p:cBhvr>
                                      <p:tavLst>
                                        <p:tav tm="0">
                                          <p:val>
                                            <p:strVal val="#ppt_y+.1"/>
                                          </p:val>
                                        </p:tav>
                                        <p:tav tm="100000">
                                          <p:val>
                                            <p:strVal val="#ppt_y"/>
                                          </p:val>
                                        </p:tav>
                                      </p:tavLst>
                                    </p:anim>
                                  </p:childTnLst>
                                </p:cTn>
                              </p:par>
                            </p:childTnLst>
                          </p:cTn>
                        </p:par>
                        <p:par>
                          <p:cTn id="93" fill="hold">
                            <p:stCondLst>
                              <p:cond delay="2939"/>
                            </p:stCondLst>
                            <p:childTnLst>
                              <p:par>
                                <p:cTn id="94" presetID="2" presetClass="entr" presetSubtype="6" fill="hold" grpId="0" nodeType="afterEffect">
                                  <p:stCondLst>
                                    <p:cond delay="0"/>
                                  </p:stCondLst>
                                  <p:childTnLst>
                                    <p:set>
                                      <p:cBhvr>
                                        <p:cTn id="95" dur="1" fill="hold">
                                          <p:stCondLst>
                                            <p:cond delay="0"/>
                                          </p:stCondLst>
                                        </p:cTn>
                                        <p:tgtEl>
                                          <p:spTgt spid="9"/>
                                        </p:tgtEl>
                                        <p:attrNameLst>
                                          <p:attrName>style.visibility</p:attrName>
                                        </p:attrNameLst>
                                      </p:cBhvr>
                                      <p:to>
                                        <p:strVal val="visible"/>
                                      </p:to>
                                    </p:set>
                                    <p:anim calcmode="lin" valueType="num">
                                      <p:cBhvr additive="base">
                                        <p:cTn id="96" dur="500" fill="hold"/>
                                        <p:tgtEl>
                                          <p:spTgt spid="9"/>
                                        </p:tgtEl>
                                        <p:attrNameLst>
                                          <p:attrName>ppt_x</p:attrName>
                                        </p:attrNameLst>
                                      </p:cBhvr>
                                      <p:tavLst>
                                        <p:tav tm="0">
                                          <p:val>
                                            <p:strVal val="1+#ppt_w/2"/>
                                          </p:val>
                                        </p:tav>
                                        <p:tav tm="100000">
                                          <p:val>
                                            <p:strVal val="#ppt_x"/>
                                          </p:val>
                                        </p:tav>
                                      </p:tavLst>
                                    </p:anim>
                                    <p:anim calcmode="lin" valueType="num">
                                      <p:cBhvr additive="base">
                                        <p:cTn id="97" dur="500" fill="hold"/>
                                        <p:tgtEl>
                                          <p:spTgt spid="9"/>
                                        </p:tgtEl>
                                        <p:attrNameLst>
                                          <p:attrName>ppt_y</p:attrName>
                                        </p:attrNameLst>
                                      </p:cBhvr>
                                      <p:tavLst>
                                        <p:tav tm="0">
                                          <p:val>
                                            <p:strVal val="1+#ppt_h/2"/>
                                          </p:val>
                                        </p:tav>
                                        <p:tav tm="100000">
                                          <p:val>
                                            <p:strVal val="#ppt_y"/>
                                          </p:val>
                                        </p:tav>
                                      </p:tavLst>
                                    </p:anim>
                                  </p:childTnLst>
                                </p:cTn>
                              </p:par>
                              <p:par>
                                <p:cTn id="98" presetID="2" presetClass="entr" presetSubtype="6" fill="hold" grpId="0" nodeType="withEffect">
                                  <p:stCondLst>
                                    <p:cond delay="100"/>
                                  </p:stCondLst>
                                  <p:childTnLst>
                                    <p:set>
                                      <p:cBhvr>
                                        <p:cTn id="99" dur="1" fill="hold">
                                          <p:stCondLst>
                                            <p:cond delay="0"/>
                                          </p:stCondLst>
                                        </p:cTn>
                                        <p:tgtEl>
                                          <p:spTgt spid="10"/>
                                        </p:tgtEl>
                                        <p:attrNameLst>
                                          <p:attrName>style.visibility</p:attrName>
                                        </p:attrNameLst>
                                      </p:cBhvr>
                                      <p:to>
                                        <p:strVal val="visible"/>
                                      </p:to>
                                    </p:set>
                                    <p:anim calcmode="lin" valueType="num">
                                      <p:cBhvr additive="base">
                                        <p:cTn id="100" dur="500" fill="hold"/>
                                        <p:tgtEl>
                                          <p:spTgt spid="10"/>
                                        </p:tgtEl>
                                        <p:attrNameLst>
                                          <p:attrName>ppt_x</p:attrName>
                                        </p:attrNameLst>
                                      </p:cBhvr>
                                      <p:tavLst>
                                        <p:tav tm="0">
                                          <p:val>
                                            <p:strVal val="1+#ppt_w/2"/>
                                          </p:val>
                                        </p:tav>
                                        <p:tav tm="100000">
                                          <p:val>
                                            <p:strVal val="#ppt_x"/>
                                          </p:val>
                                        </p:tav>
                                      </p:tavLst>
                                    </p:anim>
                                    <p:anim calcmode="lin" valueType="num">
                                      <p:cBhvr additive="base">
                                        <p:cTn id="101" dur="500" fill="hold"/>
                                        <p:tgtEl>
                                          <p:spTgt spid="10"/>
                                        </p:tgtEl>
                                        <p:attrNameLst>
                                          <p:attrName>ppt_y</p:attrName>
                                        </p:attrNameLst>
                                      </p:cBhvr>
                                      <p:tavLst>
                                        <p:tav tm="0">
                                          <p:val>
                                            <p:strVal val="1+#ppt_h/2"/>
                                          </p:val>
                                        </p:tav>
                                        <p:tav tm="100000">
                                          <p:val>
                                            <p:strVal val="#ppt_y"/>
                                          </p:val>
                                        </p:tav>
                                      </p:tavLst>
                                    </p:anim>
                                  </p:childTnLst>
                                </p:cTn>
                              </p:par>
                              <p:par>
                                <p:cTn id="102" presetID="2" presetClass="entr" presetSubtype="6" fill="hold" grpId="0" nodeType="withEffect">
                                  <p:stCondLst>
                                    <p:cond delay="200"/>
                                  </p:stCondLst>
                                  <p:childTnLst>
                                    <p:set>
                                      <p:cBhvr>
                                        <p:cTn id="103" dur="1" fill="hold">
                                          <p:stCondLst>
                                            <p:cond delay="0"/>
                                          </p:stCondLst>
                                        </p:cTn>
                                        <p:tgtEl>
                                          <p:spTgt spid="11"/>
                                        </p:tgtEl>
                                        <p:attrNameLst>
                                          <p:attrName>style.visibility</p:attrName>
                                        </p:attrNameLst>
                                      </p:cBhvr>
                                      <p:to>
                                        <p:strVal val="visible"/>
                                      </p:to>
                                    </p:set>
                                    <p:anim calcmode="lin" valueType="num">
                                      <p:cBhvr additive="base">
                                        <p:cTn id="104" dur="500" fill="hold"/>
                                        <p:tgtEl>
                                          <p:spTgt spid="11"/>
                                        </p:tgtEl>
                                        <p:attrNameLst>
                                          <p:attrName>ppt_x</p:attrName>
                                        </p:attrNameLst>
                                      </p:cBhvr>
                                      <p:tavLst>
                                        <p:tav tm="0">
                                          <p:val>
                                            <p:strVal val="1+#ppt_w/2"/>
                                          </p:val>
                                        </p:tav>
                                        <p:tav tm="100000">
                                          <p:val>
                                            <p:strVal val="#ppt_x"/>
                                          </p:val>
                                        </p:tav>
                                      </p:tavLst>
                                    </p:anim>
                                    <p:anim calcmode="lin" valueType="num">
                                      <p:cBhvr additive="base">
                                        <p:cTn id="105" dur="500" fill="hold"/>
                                        <p:tgtEl>
                                          <p:spTgt spid="11"/>
                                        </p:tgtEl>
                                        <p:attrNameLst>
                                          <p:attrName>ppt_y</p:attrName>
                                        </p:attrNameLst>
                                      </p:cBhvr>
                                      <p:tavLst>
                                        <p:tav tm="0">
                                          <p:val>
                                            <p:strVal val="1+#ppt_h/2"/>
                                          </p:val>
                                        </p:tav>
                                        <p:tav tm="100000">
                                          <p:val>
                                            <p:strVal val="#ppt_y"/>
                                          </p:val>
                                        </p:tav>
                                      </p:tavLst>
                                    </p:anim>
                                  </p:childTnLst>
                                </p:cTn>
                              </p:par>
                              <p:par>
                                <p:cTn id="106" presetID="2" presetClass="entr" presetSubtype="6" fill="hold" grpId="0" nodeType="withEffect">
                                  <p:stCondLst>
                                    <p:cond delay="300"/>
                                  </p:stCondLst>
                                  <p:childTnLst>
                                    <p:set>
                                      <p:cBhvr>
                                        <p:cTn id="107" dur="1" fill="hold">
                                          <p:stCondLst>
                                            <p:cond delay="0"/>
                                          </p:stCondLst>
                                        </p:cTn>
                                        <p:tgtEl>
                                          <p:spTgt spid="12"/>
                                        </p:tgtEl>
                                        <p:attrNameLst>
                                          <p:attrName>style.visibility</p:attrName>
                                        </p:attrNameLst>
                                      </p:cBhvr>
                                      <p:to>
                                        <p:strVal val="visible"/>
                                      </p:to>
                                    </p:set>
                                    <p:anim calcmode="lin" valueType="num">
                                      <p:cBhvr additive="base">
                                        <p:cTn id="108" dur="500" fill="hold"/>
                                        <p:tgtEl>
                                          <p:spTgt spid="12"/>
                                        </p:tgtEl>
                                        <p:attrNameLst>
                                          <p:attrName>ppt_x</p:attrName>
                                        </p:attrNameLst>
                                      </p:cBhvr>
                                      <p:tavLst>
                                        <p:tav tm="0">
                                          <p:val>
                                            <p:strVal val="1+#ppt_w/2"/>
                                          </p:val>
                                        </p:tav>
                                        <p:tav tm="100000">
                                          <p:val>
                                            <p:strVal val="#ppt_x"/>
                                          </p:val>
                                        </p:tav>
                                      </p:tavLst>
                                    </p:anim>
                                    <p:anim calcmode="lin" valueType="num">
                                      <p:cBhvr additive="base">
                                        <p:cTn id="109" dur="500" fill="hold"/>
                                        <p:tgtEl>
                                          <p:spTgt spid="12"/>
                                        </p:tgtEl>
                                        <p:attrNameLst>
                                          <p:attrName>ppt_y</p:attrName>
                                        </p:attrNameLst>
                                      </p:cBhvr>
                                      <p:tavLst>
                                        <p:tav tm="0">
                                          <p:val>
                                            <p:strVal val="1+#ppt_h/2"/>
                                          </p:val>
                                        </p:tav>
                                        <p:tav tm="100000">
                                          <p:val>
                                            <p:strVal val="#ppt_y"/>
                                          </p:val>
                                        </p:tav>
                                      </p:tavLst>
                                    </p:anim>
                                  </p:childTnLst>
                                </p:cTn>
                              </p:par>
                            </p:childTnLst>
                          </p:cTn>
                        </p:par>
                        <p:par>
                          <p:cTn id="110" fill="hold">
                            <p:stCondLst>
                              <p:cond delay="3439"/>
                            </p:stCondLst>
                            <p:childTnLst>
                              <p:par>
                                <p:cTn id="111" presetID="47" presetClass="entr" presetSubtype="0" fill="hold" grpId="0" nodeType="after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fade">
                                      <p:cBhvr>
                                        <p:cTn id="113" dur="300"/>
                                        <p:tgtEl>
                                          <p:spTgt spid="25"/>
                                        </p:tgtEl>
                                      </p:cBhvr>
                                    </p:animEffect>
                                    <p:anim calcmode="lin" valueType="num">
                                      <p:cBhvr>
                                        <p:cTn id="114" dur="300" fill="hold"/>
                                        <p:tgtEl>
                                          <p:spTgt spid="25"/>
                                        </p:tgtEl>
                                        <p:attrNameLst>
                                          <p:attrName>ppt_x</p:attrName>
                                        </p:attrNameLst>
                                      </p:cBhvr>
                                      <p:tavLst>
                                        <p:tav tm="0">
                                          <p:val>
                                            <p:strVal val="#ppt_x"/>
                                          </p:val>
                                        </p:tav>
                                        <p:tav tm="100000">
                                          <p:val>
                                            <p:strVal val="#ppt_x"/>
                                          </p:val>
                                        </p:tav>
                                      </p:tavLst>
                                    </p:anim>
                                    <p:anim calcmode="lin" valueType="num">
                                      <p:cBhvr>
                                        <p:cTn id="115" dur="300" fill="hold"/>
                                        <p:tgtEl>
                                          <p:spTgt spid="25"/>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fade">
                                      <p:cBhvr>
                                        <p:cTn id="118" dur="300"/>
                                        <p:tgtEl>
                                          <p:spTgt spid="26"/>
                                        </p:tgtEl>
                                      </p:cBhvr>
                                    </p:animEffect>
                                    <p:anim calcmode="lin" valueType="num">
                                      <p:cBhvr>
                                        <p:cTn id="119" dur="300" fill="hold"/>
                                        <p:tgtEl>
                                          <p:spTgt spid="26"/>
                                        </p:tgtEl>
                                        <p:attrNameLst>
                                          <p:attrName>ppt_x</p:attrName>
                                        </p:attrNameLst>
                                      </p:cBhvr>
                                      <p:tavLst>
                                        <p:tav tm="0">
                                          <p:val>
                                            <p:strVal val="#ppt_x"/>
                                          </p:val>
                                        </p:tav>
                                        <p:tav tm="100000">
                                          <p:val>
                                            <p:strVal val="#ppt_x"/>
                                          </p:val>
                                        </p:tav>
                                      </p:tavLst>
                                    </p:anim>
                                    <p:anim calcmode="lin" valueType="num">
                                      <p:cBhvr>
                                        <p:cTn id="120" dur="300" fill="hold"/>
                                        <p:tgtEl>
                                          <p:spTgt spid="26"/>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fade">
                                      <p:cBhvr>
                                        <p:cTn id="123" dur="300"/>
                                        <p:tgtEl>
                                          <p:spTgt spid="27"/>
                                        </p:tgtEl>
                                      </p:cBhvr>
                                    </p:animEffect>
                                    <p:anim calcmode="lin" valueType="num">
                                      <p:cBhvr>
                                        <p:cTn id="124" dur="300" fill="hold"/>
                                        <p:tgtEl>
                                          <p:spTgt spid="27"/>
                                        </p:tgtEl>
                                        <p:attrNameLst>
                                          <p:attrName>ppt_x</p:attrName>
                                        </p:attrNameLst>
                                      </p:cBhvr>
                                      <p:tavLst>
                                        <p:tav tm="0">
                                          <p:val>
                                            <p:strVal val="#ppt_x"/>
                                          </p:val>
                                        </p:tav>
                                        <p:tav tm="100000">
                                          <p:val>
                                            <p:strVal val="#ppt_x"/>
                                          </p:val>
                                        </p:tav>
                                      </p:tavLst>
                                    </p:anim>
                                    <p:anim calcmode="lin" valueType="num">
                                      <p:cBhvr>
                                        <p:cTn id="125" dur="300" fill="hold"/>
                                        <p:tgtEl>
                                          <p:spTgt spid="27"/>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fade">
                                      <p:cBhvr>
                                        <p:cTn id="128" dur="300"/>
                                        <p:tgtEl>
                                          <p:spTgt spid="28"/>
                                        </p:tgtEl>
                                      </p:cBhvr>
                                    </p:animEffect>
                                    <p:anim calcmode="lin" valueType="num">
                                      <p:cBhvr>
                                        <p:cTn id="129" dur="300" fill="hold"/>
                                        <p:tgtEl>
                                          <p:spTgt spid="28"/>
                                        </p:tgtEl>
                                        <p:attrNameLst>
                                          <p:attrName>ppt_x</p:attrName>
                                        </p:attrNameLst>
                                      </p:cBhvr>
                                      <p:tavLst>
                                        <p:tav tm="0">
                                          <p:val>
                                            <p:strVal val="#ppt_x"/>
                                          </p:val>
                                        </p:tav>
                                        <p:tav tm="100000">
                                          <p:val>
                                            <p:strVal val="#ppt_x"/>
                                          </p:val>
                                        </p:tav>
                                      </p:tavLst>
                                    </p:anim>
                                    <p:anim calcmode="lin" valueType="num">
                                      <p:cBhvr>
                                        <p:cTn id="130" dur="3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animBg="1"/>
      <p:bldP spid="6" grpId="0" animBg="1"/>
      <p:bldP spid="7" grpId="0" animBg="1"/>
      <p:bldP spid="8" grpId="0" animBg="1"/>
      <p:bldP spid="9" grpId="0" animBg="1"/>
      <p:bldP spid="10" grpId="0" animBg="1"/>
      <p:bldP spid="11" grpId="0" animBg="1"/>
      <p:bldP spid="12" grpId="0" animBg="1"/>
      <p:bldP spid="21" grpId="0"/>
      <p:bldP spid="22" grpId="0"/>
      <p:bldP spid="23"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Rectangle 18"/>
          <p:cNvSpPr/>
          <p:nvPr/>
        </p:nvSpPr>
        <p:spPr>
          <a:xfrm>
            <a:off x="7137400" y="1150938"/>
            <a:ext cx="4205288" cy="5370512"/>
          </a:xfrm>
          <a:prstGeom prst="rect">
            <a:avLst/>
          </a:prstGeom>
          <a:blipFill rotWithShape="1">
            <a:blip r:embed="rId1"/>
            <a:stretch>
              <a:fillRect/>
            </a:stretch>
          </a:blip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5" name="Rectangle 15"/>
          <p:cNvSpPr>
            <a:spLocks noChangeArrowheads="1"/>
          </p:cNvSpPr>
          <p:nvPr/>
        </p:nvSpPr>
        <p:spPr bwMode="auto">
          <a:xfrm>
            <a:off x="923925" y="5027613"/>
            <a:ext cx="6110288" cy="1366838"/>
          </a:xfrm>
          <a:prstGeom prst="rect">
            <a:avLst/>
          </a:prstGeom>
          <a:solidFill>
            <a:schemeClr val="accent2">
              <a:lumMod val="95000"/>
            </a:schemeClr>
          </a:solidFill>
          <a:ln>
            <a:solidFill>
              <a:schemeClr val="accent2">
                <a:lumMod val="85000"/>
              </a:schemeClr>
            </a:solid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Rectangle 11"/>
          <p:cNvSpPr>
            <a:spLocks noChangeArrowheads="1"/>
          </p:cNvSpPr>
          <p:nvPr/>
        </p:nvSpPr>
        <p:spPr bwMode="auto">
          <a:xfrm>
            <a:off x="923925" y="3308350"/>
            <a:ext cx="6110288" cy="1366838"/>
          </a:xfrm>
          <a:prstGeom prst="rect">
            <a:avLst/>
          </a:prstGeom>
          <a:solidFill>
            <a:schemeClr val="accent2">
              <a:lumMod val="95000"/>
            </a:schemeClr>
          </a:solidFill>
          <a:ln>
            <a:solidFill>
              <a:schemeClr val="accent2">
                <a:lumMod val="85000"/>
              </a:schemeClr>
            </a:solid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8"/>
          <p:cNvSpPr>
            <a:spLocks noChangeArrowheads="1"/>
          </p:cNvSpPr>
          <p:nvPr/>
        </p:nvSpPr>
        <p:spPr bwMode="auto">
          <a:xfrm>
            <a:off x="923925" y="1133475"/>
            <a:ext cx="6110288" cy="1779588"/>
          </a:xfrm>
          <a:prstGeom prst="rect">
            <a:avLst/>
          </a:prstGeom>
          <a:solidFill>
            <a:schemeClr val="accent2">
              <a:lumMod val="95000"/>
            </a:schemeClr>
          </a:solidFill>
          <a:ln>
            <a:solidFill>
              <a:schemeClr val="accent2">
                <a:lumMod val="85000"/>
              </a:schemeClr>
            </a:solid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reeform 6"/>
          <p:cNvSpPr/>
          <p:nvPr/>
        </p:nvSpPr>
        <p:spPr bwMode="auto">
          <a:xfrm>
            <a:off x="841375" y="3057525"/>
            <a:ext cx="82550" cy="544513"/>
          </a:xfrm>
          <a:custGeom>
            <a:avLst/>
            <a:gdLst>
              <a:gd name="T0" fmla="*/ 0 w 102"/>
              <a:gd name="T1" fmla="*/ 0 h 474"/>
              <a:gd name="T2" fmla="*/ 102 w 102"/>
              <a:gd name="T3" fmla="*/ 108 h 474"/>
              <a:gd name="T4" fmla="*/ 102 w 102"/>
              <a:gd name="T5" fmla="*/ 474 h 474"/>
              <a:gd name="T6" fmla="*/ 0 w 102"/>
              <a:gd name="T7" fmla="*/ 366 h 474"/>
              <a:gd name="T8" fmla="*/ 0 w 102"/>
              <a:gd name="T9" fmla="*/ 0 h 474"/>
            </a:gdLst>
            <a:ahLst/>
            <a:cxnLst>
              <a:cxn ang="0">
                <a:pos x="T0" y="T1"/>
              </a:cxn>
              <a:cxn ang="0">
                <a:pos x="T2" y="T3"/>
              </a:cxn>
              <a:cxn ang="0">
                <a:pos x="T4" y="T5"/>
              </a:cxn>
              <a:cxn ang="0">
                <a:pos x="T6" y="T7"/>
              </a:cxn>
              <a:cxn ang="0">
                <a:pos x="T8" y="T9"/>
              </a:cxn>
            </a:cxnLst>
            <a:rect l="0" t="0" r="r" b="b"/>
            <a:pathLst>
              <a:path w="102" h="474">
                <a:moveTo>
                  <a:pt x="0" y="0"/>
                </a:moveTo>
                <a:lnTo>
                  <a:pt x="102" y="108"/>
                </a:lnTo>
                <a:lnTo>
                  <a:pt x="102" y="474"/>
                </a:lnTo>
                <a:lnTo>
                  <a:pt x="0" y="366"/>
                </a:lnTo>
                <a:lnTo>
                  <a:pt x="0"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Freeform 7"/>
          <p:cNvSpPr/>
          <p:nvPr/>
        </p:nvSpPr>
        <p:spPr bwMode="auto">
          <a:xfrm>
            <a:off x="841375" y="901700"/>
            <a:ext cx="82550" cy="547688"/>
          </a:xfrm>
          <a:custGeom>
            <a:avLst/>
            <a:gdLst>
              <a:gd name="T0" fmla="*/ 0 w 102"/>
              <a:gd name="T1" fmla="*/ 0 h 474"/>
              <a:gd name="T2" fmla="*/ 102 w 102"/>
              <a:gd name="T3" fmla="*/ 108 h 474"/>
              <a:gd name="T4" fmla="*/ 102 w 102"/>
              <a:gd name="T5" fmla="*/ 474 h 474"/>
              <a:gd name="T6" fmla="*/ 0 w 102"/>
              <a:gd name="T7" fmla="*/ 366 h 474"/>
              <a:gd name="T8" fmla="*/ 0 w 102"/>
              <a:gd name="T9" fmla="*/ 0 h 474"/>
            </a:gdLst>
            <a:ahLst/>
            <a:cxnLst>
              <a:cxn ang="0">
                <a:pos x="T0" y="T1"/>
              </a:cxn>
              <a:cxn ang="0">
                <a:pos x="T2" y="T3"/>
              </a:cxn>
              <a:cxn ang="0">
                <a:pos x="T4" y="T5"/>
              </a:cxn>
              <a:cxn ang="0">
                <a:pos x="T6" y="T7"/>
              </a:cxn>
              <a:cxn ang="0">
                <a:pos x="T8" y="T9"/>
              </a:cxn>
            </a:cxnLst>
            <a:rect l="0" t="0" r="r" b="b"/>
            <a:pathLst>
              <a:path w="102" h="474">
                <a:moveTo>
                  <a:pt x="0" y="0"/>
                </a:moveTo>
                <a:lnTo>
                  <a:pt x="102" y="108"/>
                </a:lnTo>
                <a:lnTo>
                  <a:pt x="102" y="474"/>
                </a:lnTo>
                <a:lnTo>
                  <a:pt x="0" y="366"/>
                </a:lnTo>
                <a:lnTo>
                  <a:pt x="0"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Freeform 9"/>
          <p:cNvSpPr/>
          <p:nvPr/>
        </p:nvSpPr>
        <p:spPr>
          <a:xfrm>
            <a:off x="841375" y="919163"/>
            <a:ext cx="2843213" cy="423862"/>
          </a:xfrm>
          <a:custGeom>
            <a:avLst/>
            <a:gdLst/>
            <a:ahLst/>
            <a:cxnLst>
              <a:cxn ang="0">
                <a:pos x="0" y="0"/>
              </a:cxn>
              <a:cxn ang="0">
                <a:pos x="2843521" y="0"/>
              </a:cxn>
              <a:cxn ang="0">
                <a:pos x="2679407" y="213852"/>
              </a:cxn>
              <a:cxn ang="0">
                <a:pos x="2843521" y="423080"/>
              </a:cxn>
              <a:cxn ang="0">
                <a:pos x="0" y="423080"/>
              </a:cxn>
              <a:cxn ang="0">
                <a:pos x="0" y="0"/>
              </a:cxn>
            </a:cxnLst>
            <a:rect l="0" t="0" r="0" b="0"/>
            <a:pathLst>
              <a:path w="2547" h="366">
                <a:moveTo>
                  <a:pt x="0" y="0"/>
                </a:moveTo>
                <a:lnTo>
                  <a:pt x="2547" y="0"/>
                </a:lnTo>
                <a:lnTo>
                  <a:pt x="2400" y="185"/>
                </a:lnTo>
                <a:lnTo>
                  <a:pt x="2547" y="366"/>
                </a:lnTo>
                <a:lnTo>
                  <a:pt x="0" y="366"/>
                </a:lnTo>
                <a:lnTo>
                  <a:pt x="0" y="0"/>
                </a:lnTo>
                <a:close/>
              </a:path>
            </a:pathLst>
          </a:custGeom>
          <a:solidFill>
            <a:schemeClr val="tx2">
              <a:alpha val="100000"/>
            </a:schemeClr>
          </a:solidFill>
          <a:ln w="9525">
            <a:noFill/>
          </a:ln>
        </p:spPr>
        <p:txBody>
          <a:bodyPr/>
          <a:lstStyle/>
          <a:p>
            <a:endParaRPr lang="zh-CN" altLang="en-US"/>
          </a:p>
        </p:txBody>
      </p:sp>
      <p:sp>
        <p:nvSpPr>
          <p:cNvPr id="11" name="Freeform 12"/>
          <p:cNvSpPr/>
          <p:nvPr/>
        </p:nvSpPr>
        <p:spPr>
          <a:xfrm>
            <a:off x="841375" y="3074988"/>
            <a:ext cx="2957513" cy="420687"/>
          </a:xfrm>
          <a:custGeom>
            <a:avLst/>
            <a:gdLst/>
            <a:ahLst/>
            <a:cxnLst>
              <a:cxn ang="0">
                <a:pos x="0" y="0"/>
              </a:cxn>
              <a:cxn ang="0">
                <a:pos x="2957349" y="0"/>
              </a:cxn>
              <a:cxn ang="0">
                <a:pos x="2793238" y="213858"/>
              </a:cxn>
              <a:cxn ang="0">
                <a:pos x="2957349" y="420817"/>
              </a:cxn>
              <a:cxn ang="0">
                <a:pos x="0" y="420817"/>
              </a:cxn>
              <a:cxn ang="0">
                <a:pos x="0" y="0"/>
              </a:cxn>
            </a:cxnLst>
            <a:rect l="0" t="0" r="0" b="0"/>
            <a:pathLst>
              <a:path w="2649" h="366">
                <a:moveTo>
                  <a:pt x="0" y="0"/>
                </a:moveTo>
                <a:lnTo>
                  <a:pt x="2649" y="0"/>
                </a:lnTo>
                <a:lnTo>
                  <a:pt x="2502" y="186"/>
                </a:lnTo>
                <a:lnTo>
                  <a:pt x="2649" y="366"/>
                </a:lnTo>
                <a:lnTo>
                  <a:pt x="0" y="366"/>
                </a:lnTo>
                <a:lnTo>
                  <a:pt x="0" y="0"/>
                </a:lnTo>
                <a:close/>
              </a:path>
            </a:pathLst>
          </a:custGeom>
          <a:solidFill>
            <a:schemeClr val="bg2">
              <a:alpha val="100000"/>
            </a:schemeClr>
          </a:solidFill>
          <a:ln w="9525">
            <a:noFill/>
          </a:ln>
        </p:spPr>
        <p:txBody>
          <a:bodyPr/>
          <a:lstStyle/>
          <a:p>
            <a:endParaRPr lang="zh-CN" altLang="en-US"/>
          </a:p>
        </p:txBody>
      </p:sp>
      <p:sp>
        <p:nvSpPr>
          <p:cNvPr id="12" name="Freeform 14"/>
          <p:cNvSpPr/>
          <p:nvPr/>
        </p:nvSpPr>
        <p:spPr bwMode="auto">
          <a:xfrm>
            <a:off x="841375" y="4797425"/>
            <a:ext cx="82550" cy="544513"/>
          </a:xfrm>
          <a:custGeom>
            <a:avLst/>
            <a:gdLst>
              <a:gd name="T0" fmla="*/ 0 w 102"/>
              <a:gd name="T1" fmla="*/ 0 h 474"/>
              <a:gd name="T2" fmla="*/ 102 w 102"/>
              <a:gd name="T3" fmla="*/ 108 h 474"/>
              <a:gd name="T4" fmla="*/ 102 w 102"/>
              <a:gd name="T5" fmla="*/ 474 h 474"/>
              <a:gd name="T6" fmla="*/ 0 w 102"/>
              <a:gd name="T7" fmla="*/ 366 h 474"/>
              <a:gd name="T8" fmla="*/ 0 w 102"/>
              <a:gd name="T9" fmla="*/ 0 h 474"/>
            </a:gdLst>
            <a:ahLst/>
            <a:cxnLst>
              <a:cxn ang="0">
                <a:pos x="T0" y="T1"/>
              </a:cxn>
              <a:cxn ang="0">
                <a:pos x="T2" y="T3"/>
              </a:cxn>
              <a:cxn ang="0">
                <a:pos x="T4" y="T5"/>
              </a:cxn>
              <a:cxn ang="0">
                <a:pos x="T6" y="T7"/>
              </a:cxn>
              <a:cxn ang="0">
                <a:pos x="T8" y="T9"/>
              </a:cxn>
            </a:cxnLst>
            <a:rect l="0" t="0" r="r" b="b"/>
            <a:pathLst>
              <a:path w="102" h="474">
                <a:moveTo>
                  <a:pt x="0" y="0"/>
                </a:moveTo>
                <a:lnTo>
                  <a:pt x="102" y="108"/>
                </a:lnTo>
                <a:lnTo>
                  <a:pt x="102" y="474"/>
                </a:lnTo>
                <a:lnTo>
                  <a:pt x="0" y="366"/>
                </a:lnTo>
                <a:lnTo>
                  <a:pt x="0" y="0"/>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Freeform 16"/>
          <p:cNvSpPr/>
          <p:nvPr/>
        </p:nvSpPr>
        <p:spPr>
          <a:xfrm>
            <a:off x="841375" y="4814888"/>
            <a:ext cx="2957513" cy="420687"/>
          </a:xfrm>
          <a:custGeom>
            <a:avLst/>
            <a:gdLst/>
            <a:ahLst/>
            <a:cxnLst>
              <a:cxn ang="0">
                <a:pos x="0" y="0"/>
              </a:cxn>
              <a:cxn ang="0">
                <a:pos x="2957349" y="0"/>
              </a:cxn>
              <a:cxn ang="0">
                <a:pos x="2793238" y="213858"/>
              </a:cxn>
              <a:cxn ang="0">
                <a:pos x="2957349" y="420817"/>
              </a:cxn>
              <a:cxn ang="0">
                <a:pos x="0" y="420817"/>
              </a:cxn>
              <a:cxn ang="0">
                <a:pos x="0" y="0"/>
              </a:cxn>
            </a:cxnLst>
            <a:rect l="0" t="0" r="0" b="0"/>
            <a:pathLst>
              <a:path w="2649" h="366">
                <a:moveTo>
                  <a:pt x="0" y="0"/>
                </a:moveTo>
                <a:lnTo>
                  <a:pt x="2649" y="0"/>
                </a:lnTo>
                <a:lnTo>
                  <a:pt x="2502" y="186"/>
                </a:lnTo>
                <a:lnTo>
                  <a:pt x="2649" y="366"/>
                </a:lnTo>
                <a:lnTo>
                  <a:pt x="0" y="366"/>
                </a:lnTo>
                <a:lnTo>
                  <a:pt x="0" y="0"/>
                </a:lnTo>
                <a:close/>
              </a:path>
            </a:pathLst>
          </a:custGeom>
          <a:solidFill>
            <a:schemeClr val="tx1">
              <a:alpha val="100000"/>
            </a:schemeClr>
          </a:solidFill>
          <a:ln w="9525">
            <a:noFill/>
          </a:ln>
        </p:spPr>
        <p:txBody>
          <a:bodyPr/>
          <a:lstStyle/>
          <a:p>
            <a:endParaRPr lang="zh-CN" altLang="en-US"/>
          </a:p>
        </p:txBody>
      </p:sp>
      <p:sp>
        <p:nvSpPr>
          <p:cNvPr id="14" name="TextBox 13"/>
          <p:cNvSpPr txBox="1"/>
          <p:nvPr/>
        </p:nvSpPr>
        <p:spPr>
          <a:xfrm>
            <a:off x="923925" y="920750"/>
            <a:ext cx="1466850" cy="40005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j-ea"/>
                <a:ea typeface="+mj-ea"/>
                <a:cs typeface="+mn-cs"/>
              </a:rPr>
              <a:t>有经济效益</a:t>
            </a:r>
            <a:endParaRPr kumimoji="0" lang="zh-CN" altLang="en-US" sz="2000" b="1" kern="1200" cap="none" spc="0" normalizeH="0" baseline="0" noProof="0" dirty="0">
              <a:solidFill>
                <a:schemeClr val="accent2"/>
              </a:solidFill>
              <a:latin typeface="+mj-ea"/>
              <a:ea typeface="+mj-ea"/>
              <a:cs typeface="+mn-cs"/>
            </a:endParaRPr>
          </a:p>
        </p:txBody>
      </p:sp>
      <p:sp>
        <p:nvSpPr>
          <p:cNvPr id="15" name="TextBox 14"/>
          <p:cNvSpPr txBox="1"/>
          <p:nvPr/>
        </p:nvSpPr>
        <p:spPr>
          <a:xfrm>
            <a:off x="923925" y="3108325"/>
            <a:ext cx="1466850" cy="40005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j-ea"/>
                <a:ea typeface="+mj-ea"/>
                <a:cs typeface="+mn-cs"/>
              </a:rPr>
              <a:t>有利于群众</a:t>
            </a:r>
            <a:endParaRPr kumimoji="0" lang="zh-CN" altLang="en-US" sz="2000" b="1" kern="1200" cap="none" spc="0" normalizeH="0" baseline="0" noProof="0" dirty="0">
              <a:solidFill>
                <a:schemeClr val="accent2"/>
              </a:solidFill>
              <a:latin typeface="+mj-ea"/>
              <a:ea typeface="+mj-ea"/>
              <a:cs typeface="+mn-cs"/>
            </a:endParaRPr>
          </a:p>
        </p:txBody>
      </p:sp>
      <p:sp>
        <p:nvSpPr>
          <p:cNvPr id="16" name="TextBox 15"/>
          <p:cNvSpPr txBox="1"/>
          <p:nvPr/>
        </p:nvSpPr>
        <p:spPr>
          <a:xfrm>
            <a:off x="923925" y="4835525"/>
            <a:ext cx="2492375" cy="40005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000" b="1" kern="1200" cap="none" spc="0" normalizeH="0" baseline="0" noProof="0" dirty="0" smtClean="0">
                <a:solidFill>
                  <a:schemeClr val="accent2"/>
                </a:solidFill>
                <a:latin typeface="+mj-ea"/>
                <a:ea typeface="+mj-ea"/>
                <a:cs typeface="+mn-cs"/>
              </a:rPr>
              <a:t>有利于提升政府形象</a:t>
            </a:r>
            <a:endParaRPr kumimoji="0" lang="zh-CN" altLang="en-US" sz="2000" b="1" kern="1200" cap="none" spc="0" normalizeH="0" baseline="0" noProof="0" dirty="0">
              <a:solidFill>
                <a:schemeClr val="accent2"/>
              </a:solidFill>
              <a:latin typeface="+mj-ea"/>
              <a:ea typeface="+mj-ea"/>
              <a:cs typeface="+mn-cs"/>
            </a:endParaRPr>
          </a:p>
        </p:txBody>
      </p:sp>
      <p:sp>
        <p:nvSpPr>
          <p:cNvPr id="17" name="TextBox 16"/>
          <p:cNvSpPr txBox="1"/>
          <p:nvPr/>
        </p:nvSpPr>
        <p:spPr>
          <a:xfrm>
            <a:off x="1244600" y="1449388"/>
            <a:ext cx="5576888" cy="120015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可以添加主要内容这里可以添加主要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可以添加主要内容这里可以添加主要</a:t>
            </a:r>
            <a:r>
              <a:rPr kumimoji="0" lang="zh-CN" altLang="en-US" kern="1200" cap="none" spc="0" normalizeH="0" baseline="0" noProof="0" dirty="0" smtClean="0">
                <a:solidFill>
                  <a:schemeClr val="accent3"/>
                </a:solidFill>
                <a:latin typeface="+mn-ea"/>
                <a:ea typeface="+mn-ea"/>
                <a:cs typeface="+mn-cs"/>
              </a:rPr>
              <a:t>内容</a:t>
            </a:r>
            <a:endParaRPr kumimoji="0" lang="zh-CN" altLang="en-US" kern="1200" cap="none" spc="0" normalizeH="0" baseline="0" noProof="0" dirty="0">
              <a:solidFill>
                <a:schemeClr val="accent3"/>
              </a:solidFill>
              <a:latin typeface="+mn-ea"/>
              <a:ea typeface="+mn-ea"/>
              <a:cs typeface="+mn-cs"/>
            </a:endParaRPr>
          </a:p>
        </p:txBody>
      </p:sp>
      <p:sp>
        <p:nvSpPr>
          <p:cNvPr id="18" name="TextBox 17"/>
          <p:cNvSpPr txBox="1"/>
          <p:nvPr/>
        </p:nvSpPr>
        <p:spPr>
          <a:xfrm>
            <a:off x="1244600" y="3597275"/>
            <a:ext cx="5576888" cy="9239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可以添加主要内容这里可以</a:t>
            </a:r>
            <a:r>
              <a:rPr kumimoji="0" lang="zh-CN" altLang="en-US" kern="1200" cap="none" spc="0" normalizeH="0" baseline="0" noProof="0" dirty="0" smtClean="0">
                <a:solidFill>
                  <a:schemeClr val="accent3"/>
                </a:solidFill>
                <a:latin typeface="+mn-ea"/>
                <a:ea typeface="+mn-ea"/>
                <a:cs typeface="+mn-cs"/>
              </a:rPr>
              <a:t>添加</a:t>
            </a:r>
            <a:endParaRPr kumimoji="0" lang="zh-CN" altLang="en-US" kern="1200" cap="none" spc="0" normalizeH="0" baseline="0" noProof="0" dirty="0">
              <a:solidFill>
                <a:schemeClr val="accent3"/>
              </a:solidFill>
              <a:latin typeface="+mn-ea"/>
              <a:ea typeface="+mn-ea"/>
              <a:cs typeface="+mn-cs"/>
            </a:endParaRPr>
          </a:p>
        </p:txBody>
      </p:sp>
      <p:sp>
        <p:nvSpPr>
          <p:cNvPr id="19" name="TextBox 18"/>
          <p:cNvSpPr txBox="1"/>
          <p:nvPr/>
        </p:nvSpPr>
        <p:spPr>
          <a:xfrm>
            <a:off x="1244600" y="5322888"/>
            <a:ext cx="5576888" cy="922338"/>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这里可以添加主要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可以添加主要内容这里可以</a:t>
            </a:r>
            <a:r>
              <a:rPr kumimoji="0" lang="zh-CN" altLang="en-US" kern="1200" cap="none" spc="0" normalizeH="0" baseline="0" noProof="0" dirty="0" smtClean="0">
                <a:solidFill>
                  <a:schemeClr val="accent3"/>
                </a:solidFill>
                <a:latin typeface="+mn-ea"/>
                <a:ea typeface="+mn-ea"/>
                <a:cs typeface="+mn-cs"/>
              </a:rPr>
              <a:t>添加</a:t>
            </a:r>
            <a:endParaRPr kumimoji="0" lang="zh-CN" altLang="en-US" kern="1200" cap="none" spc="0" normalizeH="0" baseline="0" noProof="0" dirty="0">
              <a:solidFill>
                <a:schemeClr val="accent3"/>
              </a:solidFill>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4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1939"/>
                            </p:stCondLst>
                            <p:childTnLst>
                              <p:par>
                                <p:cTn id="25" presetID="2" presetClass="entr" presetSubtype="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1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20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par>
                          <p:cTn id="37" fill="hold">
                            <p:stCondLst>
                              <p:cond delay="2439"/>
                            </p:stCondLst>
                            <p:childTnLst>
                              <p:par>
                                <p:cTn id="38" presetID="22" presetClass="entr" presetSubtype="2"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right)">
                                      <p:cBhvr>
                                        <p:cTn id="40" dur="300"/>
                                        <p:tgtEl>
                                          <p:spTgt spid="8"/>
                                        </p:tgtEl>
                                      </p:cBhvr>
                                    </p:animEffect>
                                  </p:childTnLst>
                                </p:cTn>
                              </p:par>
                              <p:par>
                                <p:cTn id="41" presetID="22" presetClass="entr" presetSubtype="2"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300"/>
                                        <p:tgtEl>
                                          <p:spTgt spid="9"/>
                                        </p:tgtEl>
                                      </p:cBhvr>
                                    </p:animEffect>
                                  </p:childTnLst>
                                </p:cTn>
                              </p:par>
                              <p:par>
                                <p:cTn id="44" presetID="22" presetClass="entr" presetSubtype="2"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right)">
                                      <p:cBhvr>
                                        <p:cTn id="46" dur="300"/>
                                        <p:tgtEl>
                                          <p:spTgt spid="12"/>
                                        </p:tgtEl>
                                      </p:cBhvr>
                                    </p:animEffect>
                                  </p:childTnLst>
                                </p:cTn>
                              </p:par>
                            </p:childTnLst>
                          </p:cTn>
                        </p:par>
                        <p:par>
                          <p:cTn id="47" fill="hold">
                            <p:stCondLst>
                              <p:cond delay="2939"/>
                            </p:stCondLst>
                            <p:childTnLst>
                              <p:par>
                                <p:cTn id="48" presetID="22" presetClass="entr" presetSubtype="8"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22" presetClass="entr" presetSubtype="8"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par>
                                <p:cTn id="54" presetID="22" presetClass="entr" presetSubtype="8"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3439"/>
                            </p:stCondLst>
                            <p:childTnLst>
                              <p:par>
                                <p:cTn id="58" presetID="22" presetClass="entr" presetSubtype="8"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par>
                          <p:cTn id="67" fill="hold">
                            <p:stCondLst>
                              <p:cond delay="3939"/>
                            </p:stCondLst>
                            <p:childTnLst>
                              <p:par>
                                <p:cTn id="68" presetID="22" presetClass="entr" presetSubtype="1"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up)">
                                      <p:cBhvr>
                                        <p:cTn id="70" dur="500"/>
                                        <p:tgtEl>
                                          <p:spTgt spid="17"/>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500"/>
                                        <p:tgtEl>
                                          <p:spTgt spid="18"/>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up)">
                                      <p:cBhvr>
                                        <p:cTn id="7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animBg="1"/>
      <p:bldP spid="6" grpId="0" animBg="1"/>
      <p:bldP spid="7" grpId="0" animBg="1"/>
      <p:bldP spid="14" grpId="0"/>
      <p:bldP spid="15" grpId="0"/>
      <p:bldP spid="16" grpId="0"/>
      <p:bldP spid="17" grpId="0"/>
      <p:bldP spid="18"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TextBox 3"/>
          <p:cNvSpPr txBox="1"/>
          <p:nvPr/>
        </p:nvSpPr>
        <p:spPr>
          <a:xfrm>
            <a:off x="5654675" y="1257300"/>
            <a:ext cx="5700713" cy="9239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这里描述您的主要内容</a:t>
            </a:r>
            <a:r>
              <a:rPr kumimoji="0" lang="zh-CN" altLang="en-US" kern="1200" cap="none" spc="0" normalizeH="0" baseline="0" noProof="0" dirty="0">
                <a:solidFill>
                  <a:schemeClr val="accent3"/>
                </a:solidFill>
                <a:latin typeface="+mn-ea"/>
                <a:ea typeface="+mn-ea"/>
                <a:cs typeface="+mn-cs"/>
              </a:rPr>
              <a:t>这里描述您的主要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这里描述您的主要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这里描述您的主要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这里描述您的主要</a:t>
            </a:r>
            <a:r>
              <a:rPr kumimoji="0" lang="zh-CN" altLang="en-US" kern="1200" cap="none" spc="0" normalizeH="0" baseline="0" noProof="0" dirty="0" smtClean="0">
                <a:solidFill>
                  <a:schemeClr val="accent3"/>
                </a:solidFill>
                <a:latin typeface="+mn-ea"/>
                <a:ea typeface="+mn-ea"/>
                <a:cs typeface="+mn-cs"/>
              </a:rPr>
              <a:t>内容</a:t>
            </a:r>
            <a:r>
              <a:rPr kumimoji="0" lang="zh-CN" altLang="en-US" kern="1200" cap="none" spc="0" normalizeH="0" baseline="0" noProof="0" dirty="0">
                <a:solidFill>
                  <a:schemeClr val="accent3"/>
                </a:solidFill>
                <a:latin typeface="+mn-ea"/>
                <a:ea typeface="+mn-ea"/>
                <a:cs typeface="+mn-cs"/>
              </a:rPr>
              <a:t>这里描述您的主要</a:t>
            </a:r>
            <a:r>
              <a:rPr kumimoji="0" lang="zh-CN" altLang="en-US" kern="1200" cap="none" spc="0" normalizeH="0" baseline="0" noProof="0" dirty="0" smtClean="0">
                <a:solidFill>
                  <a:schemeClr val="accent3"/>
                </a:solidFill>
                <a:latin typeface="+mn-ea"/>
                <a:ea typeface="+mn-ea"/>
                <a:cs typeface="+mn-cs"/>
              </a:rPr>
              <a:t>内容</a:t>
            </a:r>
            <a:endParaRPr kumimoji="0" lang="zh-CN" altLang="en-US" kern="1200" cap="none" spc="0" normalizeH="0" baseline="0" noProof="0" dirty="0">
              <a:solidFill>
                <a:schemeClr val="accent3"/>
              </a:solidFill>
              <a:latin typeface="+mn-ea"/>
              <a:ea typeface="+mn-ea"/>
              <a:cs typeface="+mn-cs"/>
            </a:endParaRPr>
          </a:p>
        </p:txBody>
      </p:sp>
      <p:sp>
        <p:nvSpPr>
          <p:cNvPr id="5" name="Freeform 14"/>
          <p:cNvSpPr/>
          <p:nvPr/>
        </p:nvSpPr>
        <p:spPr>
          <a:xfrm>
            <a:off x="4306888" y="1328738"/>
            <a:ext cx="1112837" cy="1112837"/>
          </a:xfrm>
          <a:custGeom>
            <a:avLst/>
            <a:gdLst/>
            <a:ahLst/>
            <a:cxnLst>
              <a:cxn ang="0">
                <a:pos x="1112120" y="562757"/>
              </a:cxn>
              <a:cxn ang="0">
                <a:pos x="556232" y="1111394"/>
              </a:cxn>
              <a:cxn ang="0">
                <a:pos x="0" y="555525"/>
              </a:cxn>
              <a:cxn ang="0">
                <a:pos x="548995" y="0"/>
              </a:cxn>
              <a:cxn ang="0">
                <a:pos x="548995" y="0"/>
              </a:cxn>
              <a:cxn ang="0">
                <a:pos x="556232" y="0"/>
              </a:cxn>
              <a:cxn ang="0">
                <a:pos x="1112120" y="0"/>
              </a:cxn>
              <a:cxn ang="0">
                <a:pos x="1112120" y="555525"/>
              </a:cxn>
              <a:cxn ang="0">
                <a:pos x="1112120" y="562757"/>
              </a:cxn>
            </a:cxnLst>
            <a:rect l="0" t="0" r="0" b="0"/>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tx2">
              <a:alpha val="100000"/>
            </a:schemeClr>
          </a:solidFill>
          <a:ln w="9525">
            <a:noFill/>
          </a:ln>
        </p:spPr>
        <p:txBody>
          <a:bodyPr/>
          <a:lstStyle/>
          <a:p>
            <a:endParaRPr lang="zh-CN" altLang="en-US"/>
          </a:p>
        </p:txBody>
      </p:sp>
      <p:sp>
        <p:nvSpPr>
          <p:cNvPr id="6" name="TextBox 5"/>
          <p:cNvSpPr txBox="1"/>
          <p:nvPr/>
        </p:nvSpPr>
        <p:spPr>
          <a:xfrm>
            <a:off x="4384675" y="1482725"/>
            <a:ext cx="1100138"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smtClean="0">
                <a:solidFill>
                  <a:schemeClr val="accent2"/>
                </a:solidFill>
                <a:latin typeface="+mn-ea"/>
                <a:ea typeface="+mn-ea"/>
                <a:cs typeface="+mn-cs"/>
              </a:rPr>
              <a:t>主要问题一</a:t>
            </a:r>
            <a:endParaRPr kumimoji="0" lang="zh-CN" altLang="en-US" sz="2000" kern="1200" cap="none" spc="0" normalizeH="0" baseline="0" noProof="0" dirty="0">
              <a:solidFill>
                <a:schemeClr val="accent2"/>
              </a:solidFill>
              <a:latin typeface="+mn-ea"/>
              <a:ea typeface="+mn-ea"/>
              <a:cs typeface="+mn-cs"/>
            </a:endParaRPr>
          </a:p>
        </p:txBody>
      </p:sp>
      <p:sp>
        <p:nvSpPr>
          <p:cNvPr id="7" name="TextBox 6"/>
          <p:cNvSpPr txBox="1"/>
          <p:nvPr/>
        </p:nvSpPr>
        <p:spPr>
          <a:xfrm>
            <a:off x="5654675" y="3073400"/>
            <a:ext cx="5700713" cy="9239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这里描述您的主要内容这里描述您的主要内容这里描述您的主要内容这里描述您的主要内容这里描述您的主要内容这里描述您的主要内容</a:t>
            </a:r>
            <a:endParaRPr kumimoji="0" lang="zh-CN" altLang="en-US" kern="1200" cap="none" spc="0" normalizeH="0" baseline="0" noProof="0" dirty="0">
              <a:solidFill>
                <a:schemeClr val="accent3"/>
              </a:solidFill>
              <a:latin typeface="+mn-ea"/>
              <a:ea typeface="+mn-ea"/>
              <a:cs typeface="+mn-cs"/>
            </a:endParaRPr>
          </a:p>
        </p:txBody>
      </p:sp>
      <p:sp>
        <p:nvSpPr>
          <p:cNvPr id="8" name="Freeform 14"/>
          <p:cNvSpPr/>
          <p:nvPr/>
        </p:nvSpPr>
        <p:spPr>
          <a:xfrm>
            <a:off x="4306888" y="3144838"/>
            <a:ext cx="1112837" cy="1111250"/>
          </a:xfrm>
          <a:custGeom>
            <a:avLst/>
            <a:gdLst/>
            <a:ahLst/>
            <a:cxnLst>
              <a:cxn ang="0">
                <a:pos x="1112120" y="562757"/>
              </a:cxn>
              <a:cxn ang="0">
                <a:pos x="556232" y="1111394"/>
              </a:cxn>
              <a:cxn ang="0">
                <a:pos x="0" y="555525"/>
              </a:cxn>
              <a:cxn ang="0">
                <a:pos x="548995" y="0"/>
              </a:cxn>
              <a:cxn ang="0">
                <a:pos x="548995" y="0"/>
              </a:cxn>
              <a:cxn ang="0">
                <a:pos x="556232" y="0"/>
              </a:cxn>
              <a:cxn ang="0">
                <a:pos x="1112120" y="0"/>
              </a:cxn>
              <a:cxn ang="0">
                <a:pos x="1112120" y="555525"/>
              </a:cxn>
              <a:cxn ang="0">
                <a:pos x="1112120" y="562757"/>
              </a:cxn>
            </a:cxnLst>
            <a:rect l="0" t="0" r="0" b="0"/>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bg2">
              <a:alpha val="100000"/>
            </a:schemeClr>
          </a:solidFill>
          <a:ln w="9525">
            <a:noFill/>
          </a:ln>
        </p:spPr>
        <p:txBody>
          <a:bodyPr/>
          <a:lstStyle/>
          <a:p>
            <a:endParaRPr lang="zh-CN" altLang="en-US"/>
          </a:p>
        </p:txBody>
      </p:sp>
      <p:sp>
        <p:nvSpPr>
          <p:cNvPr id="9" name="TextBox 8"/>
          <p:cNvSpPr txBox="1"/>
          <p:nvPr/>
        </p:nvSpPr>
        <p:spPr>
          <a:xfrm>
            <a:off x="4384675" y="3362325"/>
            <a:ext cx="1100138"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smtClean="0">
                <a:solidFill>
                  <a:schemeClr val="accent2"/>
                </a:solidFill>
                <a:latin typeface="+mn-ea"/>
                <a:ea typeface="+mn-ea"/>
                <a:cs typeface="+mn-cs"/>
              </a:rPr>
              <a:t>主要问题二</a:t>
            </a:r>
            <a:endParaRPr kumimoji="0" lang="zh-CN" altLang="en-US" sz="2000" kern="1200" cap="none" spc="0" normalizeH="0" baseline="0" noProof="0" dirty="0">
              <a:solidFill>
                <a:schemeClr val="accent2"/>
              </a:solidFill>
              <a:latin typeface="+mn-ea"/>
              <a:ea typeface="+mn-ea"/>
              <a:cs typeface="+mn-cs"/>
            </a:endParaRPr>
          </a:p>
        </p:txBody>
      </p:sp>
      <p:sp>
        <p:nvSpPr>
          <p:cNvPr id="10" name="TextBox 9"/>
          <p:cNvSpPr txBox="1"/>
          <p:nvPr/>
        </p:nvSpPr>
        <p:spPr>
          <a:xfrm>
            <a:off x="5654675" y="4803775"/>
            <a:ext cx="5700713" cy="922338"/>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a:solidFill>
                  <a:schemeClr val="accent3"/>
                </a:solidFill>
                <a:latin typeface="+mn-ea"/>
                <a:ea typeface="+mn-ea"/>
                <a:cs typeface="+mn-cs"/>
              </a:rPr>
              <a:t>这里描述您的主要内容这里描述您的主要内容这里描述您的主要内容这里描述您的主要内容这里描述您的主要内容这里描述您的主要内容</a:t>
            </a:r>
            <a:endParaRPr kumimoji="0" lang="zh-CN" altLang="en-US" kern="1200" cap="none" spc="0" normalizeH="0" baseline="0" noProof="0" dirty="0">
              <a:solidFill>
                <a:schemeClr val="accent3"/>
              </a:solidFill>
              <a:latin typeface="+mn-ea"/>
              <a:ea typeface="+mn-ea"/>
              <a:cs typeface="+mn-cs"/>
            </a:endParaRPr>
          </a:p>
        </p:txBody>
      </p:sp>
      <p:sp>
        <p:nvSpPr>
          <p:cNvPr id="11" name="Freeform 14"/>
          <p:cNvSpPr/>
          <p:nvPr/>
        </p:nvSpPr>
        <p:spPr>
          <a:xfrm>
            <a:off x="4306888" y="4875213"/>
            <a:ext cx="1112837" cy="1111250"/>
          </a:xfrm>
          <a:custGeom>
            <a:avLst/>
            <a:gdLst/>
            <a:ahLst/>
            <a:cxnLst>
              <a:cxn ang="0">
                <a:pos x="1112120" y="562757"/>
              </a:cxn>
              <a:cxn ang="0">
                <a:pos x="556232" y="1111394"/>
              </a:cxn>
              <a:cxn ang="0">
                <a:pos x="0" y="555525"/>
              </a:cxn>
              <a:cxn ang="0">
                <a:pos x="548995" y="0"/>
              </a:cxn>
              <a:cxn ang="0">
                <a:pos x="548995" y="0"/>
              </a:cxn>
              <a:cxn ang="0">
                <a:pos x="556232" y="0"/>
              </a:cxn>
              <a:cxn ang="0">
                <a:pos x="1112120" y="0"/>
              </a:cxn>
              <a:cxn ang="0">
                <a:pos x="1112120" y="555525"/>
              </a:cxn>
              <a:cxn ang="0">
                <a:pos x="1112120" y="562757"/>
              </a:cxn>
            </a:cxnLst>
            <a:rect l="0" t="0" r="0" b="0"/>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tx1">
              <a:alpha val="100000"/>
            </a:schemeClr>
          </a:solidFill>
          <a:ln w="9525">
            <a:noFill/>
          </a:ln>
        </p:spPr>
        <p:txBody>
          <a:bodyPr/>
          <a:lstStyle/>
          <a:p>
            <a:endParaRPr lang="zh-CN" altLang="en-US"/>
          </a:p>
        </p:txBody>
      </p:sp>
      <p:sp>
        <p:nvSpPr>
          <p:cNvPr id="12" name="TextBox 11"/>
          <p:cNvSpPr txBox="1"/>
          <p:nvPr/>
        </p:nvSpPr>
        <p:spPr>
          <a:xfrm>
            <a:off x="4384675" y="5091113"/>
            <a:ext cx="1100138"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smtClean="0">
                <a:solidFill>
                  <a:schemeClr val="accent2"/>
                </a:solidFill>
                <a:latin typeface="+mn-ea"/>
                <a:ea typeface="+mn-ea"/>
                <a:cs typeface="+mn-cs"/>
              </a:rPr>
              <a:t>主要问题三</a:t>
            </a:r>
            <a:endParaRPr kumimoji="0" lang="zh-CN" altLang="en-US" sz="2000" kern="1200" cap="none" spc="0" normalizeH="0" baseline="0" noProof="0" dirty="0">
              <a:solidFill>
                <a:schemeClr val="accent2"/>
              </a:solidFill>
              <a:latin typeface="+mn-ea"/>
              <a:ea typeface="+mn-ea"/>
              <a:cs typeface="+mn-cs"/>
            </a:endParaRPr>
          </a:p>
        </p:txBody>
      </p:sp>
      <p:pic>
        <p:nvPicPr>
          <p:cNvPr id="13" name="Picture 2" descr="F:\快盘\商务图片\png\903642_153949082_2.png"/>
          <p:cNvPicPr>
            <a:picLocks noChangeAspect="1"/>
          </p:cNvPicPr>
          <p:nvPr/>
        </p:nvPicPr>
        <p:blipFill>
          <a:blip r:embed="rId1"/>
          <a:srcRect l="8713" t="11568" r="13959" b="7668"/>
          <a:stretch>
            <a:fillRect/>
          </a:stretch>
        </p:blipFill>
        <p:spPr>
          <a:xfrm>
            <a:off x="636588" y="1744663"/>
            <a:ext cx="3313112" cy="4048125"/>
          </a:xfrm>
          <a:prstGeom prst="rect">
            <a:avLst/>
          </a:prstGeom>
          <a:noFill/>
          <a:ln w="9525">
            <a:noFill/>
          </a:ln>
        </p:spPr>
      </p:pic>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42"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1939"/>
                            </p:stCondLst>
                            <p:childTnLst>
                              <p:par>
                                <p:cTn id="25" presetID="1"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35" presetClass="path" presetSubtype="0" accel="50000" fill="hold" nodeType="withEffect">
                                  <p:stCondLst>
                                    <p:cond delay="0"/>
                                  </p:stCondLst>
                                  <p:childTnLst>
                                    <p:animMotion origin="layout" path="M 3.33333E-6 -1.50786E-6 L -0.25 0.22132 " pathEditMode="relative" rAng="0" ptsTypes="AA">
                                      <p:cBhvr>
                                        <p:cTn id="32" dur="500" spd="-100000" fill="hold"/>
                                        <p:tgtEl>
                                          <p:spTgt spid="5"/>
                                        </p:tgtEl>
                                        <p:attrNameLst>
                                          <p:attrName>ppt_x</p:attrName>
                                          <p:attrName>ppt_y</p:attrName>
                                        </p:attrNameLst>
                                      </p:cBhvr>
                                      <p:rCtr x="-12500" y="11100"/>
                                    </p:animMotion>
                                  </p:childTnLst>
                                </p:cTn>
                              </p:par>
                              <p:par>
                                <p:cTn id="33" presetID="35" presetClass="path" presetSubtype="0" accel="50000" fill="hold" nodeType="withEffect">
                                  <p:stCondLst>
                                    <p:cond delay="0"/>
                                  </p:stCondLst>
                                  <p:childTnLst>
                                    <p:animMotion origin="layout" path="M 0 0 L -0.25 0 E" pathEditMode="relative" ptsTypes="">
                                      <p:cBhvr>
                                        <p:cTn id="34" dur="500" spd="-100000" fill="hold"/>
                                        <p:tgtEl>
                                          <p:spTgt spid="8"/>
                                        </p:tgtEl>
                                        <p:attrNameLst>
                                          <p:attrName>ppt_x</p:attrName>
                                          <p:attrName>ppt_y</p:attrName>
                                        </p:attrNameLst>
                                      </p:cBhvr>
                                    </p:animMotion>
                                  </p:childTnLst>
                                </p:cTn>
                              </p:par>
                              <p:par>
                                <p:cTn id="35" presetID="35" presetClass="path" presetSubtype="0" accel="50000" fill="hold" nodeType="withEffect">
                                  <p:stCondLst>
                                    <p:cond delay="0"/>
                                  </p:stCondLst>
                                  <p:childTnLst>
                                    <p:animMotion origin="layout" path="M 3.33333E-6 4.23682E-6 L -0.25 -0.25209 " pathEditMode="relative" rAng="0" ptsTypes="AA">
                                      <p:cBhvr>
                                        <p:cTn id="36" dur="500" spd="-100000" fill="hold"/>
                                        <p:tgtEl>
                                          <p:spTgt spid="11"/>
                                        </p:tgtEl>
                                        <p:attrNameLst>
                                          <p:attrName>ppt_x</p:attrName>
                                          <p:attrName>ppt_y</p:attrName>
                                        </p:attrNameLst>
                                      </p:cBhvr>
                                      <p:rCtr x="-12500" y="-12600"/>
                                    </p:animMotion>
                                  </p:childTnLst>
                                </p:cTn>
                              </p:par>
                            </p:childTnLst>
                          </p:cTn>
                        </p:par>
                        <p:par>
                          <p:cTn id="37" fill="hold">
                            <p:stCondLst>
                              <p:cond delay="1939"/>
                            </p:stCondLst>
                            <p:childTnLst>
                              <p:par>
                                <p:cTn id="38" presetID="31"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300" fill="hold"/>
                                        <p:tgtEl>
                                          <p:spTgt spid="6"/>
                                        </p:tgtEl>
                                        <p:attrNameLst>
                                          <p:attrName>ppt_w</p:attrName>
                                        </p:attrNameLst>
                                      </p:cBhvr>
                                      <p:tavLst>
                                        <p:tav tm="0">
                                          <p:val>
                                            <p:fltVal val="0"/>
                                          </p:val>
                                        </p:tav>
                                        <p:tav tm="100000">
                                          <p:val>
                                            <p:strVal val="#ppt_w"/>
                                          </p:val>
                                        </p:tav>
                                      </p:tavLst>
                                    </p:anim>
                                    <p:anim calcmode="lin" valueType="num">
                                      <p:cBhvr>
                                        <p:cTn id="41" dur="300" fill="hold"/>
                                        <p:tgtEl>
                                          <p:spTgt spid="6"/>
                                        </p:tgtEl>
                                        <p:attrNameLst>
                                          <p:attrName>ppt_h</p:attrName>
                                        </p:attrNameLst>
                                      </p:cBhvr>
                                      <p:tavLst>
                                        <p:tav tm="0">
                                          <p:val>
                                            <p:fltVal val="0"/>
                                          </p:val>
                                        </p:tav>
                                        <p:tav tm="100000">
                                          <p:val>
                                            <p:strVal val="#ppt_h"/>
                                          </p:val>
                                        </p:tav>
                                      </p:tavLst>
                                    </p:anim>
                                    <p:anim calcmode="lin" valueType="num">
                                      <p:cBhvr>
                                        <p:cTn id="42" dur="300" fill="hold"/>
                                        <p:tgtEl>
                                          <p:spTgt spid="6"/>
                                        </p:tgtEl>
                                        <p:attrNameLst>
                                          <p:attrName>style.rotation</p:attrName>
                                        </p:attrNameLst>
                                      </p:cBhvr>
                                      <p:tavLst>
                                        <p:tav tm="0">
                                          <p:val>
                                            <p:fltVal val="90"/>
                                          </p:val>
                                        </p:tav>
                                        <p:tav tm="100000">
                                          <p:val>
                                            <p:fltVal val="0"/>
                                          </p:val>
                                        </p:tav>
                                      </p:tavLst>
                                    </p:anim>
                                    <p:animEffect transition="in" filter="fade">
                                      <p:cBhvr>
                                        <p:cTn id="43" dur="300"/>
                                        <p:tgtEl>
                                          <p:spTgt spid="6"/>
                                        </p:tgtEl>
                                      </p:cBhvr>
                                    </p:animEffect>
                                  </p:childTnLst>
                                </p:cTn>
                              </p:par>
                            </p:childTnLst>
                          </p:cTn>
                        </p:par>
                        <p:par>
                          <p:cTn id="44" fill="hold">
                            <p:stCondLst>
                              <p:cond delay="2439"/>
                            </p:stCondLst>
                            <p:childTnLst>
                              <p:par>
                                <p:cTn id="45" presetID="22" presetClass="entr" presetSubtype="8"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par>
                          <p:cTn id="48" fill="hold">
                            <p:stCondLst>
                              <p:cond delay="2939"/>
                            </p:stCondLst>
                            <p:childTnLst>
                              <p:par>
                                <p:cTn id="49" presetID="31"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300" fill="hold"/>
                                        <p:tgtEl>
                                          <p:spTgt spid="9"/>
                                        </p:tgtEl>
                                        <p:attrNameLst>
                                          <p:attrName>ppt_w</p:attrName>
                                        </p:attrNameLst>
                                      </p:cBhvr>
                                      <p:tavLst>
                                        <p:tav tm="0">
                                          <p:val>
                                            <p:fltVal val="0"/>
                                          </p:val>
                                        </p:tav>
                                        <p:tav tm="100000">
                                          <p:val>
                                            <p:strVal val="#ppt_w"/>
                                          </p:val>
                                        </p:tav>
                                      </p:tavLst>
                                    </p:anim>
                                    <p:anim calcmode="lin" valueType="num">
                                      <p:cBhvr>
                                        <p:cTn id="52" dur="300" fill="hold"/>
                                        <p:tgtEl>
                                          <p:spTgt spid="9"/>
                                        </p:tgtEl>
                                        <p:attrNameLst>
                                          <p:attrName>ppt_h</p:attrName>
                                        </p:attrNameLst>
                                      </p:cBhvr>
                                      <p:tavLst>
                                        <p:tav tm="0">
                                          <p:val>
                                            <p:fltVal val="0"/>
                                          </p:val>
                                        </p:tav>
                                        <p:tav tm="100000">
                                          <p:val>
                                            <p:strVal val="#ppt_h"/>
                                          </p:val>
                                        </p:tav>
                                      </p:tavLst>
                                    </p:anim>
                                    <p:anim calcmode="lin" valueType="num">
                                      <p:cBhvr>
                                        <p:cTn id="53" dur="300" fill="hold"/>
                                        <p:tgtEl>
                                          <p:spTgt spid="9"/>
                                        </p:tgtEl>
                                        <p:attrNameLst>
                                          <p:attrName>style.rotation</p:attrName>
                                        </p:attrNameLst>
                                      </p:cBhvr>
                                      <p:tavLst>
                                        <p:tav tm="0">
                                          <p:val>
                                            <p:fltVal val="90"/>
                                          </p:val>
                                        </p:tav>
                                        <p:tav tm="100000">
                                          <p:val>
                                            <p:fltVal val="0"/>
                                          </p:val>
                                        </p:tav>
                                      </p:tavLst>
                                    </p:anim>
                                    <p:animEffect transition="in" filter="fade">
                                      <p:cBhvr>
                                        <p:cTn id="54" dur="300"/>
                                        <p:tgtEl>
                                          <p:spTgt spid="9"/>
                                        </p:tgtEl>
                                      </p:cBhvr>
                                    </p:animEffect>
                                  </p:childTnLst>
                                </p:cTn>
                              </p:par>
                            </p:childTnLst>
                          </p:cTn>
                        </p:par>
                        <p:par>
                          <p:cTn id="55" fill="hold">
                            <p:stCondLst>
                              <p:cond delay="3439"/>
                            </p:stCondLst>
                            <p:childTnLst>
                              <p:par>
                                <p:cTn id="56" presetID="2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par>
                          <p:cTn id="59" fill="hold">
                            <p:stCondLst>
                              <p:cond delay="3939"/>
                            </p:stCondLst>
                            <p:childTnLst>
                              <p:par>
                                <p:cTn id="60" presetID="31"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300" fill="hold"/>
                                        <p:tgtEl>
                                          <p:spTgt spid="12"/>
                                        </p:tgtEl>
                                        <p:attrNameLst>
                                          <p:attrName>ppt_w</p:attrName>
                                        </p:attrNameLst>
                                      </p:cBhvr>
                                      <p:tavLst>
                                        <p:tav tm="0">
                                          <p:val>
                                            <p:fltVal val="0"/>
                                          </p:val>
                                        </p:tav>
                                        <p:tav tm="100000">
                                          <p:val>
                                            <p:strVal val="#ppt_w"/>
                                          </p:val>
                                        </p:tav>
                                      </p:tavLst>
                                    </p:anim>
                                    <p:anim calcmode="lin" valueType="num">
                                      <p:cBhvr>
                                        <p:cTn id="63" dur="300" fill="hold"/>
                                        <p:tgtEl>
                                          <p:spTgt spid="12"/>
                                        </p:tgtEl>
                                        <p:attrNameLst>
                                          <p:attrName>ppt_h</p:attrName>
                                        </p:attrNameLst>
                                      </p:cBhvr>
                                      <p:tavLst>
                                        <p:tav tm="0">
                                          <p:val>
                                            <p:fltVal val="0"/>
                                          </p:val>
                                        </p:tav>
                                        <p:tav tm="100000">
                                          <p:val>
                                            <p:strVal val="#ppt_h"/>
                                          </p:val>
                                        </p:tav>
                                      </p:tavLst>
                                    </p:anim>
                                    <p:anim calcmode="lin" valueType="num">
                                      <p:cBhvr>
                                        <p:cTn id="64" dur="300" fill="hold"/>
                                        <p:tgtEl>
                                          <p:spTgt spid="12"/>
                                        </p:tgtEl>
                                        <p:attrNameLst>
                                          <p:attrName>style.rotation</p:attrName>
                                        </p:attrNameLst>
                                      </p:cBhvr>
                                      <p:tavLst>
                                        <p:tav tm="0">
                                          <p:val>
                                            <p:fltVal val="90"/>
                                          </p:val>
                                        </p:tav>
                                        <p:tav tm="100000">
                                          <p:val>
                                            <p:fltVal val="0"/>
                                          </p:val>
                                        </p:tav>
                                      </p:tavLst>
                                    </p:anim>
                                    <p:animEffect transition="in" filter="fade">
                                      <p:cBhvr>
                                        <p:cTn id="65" dur="300"/>
                                        <p:tgtEl>
                                          <p:spTgt spid="12"/>
                                        </p:tgtEl>
                                      </p:cBhvr>
                                    </p:animEffect>
                                  </p:childTnLst>
                                </p:cTn>
                              </p:par>
                            </p:childTnLst>
                          </p:cTn>
                        </p:par>
                        <p:par>
                          <p:cTn id="66" fill="hold">
                            <p:stCondLst>
                              <p:cond delay="4439"/>
                            </p:stCondLst>
                            <p:childTnLst>
                              <p:par>
                                <p:cTn id="67" presetID="22" presetClass="entr" presetSubtype="8"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left)">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p:bldP spid="6" grpId="0"/>
      <p:bldP spid="7" grpId="0"/>
      <p:bldP spid="9" grpId="0"/>
      <p:bldP spid="10"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Freeform 5"/>
          <p:cNvSpPr/>
          <p:nvPr/>
        </p:nvSpPr>
        <p:spPr>
          <a:xfrm>
            <a:off x="5905500" y="971550"/>
            <a:ext cx="1960563" cy="2078038"/>
          </a:xfrm>
          <a:custGeom>
            <a:avLst/>
            <a:gdLst/>
            <a:ahLst/>
            <a:cxnLst>
              <a:cxn ang="0">
                <a:pos x="1961270" y="0"/>
              </a:cxn>
              <a:cxn ang="0">
                <a:pos x="1548049" y="195508"/>
              </a:cxn>
              <a:cxn ang="0">
                <a:pos x="613279" y="195508"/>
              </a:cxn>
              <a:cxn ang="0">
                <a:pos x="0" y="887238"/>
              </a:cxn>
              <a:cxn ang="0">
                <a:pos x="0" y="2077821"/>
              </a:cxn>
              <a:cxn ang="0">
                <a:pos x="408853" y="1831463"/>
              </a:cxn>
              <a:cxn ang="0">
                <a:pos x="1250146" y="1831463"/>
              </a:cxn>
              <a:cxn ang="0">
                <a:pos x="1956902" y="1203733"/>
              </a:cxn>
              <a:cxn ang="0">
                <a:pos x="1961270" y="0"/>
              </a:cxn>
            </a:cxnLst>
            <a:rect l="0" t="0" r="0" b="0"/>
            <a:pathLst>
              <a:path w="2245" h="2370">
                <a:moveTo>
                  <a:pt x="2245" y="0"/>
                </a:moveTo>
                <a:cubicBezTo>
                  <a:pt x="2134" y="114"/>
                  <a:pt x="1990" y="199"/>
                  <a:pt x="1772" y="223"/>
                </a:cubicBezTo>
                <a:cubicBezTo>
                  <a:pt x="1415" y="223"/>
                  <a:pt x="1058" y="223"/>
                  <a:pt x="702" y="223"/>
                </a:cubicBezTo>
                <a:cubicBezTo>
                  <a:pt x="409" y="254"/>
                  <a:pt x="2" y="616"/>
                  <a:pt x="0" y="1012"/>
                </a:cubicBezTo>
                <a:cubicBezTo>
                  <a:pt x="0" y="1465"/>
                  <a:pt x="0" y="1917"/>
                  <a:pt x="0" y="2370"/>
                </a:cubicBezTo>
                <a:cubicBezTo>
                  <a:pt x="101" y="2221"/>
                  <a:pt x="241" y="2112"/>
                  <a:pt x="468" y="2089"/>
                </a:cubicBezTo>
                <a:cubicBezTo>
                  <a:pt x="789" y="2089"/>
                  <a:pt x="1110" y="2089"/>
                  <a:pt x="1431" y="2089"/>
                </a:cubicBezTo>
                <a:cubicBezTo>
                  <a:pt x="1798" y="2064"/>
                  <a:pt x="2087" y="1870"/>
                  <a:pt x="2240" y="1373"/>
                </a:cubicBezTo>
                <a:cubicBezTo>
                  <a:pt x="2242" y="916"/>
                  <a:pt x="2243" y="458"/>
                  <a:pt x="2245" y="0"/>
                </a:cubicBezTo>
                <a:close/>
              </a:path>
            </a:pathLst>
          </a:custGeom>
          <a:solidFill>
            <a:schemeClr val="tx1">
              <a:alpha val="100000"/>
            </a:schemeClr>
          </a:solidFill>
          <a:ln w="9">
            <a:noFill/>
          </a:ln>
        </p:spPr>
        <p:txBody>
          <a:bodyPr/>
          <a:lstStyle/>
          <a:p>
            <a:endParaRPr lang="zh-CN" altLang="en-US"/>
          </a:p>
        </p:txBody>
      </p:sp>
      <p:sp>
        <p:nvSpPr>
          <p:cNvPr id="5" name="Freeform 6"/>
          <p:cNvSpPr/>
          <p:nvPr/>
        </p:nvSpPr>
        <p:spPr>
          <a:xfrm>
            <a:off x="6132513" y="3055938"/>
            <a:ext cx="1414462" cy="1498600"/>
          </a:xfrm>
          <a:custGeom>
            <a:avLst/>
            <a:gdLst/>
            <a:ahLst/>
            <a:cxnLst>
              <a:cxn ang="0">
                <a:pos x="1414687" y="0"/>
              </a:cxn>
              <a:cxn ang="0">
                <a:pos x="1117088" y="141060"/>
              </a:cxn>
              <a:cxn ang="0">
                <a:pos x="442472" y="141060"/>
              </a:cxn>
              <a:cxn ang="0">
                <a:pos x="0" y="640463"/>
              </a:cxn>
              <a:cxn ang="0">
                <a:pos x="0" y="1499086"/>
              </a:cxn>
              <a:cxn ang="0">
                <a:pos x="294981" y="1321228"/>
              </a:cxn>
              <a:cxn ang="0">
                <a:pos x="901525" y="1321228"/>
              </a:cxn>
              <a:cxn ang="0">
                <a:pos x="1412069" y="868261"/>
              </a:cxn>
              <a:cxn ang="0">
                <a:pos x="1414687" y="0"/>
              </a:cxn>
            </a:cxnLst>
            <a:rect l="0" t="0" r="0" b="0"/>
            <a:pathLst>
              <a:path w="1621" h="1711">
                <a:moveTo>
                  <a:pt x="1621" y="0"/>
                </a:moveTo>
                <a:cubicBezTo>
                  <a:pt x="1541" y="82"/>
                  <a:pt x="1437" y="144"/>
                  <a:pt x="1280" y="161"/>
                </a:cubicBezTo>
                <a:cubicBezTo>
                  <a:pt x="1022" y="161"/>
                  <a:pt x="764" y="161"/>
                  <a:pt x="507" y="161"/>
                </a:cubicBezTo>
                <a:cubicBezTo>
                  <a:pt x="295" y="183"/>
                  <a:pt x="1" y="444"/>
                  <a:pt x="0" y="731"/>
                </a:cubicBezTo>
                <a:cubicBezTo>
                  <a:pt x="0" y="1057"/>
                  <a:pt x="0" y="1384"/>
                  <a:pt x="0" y="1711"/>
                </a:cubicBezTo>
                <a:cubicBezTo>
                  <a:pt x="73" y="1604"/>
                  <a:pt x="174" y="1525"/>
                  <a:pt x="338" y="1508"/>
                </a:cubicBezTo>
                <a:cubicBezTo>
                  <a:pt x="570" y="1508"/>
                  <a:pt x="801" y="1508"/>
                  <a:pt x="1033" y="1508"/>
                </a:cubicBezTo>
                <a:cubicBezTo>
                  <a:pt x="1298" y="1490"/>
                  <a:pt x="1507" y="1350"/>
                  <a:pt x="1618" y="991"/>
                </a:cubicBezTo>
                <a:cubicBezTo>
                  <a:pt x="1619" y="661"/>
                  <a:pt x="1620" y="331"/>
                  <a:pt x="1621" y="0"/>
                </a:cubicBezTo>
                <a:close/>
              </a:path>
            </a:pathLst>
          </a:custGeom>
          <a:solidFill>
            <a:schemeClr val="bg2">
              <a:alpha val="100000"/>
            </a:schemeClr>
          </a:solidFill>
          <a:ln w="9">
            <a:noFill/>
          </a:ln>
        </p:spPr>
        <p:txBody>
          <a:bodyPr/>
          <a:lstStyle/>
          <a:p>
            <a:endParaRPr lang="zh-CN" altLang="en-US"/>
          </a:p>
        </p:txBody>
      </p:sp>
      <p:sp>
        <p:nvSpPr>
          <p:cNvPr id="6" name="Freeform 7"/>
          <p:cNvSpPr/>
          <p:nvPr/>
        </p:nvSpPr>
        <p:spPr>
          <a:xfrm>
            <a:off x="4341813" y="3725863"/>
            <a:ext cx="1416050" cy="1498600"/>
          </a:xfrm>
          <a:custGeom>
            <a:avLst/>
            <a:gdLst/>
            <a:ahLst/>
            <a:cxnLst>
              <a:cxn ang="0">
                <a:pos x="0" y="0"/>
              </a:cxn>
              <a:cxn ang="0">
                <a:pos x="298896" y="140077"/>
              </a:cxn>
              <a:cxn ang="0">
                <a:pos x="973597" y="140077"/>
              </a:cxn>
              <a:cxn ang="0">
                <a:pos x="1416697" y="639103"/>
              </a:cxn>
              <a:cxn ang="0">
                <a:pos x="1416697" y="1497077"/>
              </a:cxn>
              <a:cxn ang="0">
                <a:pos x="1121297" y="1320229"/>
              </a:cxn>
              <a:cxn ang="0">
                <a:pos x="513891" y="1320229"/>
              </a:cxn>
              <a:cxn ang="0">
                <a:pos x="3496" y="867604"/>
              </a:cxn>
              <a:cxn ang="0">
                <a:pos x="0" y="0"/>
              </a:cxn>
            </a:cxnLst>
            <a:rect l="0" t="0" r="0" b="0"/>
            <a:pathLst>
              <a:path w="1621" h="1710">
                <a:moveTo>
                  <a:pt x="0" y="0"/>
                </a:moveTo>
                <a:cubicBezTo>
                  <a:pt x="80" y="81"/>
                  <a:pt x="184" y="143"/>
                  <a:pt x="342" y="160"/>
                </a:cubicBezTo>
                <a:cubicBezTo>
                  <a:pt x="599" y="160"/>
                  <a:pt x="857" y="160"/>
                  <a:pt x="1114" y="160"/>
                </a:cubicBezTo>
                <a:cubicBezTo>
                  <a:pt x="1326" y="182"/>
                  <a:pt x="1620" y="444"/>
                  <a:pt x="1621" y="730"/>
                </a:cubicBezTo>
                <a:cubicBezTo>
                  <a:pt x="1621" y="1057"/>
                  <a:pt x="1621" y="1384"/>
                  <a:pt x="1621" y="1710"/>
                </a:cubicBezTo>
                <a:cubicBezTo>
                  <a:pt x="1548" y="1603"/>
                  <a:pt x="1447" y="1524"/>
                  <a:pt x="1283" y="1508"/>
                </a:cubicBezTo>
                <a:cubicBezTo>
                  <a:pt x="1052" y="1508"/>
                  <a:pt x="820" y="1508"/>
                  <a:pt x="588" y="1508"/>
                </a:cubicBezTo>
                <a:cubicBezTo>
                  <a:pt x="323" y="1490"/>
                  <a:pt x="114" y="1350"/>
                  <a:pt x="4" y="991"/>
                </a:cubicBezTo>
                <a:cubicBezTo>
                  <a:pt x="2" y="661"/>
                  <a:pt x="1" y="330"/>
                  <a:pt x="0" y="0"/>
                </a:cubicBezTo>
                <a:close/>
              </a:path>
            </a:pathLst>
          </a:custGeom>
          <a:solidFill>
            <a:schemeClr val="tx2">
              <a:alpha val="100000"/>
            </a:schemeClr>
          </a:solidFill>
          <a:ln w="9">
            <a:noFill/>
          </a:ln>
        </p:spPr>
        <p:txBody>
          <a:bodyPr/>
          <a:lstStyle/>
          <a:p>
            <a:endParaRPr lang="zh-CN" altLang="en-US"/>
          </a:p>
        </p:txBody>
      </p:sp>
      <p:sp>
        <p:nvSpPr>
          <p:cNvPr id="7" name="Freeform 8"/>
          <p:cNvSpPr/>
          <p:nvPr/>
        </p:nvSpPr>
        <p:spPr>
          <a:xfrm>
            <a:off x="4019550" y="1744663"/>
            <a:ext cx="1603375" cy="1698625"/>
          </a:xfrm>
          <a:custGeom>
            <a:avLst/>
            <a:gdLst/>
            <a:ahLst/>
            <a:cxnLst>
              <a:cxn ang="0">
                <a:pos x="0" y="0"/>
              </a:cxn>
              <a:cxn ang="0">
                <a:pos x="338194" y="159546"/>
              </a:cxn>
              <a:cxn ang="0">
                <a:pos x="1101970" y="159546"/>
              </a:cxn>
              <a:cxn ang="0">
                <a:pos x="1603580" y="724971"/>
              </a:cxn>
              <a:cxn ang="0">
                <a:pos x="1603580" y="1698027"/>
              </a:cxn>
              <a:cxn ang="0">
                <a:pos x="1269756" y="1496403"/>
              </a:cxn>
              <a:cxn ang="0">
                <a:pos x="582008" y="1496403"/>
              </a:cxn>
              <a:cxn ang="0">
                <a:pos x="3496" y="983576"/>
              </a:cxn>
              <a:cxn ang="0">
                <a:pos x="0" y="0"/>
              </a:cxn>
            </a:cxnLst>
            <a:rect l="0" t="0" r="0" b="0"/>
            <a:pathLst>
              <a:path w="1835" h="1937">
                <a:moveTo>
                  <a:pt x="0" y="0"/>
                </a:moveTo>
                <a:cubicBezTo>
                  <a:pt x="91" y="93"/>
                  <a:pt x="209" y="163"/>
                  <a:pt x="387" y="182"/>
                </a:cubicBezTo>
                <a:cubicBezTo>
                  <a:pt x="678" y="182"/>
                  <a:pt x="970" y="182"/>
                  <a:pt x="1261" y="182"/>
                </a:cubicBezTo>
                <a:cubicBezTo>
                  <a:pt x="1501" y="207"/>
                  <a:pt x="1834" y="503"/>
                  <a:pt x="1835" y="827"/>
                </a:cubicBezTo>
                <a:cubicBezTo>
                  <a:pt x="1835" y="1197"/>
                  <a:pt x="1835" y="1567"/>
                  <a:pt x="1835" y="1937"/>
                </a:cubicBezTo>
                <a:cubicBezTo>
                  <a:pt x="1753" y="1816"/>
                  <a:pt x="1638" y="1726"/>
                  <a:pt x="1453" y="1707"/>
                </a:cubicBezTo>
                <a:cubicBezTo>
                  <a:pt x="1190" y="1707"/>
                  <a:pt x="928" y="1707"/>
                  <a:pt x="666" y="1707"/>
                </a:cubicBezTo>
                <a:cubicBezTo>
                  <a:pt x="366" y="1687"/>
                  <a:pt x="129" y="1529"/>
                  <a:pt x="4" y="1122"/>
                </a:cubicBezTo>
                <a:cubicBezTo>
                  <a:pt x="3" y="748"/>
                  <a:pt x="1" y="374"/>
                  <a:pt x="0" y="0"/>
                </a:cubicBezTo>
                <a:close/>
              </a:path>
            </a:pathLst>
          </a:custGeom>
          <a:solidFill>
            <a:schemeClr val="accent1">
              <a:alpha val="100000"/>
            </a:schemeClr>
          </a:solidFill>
          <a:ln w="9">
            <a:noFill/>
          </a:ln>
        </p:spPr>
        <p:txBody>
          <a:bodyPr/>
          <a:lstStyle/>
          <a:p>
            <a:endParaRPr lang="zh-CN" altLang="en-US"/>
          </a:p>
        </p:txBody>
      </p:sp>
      <p:sp>
        <p:nvSpPr>
          <p:cNvPr id="8" name="Freeform 9"/>
          <p:cNvSpPr/>
          <p:nvPr/>
        </p:nvSpPr>
        <p:spPr>
          <a:xfrm>
            <a:off x="5837238" y="4999038"/>
            <a:ext cx="1250950" cy="1323975"/>
          </a:xfrm>
          <a:custGeom>
            <a:avLst/>
            <a:gdLst/>
            <a:ahLst/>
            <a:cxnLst>
              <a:cxn ang="0">
                <a:pos x="1251918" y="0"/>
              </a:cxn>
              <a:cxn ang="0">
                <a:pos x="988264" y="124286"/>
              </a:cxn>
              <a:cxn ang="0">
                <a:pos x="391988" y="124286"/>
              </a:cxn>
              <a:cxn ang="0">
                <a:pos x="0" y="565414"/>
              </a:cxn>
              <a:cxn ang="0">
                <a:pos x="0" y="1324260"/>
              </a:cxn>
              <a:cxn ang="0">
                <a:pos x="261035" y="1167589"/>
              </a:cxn>
              <a:cxn ang="0">
                <a:pos x="797945" y="1167589"/>
              </a:cxn>
              <a:cxn ang="0">
                <a:pos x="1249299" y="767598"/>
              </a:cxn>
              <a:cxn ang="0">
                <a:pos x="1251918" y="0"/>
              </a:cxn>
            </a:cxnLst>
            <a:rect l="0" t="0" r="0" b="0"/>
            <a:pathLst>
              <a:path w="1434" h="1513">
                <a:moveTo>
                  <a:pt x="1434" y="0"/>
                </a:moveTo>
                <a:cubicBezTo>
                  <a:pt x="1364" y="73"/>
                  <a:pt x="1271" y="127"/>
                  <a:pt x="1132" y="142"/>
                </a:cubicBezTo>
                <a:cubicBezTo>
                  <a:pt x="904" y="142"/>
                  <a:pt x="677" y="142"/>
                  <a:pt x="449" y="142"/>
                </a:cubicBezTo>
                <a:cubicBezTo>
                  <a:pt x="262" y="162"/>
                  <a:pt x="2" y="393"/>
                  <a:pt x="0" y="646"/>
                </a:cubicBezTo>
                <a:cubicBezTo>
                  <a:pt x="0" y="935"/>
                  <a:pt x="0" y="1224"/>
                  <a:pt x="0" y="1513"/>
                </a:cubicBezTo>
                <a:cubicBezTo>
                  <a:pt x="65" y="1419"/>
                  <a:pt x="155" y="1349"/>
                  <a:pt x="299" y="1334"/>
                </a:cubicBezTo>
                <a:cubicBezTo>
                  <a:pt x="504" y="1334"/>
                  <a:pt x="709" y="1334"/>
                  <a:pt x="914" y="1334"/>
                </a:cubicBezTo>
                <a:cubicBezTo>
                  <a:pt x="1149" y="1318"/>
                  <a:pt x="1334" y="1194"/>
                  <a:pt x="1431" y="877"/>
                </a:cubicBezTo>
                <a:cubicBezTo>
                  <a:pt x="1432" y="585"/>
                  <a:pt x="1433" y="292"/>
                  <a:pt x="1434" y="0"/>
                </a:cubicBezTo>
                <a:close/>
              </a:path>
            </a:pathLst>
          </a:custGeom>
          <a:solidFill>
            <a:schemeClr val="bg1">
              <a:alpha val="100000"/>
            </a:schemeClr>
          </a:solidFill>
          <a:ln w="9">
            <a:noFill/>
          </a:ln>
        </p:spPr>
        <p:txBody>
          <a:bodyPr/>
          <a:lstStyle/>
          <a:p>
            <a:endParaRPr lang="zh-CN" altLang="en-US"/>
          </a:p>
        </p:txBody>
      </p:sp>
      <p:sp>
        <p:nvSpPr>
          <p:cNvPr id="9" name="TextBox 8"/>
          <p:cNvSpPr txBox="1"/>
          <p:nvPr/>
        </p:nvSpPr>
        <p:spPr>
          <a:xfrm>
            <a:off x="6416675" y="1625600"/>
            <a:ext cx="844550" cy="769938"/>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4400" kern="1200" cap="none" spc="0" normalizeH="0" baseline="0" noProof="0" dirty="0" smtClean="0">
                <a:solidFill>
                  <a:schemeClr val="accent2"/>
                </a:solidFill>
                <a:latin typeface="+mj-ea"/>
                <a:ea typeface="+mj-ea"/>
                <a:cs typeface="+mn-cs"/>
              </a:rPr>
              <a:t>01</a:t>
            </a:r>
            <a:endParaRPr kumimoji="0" lang="zh-CN" altLang="en-US" sz="4400" kern="1200" cap="none" spc="0" normalizeH="0" baseline="0" noProof="0" dirty="0">
              <a:solidFill>
                <a:schemeClr val="accent2"/>
              </a:solidFill>
              <a:latin typeface="+mj-ea"/>
              <a:ea typeface="+mj-ea"/>
              <a:cs typeface="+mn-cs"/>
            </a:endParaRPr>
          </a:p>
        </p:txBody>
      </p:sp>
      <p:sp>
        <p:nvSpPr>
          <p:cNvPr id="10" name="TextBox 9"/>
          <p:cNvSpPr txBox="1"/>
          <p:nvPr/>
        </p:nvSpPr>
        <p:spPr>
          <a:xfrm>
            <a:off x="4440238" y="2209800"/>
            <a:ext cx="844550" cy="769938"/>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4400" kern="1200" cap="none" spc="0" normalizeH="0" baseline="0" noProof="0" dirty="0" smtClean="0">
                <a:solidFill>
                  <a:schemeClr val="accent2"/>
                </a:solidFill>
                <a:latin typeface="+mj-ea"/>
                <a:ea typeface="+mj-ea"/>
                <a:cs typeface="+mn-cs"/>
              </a:rPr>
              <a:t>02</a:t>
            </a:r>
            <a:endParaRPr kumimoji="0" lang="zh-CN" altLang="en-US" sz="4400" kern="1200" cap="none" spc="0" normalizeH="0" baseline="0" noProof="0" dirty="0">
              <a:solidFill>
                <a:schemeClr val="accent2"/>
              </a:solidFill>
              <a:latin typeface="+mj-ea"/>
              <a:ea typeface="+mj-ea"/>
              <a:cs typeface="+mn-cs"/>
            </a:endParaRPr>
          </a:p>
        </p:txBody>
      </p:sp>
      <p:sp>
        <p:nvSpPr>
          <p:cNvPr id="11" name="TextBox 10"/>
          <p:cNvSpPr txBox="1"/>
          <p:nvPr/>
        </p:nvSpPr>
        <p:spPr>
          <a:xfrm>
            <a:off x="6459538" y="3379788"/>
            <a:ext cx="846138" cy="76835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4400" kern="1200" cap="none" spc="0" normalizeH="0" baseline="0" noProof="0" dirty="0" smtClean="0">
                <a:solidFill>
                  <a:schemeClr val="accent2"/>
                </a:solidFill>
                <a:latin typeface="+mj-ea"/>
                <a:ea typeface="+mj-ea"/>
                <a:cs typeface="+mn-cs"/>
              </a:rPr>
              <a:t>03</a:t>
            </a:r>
            <a:endParaRPr kumimoji="0" lang="zh-CN" altLang="en-US" sz="4400" kern="1200" cap="none" spc="0" normalizeH="0" baseline="0" noProof="0" dirty="0">
              <a:solidFill>
                <a:schemeClr val="accent2"/>
              </a:solidFill>
              <a:latin typeface="+mj-ea"/>
              <a:ea typeface="+mj-ea"/>
              <a:cs typeface="+mn-cs"/>
            </a:endParaRPr>
          </a:p>
        </p:txBody>
      </p:sp>
      <p:sp>
        <p:nvSpPr>
          <p:cNvPr id="12" name="TextBox 11"/>
          <p:cNvSpPr txBox="1"/>
          <p:nvPr/>
        </p:nvSpPr>
        <p:spPr>
          <a:xfrm>
            <a:off x="4662488" y="4113213"/>
            <a:ext cx="846138" cy="76835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4400" kern="1200" cap="none" spc="0" normalizeH="0" baseline="0" noProof="0" dirty="0" smtClean="0">
                <a:solidFill>
                  <a:schemeClr val="accent2"/>
                </a:solidFill>
                <a:latin typeface="+mj-ea"/>
                <a:ea typeface="+mj-ea"/>
                <a:cs typeface="+mn-cs"/>
              </a:rPr>
              <a:t>04</a:t>
            </a:r>
            <a:endParaRPr kumimoji="0" lang="zh-CN" altLang="en-US" sz="4400" kern="1200" cap="none" spc="0" normalizeH="0" baseline="0" noProof="0" dirty="0">
              <a:solidFill>
                <a:schemeClr val="accent2"/>
              </a:solidFill>
              <a:latin typeface="+mj-ea"/>
              <a:ea typeface="+mj-ea"/>
              <a:cs typeface="+mn-cs"/>
            </a:endParaRPr>
          </a:p>
        </p:txBody>
      </p:sp>
      <p:sp>
        <p:nvSpPr>
          <p:cNvPr id="13" name="TextBox 12"/>
          <p:cNvSpPr txBox="1"/>
          <p:nvPr/>
        </p:nvSpPr>
        <p:spPr>
          <a:xfrm>
            <a:off x="6045200" y="5281613"/>
            <a:ext cx="844550" cy="769938"/>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4400" kern="1200" cap="none" spc="0" normalizeH="0" baseline="0" noProof="0" dirty="0" smtClean="0">
                <a:solidFill>
                  <a:schemeClr val="accent2"/>
                </a:solidFill>
                <a:latin typeface="+mj-ea"/>
                <a:ea typeface="+mj-ea"/>
                <a:cs typeface="+mn-cs"/>
              </a:rPr>
              <a:t>05</a:t>
            </a:r>
            <a:endParaRPr kumimoji="0" lang="zh-CN" altLang="en-US" sz="4400" kern="1200" cap="none" spc="0" normalizeH="0" baseline="0" noProof="0" dirty="0">
              <a:solidFill>
                <a:schemeClr val="accent2"/>
              </a:solidFill>
              <a:latin typeface="+mj-ea"/>
              <a:ea typeface="+mj-ea"/>
              <a:cs typeface="+mn-cs"/>
            </a:endParaRPr>
          </a:p>
        </p:txBody>
      </p:sp>
      <p:sp>
        <p:nvSpPr>
          <p:cNvPr id="14" name="TextBox 13"/>
          <p:cNvSpPr txBox="1"/>
          <p:nvPr/>
        </p:nvSpPr>
        <p:spPr>
          <a:xfrm>
            <a:off x="7977188" y="1012825"/>
            <a:ext cx="1997075" cy="40005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000" b="1" kern="1200" cap="none" spc="0" normalizeH="0" baseline="0" noProof="0" dirty="0">
                <a:solidFill>
                  <a:schemeClr val="accent3"/>
                </a:solidFill>
                <a:latin typeface="+mj-ea"/>
                <a:ea typeface="+mj-ea"/>
                <a:cs typeface="+mn-cs"/>
              </a:rPr>
              <a:t>会场布置</a:t>
            </a:r>
            <a:endParaRPr kumimoji="0" lang="zh-CN" altLang="en-US" sz="2000" b="1" kern="1200" cap="none" spc="0" normalizeH="0" baseline="0" noProof="0" dirty="0">
              <a:solidFill>
                <a:schemeClr val="accent3"/>
              </a:solidFill>
              <a:latin typeface="+mj-ea"/>
              <a:ea typeface="+mj-ea"/>
              <a:cs typeface="+mn-cs"/>
            </a:endParaRPr>
          </a:p>
        </p:txBody>
      </p:sp>
      <p:sp>
        <p:nvSpPr>
          <p:cNvPr id="15" name="TextBox 14"/>
          <p:cNvSpPr txBox="1"/>
          <p:nvPr/>
        </p:nvSpPr>
        <p:spPr>
          <a:xfrm>
            <a:off x="7977188" y="1409700"/>
            <a:ext cx="3657600" cy="1200150"/>
          </a:xfrm>
          <a:prstGeom prst="rect">
            <a:avLst/>
          </a:prstGeom>
          <a:noFill/>
        </p:spPr>
        <p:txBody>
          <a:bodyPr wrap="square" rtlCol="0">
            <a:spAutoFit/>
          </a:bodyPr>
          <a:lstStyle>
            <a:defPPr>
              <a:defRPr lang="zh-CN"/>
            </a:defPPr>
            <a:lvl1pPr>
              <a:defRPr>
                <a:latin typeface="+mn-ea"/>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chemeClr val="accent3"/>
                </a:solidFill>
                <a:effectLst/>
                <a:uLnTx/>
                <a:uFillTx/>
                <a:latin typeface="+mn-ea"/>
                <a:ea typeface="+mn-ea"/>
                <a:cs typeface="+mn-cs"/>
              </a:rPr>
              <a:t>背景、设备（音响、LED）调试、主席台、领导席、嘉宾休息区、嘉宾签到处、迎宾礼仪、引导员、检票员、主持人安排等。</a:t>
            </a:r>
            <a:endParaRPr kumimoji="0" lang="zh-CN" altLang="en-US" sz="1800" b="0" i="0" u="none" strike="noStrike" kern="1200" cap="none" spc="0" normalizeH="0" baseline="0" noProof="0" dirty="0">
              <a:ln>
                <a:noFill/>
              </a:ln>
              <a:solidFill>
                <a:schemeClr val="accent3"/>
              </a:solidFill>
              <a:effectLst/>
              <a:uLnTx/>
              <a:uFillTx/>
              <a:latin typeface="+mn-ea"/>
              <a:ea typeface="+mn-ea"/>
              <a:cs typeface="+mn-cs"/>
            </a:endParaRPr>
          </a:p>
        </p:txBody>
      </p:sp>
      <p:sp>
        <p:nvSpPr>
          <p:cNvPr id="16" name="TextBox 15"/>
          <p:cNvSpPr txBox="1"/>
          <p:nvPr/>
        </p:nvSpPr>
        <p:spPr>
          <a:xfrm>
            <a:off x="7680325" y="2947988"/>
            <a:ext cx="1997075" cy="400050"/>
          </a:xfrm>
          <a:prstGeom prst="rect">
            <a:avLst/>
          </a:prstGeom>
          <a:noFill/>
        </p:spPr>
        <p:txBody>
          <a:bodyPr wrap="square" rtlCol="0">
            <a:spAutoFit/>
          </a:bodyPr>
          <a:lstStyle>
            <a:defPPr>
              <a:defRPr lang="zh-CN"/>
            </a:defPPr>
            <a:lvl1pPr>
              <a:defRPr sz="2000" b="1">
                <a:latin typeface="+mj-ea"/>
                <a:ea typeface="+mj-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3"/>
                </a:solidFill>
                <a:effectLst/>
                <a:uLnTx/>
                <a:uFillTx/>
                <a:latin typeface="+mj-ea"/>
                <a:ea typeface="+mj-ea"/>
                <a:cs typeface="+mn-cs"/>
              </a:rPr>
              <a:t>参与人员</a:t>
            </a:r>
            <a:endParaRPr kumimoji="0" lang="zh-CN" altLang="en-US" sz="2000" b="1" i="0" u="none" strike="noStrike" kern="1200" cap="none" spc="0" normalizeH="0" baseline="0" noProof="0" dirty="0">
              <a:ln>
                <a:noFill/>
              </a:ln>
              <a:solidFill>
                <a:schemeClr val="accent3"/>
              </a:solidFill>
              <a:effectLst/>
              <a:uLnTx/>
              <a:uFillTx/>
              <a:latin typeface="+mj-ea"/>
              <a:ea typeface="+mj-ea"/>
              <a:cs typeface="+mn-cs"/>
            </a:endParaRPr>
          </a:p>
        </p:txBody>
      </p:sp>
      <p:sp>
        <p:nvSpPr>
          <p:cNvPr id="17" name="TextBox 16"/>
          <p:cNvSpPr txBox="1"/>
          <p:nvPr/>
        </p:nvSpPr>
        <p:spPr>
          <a:xfrm>
            <a:off x="7680325" y="3384550"/>
            <a:ext cx="3657600" cy="646113"/>
          </a:xfrm>
          <a:prstGeom prst="rect">
            <a:avLst/>
          </a:prstGeom>
          <a:noFill/>
        </p:spPr>
        <p:txBody>
          <a:bodyPr wrap="square" rtlCol="0">
            <a:spAutoFit/>
          </a:bodyPr>
          <a:lstStyle>
            <a:defPPr>
              <a:defRPr lang="zh-CN"/>
            </a:defPPr>
            <a:lvl1pPr>
              <a:defRPr>
                <a:latin typeface="+mn-ea"/>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chemeClr val="accent3"/>
                </a:solidFill>
                <a:effectLst/>
                <a:uLnTx/>
                <a:uFillTx/>
                <a:latin typeface="+mn-ea"/>
                <a:ea typeface="+mn-ea"/>
                <a:cs typeface="+mn-cs"/>
              </a:rPr>
              <a:t>引导签到、发放代表证、引导入场入座、相关提醒等</a:t>
            </a:r>
            <a:endParaRPr kumimoji="0" lang="zh-CN" altLang="en-US" sz="1800" b="0" i="0" u="none" strike="noStrike" kern="1200" cap="none" spc="0" normalizeH="0" baseline="0" noProof="0" dirty="0">
              <a:ln>
                <a:noFill/>
              </a:ln>
              <a:solidFill>
                <a:schemeClr val="accent3"/>
              </a:solidFill>
              <a:effectLst/>
              <a:uLnTx/>
              <a:uFillTx/>
              <a:latin typeface="+mn-ea"/>
              <a:ea typeface="+mn-ea"/>
              <a:cs typeface="+mn-cs"/>
            </a:endParaRPr>
          </a:p>
        </p:txBody>
      </p:sp>
      <p:sp>
        <p:nvSpPr>
          <p:cNvPr id="18" name="TextBox 17"/>
          <p:cNvSpPr txBox="1"/>
          <p:nvPr/>
        </p:nvSpPr>
        <p:spPr>
          <a:xfrm>
            <a:off x="7286625" y="4808538"/>
            <a:ext cx="1997075" cy="400050"/>
          </a:xfrm>
          <a:prstGeom prst="rect">
            <a:avLst/>
          </a:prstGeom>
          <a:noFill/>
        </p:spPr>
        <p:txBody>
          <a:bodyPr wrap="square" rtlCol="0">
            <a:spAutoFit/>
          </a:bodyPr>
          <a:lstStyle>
            <a:defPPr>
              <a:defRPr lang="zh-CN"/>
            </a:defPPr>
            <a:lvl1pPr>
              <a:defRPr sz="2000" b="1">
                <a:latin typeface="+mj-ea"/>
                <a:ea typeface="+mj-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3"/>
                </a:solidFill>
                <a:effectLst/>
                <a:uLnTx/>
                <a:uFillTx/>
                <a:latin typeface="+mj-ea"/>
                <a:ea typeface="+mj-ea"/>
                <a:cs typeface="+mn-cs"/>
              </a:rPr>
              <a:t>会后服务</a:t>
            </a:r>
            <a:endParaRPr kumimoji="0" lang="zh-CN" altLang="en-US" sz="2000" b="1" i="0" u="none" strike="noStrike" kern="1200" cap="none" spc="0" normalizeH="0" baseline="0" noProof="0" dirty="0">
              <a:ln>
                <a:noFill/>
              </a:ln>
              <a:solidFill>
                <a:schemeClr val="accent3"/>
              </a:solidFill>
              <a:effectLst/>
              <a:uLnTx/>
              <a:uFillTx/>
              <a:latin typeface="+mj-ea"/>
              <a:ea typeface="+mj-ea"/>
              <a:cs typeface="+mn-cs"/>
            </a:endParaRPr>
          </a:p>
        </p:txBody>
      </p:sp>
      <p:sp>
        <p:nvSpPr>
          <p:cNvPr id="19" name="TextBox 18"/>
          <p:cNvSpPr txBox="1"/>
          <p:nvPr/>
        </p:nvSpPr>
        <p:spPr>
          <a:xfrm>
            <a:off x="7286625" y="5245100"/>
            <a:ext cx="3657600" cy="369888"/>
          </a:xfrm>
          <a:prstGeom prst="rect">
            <a:avLst/>
          </a:prstGeom>
          <a:noFill/>
        </p:spPr>
        <p:txBody>
          <a:bodyPr wrap="square" rtlCol="0">
            <a:spAutoFit/>
          </a:bodyPr>
          <a:lstStyle>
            <a:defPPr>
              <a:defRPr lang="zh-CN"/>
            </a:defPPr>
            <a:lvl1pPr>
              <a:defRPr>
                <a:latin typeface="+mn-ea"/>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chemeClr val="accent3"/>
                </a:solidFill>
                <a:effectLst/>
                <a:uLnTx/>
                <a:uFillTx/>
                <a:latin typeface="+mn-ea"/>
                <a:ea typeface="+mn-ea"/>
                <a:cs typeface="+mn-cs"/>
              </a:rPr>
              <a:t>退场秩序维持、嘉宾答谢、合影等</a:t>
            </a:r>
            <a:endParaRPr kumimoji="0" lang="zh-CN" altLang="en-US" sz="1800" b="0" i="0" u="none" strike="noStrike" kern="1200" cap="none" spc="0" normalizeH="0" baseline="0" noProof="0" dirty="0">
              <a:ln>
                <a:noFill/>
              </a:ln>
              <a:solidFill>
                <a:schemeClr val="accent3"/>
              </a:solidFill>
              <a:effectLst/>
              <a:uLnTx/>
              <a:uFillTx/>
              <a:latin typeface="+mn-ea"/>
              <a:ea typeface="+mn-ea"/>
              <a:cs typeface="+mn-cs"/>
            </a:endParaRPr>
          </a:p>
        </p:txBody>
      </p:sp>
      <p:sp>
        <p:nvSpPr>
          <p:cNvPr id="20" name="TextBox 19"/>
          <p:cNvSpPr txBox="1"/>
          <p:nvPr/>
        </p:nvSpPr>
        <p:spPr>
          <a:xfrm>
            <a:off x="1819275" y="1744663"/>
            <a:ext cx="1997075" cy="400050"/>
          </a:xfrm>
          <a:prstGeom prst="rect">
            <a:avLst/>
          </a:prstGeom>
          <a:noFill/>
        </p:spPr>
        <p:txBody>
          <a:bodyPr wrap="square" rtlCol="0">
            <a:spAutoFit/>
          </a:bodyPr>
          <a:lstStyle>
            <a:defPPr>
              <a:defRPr lang="zh-CN"/>
            </a:defPPr>
            <a:lvl1pPr algn="r">
              <a:defRPr sz="2000" b="1">
                <a:latin typeface="+mj-ea"/>
                <a:ea typeface="+mj-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3"/>
                </a:solidFill>
                <a:effectLst/>
                <a:uLnTx/>
                <a:uFillTx/>
                <a:latin typeface="+mj-ea"/>
                <a:ea typeface="+mj-ea"/>
                <a:cs typeface="+mn-cs"/>
              </a:rPr>
              <a:t>嘉宾接待</a:t>
            </a:r>
            <a:endParaRPr kumimoji="0" lang="zh-CN" altLang="en-US" sz="2000" b="1" i="0" u="none" strike="noStrike" kern="1200" cap="none" spc="0" normalizeH="0" baseline="0" noProof="0" dirty="0">
              <a:ln>
                <a:noFill/>
              </a:ln>
              <a:solidFill>
                <a:schemeClr val="accent3"/>
              </a:solidFill>
              <a:effectLst/>
              <a:uLnTx/>
              <a:uFillTx/>
              <a:latin typeface="+mj-ea"/>
              <a:ea typeface="+mj-ea"/>
              <a:cs typeface="+mn-cs"/>
            </a:endParaRPr>
          </a:p>
        </p:txBody>
      </p:sp>
      <p:sp>
        <p:nvSpPr>
          <p:cNvPr id="21" name="TextBox 20"/>
          <p:cNvSpPr txBox="1"/>
          <p:nvPr/>
        </p:nvSpPr>
        <p:spPr>
          <a:xfrm>
            <a:off x="887413" y="2182813"/>
            <a:ext cx="3101975" cy="646113"/>
          </a:xfrm>
          <a:prstGeom prst="rect">
            <a:avLst/>
          </a:prstGeom>
          <a:noFill/>
        </p:spPr>
        <p:txBody>
          <a:bodyPr wrap="square" rtlCol="0">
            <a:spAutoFit/>
          </a:bodyPr>
          <a:lstStyle>
            <a:defPPr>
              <a:defRPr lang="zh-CN"/>
            </a:defPPr>
            <a:lvl1pPr>
              <a:defRPr>
                <a:latin typeface="+mn-ea"/>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chemeClr val="accent3"/>
                </a:solidFill>
                <a:effectLst/>
                <a:uLnTx/>
                <a:uFillTx/>
                <a:latin typeface="+mn-ea"/>
                <a:ea typeface="+mn-ea"/>
                <a:cs typeface="+mn-cs"/>
              </a:rPr>
              <a:t>主讲嘉宾、各部门领导、主赞助、特邀嘉宾等；</a:t>
            </a:r>
            <a:endParaRPr kumimoji="0" lang="zh-CN" altLang="en-US" sz="1800" b="0" i="0" u="none" strike="noStrike" kern="1200" cap="none" spc="0" normalizeH="0" baseline="0" noProof="0" dirty="0">
              <a:ln>
                <a:noFill/>
              </a:ln>
              <a:solidFill>
                <a:schemeClr val="accent3"/>
              </a:solidFill>
              <a:effectLst/>
              <a:uLnTx/>
              <a:uFillTx/>
              <a:latin typeface="+mn-ea"/>
              <a:ea typeface="+mn-ea"/>
              <a:cs typeface="+mn-cs"/>
            </a:endParaRPr>
          </a:p>
        </p:txBody>
      </p:sp>
      <p:sp>
        <p:nvSpPr>
          <p:cNvPr id="22" name="TextBox 21"/>
          <p:cNvSpPr txBox="1"/>
          <p:nvPr/>
        </p:nvSpPr>
        <p:spPr>
          <a:xfrm>
            <a:off x="2146300" y="3776663"/>
            <a:ext cx="1997075" cy="400050"/>
          </a:xfrm>
          <a:prstGeom prst="rect">
            <a:avLst/>
          </a:prstGeom>
          <a:noFill/>
        </p:spPr>
        <p:txBody>
          <a:bodyPr wrap="square" rtlCol="0">
            <a:spAutoFit/>
          </a:bodyPr>
          <a:lstStyle>
            <a:defPPr>
              <a:defRPr lang="zh-CN"/>
            </a:defPPr>
            <a:lvl1pPr>
              <a:defRPr sz="2000" b="1">
                <a:latin typeface="+mj-ea"/>
                <a:ea typeface="+mj-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accent3"/>
                </a:solidFill>
                <a:effectLst/>
                <a:uLnTx/>
                <a:uFillTx/>
                <a:latin typeface="+mj-ea"/>
                <a:ea typeface="+mj-ea"/>
                <a:cs typeface="+mn-cs"/>
              </a:rPr>
              <a:t>会中服务</a:t>
            </a:r>
            <a:endParaRPr kumimoji="0" lang="zh-CN" altLang="en-US" sz="2000" b="1" i="0" u="none" strike="noStrike" kern="1200" cap="none" spc="0" normalizeH="0" baseline="0" noProof="0" dirty="0">
              <a:ln>
                <a:noFill/>
              </a:ln>
              <a:solidFill>
                <a:schemeClr val="accent3"/>
              </a:solidFill>
              <a:effectLst/>
              <a:uLnTx/>
              <a:uFillTx/>
              <a:latin typeface="+mj-ea"/>
              <a:ea typeface="+mj-ea"/>
              <a:cs typeface="+mn-cs"/>
            </a:endParaRPr>
          </a:p>
        </p:txBody>
      </p:sp>
      <p:sp>
        <p:nvSpPr>
          <p:cNvPr id="23" name="TextBox 22"/>
          <p:cNvSpPr txBox="1"/>
          <p:nvPr/>
        </p:nvSpPr>
        <p:spPr>
          <a:xfrm>
            <a:off x="1214438" y="4213225"/>
            <a:ext cx="3103563" cy="646113"/>
          </a:xfrm>
          <a:prstGeom prst="rect">
            <a:avLst/>
          </a:prstGeom>
          <a:noFill/>
        </p:spPr>
        <p:txBody>
          <a:bodyPr wrap="square" rtlCol="0">
            <a:spAutoFit/>
          </a:bodyPr>
          <a:lstStyle>
            <a:defPPr>
              <a:defRPr lang="zh-CN"/>
            </a:defPPr>
            <a:lvl1pPr>
              <a:defRPr>
                <a:latin typeface="+mn-ea"/>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chemeClr val="accent3"/>
                </a:solidFill>
                <a:effectLst/>
                <a:uLnTx/>
                <a:uFillTx/>
                <a:latin typeface="+mn-ea"/>
                <a:ea typeface="+mn-ea"/>
                <a:cs typeface="+mn-cs"/>
              </a:rPr>
              <a:t>现场秩序维持、课前宣传片播放等</a:t>
            </a:r>
            <a:endParaRPr kumimoji="0" lang="zh-CN" altLang="en-US" sz="1800" b="0" i="0" u="none" strike="noStrike" kern="1200" cap="none" spc="0" normalizeH="0" baseline="0" noProof="0" dirty="0">
              <a:ln>
                <a:noFill/>
              </a:ln>
              <a:solidFill>
                <a:schemeClr val="accent3"/>
              </a:solidFill>
              <a:effectLst/>
              <a:uLnTx/>
              <a:uFillTx/>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49" presetClass="path" presetSubtype="0" accel="50000" decel="50000" fill="hold" nodeType="withEffect">
                                  <p:stCondLst>
                                    <p:cond delay="0"/>
                                  </p:stCondLst>
                                  <p:childTnLst>
                                    <p:animMotion origin="layout" path="M 3.48086E-6 -4.45883E-6 L -0.088 0.79418 " pathEditMode="relative" rAng="0" ptsTypes="AA">
                                      <p:cBhvr>
                                        <p:cTn id="22" dur="500" spd="-100000" fill="hold"/>
                                        <p:tgtEl>
                                          <p:spTgt spid="4"/>
                                        </p:tgtEl>
                                        <p:attrNameLst>
                                          <p:attrName>ppt_x</p:attrName>
                                          <p:attrName>ppt_y</p:attrName>
                                        </p:attrNameLst>
                                      </p:cBhvr>
                                      <p:rCtr x="-4400" y="39700"/>
                                    </p:animMotion>
                                  </p:childTnLst>
                                </p:cTn>
                              </p:par>
                              <p:par>
                                <p:cTn id="23" presetID="1" presetClass="entr" presetSubtype="0" fill="hold" nodeType="withEffect">
                                  <p:stCondLst>
                                    <p:cond delay="100"/>
                                  </p:stCondLst>
                                  <p:childTnLst>
                                    <p:set>
                                      <p:cBhvr>
                                        <p:cTn id="24" dur="1" fill="hold">
                                          <p:stCondLst>
                                            <p:cond delay="0"/>
                                          </p:stCondLst>
                                        </p:cTn>
                                        <p:tgtEl>
                                          <p:spTgt spid="7"/>
                                        </p:tgtEl>
                                        <p:attrNameLst>
                                          <p:attrName>style.visibility</p:attrName>
                                        </p:attrNameLst>
                                      </p:cBhvr>
                                      <p:to>
                                        <p:strVal val="visible"/>
                                      </p:to>
                                    </p:set>
                                  </p:childTnLst>
                                </p:cTn>
                              </p:par>
                              <p:par>
                                <p:cTn id="25" presetID="49" presetClass="path" presetSubtype="0" accel="50000" decel="50000" fill="hold" nodeType="withEffect">
                                  <p:stCondLst>
                                    <p:cond delay="100"/>
                                  </p:stCondLst>
                                  <p:childTnLst>
                                    <p:animMotion origin="layout" path="M 2.44728E-7 -8.41813E-7 L 0.08123 0.70907 " pathEditMode="relative" rAng="0" ptsTypes="AA">
                                      <p:cBhvr>
                                        <p:cTn id="26" dur="500" spd="-100000" fill="hold"/>
                                        <p:tgtEl>
                                          <p:spTgt spid="7"/>
                                        </p:tgtEl>
                                        <p:attrNameLst>
                                          <p:attrName>ppt_x</p:attrName>
                                          <p:attrName>ppt_y</p:attrName>
                                        </p:attrNameLst>
                                      </p:cBhvr>
                                      <p:rCtr x="4100" y="35500"/>
                                    </p:animMotion>
                                  </p:childTnLst>
                                </p:cTn>
                              </p:par>
                              <p:par>
                                <p:cTn id="27" presetID="1" presetClass="entr" presetSubtype="0" fill="hold" nodeType="withEffect">
                                  <p:stCondLst>
                                    <p:cond delay="200"/>
                                  </p:stCondLst>
                                  <p:childTnLst>
                                    <p:set>
                                      <p:cBhvr>
                                        <p:cTn id="28" dur="1" fill="hold">
                                          <p:stCondLst>
                                            <p:cond delay="0"/>
                                          </p:stCondLst>
                                        </p:cTn>
                                        <p:tgtEl>
                                          <p:spTgt spid="5"/>
                                        </p:tgtEl>
                                        <p:attrNameLst>
                                          <p:attrName>style.visibility</p:attrName>
                                        </p:attrNameLst>
                                      </p:cBhvr>
                                      <p:to>
                                        <p:strVal val="visible"/>
                                      </p:to>
                                    </p:set>
                                  </p:childTnLst>
                                </p:cTn>
                              </p:par>
                              <p:par>
                                <p:cTn id="29" presetID="49" presetClass="path" presetSubtype="0" accel="50000" decel="50000" fill="hold" nodeType="withEffect">
                                  <p:stCondLst>
                                    <p:cond delay="200"/>
                                  </p:stCondLst>
                                  <p:childTnLst>
                                    <p:animMotion origin="layout" path="M -1.46056E-6 2.17391E-6 L -0.08422 0.53261 " pathEditMode="relative" rAng="0" ptsTypes="AA">
                                      <p:cBhvr>
                                        <p:cTn id="30" dur="500" spd="-100000" fill="hold"/>
                                        <p:tgtEl>
                                          <p:spTgt spid="5"/>
                                        </p:tgtEl>
                                        <p:attrNameLst>
                                          <p:attrName>ppt_x</p:attrName>
                                          <p:attrName>ppt_y</p:attrName>
                                        </p:attrNameLst>
                                      </p:cBhvr>
                                      <p:rCtr x="-4200" y="26600"/>
                                    </p:animMotion>
                                  </p:childTnLst>
                                </p:cTn>
                              </p:par>
                              <p:par>
                                <p:cTn id="31" presetID="1" presetClass="entr" presetSubtype="0" fill="hold" nodeType="withEffect">
                                  <p:stCondLst>
                                    <p:cond delay="300"/>
                                  </p:stCondLst>
                                  <p:childTnLst>
                                    <p:set>
                                      <p:cBhvr>
                                        <p:cTn id="32" dur="1" fill="hold">
                                          <p:stCondLst>
                                            <p:cond delay="0"/>
                                          </p:stCondLst>
                                        </p:cTn>
                                        <p:tgtEl>
                                          <p:spTgt spid="6"/>
                                        </p:tgtEl>
                                        <p:attrNameLst>
                                          <p:attrName>style.visibility</p:attrName>
                                        </p:attrNameLst>
                                      </p:cBhvr>
                                      <p:to>
                                        <p:strVal val="visible"/>
                                      </p:to>
                                    </p:set>
                                  </p:childTnLst>
                                </p:cTn>
                              </p:par>
                              <p:par>
                                <p:cTn id="33" presetID="49" presetClass="path" presetSubtype="0" accel="50000" decel="50000" fill="hold" nodeType="withEffect">
                                  <p:stCondLst>
                                    <p:cond delay="300"/>
                                  </p:stCondLst>
                                  <p:childTnLst>
                                    <p:animMotion origin="layout" path="M -4.87373E-6 -2.6457E-6 L 0.06249 0.43502 " pathEditMode="relative" rAng="0" ptsTypes="AA">
                                      <p:cBhvr>
                                        <p:cTn id="34" dur="500" spd="-100000" fill="hold"/>
                                        <p:tgtEl>
                                          <p:spTgt spid="6"/>
                                        </p:tgtEl>
                                        <p:attrNameLst>
                                          <p:attrName>ppt_x</p:attrName>
                                          <p:attrName>ppt_y</p:attrName>
                                        </p:attrNameLst>
                                      </p:cBhvr>
                                      <p:rCtr x="3100" y="21700"/>
                                    </p:animMotion>
                                  </p:childTnLst>
                                </p:cTn>
                              </p:par>
                              <p:par>
                                <p:cTn id="35" presetID="1" presetClass="entr" presetSubtype="0" fill="hold" nodeType="withEffect">
                                  <p:stCondLst>
                                    <p:cond delay="400"/>
                                  </p:stCondLst>
                                  <p:childTnLst>
                                    <p:set>
                                      <p:cBhvr>
                                        <p:cTn id="36" dur="1" fill="hold">
                                          <p:stCondLst>
                                            <p:cond delay="0"/>
                                          </p:stCondLst>
                                        </p:cTn>
                                        <p:tgtEl>
                                          <p:spTgt spid="8"/>
                                        </p:tgtEl>
                                        <p:attrNameLst>
                                          <p:attrName>style.visibility</p:attrName>
                                        </p:attrNameLst>
                                      </p:cBhvr>
                                      <p:to>
                                        <p:strVal val="visible"/>
                                      </p:to>
                                    </p:set>
                                  </p:childTnLst>
                                </p:cTn>
                              </p:par>
                              <p:par>
                                <p:cTn id="37" presetID="49" presetClass="path" presetSubtype="0" accel="50000" decel="50000" fill="hold" nodeType="withEffect">
                                  <p:stCondLst>
                                    <p:cond delay="400"/>
                                  </p:stCondLst>
                                  <p:childTnLst>
                                    <p:animMotion origin="layout" path="M -1.1976E-7 6.47549E-7 L -0.05337 0.26226 " pathEditMode="relative" rAng="0" ptsTypes="AA">
                                      <p:cBhvr>
                                        <p:cTn id="38" dur="500" spd="-100000" fill="hold"/>
                                        <p:tgtEl>
                                          <p:spTgt spid="8"/>
                                        </p:tgtEl>
                                        <p:attrNameLst>
                                          <p:attrName>ppt_x</p:attrName>
                                          <p:attrName>ppt_y</p:attrName>
                                        </p:attrNameLst>
                                      </p:cBhvr>
                                      <p:rCtr x="-2700" y="13100"/>
                                    </p:animMotion>
                                  </p:childTnLst>
                                </p:cTn>
                              </p:par>
                            </p:childTnLst>
                          </p:cTn>
                        </p:par>
                        <p:par>
                          <p:cTn id="39" fill="hold">
                            <p:stCondLst>
                              <p:cond delay="939"/>
                            </p:stCondLst>
                            <p:childTnLst>
                              <p:par>
                                <p:cTn id="40" presetID="31"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400" fill="hold"/>
                                        <p:tgtEl>
                                          <p:spTgt spid="9"/>
                                        </p:tgtEl>
                                        <p:attrNameLst>
                                          <p:attrName>ppt_w</p:attrName>
                                        </p:attrNameLst>
                                      </p:cBhvr>
                                      <p:tavLst>
                                        <p:tav tm="0">
                                          <p:val>
                                            <p:fltVal val="0"/>
                                          </p:val>
                                        </p:tav>
                                        <p:tav tm="100000">
                                          <p:val>
                                            <p:strVal val="#ppt_w"/>
                                          </p:val>
                                        </p:tav>
                                      </p:tavLst>
                                    </p:anim>
                                    <p:anim calcmode="lin" valueType="num">
                                      <p:cBhvr>
                                        <p:cTn id="43" dur="400" fill="hold"/>
                                        <p:tgtEl>
                                          <p:spTgt spid="9"/>
                                        </p:tgtEl>
                                        <p:attrNameLst>
                                          <p:attrName>ppt_h</p:attrName>
                                        </p:attrNameLst>
                                      </p:cBhvr>
                                      <p:tavLst>
                                        <p:tav tm="0">
                                          <p:val>
                                            <p:fltVal val="0"/>
                                          </p:val>
                                        </p:tav>
                                        <p:tav tm="100000">
                                          <p:val>
                                            <p:strVal val="#ppt_h"/>
                                          </p:val>
                                        </p:tav>
                                      </p:tavLst>
                                    </p:anim>
                                    <p:anim calcmode="lin" valueType="num">
                                      <p:cBhvr>
                                        <p:cTn id="44" dur="400" fill="hold"/>
                                        <p:tgtEl>
                                          <p:spTgt spid="9"/>
                                        </p:tgtEl>
                                        <p:attrNameLst>
                                          <p:attrName>style.rotation</p:attrName>
                                        </p:attrNameLst>
                                      </p:cBhvr>
                                      <p:tavLst>
                                        <p:tav tm="0">
                                          <p:val>
                                            <p:fltVal val="90"/>
                                          </p:val>
                                        </p:tav>
                                        <p:tav tm="100000">
                                          <p:val>
                                            <p:fltVal val="0"/>
                                          </p:val>
                                        </p:tav>
                                      </p:tavLst>
                                    </p:anim>
                                    <p:animEffect transition="in" filter="fade">
                                      <p:cBhvr>
                                        <p:cTn id="45" dur="400"/>
                                        <p:tgtEl>
                                          <p:spTgt spid="9"/>
                                        </p:tgtEl>
                                      </p:cBhvr>
                                    </p:animEffect>
                                  </p:childTnLst>
                                </p:cTn>
                              </p:par>
                              <p:par>
                                <p:cTn id="46" presetID="8" presetClass="emph" presetSubtype="0" fill="hold" grpId="1" nodeType="withEffect">
                                  <p:stCondLst>
                                    <p:cond delay="400"/>
                                  </p:stCondLst>
                                  <p:childTnLst>
                                    <p:animRot by="21600000">
                                      <p:cBhvr>
                                        <p:cTn id="47" dur="400" fill="hold"/>
                                        <p:tgtEl>
                                          <p:spTgt spid="9"/>
                                        </p:tgtEl>
                                        <p:attrNameLst>
                                          <p:attrName>r</p:attrName>
                                        </p:attrNameLst>
                                      </p:cBhvr>
                                    </p:animRot>
                                  </p:childTnLst>
                                </p:cTn>
                              </p:par>
                            </p:childTnLst>
                          </p:cTn>
                        </p:par>
                        <p:par>
                          <p:cTn id="48" fill="hold">
                            <p:stCondLst>
                              <p:cond delay="1439"/>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par>
                                <p:cTn id="55" presetID="31" presetClass="entr" presetSubtype="0" fill="hold" grpId="0" nodeType="withEffect">
                                  <p:stCondLst>
                                    <p:cond delay="400"/>
                                  </p:stCondLst>
                                  <p:childTnLst>
                                    <p:set>
                                      <p:cBhvr>
                                        <p:cTn id="56" dur="1" fill="hold">
                                          <p:stCondLst>
                                            <p:cond delay="0"/>
                                          </p:stCondLst>
                                        </p:cTn>
                                        <p:tgtEl>
                                          <p:spTgt spid="10"/>
                                        </p:tgtEl>
                                        <p:attrNameLst>
                                          <p:attrName>style.visibility</p:attrName>
                                        </p:attrNameLst>
                                      </p:cBhvr>
                                      <p:to>
                                        <p:strVal val="visible"/>
                                      </p:to>
                                    </p:set>
                                    <p:anim calcmode="lin" valueType="num">
                                      <p:cBhvr>
                                        <p:cTn id="57" dur="400" fill="hold"/>
                                        <p:tgtEl>
                                          <p:spTgt spid="10"/>
                                        </p:tgtEl>
                                        <p:attrNameLst>
                                          <p:attrName>ppt_w</p:attrName>
                                        </p:attrNameLst>
                                      </p:cBhvr>
                                      <p:tavLst>
                                        <p:tav tm="0">
                                          <p:val>
                                            <p:fltVal val="0"/>
                                          </p:val>
                                        </p:tav>
                                        <p:tav tm="100000">
                                          <p:val>
                                            <p:strVal val="#ppt_w"/>
                                          </p:val>
                                        </p:tav>
                                      </p:tavLst>
                                    </p:anim>
                                    <p:anim calcmode="lin" valueType="num">
                                      <p:cBhvr>
                                        <p:cTn id="58" dur="400" fill="hold"/>
                                        <p:tgtEl>
                                          <p:spTgt spid="10"/>
                                        </p:tgtEl>
                                        <p:attrNameLst>
                                          <p:attrName>ppt_h</p:attrName>
                                        </p:attrNameLst>
                                      </p:cBhvr>
                                      <p:tavLst>
                                        <p:tav tm="0">
                                          <p:val>
                                            <p:fltVal val="0"/>
                                          </p:val>
                                        </p:tav>
                                        <p:tav tm="100000">
                                          <p:val>
                                            <p:strVal val="#ppt_h"/>
                                          </p:val>
                                        </p:tav>
                                      </p:tavLst>
                                    </p:anim>
                                    <p:anim calcmode="lin" valueType="num">
                                      <p:cBhvr>
                                        <p:cTn id="59" dur="400" fill="hold"/>
                                        <p:tgtEl>
                                          <p:spTgt spid="10"/>
                                        </p:tgtEl>
                                        <p:attrNameLst>
                                          <p:attrName>style.rotation</p:attrName>
                                        </p:attrNameLst>
                                      </p:cBhvr>
                                      <p:tavLst>
                                        <p:tav tm="0">
                                          <p:val>
                                            <p:fltVal val="90"/>
                                          </p:val>
                                        </p:tav>
                                        <p:tav tm="100000">
                                          <p:val>
                                            <p:fltVal val="0"/>
                                          </p:val>
                                        </p:tav>
                                      </p:tavLst>
                                    </p:anim>
                                    <p:animEffect transition="in" filter="fade">
                                      <p:cBhvr>
                                        <p:cTn id="60" dur="400"/>
                                        <p:tgtEl>
                                          <p:spTgt spid="10"/>
                                        </p:tgtEl>
                                      </p:cBhvr>
                                    </p:animEffect>
                                  </p:childTnLst>
                                </p:cTn>
                              </p:par>
                              <p:par>
                                <p:cTn id="61" presetID="8" presetClass="emph" presetSubtype="0" fill="hold" grpId="1" nodeType="withEffect">
                                  <p:stCondLst>
                                    <p:cond delay="400"/>
                                  </p:stCondLst>
                                  <p:childTnLst>
                                    <p:animRot by="21600000">
                                      <p:cBhvr>
                                        <p:cTn id="62" dur="400" fill="hold"/>
                                        <p:tgtEl>
                                          <p:spTgt spid="10"/>
                                        </p:tgtEl>
                                        <p:attrNameLst>
                                          <p:attrName>r</p:attrName>
                                        </p:attrNameLst>
                                      </p:cBhvr>
                                    </p:animRot>
                                  </p:childTnLst>
                                </p:cTn>
                              </p:par>
                            </p:childTnLst>
                          </p:cTn>
                        </p:par>
                        <p:par>
                          <p:cTn id="63" fill="hold">
                            <p:stCondLst>
                              <p:cond delay="1939"/>
                            </p:stCondLst>
                            <p:childTnLst>
                              <p:par>
                                <p:cTn id="64" presetID="22" presetClass="entr" presetSubtype="2"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right)">
                                      <p:cBhvr>
                                        <p:cTn id="66" dur="500"/>
                                        <p:tgtEl>
                                          <p:spTgt spid="20"/>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31" presetClass="entr" presetSubtype="0" fill="hold" grpId="0" nodeType="withEffect">
                                  <p:stCondLst>
                                    <p:cond delay="400"/>
                                  </p:stCondLst>
                                  <p:childTnLst>
                                    <p:set>
                                      <p:cBhvr>
                                        <p:cTn id="71" dur="1" fill="hold">
                                          <p:stCondLst>
                                            <p:cond delay="0"/>
                                          </p:stCondLst>
                                        </p:cTn>
                                        <p:tgtEl>
                                          <p:spTgt spid="11"/>
                                        </p:tgtEl>
                                        <p:attrNameLst>
                                          <p:attrName>style.visibility</p:attrName>
                                        </p:attrNameLst>
                                      </p:cBhvr>
                                      <p:to>
                                        <p:strVal val="visible"/>
                                      </p:to>
                                    </p:set>
                                    <p:anim calcmode="lin" valueType="num">
                                      <p:cBhvr>
                                        <p:cTn id="72" dur="400" fill="hold"/>
                                        <p:tgtEl>
                                          <p:spTgt spid="11"/>
                                        </p:tgtEl>
                                        <p:attrNameLst>
                                          <p:attrName>ppt_w</p:attrName>
                                        </p:attrNameLst>
                                      </p:cBhvr>
                                      <p:tavLst>
                                        <p:tav tm="0">
                                          <p:val>
                                            <p:fltVal val="0"/>
                                          </p:val>
                                        </p:tav>
                                        <p:tav tm="100000">
                                          <p:val>
                                            <p:strVal val="#ppt_w"/>
                                          </p:val>
                                        </p:tav>
                                      </p:tavLst>
                                    </p:anim>
                                    <p:anim calcmode="lin" valueType="num">
                                      <p:cBhvr>
                                        <p:cTn id="73" dur="400" fill="hold"/>
                                        <p:tgtEl>
                                          <p:spTgt spid="11"/>
                                        </p:tgtEl>
                                        <p:attrNameLst>
                                          <p:attrName>ppt_h</p:attrName>
                                        </p:attrNameLst>
                                      </p:cBhvr>
                                      <p:tavLst>
                                        <p:tav tm="0">
                                          <p:val>
                                            <p:fltVal val="0"/>
                                          </p:val>
                                        </p:tav>
                                        <p:tav tm="100000">
                                          <p:val>
                                            <p:strVal val="#ppt_h"/>
                                          </p:val>
                                        </p:tav>
                                      </p:tavLst>
                                    </p:anim>
                                    <p:anim calcmode="lin" valueType="num">
                                      <p:cBhvr>
                                        <p:cTn id="74" dur="400" fill="hold"/>
                                        <p:tgtEl>
                                          <p:spTgt spid="11"/>
                                        </p:tgtEl>
                                        <p:attrNameLst>
                                          <p:attrName>style.rotation</p:attrName>
                                        </p:attrNameLst>
                                      </p:cBhvr>
                                      <p:tavLst>
                                        <p:tav tm="0">
                                          <p:val>
                                            <p:fltVal val="90"/>
                                          </p:val>
                                        </p:tav>
                                        <p:tav tm="100000">
                                          <p:val>
                                            <p:fltVal val="0"/>
                                          </p:val>
                                        </p:tav>
                                      </p:tavLst>
                                    </p:anim>
                                    <p:animEffect transition="in" filter="fade">
                                      <p:cBhvr>
                                        <p:cTn id="75" dur="400"/>
                                        <p:tgtEl>
                                          <p:spTgt spid="11"/>
                                        </p:tgtEl>
                                      </p:cBhvr>
                                    </p:animEffect>
                                  </p:childTnLst>
                                </p:cTn>
                              </p:par>
                              <p:par>
                                <p:cTn id="76" presetID="8" presetClass="emph" presetSubtype="0" fill="hold" grpId="1" nodeType="withEffect">
                                  <p:stCondLst>
                                    <p:cond delay="400"/>
                                  </p:stCondLst>
                                  <p:childTnLst>
                                    <p:animRot by="21600000">
                                      <p:cBhvr>
                                        <p:cTn id="77" dur="400" fill="hold"/>
                                        <p:tgtEl>
                                          <p:spTgt spid="11"/>
                                        </p:tgtEl>
                                        <p:attrNameLst>
                                          <p:attrName>r</p:attrName>
                                        </p:attrNameLst>
                                      </p:cBhvr>
                                    </p:animRot>
                                  </p:childTnLst>
                                </p:cTn>
                              </p:par>
                            </p:childTnLst>
                          </p:cTn>
                        </p:par>
                        <p:par>
                          <p:cTn id="78" fill="hold">
                            <p:stCondLst>
                              <p:cond delay="2439"/>
                            </p:stCondLst>
                            <p:childTnLst>
                              <p:par>
                                <p:cTn id="79" presetID="22" presetClass="entr" presetSubtype="8"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left)">
                                      <p:cBhvr>
                                        <p:cTn id="84" dur="500"/>
                                        <p:tgtEl>
                                          <p:spTgt spid="17"/>
                                        </p:tgtEl>
                                      </p:cBhvr>
                                    </p:animEffect>
                                  </p:childTnLst>
                                </p:cTn>
                              </p:par>
                              <p:par>
                                <p:cTn id="85" presetID="31" presetClass="entr" presetSubtype="0" fill="hold" grpId="0" nodeType="withEffect">
                                  <p:stCondLst>
                                    <p:cond delay="400"/>
                                  </p:stCondLst>
                                  <p:childTnLst>
                                    <p:set>
                                      <p:cBhvr>
                                        <p:cTn id="86" dur="1" fill="hold">
                                          <p:stCondLst>
                                            <p:cond delay="0"/>
                                          </p:stCondLst>
                                        </p:cTn>
                                        <p:tgtEl>
                                          <p:spTgt spid="12"/>
                                        </p:tgtEl>
                                        <p:attrNameLst>
                                          <p:attrName>style.visibility</p:attrName>
                                        </p:attrNameLst>
                                      </p:cBhvr>
                                      <p:to>
                                        <p:strVal val="visible"/>
                                      </p:to>
                                    </p:set>
                                    <p:anim calcmode="lin" valueType="num">
                                      <p:cBhvr>
                                        <p:cTn id="87" dur="400" fill="hold"/>
                                        <p:tgtEl>
                                          <p:spTgt spid="12"/>
                                        </p:tgtEl>
                                        <p:attrNameLst>
                                          <p:attrName>ppt_w</p:attrName>
                                        </p:attrNameLst>
                                      </p:cBhvr>
                                      <p:tavLst>
                                        <p:tav tm="0">
                                          <p:val>
                                            <p:fltVal val="0"/>
                                          </p:val>
                                        </p:tav>
                                        <p:tav tm="100000">
                                          <p:val>
                                            <p:strVal val="#ppt_w"/>
                                          </p:val>
                                        </p:tav>
                                      </p:tavLst>
                                    </p:anim>
                                    <p:anim calcmode="lin" valueType="num">
                                      <p:cBhvr>
                                        <p:cTn id="88" dur="400" fill="hold"/>
                                        <p:tgtEl>
                                          <p:spTgt spid="12"/>
                                        </p:tgtEl>
                                        <p:attrNameLst>
                                          <p:attrName>ppt_h</p:attrName>
                                        </p:attrNameLst>
                                      </p:cBhvr>
                                      <p:tavLst>
                                        <p:tav tm="0">
                                          <p:val>
                                            <p:fltVal val="0"/>
                                          </p:val>
                                        </p:tav>
                                        <p:tav tm="100000">
                                          <p:val>
                                            <p:strVal val="#ppt_h"/>
                                          </p:val>
                                        </p:tav>
                                      </p:tavLst>
                                    </p:anim>
                                    <p:anim calcmode="lin" valueType="num">
                                      <p:cBhvr>
                                        <p:cTn id="89" dur="400" fill="hold"/>
                                        <p:tgtEl>
                                          <p:spTgt spid="12"/>
                                        </p:tgtEl>
                                        <p:attrNameLst>
                                          <p:attrName>style.rotation</p:attrName>
                                        </p:attrNameLst>
                                      </p:cBhvr>
                                      <p:tavLst>
                                        <p:tav tm="0">
                                          <p:val>
                                            <p:fltVal val="90"/>
                                          </p:val>
                                        </p:tav>
                                        <p:tav tm="100000">
                                          <p:val>
                                            <p:fltVal val="0"/>
                                          </p:val>
                                        </p:tav>
                                      </p:tavLst>
                                    </p:anim>
                                    <p:animEffect transition="in" filter="fade">
                                      <p:cBhvr>
                                        <p:cTn id="90" dur="400"/>
                                        <p:tgtEl>
                                          <p:spTgt spid="12"/>
                                        </p:tgtEl>
                                      </p:cBhvr>
                                    </p:animEffect>
                                  </p:childTnLst>
                                </p:cTn>
                              </p:par>
                              <p:par>
                                <p:cTn id="91" presetID="8" presetClass="emph" presetSubtype="0" fill="hold" grpId="1" nodeType="withEffect">
                                  <p:stCondLst>
                                    <p:cond delay="400"/>
                                  </p:stCondLst>
                                  <p:childTnLst>
                                    <p:animRot by="21600000">
                                      <p:cBhvr>
                                        <p:cTn id="92" dur="400" fill="hold"/>
                                        <p:tgtEl>
                                          <p:spTgt spid="12"/>
                                        </p:tgtEl>
                                        <p:attrNameLst>
                                          <p:attrName>r</p:attrName>
                                        </p:attrNameLst>
                                      </p:cBhvr>
                                    </p:animRot>
                                  </p:childTnLst>
                                </p:cTn>
                              </p:par>
                            </p:childTnLst>
                          </p:cTn>
                        </p:par>
                        <p:par>
                          <p:cTn id="93" fill="hold">
                            <p:stCondLst>
                              <p:cond delay="2939"/>
                            </p:stCondLst>
                            <p:childTnLst>
                              <p:par>
                                <p:cTn id="94" presetID="22" presetClass="entr" presetSubtype="2"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right)">
                                      <p:cBhvr>
                                        <p:cTn id="96" dur="500"/>
                                        <p:tgtEl>
                                          <p:spTgt spid="22"/>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right)">
                                      <p:cBhvr>
                                        <p:cTn id="99" dur="500"/>
                                        <p:tgtEl>
                                          <p:spTgt spid="23"/>
                                        </p:tgtEl>
                                      </p:cBhvr>
                                    </p:animEffect>
                                  </p:childTnLst>
                                </p:cTn>
                              </p:par>
                              <p:par>
                                <p:cTn id="100" presetID="31" presetClass="entr" presetSubtype="0" fill="hold" grpId="0" nodeType="withEffect">
                                  <p:stCondLst>
                                    <p:cond delay="40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400" fill="hold"/>
                                        <p:tgtEl>
                                          <p:spTgt spid="13"/>
                                        </p:tgtEl>
                                        <p:attrNameLst>
                                          <p:attrName>ppt_w</p:attrName>
                                        </p:attrNameLst>
                                      </p:cBhvr>
                                      <p:tavLst>
                                        <p:tav tm="0">
                                          <p:val>
                                            <p:fltVal val="0"/>
                                          </p:val>
                                        </p:tav>
                                        <p:tav tm="100000">
                                          <p:val>
                                            <p:strVal val="#ppt_w"/>
                                          </p:val>
                                        </p:tav>
                                      </p:tavLst>
                                    </p:anim>
                                    <p:anim calcmode="lin" valueType="num">
                                      <p:cBhvr>
                                        <p:cTn id="103" dur="400" fill="hold"/>
                                        <p:tgtEl>
                                          <p:spTgt spid="13"/>
                                        </p:tgtEl>
                                        <p:attrNameLst>
                                          <p:attrName>ppt_h</p:attrName>
                                        </p:attrNameLst>
                                      </p:cBhvr>
                                      <p:tavLst>
                                        <p:tav tm="0">
                                          <p:val>
                                            <p:fltVal val="0"/>
                                          </p:val>
                                        </p:tav>
                                        <p:tav tm="100000">
                                          <p:val>
                                            <p:strVal val="#ppt_h"/>
                                          </p:val>
                                        </p:tav>
                                      </p:tavLst>
                                    </p:anim>
                                    <p:anim calcmode="lin" valueType="num">
                                      <p:cBhvr>
                                        <p:cTn id="104" dur="400" fill="hold"/>
                                        <p:tgtEl>
                                          <p:spTgt spid="13"/>
                                        </p:tgtEl>
                                        <p:attrNameLst>
                                          <p:attrName>style.rotation</p:attrName>
                                        </p:attrNameLst>
                                      </p:cBhvr>
                                      <p:tavLst>
                                        <p:tav tm="0">
                                          <p:val>
                                            <p:fltVal val="90"/>
                                          </p:val>
                                        </p:tav>
                                        <p:tav tm="100000">
                                          <p:val>
                                            <p:fltVal val="0"/>
                                          </p:val>
                                        </p:tav>
                                      </p:tavLst>
                                    </p:anim>
                                    <p:animEffect transition="in" filter="fade">
                                      <p:cBhvr>
                                        <p:cTn id="105" dur="400"/>
                                        <p:tgtEl>
                                          <p:spTgt spid="13"/>
                                        </p:tgtEl>
                                      </p:cBhvr>
                                    </p:animEffect>
                                  </p:childTnLst>
                                </p:cTn>
                              </p:par>
                              <p:par>
                                <p:cTn id="106" presetID="8" presetClass="emph" presetSubtype="0" fill="hold" grpId="1" nodeType="withEffect">
                                  <p:stCondLst>
                                    <p:cond delay="400"/>
                                  </p:stCondLst>
                                  <p:childTnLst>
                                    <p:animRot by="21600000">
                                      <p:cBhvr>
                                        <p:cTn id="107" dur="400" fill="hold"/>
                                        <p:tgtEl>
                                          <p:spTgt spid="13"/>
                                        </p:tgtEl>
                                        <p:attrNameLst>
                                          <p:attrName>r</p:attrName>
                                        </p:attrNameLst>
                                      </p:cBhvr>
                                    </p:animRot>
                                  </p:childTnLst>
                                </p:cTn>
                              </p:par>
                            </p:childTnLst>
                          </p:cTn>
                        </p:par>
                        <p:par>
                          <p:cTn id="108" fill="hold">
                            <p:stCondLst>
                              <p:cond delay="3439"/>
                            </p:stCondLst>
                            <p:childTnLst>
                              <p:par>
                                <p:cTn id="109" presetID="22" presetClass="entr" presetSubtype="8"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wipe(left)">
                                      <p:cBhvr>
                                        <p:cTn id="111" dur="500"/>
                                        <p:tgtEl>
                                          <p:spTgt spid="18"/>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wipe(left)">
                                      <p:cBhvr>
                                        <p:cTn id="1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9" grpId="0"/>
      <p:bldP spid="9" grpId="1"/>
      <p:bldP spid="10" grpId="0"/>
      <p:bldP spid="10" grpId="1"/>
      <p:bldP spid="11" grpId="0"/>
      <p:bldP spid="11" grpId="1"/>
      <p:bldP spid="12" grpId="0"/>
      <p:bldP spid="12" grpId="1"/>
      <p:bldP spid="13" grpId="0"/>
      <p:bldP spid="13" grpId="1"/>
      <p:bldP spid="14" grpId="0"/>
      <p:bldP spid="15" grpId="0"/>
      <p:bldP spid="16" grpId="0"/>
      <p:bldP spid="17" grpId="0"/>
      <p:bldP spid="18" grpId="0"/>
      <p:bldP spid="19" grpId="0"/>
      <p:bldP spid="20" grpId="0"/>
      <p:bldP spid="21" grpId="0"/>
      <p:bldP spid="22"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椭圆 3"/>
          <p:cNvSpPr>
            <a:spLocks noChangeAspect="1"/>
          </p:cNvSpPr>
          <p:nvPr/>
        </p:nvSpPr>
        <p:spPr bwMode="auto">
          <a:xfrm>
            <a:off x="3417888" y="1557338"/>
            <a:ext cx="417513" cy="417513"/>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schemeClr val="accent2"/>
                </a:solidFill>
                <a:effectLst/>
                <a:uLnTx/>
                <a:uFillTx/>
                <a:latin typeface="+mn-ea"/>
                <a:ea typeface="+mn-ea"/>
                <a:cs typeface="+mn-cs"/>
              </a:rPr>
              <a:t>1</a:t>
            </a:r>
            <a:endParaRPr kumimoji="0" lang="zh-CN" altLang="en-US" sz="1600" b="1" i="0" u="none" strike="noStrike" kern="1200" cap="none" spc="0" normalizeH="0" baseline="0" noProof="0" dirty="0" smtClean="0">
              <a:ln>
                <a:noFill/>
              </a:ln>
              <a:solidFill>
                <a:schemeClr val="accent2"/>
              </a:solidFill>
              <a:effectLst/>
              <a:uLnTx/>
              <a:uFillTx/>
              <a:latin typeface="+mn-ea"/>
              <a:ea typeface="+mn-ea"/>
              <a:cs typeface="+mn-cs"/>
            </a:endParaRPr>
          </a:p>
        </p:txBody>
      </p:sp>
      <p:sp>
        <p:nvSpPr>
          <p:cNvPr id="5" name="TextBox 4"/>
          <p:cNvSpPr txBox="1"/>
          <p:nvPr/>
        </p:nvSpPr>
        <p:spPr>
          <a:xfrm>
            <a:off x="3800475" y="1406525"/>
            <a:ext cx="7294563" cy="83185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400"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rPr>
              <a:t>营造了宽松活跃的氛围，力求培养学生善学、乐学、活学；</a:t>
            </a:r>
            <a:endParaRPr kumimoji="0" lang="zh-CN" altLang="en-US" sz="2400"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cxnSp>
        <p:nvCxnSpPr>
          <p:cNvPr id="6" name="直接连接符 5"/>
          <p:cNvCxnSpPr/>
          <p:nvPr/>
        </p:nvCxnSpPr>
        <p:spPr bwMode="auto">
          <a:xfrm>
            <a:off x="2930525" y="1341438"/>
            <a:ext cx="0" cy="2574925"/>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1057275" y="3454400"/>
            <a:ext cx="1512888" cy="461963"/>
          </a:xfrm>
          <a:prstGeom prst="rect">
            <a:avLst/>
          </a:prstGeom>
          <a:solidFill>
            <a:schemeClr val="accent3"/>
          </a:solidFill>
        </p:spPr>
        <p:txBody>
          <a:bodyPr wrap="square" rtlCol="0">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smtClean="0">
                <a:solidFill>
                  <a:schemeClr val="accent2"/>
                </a:solidFill>
                <a:latin typeface="+mj-ea"/>
                <a:ea typeface="+mj-ea"/>
                <a:cs typeface="+mn-cs"/>
              </a:rPr>
              <a:t>亮点</a:t>
            </a:r>
            <a:endParaRPr kumimoji="0" lang="zh-CN" altLang="en-US" sz="2400" b="1" kern="1200" cap="none" spc="0" normalizeH="0" baseline="0" noProof="0" dirty="0">
              <a:solidFill>
                <a:schemeClr val="accent2"/>
              </a:solidFill>
              <a:latin typeface="+mj-ea"/>
              <a:ea typeface="+mj-ea"/>
              <a:cs typeface="+mn-cs"/>
            </a:endParaRPr>
          </a:p>
        </p:txBody>
      </p:sp>
      <p:sp>
        <p:nvSpPr>
          <p:cNvPr id="8" name="椭圆 7"/>
          <p:cNvSpPr>
            <a:spLocks noChangeAspect="1"/>
          </p:cNvSpPr>
          <p:nvPr/>
        </p:nvSpPr>
        <p:spPr bwMode="auto">
          <a:xfrm>
            <a:off x="3417888" y="2541588"/>
            <a:ext cx="417513" cy="417513"/>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schemeClr val="accent2"/>
                </a:solidFill>
                <a:effectLst/>
                <a:uLnTx/>
                <a:uFillTx/>
                <a:latin typeface="+mn-ea"/>
                <a:ea typeface="+mn-ea"/>
                <a:cs typeface="+mn-cs"/>
              </a:rPr>
              <a:t>2</a:t>
            </a:r>
            <a:endParaRPr kumimoji="0" lang="zh-CN" altLang="en-US" sz="1600" b="1" i="0" u="none" strike="noStrike" kern="1200" cap="none" spc="0" normalizeH="0" baseline="0" noProof="0" dirty="0" smtClean="0">
              <a:ln>
                <a:noFill/>
              </a:ln>
              <a:solidFill>
                <a:schemeClr val="accent2"/>
              </a:solidFill>
              <a:effectLst/>
              <a:uLnTx/>
              <a:uFillTx/>
              <a:latin typeface="+mn-ea"/>
              <a:ea typeface="+mn-ea"/>
              <a:cs typeface="+mn-cs"/>
            </a:endParaRPr>
          </a:p>
        </p:txBody>
      </p:sp>
      <p:sp>
        <p:nvSpPr>
          <p:cNvPr id="9" name="TextBox 8"/>
          <p:cNvSpPr txBox="1"/>
          <p:nvPr/>
        </p:nvSpPr>
        <p:spPr>
          <a:xfrm>
            <a:off x="3800475" y="2349500"/>
            <a:ext cx="7294563" cy="83026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400"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rPr>
              <a:t>结合专业发展的需要来组织课堂，体现了“做中学、学中做”</a:t>
            </a:r>
            <a:endParaRPr kumimoji="0" lang="zh-CN" altLang="en-US" sz="2400"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10" name="椭圆 9"/>
          <p:cNvSpPr>
            <a:spLocks noChangeAspect="1"/>
          </p:cNvSpPr>
          <p:nvPr/>
        </p:nvSpPr>
        <p:spPr bwMode="auto">
          <a:xfrm>
            <a:off x="3417888" y="3567113"/>
            <a:ext cx="417513" cy="417513"/>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schemeClr val="accent2"/>
                </a:solidFill>
                <a:effectLst/>
                <a:uLnTx/>
                <a:uFillTx/>
                <a:latin typeface="+mn-ea"/>
                <a:ea typeface="+mn-ea"/>
                <a:cs typeface="+mn-cs"/>
              </a:rPr>
              <a:t>3</a:t>
            </a:r>
            <a:endParaRPr kumimoji="0" lang="zh-CN" altLang="en-US" sz="1600" b="1" i="0" u="none" strike="noStrike" kern="1200" cap="none" spc="0" normalizeH="0" baseline="0" noProof="0" dirty="0" smtClean="0">
              <a:ln>
                <a:noFill/>
              </a:ln>
              <a:solidFill>
                <a:schemeClr val="accent2"/>
              </a:solidFill>
              <a:effectLst/>
              <a:uLnTx/>
              <a:uFillTx/>
              <a:latin typeface="+mn-ea"/>
              <a:ea typeface="+mn-ea"/>
              <a:cs typeface="+mn-cs"/>
            </a:endParaRPr>
          </a:p>
        </p:txBody>
      </p:sp>
      <p:sp>
        <p:nvSpPr>
          <p:cNvPr id="11" name="TextBox 10"/>
          <p:cNvSpPr txBox="1"/>
          <p:nvPr/>
        </p:nvSpPr>
        <p:spPr>
          <a:xfrm>
            <a:off x="3800475" y="3379788"/>
            <a:ext cx="7294563" cy="646113"/>
          </a:xfrm>
          <a:prstGeom prst="rect">
            <a:avLst/>
          </a:prstGeom>
          <a:noFill/>
        </p:spPr>
        <p:txBody>
          <a:bodyPr wrap="square" rtlCol="0">
            <a:spAutoFit/>
          </a:bodyPr>
          <a:lstStyle/>
          <a:p>
            <a:pPr marR="0" defTabSz="914400">
              <a:lnSpc>
                <a:spcPct val="150000"/>
              </a:lnSpc>
              <a:buClrTx/>
              <a:buSzTx/>
              <a:buFont typeface="Arial" panose="020B0604020202020204" pitchFamily="34" charset="0"/>
              <a:buNone/>
              <a:defRPr/>
            </a:pPr>
            <a:r>
              <a:rPr kumimoji="0" lang="zh-CN" altLang="en-US" sz="2400"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rPr>
              <a:t>注重培养学生的情感，提高学生的专业素养。</a:t>
            </a:r>
            <a:endParaRPr kumimoji="0" lang="zh-CN" altLang="en-US" sz="2400"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12" name="Freeform 7"/>
          <p:cNvSpPr>
            <a:spLocks noEditPoints="1"/>
          </p:cNvSpPr>
          <p:nvPr/>
        </p:nvSpPr>
        <p:spPr bwMode="auto">
          <a:xfrm>
            <a:off x="1052513" y="4581525"/>
            <a:ext cx="1152525" cy="1230313"/>
          </a:xfrm>
          <a:custGeom>
            <a:avLst/>
            <a:gdLst>
              <a:gd name="T0" fmla="*/ 1544 w 4074"/>
              <a:gd name="T1" fmla="*/ 2704 h 4348"/>
              <a:gd name="T2" fmla="*/ 1469 w 4074"/>
              <a:gd name="T3" fmla="*/ 2456 h 4348"/>
              <a:gd name="T4" fmla="*/ 1780 w 4074"/>
              <a:gd name="T5" fmla="*/ 1186 h 4348"/>
              <a:gd name="T6" fmla="*/ 2113 w 4074"/>
              <a:gd name="T7" fmla="*/ 2218 h 4348"/>
              <a:gd name="T8" fmla="*/ 2525 w 4074"/>
              <a:gd name="T9" fmla="*/ 1022 h 4348"/>
              <a:gd name="T10" fmla="*/ 1612 w 4074"/>
              <a:gd name="T11" fmla="*/ 2029 h 4348"/>
              <a:gd name="T12" fmla="*/ 1534 w 4074"/>
              <a:gd name="T13" fmla="*/ 2165 h 4348"/>
              <a:gd name="T14" fmla="*/ 2094 w 4074"/>
              <a:gd name="T15" fmla="*/ 2491 h 4348"/>
              <a:gd name="T16" fmla="*/ 2687 w 4074"/>
              <a:gd name="T17" fmla="*/ 868 h 4348"/>
              <a:gd name="T18" fmla="*/ 2715 w 4074"/>
              <a:gd name="T19" fmla="*/ 553 h 4348"/>
              <a:gd name="T20" fmla="*/ 2687 w 4074"/>
              <a:gd name="T21" fmla="*/ 868 h 4348"/>
              <a:gd name="T22" fmla="*/ 3181 w 4074"/>
              <a:gd name="T23" fmla="*/ 1025 h 4348"/>
              <a:gd name="T24" fmla="*/ 2866 w 4074"/>
              <a:gd name="T25" fmla="*/ 1053 h 4348"/>
              <a:gd name="T26" fmla="*/ 2324 w 4074"/>
              <a:gd name="T27" fmla="*/ 731 h 4348"/>
              <a:gd name="T28" fmla="*/ 2192 w 4074"/>
              <a:gd name="T29" fmla="*/ 444 h 4348"/>
              <a:gd name="T30" fmla="*/ 2324 w 4074"/>
              <a:gd name="T31" fmla="*/ 731 h 4348"/>
              <a:gd name="T32" fmla="*/ 1799 w 4074"/>
              <a:gd name="T33" fmla="*/ 545 h 4348"/>
              <a:gd name="T34" fmla="*/ 1827 w 4074"/>
              <a:gd name="T35" fmla="*/ 859 h 4348"/>
              <a:gd name="T36" fmla="*/ 2994 w 4074"/>
              <a:gd name="T37" fmla="*/ 1551 h 4348"/>
              <a:gd name="T38" fmla="*/ 3281 w 4074"/>
              <a:gd name="T39" fmla="*/ 1418 h 4348"/>
              <a:gd name="T40" fmla="*/ 2994 w 4074"/>
              <a:gd name="T41" fmla="*/ 1551 h 4348"/>
              <a:gd name="T42" fmla="*/ 1499 w 4074"/>
              <a:gd name="T43" fmla="*/ 2225 h 4348"/>
              <a:gd name="T44" fmla="*/ 1420 w 4074"/>
              <a:gd name="T45" fmla="*/ 2361 h 4348"/>
              <a:gd name="T46" fmla="*/ 1980 w 4074"/>
              <a:gd name="T47" fmla="*/ 2687 h 4348"/>
              <a:gd name="T48" fmla="*/ 1485 w 4074"/>
              <a:gd name="T49" fmla="*/ 4348 h 4348"/>
              <a:gd name="T50" fmla="*/ 1592 w 4074"/>
              <a:gd name="T51" fmla="*/ 254 h 4348"/>
              <a:gd name="T52" fmla="*/ 3876 w 4074"/>
              <a:gd name="T53" fmla="*/ 1236 h 4348"/>
              <a:gd name="T54" fmla="*/ 3913 w 4074"/>
              <a:gd name="T55" fmla="*/ 1892 h 4348"/>
              <a:gd name="T56" fmla="*/ 4027 w 4074"/>
              <a:gd name="T57" fmla="*/ 2717 h 4348"/>
              <a:gd name="T58" fmla="*/ 3886 w 4074"/>
              <a:gd name="T59" fmla="*/ 3417 h 4348"/>
              <a:gd name="T60" fmla="*/ 3043 w 4074"/>
              <a:gd name="T61" fmla="*/ 3609 h 4348"/>
              <a:gd name="T62" fmla="*/ 1485 w 4074"/>
              <a:gd name="T63" fmla="*/ 4348 h 4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74" h="4348">
                <a:moveTo>
                  <a:pt x="1469" y="2456"/>
                </a:moveTo>
                <a:cubicBezTo>
                  <a:pt x="1425" y="2545"/>
                  <a:pt x="1457" y="2654"/>
                  <a:pt x="1544" y="2704"/>
                </a:cubicBezTo>
                <a:cubicBezTo>
                  <a:pt x="1617" y="2746"/>
                  <a:pt x="1706" y="2734"/>
                  <a:pt x="1766" y="2681"/>
                </a:cubicBezTo>
                <a:lnTo>
                  <a:pt x="1469" y="2456"/>
                </a:lnTo>
                <a:close/>
                <a:moveTo>
                  <a:pt x="2525" y="1022"/>
                </a:moveTo>
                <a:cubicBezTo>
                  <a:pt x="2256" y="867"/>
                  <a:pt x="1922" y="940"/>
                  <a:pt x="1780" y="1186"/>
                </a:cubicBezTo>
                <a:cubicBezTo>
                  <a:pt x="1635" y="1438"/>
                  <a:pt x="1823" y="1714"/>
                  <a:pt x="1692" y="1975"/>
                </a:cubicBezTo>
                <a:lnTo>
                  <a:pt x="2113" y="2218"/>
                </a:lnTo>
                <a:cubicBezTo>
                  <a:pt x="2273" y="1974"/>
                  <a:pt x="2610" y="2000"/>
                  <a:pt x="2756" y="1749"/>
                </a:cubicBezTo>
                <a:cubicBezTo>
                  <a:pt x="2898" y="1503"/>
                  <a:pt x="2794" y="1178"/>
                  <a:pt x="2525" y="1022"/>
                </a:cubicBezTo>
                <a:close/>
                <a:moveTo>
                  <a:pt x="2070" y="2375"/>
                </a:moveTo>
                <a:lnTo>
                  <a:pt x="1612" y="2029"/>
                </a:lnTo>
                <a:cubicBezTo>
                  <a:pt x="1578" y="2002"/>
                  <a:pt x="1532" y="2012"/>
                  <a:pt x="1510" y="2049"/>
                </a:cubicBezTo>
                <a:cubicBezTo>
                  <a:pt x="1489" y="2086"/>
                  <a:pt x="1499" y="2138"/>
                  <a:pt x="1534" y="2165"/>
                </a:cubicBezTo>
                <a:lnTo>
                  <a:pt x="1991" y="2511"/>
                </a:lnTo>
                <a:cubicBezTo>
                  <a:pt x="2026" y="2537"/>
                  <a:pt x="2072" y="2528"/>
                  <a:pt x="2094" y="2491"/>
                </a:cubicBezTo>
                <a:cubicBezTo>
                  <a:pt x="2115" y="2453"/>
                  <a:pt x="2104" y="2401"/>
                  <a:pt x="2070" y="2375"/>
                </a:cubicBezTo>
                <a:close/>
                <a:moveTo>
                  <a:pt x="2687" y="868"/>
                </a:moveTo>
                <a:lnTo>
                  <a:pt x="2831" y="620"/>
                </a:lnTo>
                <a:lnTo>
                  <a:pt x="2715" y="553"/>
                </a:lnTo>
                <a:lnTo>
                  <a:pt x="2572" y="801"/>
                </a:lnTo>
                <a:lnTo>
                  <a:pt x="2687" y="868"/>
                </a:lnTo>
                <a:close/>
                <a:moveTo>
                  <a:pt x="2932" y="1168"/>
                </a:moveTo>
                <a:lnTo>
                  <a:pt x="3181" y="1025"/>
                </a:lnTo>
                <a:lnTo>
                  <a:pt x="3114" y="910"/>
                </a:lnTo>
                <a:lnTo>
                  <a:pt x="2866" y="1053"/>
                </a:lnTo>
                <a:lnTo>
                  <a:pt x="2932" y="1168"/>
                </a:lnTo>
                <a:close/>
                <a:moveTo>
                  <a:pt x="2324" y="731"/>
                </a:moveTo>
                <a:lnTo>
                  <a:pt x="2324" y="444"/>
                </a:lnTo>
                <a:lnTo>
                  <a:pt x="2192" y="444"/>
                </a:lnTo>
                <a:lnTo>
                  <a:pt x="2192" y="730"/>
                </a:lnTo>
                <a:lnTo>
                  <a:pt x="2324" y="731"/>
                </a:lnTo>
                <a:close/>
                <a:moveTo>
                  <a:pt x="1942" y="793"/>
                </a:moveTo>
                <a:lnTo>
                  <a:pt x="1799" y="545"/>
                </a:lnTo>
                <a:lnTo>
                  <a:pt x="1683" y="611"/>
                </a:lnTo>
                <a:lnTo>
                  <a:pt x="1827" y="859"/>
                </a:lnTo>
                <a:lnTo>
                  <a:pt x="1942" y="793"/>
                </a:lnTo>
                <a:close/>
                <a:moveTo>
                  <a:pt x="2994" y="1551"/>
                </a:moveTo>
                <a:lnTo>
                  <a:pt x="3281" y="1551"/>
                </a:lnTo>
                <a:lnTo>
                  <a:pt x="3281" y="1418"/>
                </a:lnTo>
                <a:lnTo>
                  <a:pt x="2995" y="1418"/>
                </a:lnTo>
                <a:lnTo>
                  <a:pt x="2994" y="1551"/>
                </a:lnTo>
                <a:close/>
                <a:moveTo>
                  <a:pt x="1956" y="2572"/>
                </a:moveTo>
                <a:lnTo>
                  <a:pt x="1499" y="2225"/>
                </a:lnTo>
                <a:cubicBezTo>
                  <a:pt x="1464" y="2199"/>
                  <a:pt x="1418" y="2208"/>
                  <a:pt x="1397" y="2246"/>
                </a:cubicBezTo>
                <a:cubicBezTo>
                  <a:pt x="1375" y="2283"/>
                  <a:pt x="1386" y="2335"/>
                  <a:pt x="1420" y="2361"/>
                </a:cubicBezTo>
                <a:lnTo>
                  <a:pt x="1878" y="2708"/>
                </a:lnTo>
                <a:cubicBezTo>
                  <a:pt x="1912" y="2734"/>
                  <a:pt x="1958" y="2725"/>
                  <a:pt x="1980" y="2687"/>
                </a:cubicBezTo>
                <a:cubicBezTo>
                  <a:pt x="2002" y="2650"/>
                  <a:pt x="1991" y="2598"/>
                  <a:pt x="1956" y="2572"/>
                </a:cubicBezTo>
                <a:close/>
                <a:moveTo>
                  <a:pt x="1485" y="4348"/>
                </a:moveTo>
                <a:cubicBezTo>
                  <a:pt x="1536" y="4004"/>
                  <a:pt x="1534" y="3642"/>
                  <a:pt x="1442" y="3319"/>
                </a:cubicBezTo>
                <a:cubicBezTo>
                  <a:pt x="0" y="2508"/>
                  <a:pt x="379" y="632"/>
                  <a:pt x="1592" y="254"/>
                </a:cubicBezTo>
                <a:cubicBezTo>
                  <a:pt x="2228" y="0"/>
                  <a:pt x="3097" y="153"/>
                  <a:pt x="3663" y="718"/>
                </a:cubicBezTo>
                <a:cubicBezTo>
                  <a:pt x="4074" y="1129"/>
                  <a:pt x="3876" y="1236"/>
                  <a:pt x="3876" y="1236"/>
                </a:cubicBezTo>
                <a:lnTo>
                  <a:pt x="3786" y="1286"/>
                </a:lnTo>
                <a:cubicBezTo>
                  <a:pt x="3836" y="1482"/>
                  <a:pt x="3924" y="1842"/>
                  <a:pt x="3913" y="1892"/>
                </a:cubicBezTo>
                <a:cubicBezTo>
                  <a:pt x="3898" y="1960"/>
                  <a:pt x="3822" y="2028"/>
                  <a:pt x="3822" y="2028"/>
                </a:cubicBezTo>
                <a:lnTo>
                  <a:pt x="4027" y="2717"/>
                </a:lnTo>
                <a:lnTo>
                  <a:pt x="3845" y="2794"/>
                </a:lnTo>
                <a:cubicBezTo>
                  <a:pt x="3885" y="3015"/>
                  <a:pt x="3908" y="3199"/>
                  <a:pt x="3886" y="3417"/>
                </a:cubicBezTo>
                <a:cubicBezTo>
                  <a:pt x="3883" y="3455"/>
                  <a:pt x="3759" y="3564"/>
                  <a:pt x="3659" y="3570"/>
                </a:cubicBezTo>
                <a:lnTo>
                  <a:pt x="3043" y="3609"/>
                </a:lnTo>
                <a:lnTo>
                  <a:pt x="3083" y="4348"/>
                </a:lnTo>
                <a:lnTo>
                  <a:pt x="1485" y="4348"/>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3" name="Freeform 5"/>
          <p:cNvSpPr>
            <a:spLocks noEditPoints="1"/>
          </p:cNvSpPr>
          <p:nvPr/>
        </p:nvSpPr>
        <p:spPr bwMode="auto">
          <a:xfrm>
            <a:off x="1225550" y="1452563"/>
            <a:ext cx="1177925" cy="1727200"/>
          </a:xfrm>
          <a:custGeom>
            <a:avLst/>
            <a:gdLst>
              <a:gd name="T0" fmla="*/ 1018 w 2143"/>
              <a:gd name="T1" fmla="*/ 2013 h 3130"/>
              <a:gd name="T2" fmla="*/ 1369 w 2143"/>
              <a:gd name="T3" fmla="*/ 1814 h 3130"/>
              <a:gd name="T4" fmla="*/ 1589 w 2143"/>
              <a:gd name="T5" fmla="*/ 1875 h 3130"/>
              <a:gd name="T6" fmla="*/ 1795 w 2143"/>
              <a:gd name="T7" fmla="*/ 1471 h 3130"/>
              <a:gd name="T8" fmla="*/ 1948 w 2143"/>
              <a:gd name="T9" fmla="*/ 1357 h 3130"/>
              <a:gd name="T10" fmla="*/ 1955 w 2143"/>
              <a:gd name="T11" fmla="*/ 870 h 3130"/>
              <a:gd name="T12" fmla="*/ 1806 w 2143"/>
              <a:gd name="T13" fmla="*/ 752 h 3130"/>
              <a:gd name="T14" fmla="*/ 1638 w 2143"/>
              <a:gd name="T15" fmla="*/ 353 h 3130"/>
              <a:gd name="T16" fmla="*/ 1460 w 2143"/>
              <a:gd name="T17" fmla="*/ 387 h 3130"/>
              <a:gd name="T18" fmla="*/ 1125 w 2143"/>
              <a:gd name="T19" fmla="*/ 190 h 3130"/>
              <a:gd name="T20" fmla="*/ 1044 w 2143"/>
              <a:gd name="T21" fmla="*/ 189 h 3130"/>
              <a:gd name="T22" fmla="*/ 795 w 2143"/>
              <a:gd name="T23" fmla="*/ 385 h 3130"/>
              <a:gd name="T24" fmla="*/ 715 w 2143"/>
              <a:gd name="T25" fmla="*/ 362 h 3130"/>
              <a:gd name="T26" fmla="*/ 513 w 2143"/>
              <a:gd name="T27" fmla="*/ 379 h 3130"/>
              <a:gd name="T28" fmla="*/ 221 w 2143"/>
              <a:gd name="T29" fmla="*/ 769 h 3130"/>
              <a:gd name="T30" fmla="*/ 272 w 2143"/>
              <a:gd name="T31" fmla="*/ 952 h 3130"/>
              <a:gd name="T32" fmla="*/ 175 w 2143"/>
              <a:gd name="T33" fmla="*/ 1378 h 3130"/>
              <a:gd name="T34" fmla="*/ 496 w 2143"/>
              <a:gd name="T35" fmla="*/ 1675 h 3130"/>
              <a:gd name="T36" fmla="*/ 534 w 2143"/>
              <a:gd name="T37" fmla="*/ 1860 h 3130"/>
              <a:gd name="T38" fmla="*/ 747 w 2143"/>
              <a:gd name="T39" fmla="*/ 1805 h 3130"/>
              <a:gd name="T40" fmla="*/ 810 w 2143"/>
              <a:gd name="T41" fmla="*/ 1995 h 3130"/>
              <a:gd name="T42" fmla="*/ 607 w 2143"/>
              <a:gd name="T43" fmla="*/ 2010 h 3130"/>
              <a:gd name="T44" fmla="*/ 334 w 2143"/>
              <a:gd name="T45" fmla="*/ 1671 h 3130"/>
              <a:gd name="T46" fmla="*/ 20 w 2143"/>
              <a:gd name="T47" fmla="*/ 1426 h 3130"/>
              <a:gd name="T48" fmla="*/ 141 w 2143"/>
              <a:gd name="T49" fmla="*/ 1047 h 3130"/>
              <a:gd name="T50" fmla="*/ 176 w 2143"/>
              <a:gd name="T51" fmla="*/ 613 h 3130"/>
              <a:gd name="T52" fmla="*/ 350 w 2143"/>
              <a:gd name="T53" fmla="*/ 379 h 3130"/>
              <a:gd name="T54" fmla="*/ 760 w 2143"/>
              <a:gd name="T55" fmla="*/ 207 h 3130"/>
              <a:gd name="T56" fmla="*/ 820 w 2143"/>
              <a:gd name="T57" fmla="*/ 222 h 3130"/>
              <a:gd name="T58" fmla="*/ 1084 w 2143"/>
              <a:gd name="T59" fmla="*/ 0 h 3130"/>
              <a:gd name="T60" fmla="*/ 1396 w 2143"/>
              <a:gd name="T61" fmla="*/ 235 h 3130"/>
              <a:gd name="T62" fmla="*/ 1754 w 2143"/>
              <a:gd name="T63" fmla="*/ 240 h 3130"/>
              <a:gd name="T64" fmla="*/ 1856 w 2143"/>
              <a:gd name="T65" fmla="*/ 598 h 3130"/>
              <a:gd name="T66" fmla="*/ 2083 w 2143"/>
              <a:gd name="T67" fmla="*/ 969 h 3130"/>
              <a:gd name="T68" fmla="*/ 2079 w 2143"/>
              <a:gd name="T69" fmla="*/ 1262 h 3130"/>
              <a:gd name="T70" fmla="*/ 1841 w 2143"/>
              <a:gd name="T71" fmla="*/ 1627 h 3130"/>
              <a:gd name="T72" fmla="*/ 1589 w 2143"/>
              <a:gd name="T73" fmla="*/ 2037 h 3130"/>
              <a:gd name="T74" fmla="*/ 1369 w 2143"/>
              <a:gd name="T75" fmla="*/ 1976 h 3130"/>
              <a:gd name="T76" fmla="*/ 1059 w 2143"/>
              <a:gd name="T77" fmla="*/ 2202 h 3130"/>
              <a:gd name="T78" fmla="*/ 1067 w 2143"/>
              <a:gd name="T79" fmla="*/ 1691 h 3130"/>
              <a:gd name="T80" fmla="*/ 1067 w 2143"/>
              <a:gd name="T81" fmla="*/ 1788 h 3130"/>
              <a:gd name="T82" fmla="*/ 1721 w 2143"/>
              <a:gd name="T83" fmla="*/ 1134 h 3130"/>
              <a:gd name="T84" fmla="*/ 1067 w 2143"/>
              <a:gd name="T85" fmla="*/ 1603 h 3130"/>
              <a:gd name="T86" fmla="*/ 1535 w 2143"/>
              <a:gd name="T87" fmla="*/ 1135 h 3130"/>
              <a:gd name="T88" fmla="*/ 1465 w 2143"/>
              <a:gd name="T89" fmla="*/ 2145 h 3130"/>
              <a:gd name="T90" fmla="*/ 1189 w 2143"/>
              <a:gd name="T91" fmla="*/ 2304 h 3130"/>
              <a:gd name="T92" fmla="*/ 1414 w 2143"/>
              <a:gd name="T93" fmla="*/ 2757 h 3130"/>
              <a:gd name="T94" fmla="*/ 1840 w 2143"/>
              <a:gd name="T95" fmla="*/ 2998 h 3130"/>
              <a:gd name="T96" fmla="*/ 777 w 2143"/>
              <a:gd name="T97" fmla="*/ 2178 h 3130"/>
              <a:gd name="T98" fmla="*/ 535 w 2143"/>
              <a:gd name="T99" fmla="*/ 2151 h 3130"/>
              <a:gd name="T100" fmla="*/ 374 w 2143"/>
              <a:gd name="T101" fmla="*/ 3073 h 3130"/>
              <a:gd name="T102" fmla="*/ 992 w 2143"/>
              <a:gd name="T103" fmla="*/ 3032 h 3130"/>
              <a:gd name="T104" fmla="*/ 1059 w 2143"/>
              <a:gd name="T105" fmla="*/ 2332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3" h="3130">
                <a:moveTo>
                  <a:pt x="747" y="1805"/>
                </a:moveTo>
                <a:cubicBezTo>
                  <a:pt x="826" y="1805"/>
                  <a:pt x="903" y="1844"/>
                  <a:pt x="944" y="1904"/>
                </a:cubicBezTo>
                <a:lnTo>
                  <a:pt x="1018" y="2013"/>
                </a:lnTo>
                <a:cubicBezTo>
                  <a:pt x="1041" y="2047"/>
                  <a:pt x="1075" y="2047"/>
                  <a:pt x="1099" y="2014"/>
                </a:cubicBezTo>
                <a:lnTo>
                  <a:pt x="1177" y="1907"/>
                </a:lnTo>
                <a:cubicBezTo>
                  <a:pt x="1218" y="1850"/>
                  <a:pt x="1293" y="1814"/>
                  <a:pt x="1369" y="1814"/>
                </a:cubicBezTo>
                <a:cubicBezTo>
                  <a:pt x="1393" y="1814"/>
                  <a:pt x="1417" y="1818"/>
                  <a:pt x="1439" y="1825"/>
                </a:cubicBezTo>
                <a:lnTo>
                  <a:pt x="1564" y="1870"/>
                </a:lnTo>
                <a:cubicBezTo>
                  <a:pt x="1573" y="1873"/>
                  <a:pt x="1581" y="1875"/>
                  <a:pt x="1589" y="1875"/>
                </a:cubicBezTo>
                <a:cubicBezTo>
                  <a:pt x="1625" y="1875"/>
                  <a:pt x="1630" y="1843"/>
                  <a:pt x="1630" y="1824"/>
                </a:cubicBezTo>
                <a:lnTo>
                  <a:pt x="1630" y="1692"/>
                </a:lnTo>
                <a:cubicBezTo>
                  <a:pt x="1630" y="1595"/>
                  <a:pt x="1703" y="1498"/>
                  <a:pt x="1795" y="1471"/>
                </a:cubicBezTo>
                <a:lnTo>
                  <a:pt x="1922" y="1434"/>
                </a:lnTo>
                <a:cubicBezTo>
                  <a:pt x="1941" y="1428"/>
                  <a:pt x="1955" y="1417"/>
                  <a:pt x="1960" y="1404"/>
                </a:cubicBezTo>
                <a:cubicBezTo>
                  <a:pt x="1964" y="1391"/>
                  <a:pt x="1960" y="1373"/>
                  <a:pt x="1948" y="1357"/>
                </a:cubicBezTo>
                <a:lnTo>
                  <a:pt x="1870" y="1250"/>
                </a:lnTo>
                <a:cubicBezTo>
                  <a:pt x="1814" y="1173"/>
                  <a:pt x="1816" y="1052"/>
                  <a:pt x="1874" y="975"/>
                </a:cubicBezTo>
                <a:lnTo>
                  <a:pt x="1955" y="870"/>
                </a:lnTo>
                <a:cubicBezTo>
                  <a:pt x="1967" y="854"/>
                  <a:pt x="1972" y="837"/>
                  <a:pt x="1968" y="824"/>
                </a:cubicBezTo>
                <a:cubicBezTo>
                  <a:pt x="1964" y="811"/>
                  <a:pt x="1951" y="799"/>
                  <a:pt x="1931" y="793"/>
                </a:cubicBezTo>
                <a:lnTo>
                  <a:pt x="1806" y="752"/>
                </a:lnTo>
                <a:cubicBezTo>
                  <a:pt x="1714" y="722"/>
                  <a:pt x="1644" y="624"/>
                  <a:pt x="1647" y="527"/>
                </a:cubicBezTo>
                <a:lnTo>
                  <a:pt x="1651" y="395"/>
                </a:lnTo>
                <a:cubicBezTo>
                  <a:pt x="1651" y="377"/>
                  <a:pt x="1646" y="362"/>
                  <a:pt x="1638" y="353"/>
                </a:cubicBezTo>
                <a:cubicBezTo>
                  <a:pt x="1629" y="344"/>
                  <a:pt x="1617" y="343"/>
                  <a:pt x="1609" y="343"/>
                </a:cubicBezTo>
                <a:cubicBezTo>
                  <a:pt x="1601" y="343"/>
                  <a:pt x="1594" y="344"/>
                  <a:pt x="1586" y="347"/>
                </a:cubicBezTo>
                <a:lnTo>
                  <a:pt x="1460" y="387"/>
                </a:lnTo>
                <a:cubicBezTo>
                  <a:pt x="1440" y="394"/>
                  <a:pt x="1418" y="397"/>
                  <a:pt x="1396" y="397"/>
                </a:cubicBezTo>
                <a:cubicBezTo>
                  <a:pt x="1317" y="397"/>
                  <a:pt x="1241" y="358"/>
                  <a:pt x="1200" y="298"/>
                </a:cubicBezTo>
                <a:lnTo>
                  <a:pt x="1125" y="190"/>
                </a:lnTo>
                <a:cubicBezTo>
                  <a:pt x="1113" y="172"/>
                  <a:pt x="1099" y="163"/>
                  <a:pt x="1084" y="163"/>
                </a:cubicBezTo>
                <a:cubicBezTo>
                  <a:pt x="1067" y="163"/>
                  <a:pt x="1061" y="163"/>
                  <a:pt x="1047" y="184"/>
                </a:cubicBezTo>
                <a:lnTo>
                  <a:pt x="1044" y="189"/>
                </a:lnTo>
                <a:cubicBezTo>
                  <a:pt x="1011" y="240"/>
                  <a:pt x="969" y="304"/>
                  <a:pt x="933" y="339"/>
                </a:cubicBezTo>
                <a:cubicBezTo>
                  <a:pt x="910" y="361"/>
                  <a:pt x="875" y="389"/>
                  <a:pt x="827" y="389"/>
                </a:cubicBezTo>
                <a:cubicBezTo>
                  <a:pt x="814" y="389"/>
                  <a:pt x="803" y="387"/>
                  <a:pt x="795" y="385"/>
                </a:cubicBezTo>
                <a:lnTo>
                  <a:pt x="783" y="385"/>
                </a:lnTo>
                <a:lnTo>
                  <a:pt x="774" y="379"/>
                </a:lnTo>
                <a:cubicBezTo>
                  <a:pt x="759" y="375"/>
                  <a:pt x="738" y="369"/>
                  <a:pt x="715" y="362"/>
                </a:cubicBezTo>
                <a:cubicBezTo>
                  <a:pt x="681" y="353"/>
                  <a:pt x="625" y="337"/>
                  <a:pt x="614" y="334"/>
                </a:cubicBezTo>
                <a:cubicBezTo>
                  <a:pt x="590" y="329"/>
                  <a:pt x="563" y="325"/>
                  <a:pt x="556" y="325"/>
                </a:cubicBezTo>
                <a:cubicBezTo>
                  <a:pt x="524" y="325"/>
                  <a:pt x="513" y="353"/>
                  <a:pt x="513" y="379"/>
                </a:cubicBezTo>
                <a:lnTo>
                  <a:pt x="513" y="511"/>
                </a:lnTo>
                <a:cubicBezTo>
                  <a:pt x="513" y="607"/>
                  <a:pt x="440" y="704"/>
                  <a:pt x="347" y="731"/>
                </a:cubicBezTo>
                <a:lnTo>
                  <a:pt x="221" y="769"/>
                </a:lnTo>
                <a:cubicBezTo>
                  <a:pt x="201" y="774"/>
                  <a:pt x="188" y="785"/>
                  <a:pt x="183" y="799"/>
                </a:cubicBezTo>
                <a:cubicBezTo>
                  <a:pt x="179" y="811"/>
                  <a:pt x="183" y="829"/>
                  <a:pt x="195" y="845"/>
                </a:cubicBezTo>
                <a:lnTo>
                  <a:pt x="272" y="952"/>
                </a:lnTo>
                <a:cubicBezTo>
                  <a:pt x="329" y="1030"/>
                  <a:pt x="327" y="1151"/>
                  <a:pt x="269" y="1227"/>
                </a:cubicBezTo>
                <a:lnTo>
                  <a:pt x="188" y="1332"/>
                </a:lnTo>
                <a:cubicBezTo>
                  <a:pt x="176" y="1348"/>
                  <a:pt x="171" y="1365"/>
                  <a:pt x="175" y="1378"/>
                </a:cubicBezTo>
                <a:cubicBezTo>
                  <a:pt x="179" y="1392"/>
                  <a:pt x="193" y="1403"/>
                  <a:pt x="212" y="1410"/>
                </a:cubicBezTo>
                <a:lnTo>
                  <a:pt x="337" y="1450"/>
                </a:lnTo>
                <a:cubicBezTo>
                  <a:pt x="429" y="1480"/>
                  <a:pt x="499" y="1579"/>
                  <a:pt x="496" y="1675"/>
                </a:cubicBezTo>
                <a:lnTo>
                  <a:pt x="492" y="1807"/>
                </a:lnTo>
                <a:cubicBezTo>
                  <a:pt x="492" y="1825"/>
                  <a:pt x="496" y="1840"/>
                  <a:pt x="505" y="1849"/>
                </a:cubicBezTo>
                <a:cubicBezTo>
                  <a:pt x="514" y="1858"/>
                  <a:pt x="526" y="1860"/>
                  <a:pt x="534" y="1860"/>
                </a:cubicBezTo>
                <a:cubicBezTo>
                  <a:pt x="542" y="1860"/>
                  <a:pt x="549" y="1858"/>
                  <a:pt x="557" y="1856"/>
                </a:cubicBezTo>
                <a:lnTo>
                  <a:pt x="683" y="1815"/>
                </a:lnTo>
                <a:cubicBezTo>
                  <a:pt x="705" y="1808"/>
                  <a:pt x="726" y="1805"/>
                  <a:pt x="747" y="1805"/>
                </a:cubicBezTo>
                <a:close/>
                <a:moveTo>
                  <a:pt x="1059" y="2202"/>
                </a:moveTo>
                <a:cubicBezTo>
                  <a:pt x="990" y="2202"/>
                  <a:pt x="926" y="2166"/>
                  <a:pt x="884" y="2104"/>
                </a:cubicBezTo>
                <a:lnTo>
                  <a:pt x="810" y="1995"/>
                </a:lnTo>
                <a:cubicBezTo>
                  <a:pt x="800" y="1981"/>
                  <a:pt x="774" y="1967"/>
                  <a:pt x="747" y="1967"/>
                </a:cubicBezTo>
                <a:cubicBezTo>
                  <a:pt x="742" y="1967"/>
                  <a:pt x="737" y="1968"/>
                  <a:pt x="732" y="1970"/>
                </a:cubicBezTo>
                <a:lnTo>
                  <a:pt x="607" y="2010"/>
                </a:lnTo>
                <a:cubicBezTo>
                  <a:pt x="527" y="2036"/>
                  <a:pt x="442" y="2017"/>
                  <a:pt x="389" y="1962"/>
                </a:cubicBezTo>
                <a:cubicBezTo>
                  <a:pt x="349" y="1921"/>
                  <a:pt x="328" y="1865"/>
                  <a:pt x="330" y="1802"/>
                </a:cubicBezTo>
                <a:lnTo>
                  <a:pt x="334" y="1671"/>
                </a:lnTo>
                <a:cubicBezTo>
                  <a:pt x="335" y="1646"/>
                  <a:pt x="310" y="1612"/>
                  <a:pt x="287" y="1604"/>
                </a:cubicBezTo>
                <a:lnTo>
                  <a:pt x="162" y="1564"/>
                </a:lnTo>
                <a:cubicBezTo>
                  <a:pt x="91" y="1541"/>
                  <a:pt x="40" y="1491"/>
                  <a:pt x="20" y="1426"/>
                </a:cubicBezTo>
                <a:cubicBezTo>
                  <a:pt x="0" y="1362"/>
                  <a:pt x="14" y="1292"/>
                  <a:pt x="59" y="1233"/>
                </a:cubicBezTo>
                <a:lnTo>
                  <a:pt x="140" y="1128"/>
                </a:lnTo>
                <a:cubicBezTo>
                  <a:pt x="155" y="1109"/>
                  <a:pt x="155" y="1067"/>
                  <a:pt x="141" y="1047"/>
                </a:cubicBezTo>
                <a:lnTo>
                  <a:pt x="64" y="940"/>
                </a:lnTo>
                <a:cubicBezTo>
                  <a:pt x="20" y="881"/>
                  <a:pt x="8" y="810"/>
                  <a:pt x="29" y="746"/>
                </a:cubicBezTo>
                <a:cubicBezTo>
                  <a:pt x="52" y="682"/>
                  <a:pt x="105" y="633"/>
                  <a:pt x="176" y="613"/>
                </a:cubicBezTo>
                <a:lnTo>
                  <a:pt x="302" y="576"/>
                </a:lnTo>
                <a:cubicBezTo>
                  <a:pt x="325" y="569"/>
                  <a:pt x="350" y="535"/>
                  <a:pt x="350" y="511"/>
                </a:cubicBezTo>
                <a:lnTo>
                  <a:pt x="350" y="379"/>
                </a:lnTo>
                <a:cubicBezTo>
                  <a:pt x="350" y="256"/>
                  <a:pt x="439" y="163"/>
                  <a:pt x="556" y="163"/>
                </a:cubicBezTo>
                <a:cubicBezTo>
                  <a:pt x="584" y="163"/>
                  <a:pt x="627" y="171"/>
                  <a:pt x="648" y="176"/>
                </a:cubicBezTo>
                <a:cubicBezTo>
                  <a:pt x="660" y="178"/>
                  <a:pt x="693" y="187"/>
                  <a:pt x="760" y="207"/>
                </a:cubicBezTo>
                <a:cubicBezTo>
                  <a:pt x="782" y="213"/>
                  <a:pt x="802" y="219"/>
                  <a:pt x="816" y="223"/>
                </a:cubicBezTo>
                <a:lnTo>
                  <a:pt x="819" y="223"/>
                </a:lnTo>
                <a:cubicBezTo>
                  <a:pt x="820" y="222"/>
                  <a:pt x="820" y="222"/>
                  <a:pt x="820" y="222"/>
                </a:cubicBezTo>
                <a:cubicBezTo>
                  <a:pt x="838" y="205"/>
                  <a:pt x="867" y="164"/>
                  <a:pt x="907" y="102"/>
                </a:cubicBezTo>
                <a:lnTo>
                  <a:pt x="910" y="97"/>
                </a:lnTo>
                <a:cubicBezTo>
                  <a:pt x="951" y="32"/>
                  <a:pt x="1008" y="0"/>
                  <a:pt x="1084" y="0"/>
                </a:cubicBezTo>
                <a:cubicBezTo>
                  <a:pt x="1153" y="0"/>
                  <a:pt x="1217" y="36"/>
                  <a:pt x="1259" y="98"/>
                </a:cubicBezTo>
                <a:lnTo>
                  <a:pt x="1334" y="207"/>
                </a:lnTo>
                <a:cubicBezTo>
                  <a:pt x="1343" y="221"/>
                  <a:pt x="1369" y="235"/>
                  <a:pt x="1396" y="235"/>
                </a:cubicBezTo>
                <a:cubicBezTo>
                  <a:pt x="1403" y="235"/>
                  <a:pt x="1408" y="234"/>
                  <a:pt x="1411" y="233"/>
                </a:cubicBezTo>
                <a:lnTo>
                  <a:pt x="1536" y="192"/>
                </a:lnTo>
                <a:cubicBezTo>
                  <a:pt x="1615" y="166"/>
                  <a:pt x="1701" y="185"/>
                  <a:pt x="1754" y="240"/>
                </a:cubicBezTo>
                <a:cubicBezTo>
                  <a:pt x="1794" y="281"/>
                  <a:pt x="1815" y="338"/>
                  <a:pt x="1813" y="400"/>
                </a:cubicBezTo>
                <a:lnTo>
                  <a:pt x="1809" y="532"/>
                </a:lnTo>
                <a:cubicBezTo>
                  <a:pt x="1808" y="556"/>
                  <a:pt x="1833" y="590"/>
                  <a:pt x="1856" y="598"/>
                </a:cubicBezTo>
                <a:lnTo>
                  <a:pt x="1981" y="639"/>
                </a:lnTo>
                <a:cubicBezTo>
                  <a:pt x="2051" y="661"/>
                  <a:pt x="2103" y="711"/>
                  <a:pt x="2123" y="776"/>
                </a:cubicBezTo>
                <a:cubicBezTo>
                  <a:pt x="2143" y="841"/>
                  <a:pt x="2128" y="911"/>
                  <a:pt x="2083" y="969"/>
                </a:cubicBezTo>
                <a:lnTo>
                  <a:pt x="2003" y="1074"/>
                </a:lnTo>
                <a:cubicBezTo>
                  <a:pt x="1988" y="1093"/>
                  <a:pt x="1988" y="1135"/>
                  <a:pt x="2002" y="1155"/>
                </a:cubicBezTo>
                <a:lnTo>
                  <a:pt x="2079" y="1262"/>
                </a:lnTo>
                <a:cubicBezTo>
                  <a:pt x="2123" y="1322"/>
                  <a:pt x="2135" y="1393"/>
                  <a:pt x="2113" y="1456"/>
                </a:cubicBezTo>
                <a:cubicBezTo>
                  <a:pt x="2092" y="1520"/>
                  <a:pt x="2039" y="1568"/>
                  <a:pt x="1968" y="1589"/>
                </a:cubicBezTo>
                <a:lnTo>
                  <a:pt x="1841" y="1627"/>
                </a:lnTo>
                <a:cubicBezTo>
                  <a:pt x="1817" y="1634"/>
                  <a:pt x="1792" y="1667"/>
                  <a:pt x="1792" y="1692"/>
                </a:cubicBezTo>
                <a:lnTo>
                  <a:pt x="1792" y="1824"/>
                </a:lnTo>
                <a:cubicBezTo>
                  <a:pt x="1792" y="1947"/>
                  <a:pt x="1707" y="2037"/>
                  <a:pt x="1589" y="2037"/>
                </a:cubicBezTo>
                <a:cubicBezTo>
                  <a:pt x="1562" y="2037"/>
                  <a:pt x="1535" y="2032"/>
                  <a:pt x="1509" y="2023"/>
                </a:cubicBezTo>
                <a:lnTo>
                  <a:pt x="1385" y="1979"/>
                </a:lnTo>
                <a:cubicBezTo>
                  <a:pt x="1381" y="1977"/>
                  <a:pt x="1375" y="1976"/>
                  <a:pt x="1369" y="1976"/>
                </a:cubicBezTo>
                <a:cubicBezTo>
                  <a:pt x="1343" y="1976"/>
                  <a:pt x="1317" y="1989"/>
                  <a:pt x="1308" y="2002"/>
                </a:cubicBezTo>
                <a:lnTo>
                  <a:pt x="1230" y="2109"/>
                </a:lnTo>
                <a:cubicBezTo>
                  <a:pt x="1187" y="2169"/>
                  <a:pt x="1126" y="2202"/>
                  <a:pt x="1059" y="2202"/>
                </a:cubicBezTo>
                <a:close/>
                <a:moveTo>
                  <a:pt x="1067" y="578"/>
                </a:moveTo>
                <a:cubicBezTo>
                  <a:pt x="760" y="578"/>
                  <a:pt x="511" y="828"/>
                  <a:pt x="511" y="1134"/>
                </a:cubicBezTo>
                <a:cubicBezTo>
                  <a:pt x="511" y="1441"/>
                  <a:pt x="760" y="1691"/>
                  <a:pt x="1067" y="1691"/>
                </a:cubicBezTo>
                <a:cubicBezTo>
                  <a:pt x="1374" y="1691"/>
                  <a:pt x="1623" y="1441"/>
                  <a:pt x="1623" y="1134"/>
                </a:cubicBezTo>
                <a:cubicBezTo>
                  <a:pt x="1623" y="828"/>
                  <a:pt x="1374" y="578"/>
                  <a:pt x="1067" y="578"/>
                </a:cubicBezTo>
                <a:close/>
                <a:moveTo>
                  <a:pt x="1067" y="1788"/>
                </a:moveTo>
                <a:cubicBezTo>
                  <a:pt x="707" y="1788"/>
                  <a:pt x="414" y="1495"/>
                  <a:pt x="414" y="1134"/>
                </a:cubicBezTo>
                <a:cubicBezTo>
                  <a:pt x="414" y="774"/>
                  <a:pt x="707" y="481"/>
                  <a:pt x="1067" y="481"/>
                </a:cubicBezTo>
                <a:cubicBezTo>
                  <a:pt x="1427" y="481"/>
                  <a:pt x="1721" y="774"/>
                  <a:pt x="1721" y="1134"/>
                </a:cubicBezTo>
                <a:cubicBezTo>
                  <a:pt x="1721" y="1495"/>
                  <a:pt x="1427" y="1788"/>
                  <a:pt x="1067" y="1788"/>
                </a:cubicBezTo>
                <a:close/>
                <a:moveTo>
                  <a:pt x="1535" y="1135"/>
                </a:moveTo>
                <a:cubicBezTo>
                  <a:pt x="1535" y="1393"/>
                  <a:pt x="1326" y="1603"/>
                  <a:pt x="1067" y="1603"/>
                </a:cubicBezTo>
                <a:cubicBezTo>
                  <a:pt x="808" y="1603"/>
                  <a:pt x="599" y="1393"/>
                  <a:pt x="599" y="1135"/>
                </a:cubicBezTo>
                <a:cubicBezTo>
                  <a:pt x="599" y="876"/>
                  <a:pt x="808" y="666"/>
                  <a:pt x="1067" y="666"/>
                </a:cubicBezTo>
                <a:cubicBezTo>
                  <a:pt x="1326" y="666"/>
                  <a:pt x="1535" y="876"/>
                  <a:pt x="1535" y="1135"/>
                </a:cubicBezTo>
                <a:close/>
                <a:moveTo>
                  <a:pt x="1597" y="2166"/>
                </a:moveTo>
                <a:cubicBezTo>
                  <a:pt x="1595" y="2167"/>
                  <a:pt x="1592" y="2167"/>
                  <a:pt x="1589" y="2167"/>
                </a:cubicBezTo>
                <a:cubicBezTo>
                  <a:pt x="1547" y="2167"/>
                  <a:pt x="1505" y="2159"/>
                  <a:pt x="1465" y="2145"/>
                </a:cubicBezTo>
                <a:lnTo>
                  <a:pt x="1386" y="2117"/>
                </a:lnTo>
                <a:lnTo>
                  <a:pt x="1336" y="2186"/>
                </a:lnTo>
                <a:cubicBezTo>
                  <a:pt x="1296" y="2240"/>
                  <a:pt x="1245" y="2280"/>
                  <a:pt x="1189" y="2304"/>
                </a:cubicBezTo>
                <a:lnTo>
                  <a:pt x="1228" y="2954"/>
                </a:lnTo>
                <a:cubicBezTo>
                  <a:pt x="1231" y="3006"/>
                  <a:pt x="1256" y="3013"/>
                  <a:pt x="1284" y="2968"/>
                </a:cubicBezTo>
                <a:lnTo>
                  <a:pt x="1414" y="2757"/>
                </a:lnTo>
                <a:cubicBezTo>
                  <a:pt x="1442" y="2712"/>
                  <a:pt x="1494" y="2707"/>
                  <a:pt x="1530" y="2744"/>
                </a:cubicBezTo>
                <a:lnTo>
                  <a:pt x="1798" y="3022"/>
                </a:lnTo>
                <a:cubicBezTo>
                  <a:pt x="1834" y="3060"/>
                  <a:pt x="1853" y="3049"/>
                  <a:pt x="1840" y="2998"/>
                </a:cubicBezTo>
                <a:cubicBezTo>
                  <a:pt x="1840" y="2998"/>
                  <a:pt x="1672" y="2420"/>
                  <a:pt x="1597" y="2166"/>
                </a:cubicBezTo>
                <a:close/>
                <a:moveTo>
                  <a:pt x="1059" y="2332"/>
                </a:moveTo>
                <a:cubicBezTo>
                  <a:pt x="946" y="2332"/>
                  <a:pt x="844" y="2275"/>
                  <a:pt x="777" y="2178"/>
                </a:cubicBezTo>
                <a:lnTo>
                  <a:pt x="729" y="2107"/>
                </a:lnTo>
                <a:lnTo>
                  <a:pt x="647" y="2134"/>
                </a:lnTo>
                <a:cubicBezTo>
                  <a:pt x="611" y="2145"/>
                  <a:pt x="573" y="2151"/>
                  <a:pt x="535" y="2151"/>
                </a:cubicBezTo>
                <a:cubicBezTo>
                  <a:pt x="519" y="2151"/>
                  <a:pt x="503" y="2150"/>
                  <a:pt x="487" y="2148"/>
                </a:cubicBezTo>
                <a:cubicBezTo>
                  <a:pt x="419" y="2398"/>
                  <a:pt x="263" y="2975"/>
                  <a:pt x="260" y="2991"/>
                </a:cubicBezTo>
                <a:cubicBezTo>
                  <a:pt x="250" y="3045"/>
                  <a:pt x="282" y="3130"/>
                  <a:pt x="374" y="3073"/>
                </a:cubicBezTo>
                <a:cubicBezTo>
                  <a:pt x="387" y="3065"/>
                  <a:pt x="660" y="2841"/>
                  <a:pt x="660" y="2841"/>
                </a:cubicBezTo>
                <a:cubicBezTo>
                  <a:pt x="700" y="2806"/>
                  <a:pt x="735" y="2804"/>
                  <a:pt x="781" y="2845"/>
                </a:cubicBezTo>
                <a:lnTo>
                  <a:pt x="992" y="3032"/>
                </a:lnTo>
                <a:cubicBezTo>
                  <a:pt x="1029" y="3066"/>
                  <a:pt x="1087" y="3047"/>
                  <a:pt x="1085" y="2994"/>
                </a:cubicBezTo>
                <a:lnTo>
                  <a:pt x="1065" y="2331"/>
                </a:lnTo>
                <a:cubicBezTo>
                  <a:pt x="1063" y="2331"/>
                  <a:pt x="1061" y="2332"/>
                  <a:pt x="1059" y="2332"/>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4" name="TextBox 13"/>
          <p:cNvSpPr txBox="1"/>
          <p:nvPr/>
        </p:nvSpPr>
        <p:spPr>
          <a:xfrm>
            <a:off x="1057275" y="5897563"/>
            <a:ext cx="1512888" cy="460375"/>
          </a:xfrm>
          <a:prstGeom prst="rect">
            <a:avLst/>
          </a:prstGeom>
          <a:solidFill>
            <a:schemeClr val="accent3"/>
          </a:solidFill>
        </p:spPr>
        <p:txBody>
          <a:bodyPr wrap="square" rtlCol="0">
            <a:spAutoFit/>
          </a:bodyPr>
          <a:lstStyle/>
          <a:p>
            <a:pPr marR="0" algn="ctr" defTabSz="914400">
              <a:buClrTx/>
              <a:buSzTx/>
              <a:buFont typeface="Arial" panose="020B0604020202020204" pitchFamily="34" charset="0"/>
              <a:buNone/>
              <a:defRPr/>
            </a:pPr>
            <a:r>
              <a:rPr kumimoji="0" lang="zh-CN" altLang="en-US" sz="2400" b="1" kern="1200" cap="none" spc="0" normalizeH="0" baseline="0" noProof="0" dirty="0" smtClean="0">
                <a:solidFill>
                  <a:schemeClr val="accent2"/>
                </a:solidFill>
                <a:latin typeface="+mj-ea"/>
                <a:ea typeface="+mj-ea"/>
                <a:cs typeface="+mn-cs"/>
              </a:rPr>
              <a:t>努力方向</a:t>
            </a:r>
            <a:endParaRPr kumimoji="0" lang="zh-CN" altLang="en-US" sz="2400" b="1" kern="1200" cap="none" spc="0" normalizeH="0" baseline="0" noProof="0" dirty="0">
              <a:solidFill>
                <a:schemeClr val="accent2"/>
              </a:solidFill>
              <a:latin typeface="+mj-ea"/>
              <a:ea typeface="+mj-ea"/>
              <a:cs typeface="+mn-cs"/>
            </a:endParaRPr>
          </a:p>
        </p:txBody>
      </p:sp>
      <p:sp>
        <p:nvSpPr>
          <p:cNvPr id="15" name="TextBox 14"/>
          <p:cNvSpPr txBox="1"/>
          <p:nvPr/>
        </p:nvSpPr>
        <p:spPr>
          <a:xfrm>
            <a:off x="3289300" y="4927600"/>
            <a:ext cx="7805738" cy="120015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400"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rPr>
              <a:t>技能实训环节时间紧凑，不是每一个同学都得到实际的锻炼，在检查作业时，我关注了每一上传的视频反馈回来的学习效果。</a:t>
            </a:r>
            <a:endParaRPr kumimoji="0" lang="zh-CN" altLang="en-US" sz="2400"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cxnSp>
        <p:nvCxnSpPr>
          <p:cNvPr id="16" name="直接连接符 15"/>
          <p:cNvCxnSpPr/>
          <p:nvPr/>
        </p:nvCxnSpPr>
        <p:spPr bwMode="auto">
          <a:xfrm>
            <a:off x="2930525" y="4492625"/>
            <a:ext cx="0" cy="1865313"/>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31"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 calcmode="lin" valueType="num">
                                      <p:cBhvr>
                                        <p:cTn id="23" dur="500" fill="hold"/>
                                        <p:tgtEl>
                                          <p:spTgt spid="13"/>
                                        </p:tgtEl>
                                        <p:attrNameLst>
                                          <p:attrName>style.rotation</p:attrName>
                                        </p:attrNameLst>
                                      </p:cBhvr>
                                      <p:tavLst>
                                        <p:tav tm="0">
                                          <p:val>
                                            <p:fltVal val="90"/>
                                          </p:val>
                                        </p:tav>
                                        <p:tav tm="100000">
                                          <p:val>
                                            <p:fltVal val="0"/>
                                          </p:val>
                                        </p:tav>
                                      </p:tavLst>
                                    </p:anim>
                                    <p:animEffect transition="in" filter="fade">
                                      <p:cBhvr>
                                        <p:cTn id="24" dur="500"/>
                                        <p:tgtEl>
                                          <p:spTgt spid="13"/>
                                        </p:tgtEl>
                                      </p:cBhvr>
                                    </p:animEffect>
                                  </p:childTnLst>
                                </p:cTn>
                              </p:par>
                            </p:childTnLst>
                          </p:cTn>
                        </p:par>
                        <p:par>
                          <p:cTn id="25" fill="hold">
                            <p:stCondLst>
                              <p:cond delay="1439"/>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par>
                          <p:cTn id="29" fill="hold">
                            <p:stCondLst>
                              <p:cond delay="1939"/>
                            </p:stCondLst>
                            <p:childTnLst>
                              <p:par>
                                <p:cTn id="30" presetID="16" presetClass="entr" presetSubtype="42"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outHorizontal)">
                                      <p:cBhvr>
                                        <p:cTn id="32" dur="500"/>
                                        <p:tgtEl>
                                          <p:spTgt spid="6"/>
                                        </p:tgtEl>
                                      </p:cBhvr>
                                    </p:animEffect>
                                  </p:childTnLst>
                                </p:cTn>
                              </p:par>
                            </p:childTnLst>
                          </p:cTn>
                        </p:par>
                        <p:par>
                          <p:cTn id="33" fill="hold">
                            <p:stCondLst>
                              <p:cond delay="2439"/>
                            </p:stCondLst>
                            <p:childTnLst>
                              <p:par>
                                <p:cTn id="34" presetID="2" presetClass="entr" presetSubtype="2"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1+#ppt_w/2"/>
                                          </p:val>
                                        </p:tav>
                                        <p:tav tm="100000">
                                          <p:val>
                                            <p:strVal val="#ppt_x"/>
                                          </p:val>
                                        </p:tav>
                                      </p:tavLst>
                                    </p:anim>
                                    <p:anim calcmode="lin" valueType="num">
                                      <p:cBhvr additive="base">
                                        <p:cTn id="37" dur="500" fill="hold"/>
                                        <p:tgtEl>
                                          <p:spTgt spid="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1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20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1+#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par>
                          <p:cTn id="46" fill="hold">
                            <p:stCondLst>
                              <p:cond delay="2939"/>
                            </p:stCondLst>
                            <p:childTnLst>
                              <p:par>
                                <p:cTn id="47" presetID="22" presetClass="entr" presetSubtype="8"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par>
                                <p:cTn id="50" presetID="22" presetClass="entr" presetSubtype="8" fill="hold" grpId="0" nodeType="withEffect">
                                  <p:stCondLst>
                                    <p:cond delay="10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par>
                                <p:cTn id="53" presetID="22" presetClass="entr" presetSubtype="8" fill="hold" grpId="0" nodeType="withEffect">
                                  <p:stCondLst>
                                    <p:cond delay="20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par>
                          <p:cTn id="56" fill="hold">
                            <p:stCondLst>
                              <p:cond delay="3439"/>
                            </p:stCondLst>
                            <p:childTnLst>
                              <p:par>
                                <p:cTn id="57" presetID="31" presetClass="entr" presetSubtype="0"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 calcmode="lin" valueType="num">
                                      <p:cBhvr>
                                        <p:cTn id="61" dur="500" fill="hold"/>
                                        <p:tgtEl>
                                          <p:spTgt spid="12"/>
                                        </p:tgtEl>
                                        <p:attrNameLst>
                                          <p:attrName>style.rotation</p:attrName>
                                        </p:attrNameLst>
                                      </p:cBhvr>
                                      <p:tavLst>
                                        <p:tav tm="0">
                                          <p:val>
                                            <p:fltVal val="90"/>
                                          </p:val>
                                        </p:tav>
                                        <p:tav tm="100000">
                                          <p:val>
                                            <p:fltVal val="0"/>
                                          </p:val>
                                        </p:tav>
                                      </p:tavLst>
                                    </p:anim>
                                    <p:animEffect transition="in" filter="fade">
                                      <p:cBhvr>
                                        <p:cTn id="62" dur="500"/>
                                        <p:tgtEl>
                                          <p:spTgt spid="12"/>
                                        </p:tgtEl>
                                      </p:cBhvr>
                                    </p:animEffect>
                                  </p:childTnLst>
                                </p:cTn>
                              </p:par>
                            </p:childTnLst>
                          </p:cTn>
                        </p:par>
                        <p:par>
                          <p:cTn id="63" fill="hold">
                            <p:stCondLst>
                              <p:cond delay="3939"/>
                            </p:stCondLst>
                            <p:childTnLst>
                              <p:par>
                                <p:cTn id="64" presetID="22" presetClass="entr" presetSubtype="1"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up)">
                                      <p:cBhvr>
                                        <p:cTn id="66" dur="500"/>
                                        <p:tgtEl>
                                          <p:spTgt spid="14"/>
                                        </p:tgtEl>
                                      </p:cBhvr>
                                    </p:animEffect>
                                  </p:childTnLst>
                                </p:cTn>
                              </p:par>
                            </p:childTnLst>
                          </p:cTn>
                        </p:par>
                        <p:par>
                          <p:cTn id="67" fill="hold">
                            <p:stCondLst>
                              <p:cond delay="4439"/>
                            </p:stCondLst>
                            <p:childTnLst>
                              <p:par>
                                <p:cTn id="68" presetID="16" presetClass="entr" presetSubtype="42"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barn(outHorizontal)">
                                      <p:cBhvr>
                                        <p:cTn id="70" dur="500"/>
                                        <p:tgtEl>
                                          <p:spTgt spid="16"/>
                                        </p:tgtEl>
                                      </p:cBhvr>
                                    </p:animEffect>
                                  </p:childTnLst>
                                </p:cTn>
                              </p:par>
                            </p:childTnLst>
                          </p:cTn>
                        </p:par>
                        <p:par>
                          <p:cTn id="71" fill="hold">
                            <p:stCondLst>
                              <p:cond delay="4939"/>
                            </p:stCondLst>
                            <p:childTnLst>
                              <p:par>
                                <p:cTn id="72" presetID="22" presetClass="entr" presetSubtype="8"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left)">
                                      <p:cBhvr>
                                        <p:cTn id="7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p:bldP spid="7" grpId="0" animBg="1"/>
      <p:bldP spid="8" grpId="0" animBg="1"/>
      <p:bldP spid="9" grpId="0"/>
      <p:bldP spid="10" grpId="0" animBg="1"/>
      <p:bldP spid="11" grpId="0"/>
      <p:bldP spid="14" grpId="0" animBg="1"/>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952500" y="0"/>
            <a:ext cx="6616700" cy="6596063"/>
          </a:xfrm>
          <a:prstGeom prst="rect">
            <a:avLst/>
          </a:prstGeom>
          <a:noFill/>
          <a:ln w="9525">
            <a:noFill/>
          </a:ln>
        </p:spPr>
      </p:pic>
      <p:sp>
        <p:nvSpPr>
          <p:cNvPr id="43011" name="Freeform 24"/>
          <p:cNvSpPr>
            <a:spLocks noEditPoints="1"/>
          </p:cNvSpPr>
          <p:nvPr/>
        </p:nvSpPr>
        <p:spPr>
          <a:xfrm>
            <a:off x="59575700" y="119219663"/>
            <a:ext cx="20054888" cy="15592425"/>
          </a:xfrm>
          <a:custGeom>
            <a:avLst/>
            <a:gdLst/>
            <a:ahLst/>
            <a:cxnLst>
              <a:cxn ang="0">
                <a:pos x="3116262" y="0"/>
              </a:cxn>
              <a:cxn ang="0">
                <a:pos x="3116262" y="6343650"/>
              </a:cxn>
              <a:cxn ang="0">
                <a:pos x="3097212" y="6932613"/>
              </a:cxn>
              <a:cxn ang="0">
                <a:pos x="3057525" y="7462838"/>
              </a:cxn>
              <a:cxn ang="0">
                <a:pos x="2979737" y="7972425"/>
              </a:cxn>
              <a:cxn ang="0">
                <a:pos x="2901950" y="8464550"/>
              </a:cxn>
              <a:cxn ang="0">
                <a:pos x="2763837" y="8896350"/>
              </a:cxn>
              <a:cxn ang="0">
                <a:pos x="2627312" y="9309100"/>
              </a:cxn>
              <a:cxn ang="0">
                <a:pos x="2547937" y="9504363"/>
              </a:cxn>
              <a:cxn ang="0">
                <a:pos x="2451100" y="9682163"/>
              </a:cxn>
              <a:cxn ang="0">
                <a:pos x="2352675" y="9858375"/>
              </a:cxn>
              <a:cxn ang="0">
                <a:pos x="2254250" y="10015538"/>
              </a:cxn>
              <a:cxn ang="0">
                <a:pos x="2038350" y="10329863"/>
              </a:cxn>
              <a:cxn ang="0">
                <a:pos x="1803400" y="10623550"/>
              </a:cxn>
              <a:cxn ang="0">
                <a:pos x="1549400" y="10918825"/>
              </a:cxn>
              <a:cxn ang="0">
                <a:pos x="1274762" y="11174413"/>
              </a:cxn>
              <a:cxn ang="0">
                <a:pos x="979487" y="11430000"/>
              </a:cxn>
              <a:cxn ang="0">
                <a:pos x="666750" y="11645900"/>
              </a:cxn>
              <a:cxn ang="0">
                <a:pos x="352425" y="11861800"/>
              </a:cxn>
              <a:cxn ang="0">
                <a:pos x="0" y="12057063"/>
              </a:cxn>
              <a:cxn ang="0">
                <a:pos x="0" y="15592425"/>
              </a:cxn>
              <a:cxn ang="0">
                <a:pos x="450850" y="15435263"/>
              </a:cxn>
              <a:cxn ang="0">
                <a:pos x="862012" y="15278100"/>
              </a:cxn>
              <a:cxn ang="0">
                <a:pos x="1274762" y="15120938"/>
              </a:cxn>
              <a:cxn ang="0">
                <a:pos x="1685925" y="14944725"/>
              </a:cxn>
              <a:cxn ang="0">
                <a:pos x="2058987" y="14747875"/>
              </a:cxn>
              <a:cxn ang="0">
                <a:pos x="2430462" y="14551025"/>
              </a:cxn>
              <a:cxn ang="0">
                <a:pos x="2803525" y="14355763"/>
              </a:cxn>
              <a:cxn ang="0">
                <a:pos x="3136900" y="14139863"/>
              </a:cxn>
              <a:cxn ang="0">
                <a:pos x="3470275" y="13903325"/>
              </a:cxn>
              <a:cxn ang="0">
                <a:pos x="3783012" y="13668375"/>
              </a:cxn>
              <a:cxn ang="0">
                <a:pos x="4078287" y="13412788"/>
              </a:cxn>
              <a:cxn ang="0">
                <a:pos x="4371975" y="13157200"/>
              </a:cxn>
              <a:cxn ang="0">
                <a:pos x="4625975" y="12882563"/>
              </a:cxn>
              <a:cxn ang="0">
                <a:pos x="4881562" y="12607925"/>
              </a:cxn>
              <a:cxn ang="0">
                <a:pos x="5135562" y="12312650"/>
              </a:cxn>
              <a:cxn ang="0">
                <a:pos x="5351462" y="12018963"/>
              </a:cxn>
              <a:cxn ang="0">
                <a:pos x="5567362" y="11704638"/>
              </a:cxn>
              <a:cxn ang="0">
                <a:pos x="5764212" y="11390313"/>
              </a:cxn>
              <a:cxn ang="0">
                <a:pos x="5959475" y="11036300"/>
              </a:cxn>
              <a:cxn ang="0">
                <a:pos x="6116637" y="10702925"/>
              </a:cxn>
              <a:cxn ang="0">
                <a:pos x="6273800" y="10329863"/>
              </a:cxn>
              <a:cxn ang="0">
                <a:pos x="6430962" y="9956800"/>
              </a:cxn>
              <a:cxn ang="0">
                <a:pos x="6567487" y="9563100"/>
              </a:cxn>
              <a:cxn ang="0">
                <a:pos x="6665912" y="9170988"/>
              </a:cxn>
              <a:cxn ang="0">
                <a:pos x="6783387" y="8758238"/>
              </a:cxn>
              <a:cxn ang="0">
                <a:pos x="6861175" y="8326438"/>
              </a:cxn>
              <a:cxn ang="0">
                <a:pos x="6940550" y="7894638"/>
              </a:cxn>
              <a:cxn ang="0">
                <a:pos x="6999287" y="7442200"/>
              </a:cxn>
              <a:cxn ang="0">
                <a:pos x="7058025" y="6972300"/>
              </a:cxn>
              <a:cxn ang="0">
                <a:pos x="7096125" y="6500813"/>
              </a:cxn>
              <a:cxn ang="0">
                <a:pos x="7116762" y="6008688"/>
              </a:cxn>
              <a:cxn ang="0">
                <a:pos x="7116762" y="5518150"/>
              </a:cxn>
              <a:cxn ang="0">
                <a:pos x="7116762" y="0"/>
              </a:cxn>
              <a:cxn ang="0">
                <a:pos x="3116262" y="0"/>
              </a:cxn>
              <a:cxn ang="0">
                <a:pos x="12193587" y="0"/>
              </a:cxn>
              <a:cxn ang="0">
                <a:pos x="12193587" y="15416213"/>
              </a:cxn>
              <a:cxn ang="0">
                <a:pos x="18918237" y="15416213"/>
              </a:cxn>
              <a:cxn ang="0">
                <a:pos x="20054887" y="13335000"/>
              </a:cxn>
              <a:cxn ang="0">
                <a:pos x="16330612" y="13335000"/>
              </a:cxn>
              <a:cxn ang="0">
                <a:pos x="16330612" y="0"/>
              </a:cxn>
              <a:cxn ang="0">
                <a:pos x="12193587" y="0"/>
              </a:cxn>
            </a:cxnLst>
            <a:rect l="0" t="0" r="0" b="0"/>
            <a:pathLst>
              <a:path w="12633" h="9822">
                <a:moveTo>
                  <a:pt x="1963" y="0"/>
                </a:moveTo>
                <a:lnTo>
                  <a:pt x="1963" y="3996"/>
                </a:lnTo>
                <a:lnTo>
                  <a:pt x="1951" y="4367"/>
                </a:lnTo>
                <a:lnTo>
                  <a:pt x="1926" y="4701"/>
                </a:lnTo>
                <a:lnTo>
                  <a:pt x="1877" y="5022"/>
                </a:lnTo>
                <a:lnTo>
                  <a:pt x="1828" y="5332"/>
                </a:lnTo>
                <a:lnTo>
                  <a:pt x="1741" y="5604"/>
                </a:lnTo>
                <a:lnTo>
                  <a:pt x="1655" y="5864"/>
                </a:lnTo>
                <a:lnTo>
                  <a:pt x="1605" y="5987"/>
                </a:lnTo>
                <a:lnTo>
                  <a:pt x="1544" y="6099"/>
                </a:lnTo>
                <a:lnTo>
                  <a:pt x="1482" y="6210"/>
                </a:lnTo>
                <a:lnTo>
                  <a:pt x="1420" y="6309"/>
                </a:lnTo>
                <a:lnTo>
                  <a:pt x="1284" y="6507"/>
                </a:lnTo>
                <a:lnTo>
                  <a:pt x="1136" y="6692"/>
                </a:lnTo>
                <a:lnTo>
                  <a:pt x="976" y="6878"/>
                </a:lnTo>
                <a:lnTo>
                  <a:pt x="803" y="7039"/>
                </a:lnTo>
                <a:lnTo>
                  <a:pt x="617" y="7200"/>
                </a:lnTo>
                <a:lnTo>
                  <a:pt x="420" y="7336"/>
                </a:lnTo>
                <a:lnTo>
                  <a:pt x="222" y="7472"/>
                </a:lnTo>
                <a:lnTo>
                  <a:pt x="0" y="7595"/>
                </a:lnTo>
                <a:lnTo>
                  <a:pt x="0" y="9822"/>
                </a:lnTo>
                <a:lnTo>
                  <a:pt x="284" y="9723"/>
                </a:lnTo>
                <a:lnTo>
                  <a:pt x="543" y="9624"/>
                </a:lnTo>
                <a:lnTo>
                  <a:pt x="803" y="9525"/>
                </a:lnTo>
                <a:lnTo>
                  <a:pt x="1062" y="9414"/>
                </a:lnTo>
                <a:lnTo>
                  <a:pt x="1297" y="9290"/>
                </a:lnTo>
                <a:lnTo>
                  <a:pt x="1531" y="9166"/>
                </a:lnTo>
                <a:lnTo>
                  <a:pt x="1766" y="9043"/>
                </a:lnTo>
                <a:lnTo>
                  <a:pt x="1976" y="8907"/>
                </a:lnTo>
                <a:lnTo>
                  <a:pt x="2186" y="8758"/>
                </a:lnTo>
                <a:lnTo>
                  <a:pt x="2383" y="8610"/>
                </a:lnTo>
                <a:lnTo>
                  <a:pt x="2569" y="8449"/>
                </a:lnTo>
                <a:lnTo>
                  <a:pt x="2754" y="8288"/>
                </a:lnTo>
                <a:lnTo>
                  <a:pt x="2914" y="8115"/>
                </a:lnTo>
                <a:lnTo>
                  <a:pt x="3075" y="7942"/>
                </a:lnTo>
                <a:lnTo>
                  <a:pt x="3235" y="7756"/>
                </a:lnTo>
                <a:lnTo>
                  <a:pt x="3371" y="7571"/>
                </a:lnTo>
                <a:lnTo>
                  <a:pt x="3507" y="7373"/>
                </a:lnTo>
                <a:lnTo>
                  <a:pt x="3631" y="7175"/>
                </a:lnTo>
                <a:lnTo>
                  <a:pt x="3754" y="6952"/>
                </a:lnTo>
                <a:lnTo>
                  <a:pt x="3853" y="6742"/>
                </a:lnTo>
                <a:lnTo>
                  <a:pt x="3952" y="6507"/>
                </a:lnTo>
                <a:lnTo>
                  <a:pt x="4051" y="6272"/>
                </a:lnTo>
                <a:lnTo>
                  <a:pt x="4137" y="6024"/>
                </a:lnTo>
                <a:lnTo>
                  <a:pt x="4199" y="5777"/>
                </a:lnTo>
                <a:lnTo>
                  <a:pt x="4273" y="5517"/>
                </a:lnTo>
                <a:lnTo>
                  <a:pt x="4322" y="5245"/>
                </a:lnTo>
                <a:lnTo>
                  <a:pt x="4372" y="4973"/>
                </a:lnTo>
                <a:lnTo>
                  <a:pt x="4409" y="4688"/>
                </a:lnTo>
                <a:lnTo>
                  <a:pt x="4446" y="4392"/>
                </a:lnTo>
                <a:lnTo>
                  <a:pt x="4470" y="4095"/>
                </a:lnTo>
                <a:lnTo>
                  <a:pt x="4483" y="3785"/>
                </a:lnTo>
                <a:lnTo>
                  <a:pt x="4483" y="3476"/>
                </a:lnTo>
                <a:lnTo>
                  <a:pt x="4483" y="0"/>
                </a:lnTo>
                <a:lnTo>
                  <a:pt x="1963" y="0"/>
                </a:lnTo>
                <a:close/>
                <a:moveTo>
                  <a:pt x="7681" y="0"/>
                </a:moveTo>
                <a:lnTo>
                  <a:pt x="7681" y="9711"/>
                </a:lnTo>
                <a:lnTo>
                  <a:pt x="11917" y="9711"/>
                </a:lnTo>
                <a:lnTo>
                  <a:pt x="12633" y="8400"/>
                </a:lnTo>
                <a:lnTo>
                  <a:pt x="10287" y="8400"/>
                </a:lnTo>
                <a:lnTo>
                  <a:pt x="10287" y="0"/>
                </a:lnTo>
                <a:lnTo>
                  <a:pt x="7681" y="0"/>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43012" name="Freeform 25"/>
          <p:cNvSpPr>
            <a:spLocks noEditPoints="1"/>
          </p:cNvSpPr>
          <p:nvPr/>
        </p:nvSpPr>
        <p:spPr>
          <a:xfrm>
            <a:off x="81102200" y="119043450"/>
            <a:ext cx="20918488" cy="15690850"/>
          </a:xfrm>
          <a:custGeom>
            <a:avLst/>
            <a:gdLst/>
            <a:ahLst/>
            <a:cxnLst>
              <a:cxn ang="0">
                <a:pos x="725487" y="13431838"/>
              </a:cxn>
              <a:cxn ang="0">
                <a:pos x="8448675" y="14001750"/>
              </a:cxn>
              <a:cxn ang="0">
                <a:pos x="0" y="15690850"/>
              </a:cxn>
              <a:cxn ang="0">
                <a:pos x="20918487" y="14001750"/>
              </a:cxn>
              <a:cxn ang="0">
                <a:pos x="12644437" y="13431838"/>
              </a:cxn>
              <a:cxn ang="0">
                <a:pos x="20231100" y="11782425"/>
              </a:cxn>
              <a:cxn ang="0">
                <a:pos x="12644437" y="11153775"/>
              </a:cxn>
              <a:cxn ang="0">
                <a:pos x="15919450" y="9739313"/>
              </a:cxn>
              <a:cxn ang="0">
                <a:pos x="12644437" y="8993188"/>
              </a:cxn>
              <a:cxn ang="0">
                <a:pos x="15919450" y="11153775"/>
              </a:cxn>
              <a:cxn ang="0">
                <a:pos x="20113625" y="5419725"/>
              </a:cxn>
              <a:cxn ang="0">
                <a:pos x="1214437" y="11153775"/>
              </a:cxn>
              <a:cxn ang="0">
                <a:pos x="8448675" y="11782425"/>
              </a:cxn>
              <a:cxn ang="0">
                <a:pos x="13801725" y="2651125"/>
              </a:cxn>
              <a:cxn ang="0">
                <a:pos x="7370762" y="3279775"/>
              </a:cxn>
              <a:cxn ang="0">
                <a:pos x="2940050" y="2651125"/>
              </a:cxn>
              <a:cxn ang="0">
                <a:pos x="77787" y="3279775"/>
              </a:cxn>
              <a:cxn ang="0">
                <a:pos x="20859750" y="4968875"/>
              </a:cxn>
              <a:cxn ang="0">
                <a:pos x="17741900" y="3279775"/>
              </a:cxn>
              <a:cxn ang="0">
                <a:pos x="13801725" y="2651125"/>
              </a:cxn>
              <a:cxn ang="0">
                <a:pos x="646112" y="2297113"/>
              </a:cxn>
              <a:cxn ang="0">
                <a:pos x="20270787" y="628650"/>
              </a:cxn>
              <a:cxn ang="0">
                <a:pos x="12566650" y="0"/>
              </a:cxn>
              <a:cxn ang="0">
                <a:pos x="8351837" y="628650"/>
              </a:cxn>
              <a:cxn ang="0">
                <a:pos x="15919450" y="6834188"/>
              </a:cxn>
              <a:cxn ang="0">
                <a:pos x="12644437" y="7599363"/>
              </a:cxn>
              <a:cxn ang="0">
                <a:pos x="15919450" y="6834188"/>
              </a:cxn>
              <a:cxn ang="0">
                <a:pos x="8448675" y="6834188"/>
              </a:cxn>
              <a:cxn ang="0">
                <a:pos x="5410200" y="7599363"/>
              </a:cxn>
              <a:cxn ang="0">
                <a:pos x="5410200" y="8993188"/>
              </a:cxn>
              <a:cxn ang="0">
                <a:pos x="8448675" y="9739313"/>
              </a:cxn>
              <a:cxn ang="0">
                <a:pos x="5410200" y="8993188"/>
              </a:cxn>
            </a:cxnLst>
            <a:rect l="0" t="0" r="0" b="0"/>
            <a:pathLst>
              <a:path w="13177" h="9884">
                <a:moveTo>
                  <a:pt x="457" y="7422"/>
                </a:moveTo>
                <a:lnTo>
                  <a:pt x="457" y="8461"/>
                </a:lnTo>
                <a:lnTo>
                  <a:pt x="5322" y="8461"/>
                </a:lnTo>
                <a:lnTo>
                  <a:pt x="5322" y="8820"/>
                </a:lnTo>
                <a:lnTo>
                  <a:pt x="0" y="8820"/>
                </a:lnTo>
                <a:lnTo>
                  <a:pt x="0" y="9884"/>
                </a:lnTo>
                <a:lnTo>
                  <a:pt x="13177" y="9884"/>
                </a:lnTo>
                <a:lnTo>
                  <a:pt x="13177" y="8820"/>
                </a:lnTo>
                <a:lnTo>
                  <a:pt x="7965" y="8820"/>
                </a:lnTo>
                <a:lnTo>
                  <a:pt x="7965" y="8461"/>
                </a:lnTo>
                <a:lnTo>
                  <a:pt x="12744" y="8461"/>
                </a:lnTo>
                <a:lnTo>
                  <a:pt x="12744" y="7422"/>
                </a:lnTo>
                <a:lnTo>
                  <a:pt x="7965" y="7422"/>
                </a:lnTo>
                <a:lnTo>
                  <a:pt x="7965" y="7026"/>
                </a:lnTo>
                <a:lnTo>
                  <a:pt x="9472" y="7026"/>
                </a:lnTo>
                <a:lnTo>
                  <a:pt x="10028" y="6135"/>
                </a:lnTo>
                <a:lnTo>
                  <a:pt x="7965" y="6135"/>
                </a:lnTo>
                <a:lnTo>
                  <a:pt x="7965" y="5665"/>
                </a:lnTo>
                <a:lnTo>
                  <a:pt x="10028" y="5665"/>
                </a:lnTo>
                <a:lnTo>
                  <a:pt x="10028" y="7026"/>
                </a:lnTo>
                <a:lnTo>
                  <a:pt x="12670" y="7026"/>
                </a:lnTo>
                <a:lnTo>
                  <a:pt x="12670" y="3414"/>
                </a:lnTo>
                <a:lnTo>
                  <a:pt x="765" y="3414"/>
                </a:lnTo>
                <a:lnTo>
                  <a:pt x="765" y="7026"/>
                </a:lnTo>
                <a:lnTo>
                  <a:pt x="5322" y="7026"/>
                </a:lnTo>
                <a:lnTo>
                  <a:pt x="5322" y="7422"/>
                </a:lnTo>
                <a:lnTo>
                  <a:pt x="457" y="7422"/>
                </a:lnTo>
                <a:close/>
                <a:moveTo>
                  <a:pt x="8694" y="1670"/>
                </a:moveTo>
                <a:lnTo>
                  <a:pt x="8533" y="2066"/>
                </a:lnTo>
                <a:lnTo>
                  <a:pt x="4643" y="2066"/>
                </a:lnTo>
                <a:lnTo>
                  <a:pt x="4495" y="1670"/>
                </a:lnTo>
                <a:lnTo>
                  <a:pt x="1852" y="1670"/>
                </a:lnTo>
                <a:lnTo>
                  <a:pt x="2000" y="2066"/>
                </a:lnTo>
                <a:lnTo>
                  <a:pt x="49" y="2066"/>
                </a:lnTo>
                <a:lnTo>
                  <a:pt x="49" y="3130"/>
                </a:lnTo>
                <a:lnTo>
                  <a:pt x="13140" y="3130"/>
                </a:lnTo>
                <a:lnTo>
                  <a:pt x="13140" y="2066"/>
                </a:lnTo>
                <a:lnTo>
                  <a:pt x="11176" y="2066"/>
                </a:lnTo>
                <a:lnTo>
                  <a:pt x="11337" y="1670"/>
                </a:lnTo>
                <a:lnTo>
                  <a:pt x="8694" y="1670"/>
                </a:lnTo>
                <a:close/>
                <a:moveTo>
                  <a:pt x="407" y="396"/>
                </a:moveTo>
                <a:lnTo>
                  <a:pt x="407" y="1447"/>
                </a:lnTo>
                <a:lnTo>
                  <a:pt x="12769" y="1447"/>
                </a:lnTo>
                <a:lnTo>
                  <a:pt x="12769" y="396"/>
                </a:lnTo>
                <a:lnTo>
                  <a:pt x="7916" y="396"/>
                </a:lnTo>
                <a:lnTo>
                  <a:pt x="7916" y="0"/>
                </a:lnTo>
                <a:lnTo>
                  <a:pt x="5261" y="0"/>
                </a:lnTo>
                <a:lnTo>
                  <a:pt x="5261" y="396"/>
                </a:lnTo>
                <a:lnTo>
                  <a:pt x="407" y="396"/>
                </a:lnTo>
                <a:close/>
                <a:moveTo>
                  <a:pt x="10028" y="4305"/>
                </a:moveTo>
                <a:lnTo>
                  <a:pt x="10028" y="4787"/>
                </a:lnTo>
                <a:lnTo>
                  <a:pt x="7965" y="4787"/>
                </a:lnTo>
                <a:lnTo>
                  <a:pt x="7965" y="4305"/>
                </a:lnTo>
                <a:lnTo>
                  <a:pt x="10028" y="4305"/>
                </a:lnTo>
                <a:close/>
                <a:moveTo>
                  <a:pt x="3408" y="4305"/>
                </a:moveTo>
                <a:lnTo>
                  <a:pt x="5322" y="4305"/>
                </a:lnTo>
                <a:lnTo>
                  <a:pt x="5322" y="4787"/>
                </a:lnTo>
                <a:lnTo>
                  <a:pt x="3408" y="4787"/>
                </a:lnTo>
                <a:lnTo>
                  <a:pt x="3408" y="4305"/>
                </a:lnTo>
                <a:close/>
                <a:moveTo>
                  <a:pt x="3408" y="5665"/>
                </a:moveTo>
                <a:lnTo>
                  <a:pt x="5322" y="5665"/>
                </a:lnTo>
                <a:lnTo>
                  <a:pt x="5322" y="6135"/>
                </a:lnTo>
                <a:lnTo>
                  <a:pt x="3408" y="6135"/>
                </a:lnTo>
                <a:lnTo>
                  <a:pt x="3408" y="5665"/>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43013" name="Freeform 26"/>
          <p:cNvSpPr>
            <a:spLocks noEditPoints="1"/>
          </p:cNvSpPr>
          <p:nvPr/>
        </p:nvSpPr>
        <p:spPr>
          <a:xfrm>
            <a:off x="103079550" y="119083138"/>
            <a:ext cx="20820063" cy="15709900"/>
          </a:xfrm>
          <a:custGeom>
            <a:avLst/>
            <a:gdLst/>
            <a:ahLst/>
            <a:cxnLst>
              <a:cxn ang="0">
                <a:pos x="3841750" y="9131300"/>
              </a:cxn>
              <a:cxn ang="0">
                <a:pos x="6057900" y="15630525"/>
              </a:cxn>
              <a:cxn ang="0">
                <a:pos x="9585325" y="7029450"/>
              </a:cxn>
              <a:cxn ang="0">
                <a:pos x="6919912" y="3789363"/>
              </a:cxn>
              <a:cxn ang="0">
                <a:pos x="9704387" y="1825625"/>
              </a:cxn>
              <a:cxn ang="0">
                <a:pos x="6919912" y="19050"/>
              </a:cxn>
              <a:cxn ang="0">
                <a:pos x="2998787" y="1825625"/>
              </a:cxn>
              <a:cxn ang="0">
                <a:pos x="0" y="3789363"/>
              </a:cxn>
              <a:cxn ang="0">
                <a:pos x="2998787" y="7029450"/>
              </a:cxn>
              <a:cxn ang="0">
                <a:pos x="331787" y="15630525"/>
              </a:cxn>
              <a:cxn ang="0">
                <a:pos x="6057900" y="13863638"/>
              </a:cxn>
              <a:cxn ang="0">
                <a:pos x="14978062" y="1649413"/>
              </a:cxn>
              <a:cxn ang="0">
                <a:pos x="12095162" y="0"/>
              </a:cxn>
              <a:cxn ang="0">
                <a:pos x="10272712" y="3749675"/>
              </a:cxn>
              <a:cxn ang="0">
                <a:pos x="13839825" y="4929188"/>
              </a:cxn>
              <a:cxn ang="0">
                <a:pos x="16957675" y="3592513"/>
              </a:cxn>
              <a:cxn ang="0">
                <a:pos x="16722725" y="4772025"/>
              </a:cxn>
              <a:cxn ang="0">
                <a:pos x="16408400" y="5891213"/>
              </a:cxn>
              <a:cxn ang="0">
                <a:pos x="15997237" y="6931025"/>
              </a:cxn>
              <a:cxn ang="0">
                <a:pos x="15525750" y="7913688"/>
              </a:cxn>
              <a:cxn ang="0">
                <a:pos x="15213012" y="7324725"/>
              </a:cxn>
              <a:cxn ang="0">
                <a:pos x="14957425" y="6735763"/>
              </a:cxn>
              <a:cxn ang="0">
                <a:pos x="14703425" y="6107113"/>
              </a:cxn>
              <a:cxn ang="0">
                <a:pos x="14487525" y="5438775"/>
              </a:cxn>
              <a:cxn ang="0">
                <a:pos x="11271250" y="5792788"/>
              </a:cxn>
              <a:cxn ang="0">
                <a:pos x="11468100" y="6499225"/>
              </a:cxn>
              <a:cxn ang="0">
                <a:pos x="11703050" y="7167563"/>
              </a:cxn>
              <a:cxn ang="0">
                <a:pos x="11977687" y="7834313"/>
              </a:cxn>
              <a:cxn ang="0">
                <a:pos x="12292012" y="8462963"/>
              </a:cxn>
              <a:cxn ang="0">
                <a:pos x="12625387" y="9072563"/>
              </a:cxn>
              <a:cxn ang="0">
                <a:pos x="13173075" y="9955213"/>
              </a:cxn>
              <a:cxn ang="0">
                <a:pos x="13231812" y="10839450"/>
              </a:cxn>
              <a:cxn ang="0">
                <a:pos x="12487275" y="11487150"/>
              </a:cxn>
              <a:cxn ang="0">
                <a:pos x="11684000" y="12096750"/>
              </a:cxn>
              <a:cxn ang="0">
                <a:pos x="10841037" y="12646025"/>
              </a:cxn>
              <a:cxn ang="0">
                <a:pos x="10390187" y="15709900"/>
              </a:cxn>
              <a:cxn ang="0">
                <a:pos x="11801475" y="15041563"/>
              </a:cxn>
              <a:cxn ang="0">
                <a:pos x="13134975" y="14314488"/>
              </a:cxn>
              <a:cxn ang="0">
                <a:pos x="14370050" y="13471525"/>
              </a:cxn>
              <a:cxn ang="0">
                <a:pos x="15525750" y="12528550"/>
              </a:cxn>
              <a:cxn ang="0">
                <a:pos x="16663987" y="13471525"/>
              </a:cxn>
              <a:cxn ang="0">
                <a:pos x="17918112" y="14314488"/>
              </a:cxn>
              <a:cxn ang="0">
                <a:pos x="19251612" y="15041563"/>
              </a:cxn>
              <a:cxn ang="0">
                <a:pos x="20643850" y="15709900"/>
              </a:cxn>
              <a:cxn ang="0">
                <a:pos x="20193000" y="12646025"/>
              </a:cxn>
              <a:cxn ang="0">
                <a:pos x="19350037" y="12096750"/>
              </a:cxn>
              <a:cxn ang="0">
                <a:pos x="18545175" y="11487150"/>
              </a:cxn>
              <a:cxn ang="0">
                <a:pos x="17800637" y="10839450"/>
              </a:cxn>
              <a:cxn ang="0">
                <a:pos x="17721262" y="10133013"/>
              </a:cxn>
              <a:cxn ang="0">
                <a:pos x="18232437" y="9386888"/>
              </a:cxn>
              <a:cxn ang="0">
                <a:pos x="18683287" y="8601075"/>
              </a:cxn>
              <a:cxn ang="0">
                <a:pos x="19075400" y="7775575"/>
              </a:cxn>
              <a:cxn ang="0">
                <a:pos x="19427825" y="6911975"/>
              </a:cxn>
              <a:cxn ang="0">
                <a:pos x="19702462" y="6008688"/>
              </a:cxn>
              <a:cxn ang="0">
                <a:pos x="19937412" y="5065713"/>
              </a:cxn>
              <a:cxn ang="0">
                <a:pos x="20094575" y="4103688"/>
              </a:cxn>
              <a:cxn ang="0">
                <a:pos x="20820062" y="3592513"/>
              </a:cxn>
              <a:cxn ang="0">
                <a:pos x="14978062" y="1649413"/>
              </a:cxn>
            </a:cxnLst>
            <a:rect l="0" t="0" r="0" b="0"/>
            <a:pathLst>
              <a:path w="13115" h="9896">
                <a:moveTo>
                  <a:pt x="2420" y="8733"/>
                </a:moveTo>
                <a:lnTo>
                  <a:pt x="2420" y="5752"/>
                </a:lnTo>
                <a:lnTo>
                  <a:pt x="3816" y="5752"/>
                </a:lnTo>
                <a:lnTo>
                  <a:pt x="3816" y="9846"/>
                </a:lnTo>
                <a:lnTo>
                  <a:pt x="6038" y="9846"/>
                </a:lnTo>
                <a:lnTo>
                  <a:pt x="6038" y="4428"/>
                </a:lnTo>
                <a:lnTo>
                  <a:pt x="4359" y="4428"/>
                </a:lnTo>
                <a:lnTo>
                  <a:pt x="4359" y="2387"/>
                </a:lnTo>
                <a:lnTo>
                  <a:pt x="6113" y="2387"/>
                </a:lnTo>
                <a:lnTo>
                  <a:pt x="6113" y="1150"/>
                </a:lnTo>
                <a:lnTo>
                  <a:pt x="4359" y="1150"/>
                </a:lnTo>
                <a:lnTo>
                  <a:pt x="4359" y="12"/>
                </a:lnTo>
                <a:lnTo>
                  <a:pt x="1889" y="12"/>
                </a:lnTo>
                <a:lnTo>
                  <a:pt x="1889" y="1150"/>
                </a:lnTo>
                <a:lnTo>
                  <a:pt x="0" y="1150"/>
                </a:lnTo>
                <a:lnTo>
                  <a:pt x="0" y="2387"/>
                </a:lnTo>
                <a:lnTo>
                  <a:pt x="1889" y="2387"/>
                </a:lnTo>
                <a:lnTo>
                  <a:pt x="1889" y="4428"/>
                </a:lnTo>
                <a:lnTo>
                  <a:pt x="209" y="4428"/>
                </a:lnTo>
                <a:lnTo>
                  <a:pt x="209" y="9846"/>
                </a:lnTo>
                <a:lnTo>
                  <a:pt x="3334" y="9846"/>
                </a:lnTo>
                <a:lnTo>
                  <a:pt x="3816" y="8733"/>
                </a:lnTo>
                <a:lnTo>
                  <a:pt x="2420" y="8733"/>
                </a:lnTo>
                <a:close/>
                <a:moveTo>
                  <a:pt x="9435" y="1039"/>
                </a:moveTo>
                <a:lnTo>
                  <a:pt x="9805" y="0"/>
                </a:lnTo>
                <a:lnTo>
                  <a:pt x="7619" y="0"/>
                </a:lnTo>
                <a:lnTo>
                  <a:pt x="6878" y="2362"/>
                </a:lnTo>
                <a:lnTo>
                  <a:pt x="6471" y="2362"/>
                </a:lnTo>
                <a:lnTo>
                  <a:pt x="6693" y="3105"/>
                </a:lnTo>
                <a:lnTo>
                  <a:pt x="8718" y="3105"/>
                </a:lnTo>
                <a:lnTo>
                  <a:pt x="9015" y="2263"/>
                </a:lnTo>
                <a:lnTo>
                  <a:pt x="10682" y="2263"/>
                </a:lnTo>
                <a:lnTo>
                  <a:pt x="10608" y="2634"/>
                </a:lnTo>
                <a:lnTo>
                  <a:pt x="10534" y="3006"/>
                </a:lnTo>
                <a:lnTo>
                  <a:pt x="10435" y="3364"/>
                </a:lnTo>
                <a:lnTo>
                  <a:pt x="10336" y="3711"/>
                </a:lnTo>
                <a:lnTo>
                  <a:pt x="10213" y="4045"/>
                </a:lnTo>
                <a:lnTo>
                  <a:pt x="10077" y="4366"/>
                </a:lnTo>
                <a:lnTo>
                  <a:pt x="9929" y="4676"/>
                </a:lnTo>
                <a:lnTo>
                  <a:pt x="9780" y="4985"/>
                </a:lnTo>
                <a:lnTo>
                  <a:pt x="9682" y="4799"/>
                </a:lnTo>
                <a:lnTo>
                  <a:pt x="9583" y="4614"/>
                </a:lnTo>
                <a:lnTo>
                  <a:pt x="9496" y="4428"/>
                </a:lnTo>
                <a:lnTo>
                  <a:pt x="9422" y="4243"/>
                </a:lnTo>
                <a:lnTo>
                  <a:pt x="9336" y="4045"/>
                </a:lnTo>
                <a:lnTo>
                  <a:pt x="9262" y="3847"/>
                </a:lnTo>
                <a:lnTo>
                  <a:pt x="9188" y="3636"/>
                </a:lnTo>
                <a:lnTo>
                  <a:pt x="9126" y="3426"/>
                </a:lnTo>
                <a:lnTo>
                  <a:pt x="7051" y="3426"/>
                </a:lnTo>
                <a:lnTo>
                  <a:pt x="7100" y="3649"/>
                </a:lnTo>
                <a:lnTo>
                  <a:pt x="7162" y="3871"/>
                </a:lnTo>
                <a:lnTo>
                  <a:pt x="7224" y="4094"/>
                </a:lnTo>
                <a:lnTo>
                  <a:pt x="7298" y="4304"/>
                </a:lnTo>
                <a:lnTo>
                  <a:pt x="7372" y="4515"/>
                </a:lnTo>
                <a:lnTo>
                  <a:pt x="7459" y="4725"/>
                </a:lnTo>
                <a:lnTo>
                  <a:pt x="7545" y="4935"/>
                </a:lnTo>
                <a:lnTo>
                  <a:pt x="7644" y="5133"/>
                </a:lnTo>
                <a:lnTo>
                  <a:pt x="7743" y="5331"/>
                </a:lnTo>
                <a:lnTo>
                  <a:pt x="7841" y="5529"/>
                </a:lnTo>
                <a:lnTo>
                  <a:pt x="7953" y="5715"/>
                </a:lnTo>
                <a:lnTo>
                  <a:pt x="8064" y="5900"/>
                </a:lnTo>
                <a:lnTo>
                  <a:pt x="8298" y="6271"/>
                </a:lnTo>
                <a:lnTo>
                  <a:pt x="8558" y="6618"/>
                </a:lnTo>
                <a:lnTo>
                  <a:pt x="8335" y="6828"/>
                </a:lnTo>
                <a:lnTo>
                  <a:pt x="8101" y="7038"/>
                </a:lnTo>
                <a:lnTo>
                  <a:pt x="7866" y="7236"/>
                </a:lnTo>
                <a:lnTo>
                  <a:pt x="7619" y="7434"/>
                </a:lnTo>
                <a:lnTo>
                  <a:pt x="7360" y="7620"/>
                </a:lnTo>
                <a:lnTo>
                  <a:pt x="7100" y="7793"/>
                </a:lnTo>
                <a:lnTo>
                  <a:pt x="6829" y="7966"/>
                </a:lnTo>
                <a:lnTo>
                  <a:pt x="6545" y="8139"/>
                </a:lnTo>
                <a:lnTo>
                  <a:pt x="6545" y="9896"/>
                </a:lnTo>
                <a:lnTo>
                  <a:pt x="6989" y="9698"/>
                </a:lnTo>
                <a:lnTo>
                  <a:pt x="7434" y="9475"/>
                </a:lnTo>
                <a:lnTo>
                  <a:pt x="7854" y="9252"/>
                </a:lnTo>
                <a:lnTo>
                  <a:pt x="8274" y="9017"/>
                </a:lnTo>
                <a:lnTo>
                  <a:pt x="8669" y="8758"/>
                </a:lnTo>
                <a:lnTo>
                  <a:pt x="9052" y="8486"/>
                </a:lnTo>
                <a:lnTo>
                  <a:pt x="9422" y="8201"/>
                </a:lnTo>
                <a:lnTo>
                  <a:pt x="9780" y="7892"/>
                </a:lnTo>
                <a:lnTo>
                  <a:pt x="10126" y="8201"/>
                </a:lnTo>
                <a:lnTo>
                  <a:pt x="10497" y="8486"/>
                </a:lnTo>
                <a:lnTo>
                  <a:pt x="10892" y="8758"/>
                </a:lnTo>
                <a:lnTo>
                  <a:pt x="11287" y="9017"/>
                </a:lnTo>
                <a:lnTo>
                  <a:pt x="11695" y="9252"/>
                </a:lnTo>
                <a:lnTo>
                  <a:pt x="12127" y="9475"/>
                </a:lnTo>
                <a:lnTo>
                  <a:pt x="12559" y="9698"/>
                </a:lnTo>
                <a:lnTo>
                  <a:pt x="13004" y="9896"/>
                </a:lnTo>
                <a:lnTo>
                  <a:pt x="13004" y="8139"/>
                </a:lnTo>
                <a:lnTo>
                  <a:pt x="12720" y="7966"/>
                </a:lnTo>
                <a:lnTo>
                  <a:pt x="12448" y="7793"/>
                </a:lnTo>
                <a:lnTo>
                  <a:pt x="12189" y="7620"/>
                </a:lnTo>
                <a:lnTo>
                  <a:pt x="11929" y="7434"/>
                </a:lnTo>
                <a:lnTo>
                  <a:pt x="11682" y="7236"/>
                </a:lnTo>
                <a:lnTo>
                  <a:pt x="11435" y="7038"/>
                </a:lnTo>
                <a:lnTo>
                  <a:pt x="11213" y="6828"/>
                </a:lnTo>
                <a:lnTo>
                  <a:pt x="10991" y="6618"/>
                </a:lnTo>
                <a:lnTo>
                  <a:pt x="11163" y="6383"/>
                </a:lnTo>
                <a:lnTo>
                  <a:pt x="11324" y="6148"/>
                </a:lnTo>
                <a:lnTo>
                  <a:pt x="11485" y="5913"/>
                </a:lnTo>
                <a:lnTo>
                  <a:pt x="11633" y="5665"/>
                </a:lnTo>
                <a:lnTo>
                  <a:pt x="11769" y="5418"/>
                </a:lnTo>
                <a:lnTo>
                  <a:pt x="11892" y="5158"/>
                </a:lnTo>
                <a:lnTo>
                  <a:pt x="12016" y="4898"/>
                </a:lnTo>
                <a:lnTo>
                  <a:pt x="12127" y="4626"/>
                </a:lnTo>
                <a:lnTo>
                  <a:pt x="12238" y="4354"/>
                </a:lnTo>
                <a:lnTo>
                  <a:pt x="12324" y="4069"/>
                </a:lnTo>
                <a:lnTo>
                  <a:pt x="12411" y="3785"/>
                </a:lnTo>
                <a:lnTo>
                  <a:pt x="12485" y="3488"/>
                </a:lnTo>
                <a:lnTo>
                  <a:pt x="12559" y="3191"/>
                </a:lnTo>
                <a:lnTo>
                  <a:pt x="12608" y="2894"/>
                </a:lnTo>
                <a:lnTo>
                  <a:pt x="12658" y="2585"/>
                </a:lnTo>
                <a:lnTo>
                  <a:pt x="12695" y="2263"/>
                </a:lnTo>
                <a:lnTo>
                  <a:pt x="13115" y="2263"/>
                </a:lnTo>
                <a:lnTo>
                  <a:pt x="13115" y="1039"/>
                </a:lnTo>
                <a:lnTo>
                  <a:pt x="9435" y="1039"/>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43014" name="Freeform 27"/>
          <p:cNvSpPr>
            <a:spLocks noEditPoints="1"/>
          </p:cNvSpPr>
          <p:nvPr/>
        </p:nvSpPr>
        <p:spPr>
          <a:xfrm>
            <a:off x="125055313" y="119083138"/>
            <a:ext cx="20801012" cy="15651162"/>
          </a:xfrm>
          <a:custGeom>
            <a:avLst/>
            <a:gdLst/>
            <a:ahLst/>
            <a:cxnLst>
              <a:cxn ang="0">
                <a:pos x="12038012" y="4673600"/>
              </a:cxn>
              <a:cxn ang="0">
                <a:pos x="16586200" y="6989763"/>
              </a:cxn>
              <a:cxn ang="0">
                <a:pos x="19978687" y="3240088"/>
              </a:cxn>
              <a:cxn ang="0">
                <a:pos x="12038012" y="2630488"/>
              </a:cxn>
              <a:cxn ang="0">
                <a:pos x="20801012" y="941388"/>
              </a:cxn>
              <a:cxn ang="0">
                <a:pos x="12038012" y="0"/>
              </a:cxn>
              <a:cxn ang="0">
                <a:pos x="8274050" y="941388"/>
              </a:cxn>
              <a:cxn ang="0">
                <a:pos x="0" y="2630488"/>
              </a:cxn>
              <a:cxn ang="0">
                <a:pos x="8274050" y="3240088"/>
              </a:cxn>
              <a:cxn ang="0">
                <a:pos x="765175" y="6989763"/>
              </a:cxn>
              <a:cxn ang="0">
                <a:pos x="8274050" y="7677150"/>
              </a:cxn>
              <a:cxn ang="0">
                <a:pos x="765175" y="9190038"/>
              </a:cxn>
              <a:cxn ang="0">
                <a:pos x="8274050" y="9818688"/>
              </a:cxn>
              <a:cxn ang="0">
                <a:pos x="79375" y="11409363"/>
              </a:cxn>
              <a:cxn ang="0">
                <a:pos x="8274050" y="12038013"/>
              </a:cxn>
              <a:cxn ang="0">
                <a:pos x="765175" y="13589000"/>
              </a:cxn>
              <a:cxn ang="0">
                <a:pos x="8274050" y="14119225"/>
              </a:cxn>
              <a:cxn ang="0">
                <a:pos x="6588125" y="15651163"/>
              </a:cxn>
              <a:cxn ang="0">
                <a:pos x="12038012" y="13589000"/>
              </a:cxn>
              <a:cxn ang="0">
                <a:pos x="16625887" y="12038013"/>
              </a:cxn>
              <a:cxn ang="0">
                <a:pos x="12038012" y="11409363"/>
              </a:cxn>
              <a:cxn ang="0">
                <a:pos x="16722725" y="13589000"/>
              </a:cxn>
              <a:cxn ang="0">
                <a:pos x="19978687" y="11409363"/>
              </a:cxn>
              <a:cxn ang="0">
                <a:pos x="20702587" y="9818688"/>
              </a:cxn>
              <a:cxn ang="0">
                <a:pos x="19978687" y="7677150"/>
              </a:cxn>
              <a:cxn ang="0">
                <a:pos x="12038012" y="6989763"/>
              </a:cxn>
              <a:cxn ang="0">
                <a:pos x="16487775" y="5654675"/>
              </a:cxn>
              <a:cxn ang="0">
                <a:pos x="4176712" y="4673600"/>
              </a:cxn>
              <a:cxn ang="0">
                <a:pos x="8274050" y="5654675"/>
              </a:cxn>
              <a:cxn ang="0">
                <a:pos x="4176712" y="4673600"/>
              </a:cxn>
              <a:cxn ang="0">
                <a:pos x="12038012" y="9818688"/>
              </a:cxn>
              <a:cxn ang="0">
                <a:pos x="16722725" y="9190038"/>
              </a:cxn>
            </a:cxnLst>
            <a:rect l="0" t="0" r="0" b="0"/>
            <a:pathLst>
              <a:path w="13103" h="9859">
                <a:moveTo>
                  <a:pt x="7583" y="3562"/>
                </a:moveTo>
                <a:lnTo>
                  <a:pt x="7583" y="2944"/>
                </a:lnTo>
                <a:lnTo>
                  <a:pt x="10448" y="2944"/>
                </a:lnTo>
                <a:lnTo>
                  <a:pt x="10448" y="4403"/>
                </a:lnTo>
                <a:lnTo>
                  <a:pt x="12585" y="4403"/>
                </a:lnTo>
                <a:lnTo>
                  <a:pt x="12585" y="2041"/>
                </a:lnTo>
                <a:lnTo>
                  <a:pt x="7583" y="2041"/>
                </a:lnTo>
                <a:lnTo>
                  <a:pt x="7583" y="1657"/>
                </a:lnTo>
                <a:lnTo>
                  <a:pt x="13103" y="1657"/>
                </a:lnTo>
                <a:lnTo>
                  <a:pt x="13103" y="593"/>
                </a:lnTo>
                <a:lnTo>
                  <a:pt x="7583" y="593"/>
                </a:lnTo>
                <a:lnTo>
                  <a:pt x="7583" y="0"/>
                </a:lnTo>
                <a:lnTo>
                  <a:pt x="5212" y="0"/>
                </a:lnTo>
                <a:lnTo>
                  <a:pt x="5212" y="593"/>
                </a:lnTo>
                <a:lnTo>
                  <a:pt x="0" y="593"/>
                </a:lnTo>
                <a:lnTo>
                  <a:pt x="0" y="1657"/>
                </a:lnTo>
                <a:lnTo>
                  <a:pt x="5212" y="1657"/>
                </a:lnTo>
                <a:lnTo>
                  <a:pt x="5212" y="2041"/>
                </a:lnTo>
                <a:lnTo>
                  <a:pt x="482" y="2041"/>
                </a:lnTo>
                <a:lnTo>
                  <a:pt x="482" y="4403"/>
                </a:lnTo>
                <a:lnTo>
                  <a:pt x="5212" y="4403"/>
                </a:lnTo>
                <a:lnTo>
                  <a:pt x="5212" y="4836"/>
                </a:lnTo>
                <a:lnTo>
                  <a:pt x="482" y="4836"/>
                </a:lnTo>
                <a:lnTo>
                  <a:pt x="482" y="5789"/>
                </a:lnTo>
                <a:lnTo>
                  <a:pt x="5212" y="5789"/>
                </a:lnTo>
                <a:lnTo>
                  <a:pt x="5212" y="6185"/>
                </a:lnTo>
                <a:lnTo>
                  <a:pt x="50" y="6185"/>
                </a:lnTo>
                <a:lnTo>
                  <a:pt x="50" y="7187"/>
                </a:lnTo>
                <a:lnTo>
                  <a:pt x="5212" y="7187"/>
                </a:lnTo>
                <a:lnTo>
                  <a:pt x="5212" y="7583"/>
                </a:lnTo>
                <a:lnTo>
                  <a:pt x="482" y="7583"/>
                </a:lnTo>
                <a:lnTo>
                  <a:pt x="482" y="8560"/>
                </a:lnTo>
                <a:lnTo>
                  <a:pt x="5212" y="8560"/>
                </a:lnTo>
                <a:lnTo>
                  <a:pt x="5212" y="8894"/>
                </a:lnTo>
                <a:lnTo>
                  <a:pt x="3508" y="8894"/>
                </a:lnTo>
                <a:lnTo>
                  <a:pt x="4150" y="9859"/>
                </a:lnTo>
                <a:lnTo>
                  <a:pt x="7583" y="9859"/>
                </a:lnTo>
                <a:lnTo>
                  <a:pt x="7583" y="8560"/>
                </a:lnTo>
                <a:lnTo>
                  <a:pt x="9880" y="8560"/>
                </a:lnTo>
                <a:lnTo>
                  <a:pt x="10473" y="7583"/>
                </a:lnTo>
                <a:lnTo>
                  <a:pt x="7583" y="7583"/>
                </a:lnTo>
                <a:lnTo>
                  <a:pt x="7583" y="7187"/>
                </a:lnTo>
                <a:lnTo>
                  <a:pt x="10534" y="7187"/>
                </a:lnTo>
                <a:lnTo>
                  <a:pt x="10534" y="8560"/>
                </a:lnTo>
                <a:lnTo>
                  <a:pt x="12585" y="8560"/>
                </a:lnTo>
                <a:lnTo>
                  <a:pt x="12585" y="7187"/>
                </a:lnTo>
                <a:lnTo>
                  <a:pt x="13041" y="7187"/>
                </a:lnTo>
                <a:lnTo>
                  <a:pt x="13041" y="6185"/>
                </a:lnTo>
                <a:lnTo>
                  <a:pt x="12585" y="6185"/>
                </a:lnTo>
                <a:lnTo>
                  <a:pt x="12585" y="4836"/>
                </a:lnTo>
                <a:lnTo>
                  <a:pt x="7583" y="4836"/>
                </a:lnTo>
                <a:lnTo>
                  <a:pt x="7583" y="4403"/>
                </a:lnTo>
                <a:lnTo>
                  <a:pt x="9806" y="4403"/>
                </a:lnTo>
                <a:lnTo>
                  <a:pt x="10386" y="3562"/>
                </a:lnTo>
                <a:lnTo>
                  <a:pt x="7583" y="3562"/>
                </a:lnTo>
                <a:close/>
                <a:moveTo>
                  <a:pt x="2631" y="2944"/>
                </a:moveTo>
                <a:lnTo>
                  <a:pt x="5212" y="2944"/>
                </a:lnTo>
                <a:lnTo>
                  <a:pt x="5212" y="3562"/>
                </a:lnTo>
                <a:lnTo>
                  <a:pt x="2631" y="3562"/>
                </a:lnTo>
                <a:lnTo>
                  <a:pt x="2631" y="2944"/>
                </a:lnTo>
                <a:close/>
                <a:moveTo>
                  <a:pt x="10534" y="6185"/>
                </a:moveTo>
                <a:lnTo>
                  <a:pt x="7583" y="6185"/>
                </a:lnTo>
                <a:lnTo>
                  <a:pt x="7583" y="5789"/>
                </a:lnTo>
                <a:lnTo>
                  <a:pt x="10534" y="5789"/>
                </a:lnTo>
                <a:lnTo>
                  <a:pt x="10534" y="6185"/>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43015" name="Freeform 28"/>
          <p:cNvSpPr>
            <a:spLocks noEditPoints="1"/>
          </p:cNvSpPr>
          <p:nvPr/>
        </p:nvSpPr>
        <p:spPr>
          <a:xfrm>
            <a:off x="147013613" y="119141875"/>
            <a:ext cx="20742275" cy="15630525"/>
          </a:xfrm>
          <a:custGeom>
            <a:avLst/>
            <a:gdLst/>
            <a:ahLst/>
            <a:cxnLst>
              <a:cxn ang="0">
                <a:pos x="7213600" y="10858500"/>
              </a:cxn>
              <a:cxn ang="0">
                <a:pos x="9448800" y="11015663"/>
              </a:cxn>
              <a:cxn ang="0">
                <a:pos x="9312275" y="11310938"/>
              </a:cxn>
              <a:cxn ang="0">
                <a:pos x="9155112" y="11585575"/>
              </a:cxn>
              <a:cxn ang="0">
                <a:pos x="8959850" y="11822113"/>
              </a:cxn>
              <a:cxn ang="0">
                <a:pos x="8723312" y="12057063"/>
              </a:cxn>
              <a:cxn ang="0">
                <a:pos x="8469312" y="12272963"/>
              </a:cxn>
              <a:cxn ang="0">
                <a:pos x="8154987" y="12449175"/>
              </a:cxn>
              <a:cxn ang="0">
                <a:pos x="7783512" y="12626975"/>
              </a:cxn>
              <a:cxn ang="0">
                <a:pos x="7586662" y="15630525"/>
              </a:cxn>
              <a:cxn ang="0">
                <a:pos x="8685212" y="15355888"/>
              </a:cxn>
              <a:cxn ang="0">
                <a:pos x="9645650" y="15003463"/>
              </a:cxn>
              <a:cxn ang="0">
                <a:pos x="10507662" y="14570075"/>
              </a:cxn>
              <a:cxn ang="0">
                <a:pos x="11252199" y="14020800"/>
              </a:cxn>
              <a:cxn ang="0">
                <a:pos x="11880849" y="13392150"/>
              </a:cxn>
              <a:cxn ang="0">
                <a:pos x="12390437" y="12646025"/>
              </a:cxn>
              <a:cxn ang="0">
                <a:pos x="12782549" y="11801475"/>
              </a:cxn>
              <a:cxn ang="0">
                <a:pos x="13057187" y="10858500"/>
              </a:cxn>
              <a:cxn ang="0">
                <a:pos x="15605124" y="15611475"/>
              </a:cxn>
              <a:cxn ang="0">
                <a:pos x="19134137" y="10858500"/>
              </a:cxn>
              <a:cxn ang="0">
                <a:pos x="20742274" y="8974138"/>
              </a:cxn>
              <a:cxn ang="0">
                <a:pos x="19134137" y="4594225"/>
              </a:cxn>
              <a:cxn ang="0">
                <a:pos x="20604162" y="2689225"/>
              </a:cxn>
              <a:cxn ang="0">
                <a:pos x="19134137" y="195263"/>
              </a:cxn>
              <a:cxn ang="0">
                <a:pos x="15605124" y="2689225"/>
              </a:cxn>
              <a:cxn ang="0">
                <a:pos x="13233399" y="195263"/>
              </a:cxn>
              <a:cxn ang="0">
                <a:pos x="9704387" y="2689225"/>
              </a:cxn>
              <a:cxn ang="0">
                <a:pos x="7351712" y="4594225"/>
              </a:cxn>
              <a:cxn ang="0">
                <a:pos x="9704387" y="8974138"/>
              </a:cxn>
              <a:cxn ang="0">
                <a:pos x="6135687" y="15611475"/>
              </a:cxn>
              <a:cxn ang="0">
                <a:pos x="5449887" y="13608050"/>
              </a:cxn>
              <a:cxn ang="0">
                <a:pos x="0" y="4260850"/>
              </a:cxn>
              <a:cxn ang="0">
                <a:pos x="1646237" y="6342063"/>
              </a:cxn>
              <a:cxn ang="0">
                <a:pos x="6135687" y="15611475"/>
              </a:cxn>
              <a:cxn ang="0">
                <a:pos x="5607050" y="1943100"/>
              </a:cxn>
              <a:cxn ang="0">
                <a:pos x="4097337" y="0"/>
              </a:cxn>
              <a:cxn ang="0">
                <a:pos x="1312862" y="3690938"/>
              </a:cxn>
              <a:cxn ang="0">
                <a:pos x="13233399" y="4594225"/>
              </a:cxn>
              <a:cxn ang="0">
                <a:pos x="15605124" y="8974138"/>
              </a:cxn>
              <a:cxn ang="0">
                <a:pos x="13233399" y="4594225"/>
              </a:cxn>
            </a:cxnLst>
            <a:rect l="0" t="0" r="0" b="0"/>
            <a:pathLst>
              <a:path w="13066" h="9846">
                <a:moveTo>
                  <a:pt x="4544" y="5653"/>
                </a:moveTo>
                <a:lnTo>
                  <a:pt x="4544" y="6840"/>
                </a:lnTo>
                <a:lnTo>
                  <a:pt x="5989" y="6840"/>
                </a:lnTo>
                <a:lnTo>
                  <a:pt x="5952" y="6939"/>
                </a:lnTo>
                <a:lnTo>
                  <a:pt x="5915" y="7038"/>
                </a:lnTo>
                <a:lnTo>
                  <a:pt x="5866" y="7125"/>
                </a:lnTo>
                <a:lnTo>
                  <a:pt x="5816" y="7212"/>
                </a:lnTo>
                <a:lnTo>
                  <a:pt x="5767" y="7298"/>
                </a:lnTo>
                <a:lnTo>
                  <a:pt x="5705" y="7372"/>
                </a:lnTo>
                <a:lnTo>
                  <a:pt x="5644" y="7447"/>
                </a:lnTo>
                <a:lnTo>
                  <a:pt x="5569" y="7521"/>
                </a:lnTo>
                <a:lnTo>
                  <a:pt x="5495" y="7595"/>
                </a:lnTo>
                <a:lnTo>
                  <a:pt x="5421" y="7657"/>
                </a:lnTo>
                <a:lnTo>
                  <a:pt x="5335" y="7731"/>
                </a:lnTo>
                <a:lnTo>
                  <a:pt x="5236" y="7793"/>
                </a:lnTo>
                <a:lnTo>
                  <a:pt x="5137" y="7842"/>
                </a:lnTo>
                <a:lnTo>
                  <a:pt x="5026" y="7904"/>
                </a:lnTo>
                <a:lnTo>
                  <a:pt x="4903" y="7954"/>
                </a:lnTo>
                <a:lnTo>
                  <a:pt x="4779" y="8003"/>
                </a:lnTo>
                <a:lnTo>
                  <a:pt x="4779" y="9846"/>
                </a:lnTo>
                <a:lnTo>
                  <a:pt x="5137" y="9772"/>
                </a:lnTo>
                <a:lnTo>
                  <a:pt x="5471" y="9673"/>
                </a:lnTo>
                <a:lnTo>
                  <a:pt x="5779" y="9574"/>
                </a:lnTo>
                <a:lnTo>
                  <a:pt x="6076" y="9451"/>
                </a:lnTo>
                <a:lnTo>
                  <a:pt x="6360" y="9327"/>
                </a:lnTo>
                <a:lnTo>
                  <a:pt x="6619" y="9178"/>
                </a:lnTo>
                <a:lnTo>
                  <a:pt x="6866" y="9005"/>
                </a:lnTo>
                <a:lnTo>
                  <a:pt x="7088" y="8832"/>
                </a:lnTo>
                <a:lnTo>
                  <a:pt x="7298" y="8634"/>
                </a:lnTo>
                <a:lnTo>
                  <a:pt x="7484" y="8436"/>
                </a:lnTo>
                <a:lnTo>
                  <a:pt x="7657" y="8201"/>
                </a:lnTo>
                <a:lnTo>
                  <a:pt x="7805" y="7966"/>
                </a:lnTo>
                <a:lnTo>
                  <a:pt x="7941" y="7706"/>
                </a:lnTo>
                <a:lnTo>
                  <a:pt x="8052" y="7434"/>
                </a:lnTo>
                <a:lnTo>
                  <a:pt x="8151" y="7150"/>
                </a:lnTo>
                <a:lnTo>
                  <a:pt x="8225" y="6840"/>
                </a:lnTo>
                <a:lnTo>
                  <a:pt x="9830" y="6840"/>
                </a:lnTo>
                <a:lnTo>
                  <a:pt x="9830" y="9834"/>
                </a:lnTo>
                <a:lnTo>
                  <a:pt x="12053" y="9834"/>
                </a:lnTo>
                <a:lnTo>
                  <a:pt x="12053" y="6840"/>
                </a:lnTo>
                <a:lnTo>
                  <a:pt x="13066" y="6840"/>
                </a:lnTo>
                <a:lnTo>
                  <a:pt x="13066" y="5653"/>
                </a:lnTo>
                <a:lnTo>
                  <a:pt x="12053" y="5653"/>
                </a:lnTo>
                <a:lnTo>
                  <a:pt x="12053" y="2894"/>
                </a:lnTo>
                <a:lnTo>
                  <a:pt x="12979" y="2894"/>
                </a:lnTo>
                <a:lnTo>
                  <a:pt x="12979" y="1694"/>
                </a:lnTo>
                <a:lnTo>
                  <a:pt x="12053" y="1694"/>
                </a:lnTo>
                <a:lnTo>
                  <a:pt x="12053" y="123"/>
                </a:lnTo>
                <a:lnTo>
                  <a:pt x="9830" y="123"/>
                </a:lnTo>
                <a:lnTo>
                  <a:pt x="9830" y="1694"/>
                </a:lnTo>
                <a:lnTo>
                  <a:pt x="8336" y="1694"/>
                </a:lnTo>
                <a:lnTo>
                  <a:pt x="8336" y="123"/>
                </a:lnTo>
                <a:lnTo>
                  <a:pt x="6113" y="123"/>
                </a:lnTo>
                <a:lnTo>
                  <a:pt x="6113" y="1694"/>
                </a:lnTo>
                <a:lnTo>
                  <a:pt x="4631" y="1694"/>
                </a:lnTo>
                <a:lnTo>
                  <a:pt x="4631" y="2894"/>
                </a:lnTo>
                <a:lnTo>
                  <a:pt x="6113" y="2894"/>
                </a:lnTo>
                <a:lnTo>
                  <a:pt x="6113" y="5653"/>
                </a:lnTo>
                <a:lnTo>
                  <a:pt x="4544" y="5653"/>
                </a:lnTo>
                <a:close/>
                <a:moveTo>
                  <a:pt x="3865" y="9834"/>
                </a:moveTo>
                <a:lnTo>
                  <a:pt x="4260" y="8572"/>
                </a:lnTo>
                <a:lnTo>
                  <a:pt x="3433" y="8572"/>
                </a:lnTo>
                <a:lnTo>
                  <a:pt x="3433" y="2684"/>
                </a:lnTo>
                <a:lnTo>
                  <a:pt x="0" y="2684"/>
                </a:lnTo>
                <a:lnTo>
                  <a:pt x="0" y="3995"/>
                </a:lnTo>
                <a:lnTo>
                  <a:pt x="1037" y="3995"/>
                </a:lnTo>
                <a:lnTo>
                  <a:pt x="1037" y="9834"/>
                </a:lnTo>
                <a:lnTo>
                  <a:pt x="3865" y="9834"/>
                </a:lnTo>
                <a:close/>
                <a:moveTo>
                  <a:pt x="3309" y="2325"/>
                </a:moveTo>
                <a:lnTo>
                  <a:pt x="3532" y="1224"/>
                </a:lnTo>
                <a:lnTo>
                  <a:pt x="2890" y="1224"/>
                </a:lnTo>
                <a:lnTo>
                  <a:pt x="2581" y="0"/>
                </a:lnTo>
                <a:lnTo>
                  <a:pt x="259" y="0"/>
                </a:lnTo>
                <a:lnTo>
                  <a:pt x="827" y="2325"/>
                </a:lnTo>
                <a:lnTo>
                  <a:pt x="3309" y="2325"/>
                </a:lnTo>
                <a:close/>
                <a:moveTo>
                  <a:pt x="8336" y="2894"/>
                </a:moveTo>
                <a:lnTo>
                  <a:pt x="9830" y="2894"/>
                </a:lnTo>
                <a:lnTo>
                  <a:pt x="9830" y="5653"/>
                </a:lnTo>
                <a:lnTo>
                  <a:pt x="8336" y="5653"/>
                </a:lnTo>
                <a:lnTo>
                  <a:pt x="8336" y="2894"/>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43016" name="Freeform 29"/>
          <p:cNvSpPr>
            <a:spLocks noEditPoints="1"/>
          </p:cNvSpPr>
          <p:nvPr/>
        </p:nvSpPr>
        <p:spPr>
          <a:xfrm>
            <a:off x="168970325" y="119102188"/>
            <a:ext cx="20761325" cy="15454312"/>
          </a:xfrm>
          <a:custGeom>
            <a:avLst/>
            <a:gdLst/>
            <a:ahLst/>
            <a:cxnLst>
              <a:cxn ang="0">
                <a:pos x="10998199" y="0"/>
              </a:cxn>
              <a:cxn ang="0">
                <a:pos x="10998199" y="2336800"/>
              </a:cxn>
              <a:cxn ang="0">
                <a:pos x="5568950" y="2336800"/>
              </a:cxn>
              <a:cxn ang="0">
                <a:pos x="5568950" y="4222750"/>
              </a:cxn>
              <a:cxn ang="0">
                <a:pos x="10998199" y="4222750"/>
              </a:cxn>
              <a:cxn ang="0">
                <a:pos x="10998199" y="13039725"/>
              </a:cxn>
              <a:cxn ang="0">
                <a:pos x="14782799" y="13039725"/>
              </a:cxn>
              <a:cxn ang="0">
                <a:pos x="14782799" y="4222750"/>
              </a:cxn>
              <a:cxn ang="0">
                <a:pos x="20213637" y="4222750"/>
              </a:cxn>
              <a:cxn ang="0">
                <a:pos x="20213637" y="2336800"/>
              </a:cxn>
              <a:cxn ang="0">
                <a:pos x="14782799" y="2336800"/>
              </a:cxn>
              <a:cxn ang="0">
                <a:pos x="14782799" y="0"/>
              </a:cxn>
              <a:cxn ang="0">
                <a:pos x="10998199" y="0"/>
              </a:cxn>
              <a:cxn ang="0">
                <a:pos x="4784725" y="15454313"/>
              </a:cxn>
              <a:cxn ang="0">
                <a:pos x="4784725" y="3554413"/>
              </a:cxn>
              <a:cxn ang="0">
                <a:pos x="0" y="3554413"/>
              </a:cxn>
              <a:cxn ang="0">
                <a:pos x="0" y="5557838"/>
              </a:cxn>
              <a:cxn ang="0">
                <a:pos x="1117600" y="5557838"/>
              </a:cxn>
              <a:cxn ang="0">
                <a:pos x="1117600" y="13511213"/>
              </a:cxn>
              <a:cxn ang="0">
                <a:pos x="0" y="13511213"/>
              </a:cxn>
              <a:cxn ang="0">
                <a:pos x="0" y="15454313"/>
              </a:cxn>
              <a:cxn ang="0">
                <a:pos x="4784725" y="15454313"/>
              </a:cxn>
              <a:cxn ang="0">
                <a:pos x="19488149" y="15454313"/>
              </a:cxn>
              <a:cxn ang="0">
                <a:pos x="20761324" y="13511213"/>
              </a:cxn>
              <a:cxn ang="0">
                <a:pos x="4843462" y="13511213"/>
              </a:cxn>
              <a:cxn ang="0">
                <a:pos x="6097587" y="15454313"/>
              </a:cxn>
              <a:cxn ang="0">
                <a:pos x="19488149" y="15454313"/>
              </a:cxn>
              <a:cxn ang="0">
                <a:pos x="6842125" y="5126038"/>
              </a:cxn>
              <a:cxn ang="0">
                <a:pos x="6078537" y="10820400"/>
              </a:cxn>
              <a:cxn ang="0">
                <a:pos x="5313362" y="10820400"/>
              </a:cxn>
              <a:cxn ang="0">
                <a:pos x="5822950" y="12509500"/>
              </a:cxn>
              <a:cxn ang="0">
                <a:pos x="9429750" y="12509500"/>
              </a:cxn>
              <a:cxn ang="0">
                <a:pos x="10333037" y="5126038"/>
              </a:cxn>
              <a:cxn ang="0">
                <a:pos x="6842125" y="5126038"/>
              </a:cxn>
              <a:cxn ang="0">
                <a:pos x="15449549" y="5126038"/>
              </a:cxn>
              <a:cxn ang="0">
                <a:pos x="16351249" y="12509500"/>
              </a:cxn>
              <a:cxn ang="0">
                <a:pos x="19958049" y="12509500"/>
              </a:cxn>
              <a:cxn ang="0">
                <a:pos x="20467637" y="10820400"/>
              </a:cxn>
              <a:cxn ang="0">
                <a:pos x="19683412" y="10820400"/>
              </a:cxn>
              <a:cxn ang="0">
                <a:pos x="18938874" y="5126038"/>
              </a:cxn>
              <a:cxn ang="0">
                <a:pos x="15449549" y="5126038"/>
              </a:cxn>
              <a:cxn ang="0">
                <a:pos x="4529137" y="3162300"/>
              </a:cxn>
              <a:cxn ang="0">
                <a:pos x="4822825" y="1846263"/>
              </a:cxn>
              <a:cxn ang="0">
                <a:pos x="4195762" y="1846263"/>
              </a:cxn>
              <a:cxn ang="0">
                <a:pos x="3725862" y="117475"/>
              </a:cxn>
              <a:cxn ang="0">
                <a:pos x="157162" y="117475"/>
              </a:cxn>
              <a:cxn ang="0">
                <a:pos x="941387" y="3162300"/>
              </a:cxn>
              <a:cxn ang="0">
                <a:pos x="4529137" y="3162300"/>
              </a:cxn>
              <a:cxn ang="0">
                <a:pos x="15801974" y="373063"/>
              </a:cxn>
              <a:cxn ang="0">
                <a:pos x="15801974" y="2003425"/>
              </a:cxn>
              <a:cxn ang="0">
                <a:pos x="18722974" y="2003425"/>
              </a:cxn>
              <a:cxn ang="0">
                <a:pos x="19330987" y="373063"/>
              </a:cxn>
              <a:cxn ang="0">
                <a:pos x="15801974" y="373063"/>
              </a:cxn>
            </a:cxnLst>
            <a:rect l="0" t="0" r="0" b="0"/>
            <a:pathLst>
              <a:path w="13078" h="9735">
                <a:moveTo>
                  <a:pt x="6928" y="0"/>
                </a:moveTo>
                <a:lnTo>
                  <a:pt x="6928" y="1472"/>
                </a:lnTo>
                <a:lnTo>
                  <a:pt x="3508" y="1472"/>
                </a:lnTo>
                <a:lnTo>
                  <a:pt x="3508" y="2660"/>
                </a:lnTo>
                <a:lnTo>
                  <a:pt x="6928" y="2660"/>
                </a:lnTo>
                <a:lnTo>
                  <a:pt x="6928" y="8214"/>
                </a:lnTo>
                <a:lnTo>
                  <a:pt x="9312" y="8214"/>
                </a:lnTo>
                <a:lnTo>
                  <a:pt x="9312" y="2660"/>
                </a:lnTo>
                <a:lnTo>
                  <a:pt x="12733" y="2660"/>
                </a:lnTo>
                <a:lnTo>
                  <a:pt x="12733" y="1472"/>
                </a:lnTo>
                <a:lnTo>
                  <a:pt x="9312" y="1472"/>
                </a:lnTo>
                <a:lnTo>
                  <a:pt x="9312" y="0"/>
                </a:lnTo>
                <a:lnTo>
                  <a:pt x="6928" y="0"/>
                </a:lnTo>
                <a:close/>
                <a:moveTo>
                  <a:pt x="3014" y="9735"/>
                </a:moveTo>
                <a:lnTo>
                  <a:pt x="3014" y="2239"/>
                </a:lnTo>
                <a:lnTo>
                  <a:pt x="0" y="2239"/>
                </a:lnTo>
                <a:lnTo>
                  <a:pt x="0" y="3501"/>
                </a:lnTo>
                <a:lnTo>
                  <a:pt x="704" y="3501"/>
                </a:lnTo>
                <a:lnTo>
                  <a:pt x="704" y="8511"/>
                </a:lnTo>
                <a:lnTo>
                  <a:pt x="0" y="8511"/>
                </a:lnTo>
                <a:lnTo>
                  <a:pt x="0" y="9735"/>
                </a:lnTo>
                <a:lnTo>
                  <a:pt x="3014" y="9735"/>
                </a:lnTo>
                <a:close/>
                <a:moveTo>
                  <a:pt x="12276" y="9735"/>
                </a:moveTo>
                <a:lnTo>
                  <a:pt x="13078" y="8511"/>
                </a:lnTo>
                <a:lnTo>
                  <a:pt x="3051" y="8511"/>
                </a:lnTo>
                <a:lnTo>
                  <a:pt x="3841" y="9735"/>
                </a:lnTo>
                <a:lnTo>
                  <a:pt x="12276" y="9735"/>
                </a:lnTo>
                <a:close/>
                <a:moveTo>
                  <a:pt x="4310" y="3229"/>
                </a:moveTo>
                <a:lnTo>
                  <a:pt x="3829" y="6816"/>
                </a:lnTo>
                <a:lnTo>
                  <a:pt x="3347" y="6816"/>
                </a:lnTo>
                <a:lnTo>
                  <a:pt x="3668" y="7880"/>
                </a:lnTo>
                <a:lnTo>
                  <a:pt x="5940" y="7880"/>
                </a:lnTo>
                <a:lnTo>
                  <a:pt x="6509" y="3229"/>
                </a:lnTo>
                <a:lnTo>
                  <a:pt x="4310" y="3229"/>
                </a:lnTo>
                <a:close/>
                <a:moveTo>
                  <a:pt x="9732" y="3229"/>
                </a:moveTo>
                <a:lnTo>
                  <a:pt x="10300" y="7880"/>
                </a:lnTo>
                <a:lnTo>
                  <a:pt x="12572" y="7880"/>
                </a:lnTo>
                <a:lnTo>
                  <a:pt x="12893" y="6816"/>
                </a:lnTo>
                <a:lnTo>
                  <a:pt x="12399" y="6816"/>
                </a:lnTo>
                <a:lnTo>
                  <a:pt x="11930" y="3229"/>
                </a:lnTo>
                <a:lnTo>
                  <a:pt x="9732" y="3229"/>
                </a:lnTo>
                <a:close/>
                <a:moveTo>
                  <a:pt x="2853" y="1992"/>
                </a:moveTo>
                <a:lnTo>
                  <a:pt x="3038" y="1163"/>
                </a:lnTo>
                <a:lnTo>
                  <a:pt x="2643" y="1163"/>
                </a:lnTo>
                <a:lnTo>
                  <a:pt x="2347" y="74"/>
                </a:lnTo>
                <a:lnTo>
                  <a:pt x="99" y="74"/>
                </a:lnTo>
                <a:lnTo>
                  <a:pt x="593" y="1992"/>
                </a:lnTo>
                <a:lnTo>
                  <a:pt x="2853" y="1992"/>
                </a:lnTo>
                <a:close/>
                <a:moveTo>
                  <a:pt x="9954" y="235"/>
                </a:moveTo>
                <a:lnTo>
                  <a:pt x="9954" y="1262"/>
                </a:lnTo>
                <a:lnTo>
                  <a:pt x="11794" y="1262"/>
                </a:lnTo>
                <a:lnTo>
                  <a:pt x="12177" y="235"/>
                </a:lnTo>
                <a:lnTo>
                  <a:pt x="9954" y="235"/>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43017" name="Freeform 30"/>
          <p:cNvSpPr>
            <a:spLocks noEditPoints="1"/>
          </p:cNvSpPr>
          <p:nvPr/>
        </p:nvSpPr>
        <p:spPr>
          <a:xfrm>
            <a:off x="191065150" y="119141875"/>
            <a:ext cx="20448588" cy="15552738"/>
          </a:xfrm>
          <a:custGeom>
            <a:avLst/>
            <a:gdLst/>
            <a:ahLst/>
            <a:cxnLst>
              <a:cxn ang="0">
                <a:pos x="3646487" y="13608050"/>
              </a:cxn>
              <a:cxn ang="0">
                <a:pos x="3646487" y="9386888"/>
              </a:cxn>
              <a:cxn ang="0">
                <a:pos x="6508750" y="9386888"/>
              </a:cxn>
              <a:cxn ang="0">
                <a:pos x="6508750" y="15513050"/>
              </a:cxn>
              <a:cxn ang="0">
                <a:pos x="10155237" y="15513050"/>
              </a:cxn>
              <a:cxn ang="0">
                <a:pos x="10155237" y="1374775"/>
              </a:cxn>
              <a:cxn ang="0">
                <a:pos x="4686300" y="1374775"/>
              </a:cxn>
              <a:cxn ang="0">
                <a:pos x="5273675" y="19050"/>
              </a:cxn>
              <a:cxn ang="0">
                <a:pos x="1470025" y="19050"/>
              </a:cxn>
              <a:cxn ang="0">
                <a:pos x="901700" y="1374775"/>
              </a:cxn>
              <a:cxn ang="0">
                <a:pos x="0" y="1374775"/>
              </a:cxn>
              <a:cxn ang="0">
                <a:pos x="0" y="15513050"/>
              </a:cxn>
              <a:cxn ang="0">
                <a:pos x="5430837" y="15513050"/>
              </a:cxn>
              <a:cxn ang="0">
                <a:pos x="6508750" y="13608050"/>
              </a:cxn>
              <a:cxn ang="0">
                <a:pos x="3646487" y="13608050"/>
              </a:cxn>
              <a:cxn ang="0">
                <a:pos x="13841412" y="4967288"/>
              </a:cxn>
              <a:cxn ang="0">
                <a:pos x="14684375" y="3279775"/>
              </a:cxn>
              <a:cxn ang="0">
                <a:pos x="16802100" y="3279775"/>
              </a:cxn>
              <a:cxn ang="0">
                <a:pos x="16802100" y="13647738"/>
              </a:cxn>
              <a:cxn ang="0">
                <a:pos x="14233525" y="13647738"/>
              </a:cxn>
              <a:cxn ang="0">
                <a:pos x="15135225" y="15552738"/>
              </a:cxn>
              <a:cxn ang="0">
                <a:pos x="20448587" y="15552738"/>
              </a:cxn>
              <a:cxn ang="0">
                <a:pos x="20448587" y="1079500"/>
              </a:cxn>
              <a:cxn ang="0">
                <a:pos x="15782925" y="1079500"/>
              </a:cxn>
              <a:cxn ang="0">
                <a:pos x="16330612" y="0"/>
              </a:cxn>
              <a:cxn ang="0">
                <a:pos x="12488862" y="0"/>
              </a:cxn>
              <a:cxn ang="0">
                <a:pos x="10880725" y="3200400"/>
              </a:cxn>
              <a:cxn ang="0">
                <a:pos x="10175875" y="3200400"/>
              </a:cxn>
              <a:cxn ang="0">
                <a:pos x="10547350" y="4967288"/>
              </a:cxn>
              <a:cxn ang="0">
                <a:pos x="13841412" y="4967288"/>
              </a:cxn>
              <a:cxn ang="0">
                <a:pos x="15919450" y="12411075"/>
              </a:cxn>
              <a:cxn ang="0">
                <a:pos x="16468725" y="10682288"/>
              </a:cxn>
              <a:cxn ang="0">
                <a:pos x="15724187" y="10682288"/>
              </a:cxn>
              <a:cxn ang="0">
                <a:pos x="14311312" y="5949950"/>
              </a:cxn>
              <a:cxn ang="0">
                <a:pos x="10960100" y="5949950"/>
              </a:cxn>
              <a:cxn ang="0">
                <a:pos x="12861925" y="12411075"/>
              </a:cxn>
              <a:cxn ang="0">
                <a:pos x="15919450" y="12411075"/>
              </a:cxn>
              <a:cxn ang="0">
                <a:pos x="3646487" y="3259138"/>
              </a:cxn>
              <a:cxn ang="0">
                <a:pos x="6508750" y="3259138"/>
              </a:cxn>
              <a:cxn ang="0">
                <a:pos x="6508750" y="7500938"/>
              </a:cxn>
              <a:cxn ang="0">
                <a:pos x="3646487" y="7500938"/>
              </a:cxn>
              <a:cxn ang="0">
                <a:pos x="3646487" y="3259138"/>
              </a:cxn>
            </a:cxnLst>
            <a:rect l="0" t="0" r="0" b="0"/>
            <a:pathLst>
              <a:path w="12881" h="9797">
                <a:moveTo>
                  <a:pt x="2297" y="8572"/>
                </a:moveTo>
                <a:lnTo>
                  <a:pt x="2297" y="5913"/>
                </a:lnTo>
                <a:lnTo>
                  <a:pt x="4100" y="5913"/>
                </a:lnTo>
                <a:lnTo>
                  <a:pt x="4100" y="9772"/>
                </a:lnTo>
                <a:lnTo>
                  <a:pt x="6397" y="9772"/>
                </a:lnTo>
                <a:lnTo>
                  <a:pt x="6397" y="866"/>
                </a:lnTo>
                <a:lnTo>
                  <a:pt x="2952" y="866"/>
                </a:lnTo>
                <a:lnTo>
                  <a:pt x="3322" y="12"/>
                </a:lnTo>
                <a:lnTo>
                  <a:pt x="926" y="12"/>
                </a:lnTo>
                <a:lnTo>
                  <a:pt x="568" y="866"/>
                </a:lnTo>
                <a:lnTo>
                  <a:pt x="0" y="866"/>
                </a:lnTo>
                <a:lnTo>
                  <a:pt x="0" y="9772"/>
                </a:lnTo>
                <a:lnTo>
                  <a:pt x="3421" y="9772"/>
                </a:lnTo>
                <a:lnTo>
                  <a:pt x="4100" y="8572"/>
                </a:lnTo>
                <a:lnTo>
                  <a:pt x="2297" y="8572"/>
                </a:lnTo>
                <a:close/>
                <a:moveTo>
                  <a:pt x="8719" y="3129"/>
                </a:moveTo>
                <a:lnTo>
                  <a:pt x="9250" y="2066"/>
                </a:lnTo>
                <a:lnTo>
                  <a:pt x="10584" y="2066"/>
                </a:lnTo>
                <a:lnTo>
                  <a:pt x="10584" y="8597"/>
                </a:lnTo>
                <a:lnTo>
                  <a:pt x="8966" y="8597"/>
                </a:lnTo>
                <a:lnTo>
                  <a:pt x="9534" y="9797"/>
                </a:lnTo>
                <a:lnTo>
                  <a:pt x="12881" y="9797"/>
                </a:lnTo>
                <a:lnTo>
                  <a:pt x="12881" y="680"/>
                </a:lnTo>
                <a:lnTo>
                  <a:pt x="9942" y="680"/>
                </a:lnTo>
                <a:lnTo>
                  <a:pt x="10287" y="0"/>
                </a:lnTo>
                <a:lnTo>
                  <a:pt x="7867" y="0"/>
                </a:lnTo>
                <a:lnTo>
                  <a:pt x="6854" y="2016"/>
                </a:lnTo>
                <a:lnTo>
                  <a:pt x="6410" y="2016"/>
                </a:lnTo>
                <a:lnTo>
                  <a:pt x="6644" y="3129"/>
                </a:lnTo>
                <a:lnTo>
                  <a:pt x="8719" y="3129"/>
                </a:lnTo>
                <a:close/>
                <a:moveTo>
                  <a:pt x="10028" y="7818"/>
                </a:moveTo>
                <a:lnTo>
                  <a:pt x="10374" y="6729"/>
                </a:lnTo>
                <a:lnTo>
                  <a:pt x="9905" y="6729"/>
                </a:lnTo>
                <a:lnTo>
                  <a:pt x="9015" y="3748"/>
                </a:lnTo>
                <a:lnTo>
                  <a:pt x="6904" y="3748"/>
                </a:lnTo>
                <a:lnTo>
                  <a:pt x="8102" y="7818"/>
                </a:lnTo>
                <a:lnTo>
                  <a:pt x="10028" y="7818"/>
                </a:lnTo>
                <a:close/>
                <a:moveTo>
                  <a:pt x="2297" y="2053"/>
                </a:moveTo>
                <a:lnTo>
                  <a:pt x="4100" y="2053"/>
                </a:lnTo>
                <a:lnTo>
                  <a:pt x="4100" y="4725"/>
                </a:lnTo>
                <a:lnTo>
                  <a:pt x="2297" y="4725"/>
                </a:lnTo>
                <a:lnTo>
                  <a:pt x="2297" y="2053"/>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43018" name="Freeform 31"/>
          <p:cNvSpPr>
            <a:spLocks noEditPoints="1"/>
          </p:cNvSpPr>
          <p:nvPr/>
        </p:nvSpPr>
        <p:spPr>
          <a:xfrm>
            <a:off x="212748813" y="119179975"/>
            <a:ext cx="20937537" cy="15592425"/>
          </a:xfrm>
          <a:custGeom>
            <a:avLst/>
            <a:gdLst/>
            <a:ahLst/>
            <a:cxnLst>
              <a:cxn ang="0">
                <a:pos x="20937537" y="3633788"/>
              </a:cxn>
              <a:cxn ang="0">
                <a:pos x="16213137" y="0"/>
              </a:cxn>
              <a:cxn ang="0">
                <a:pos x="7861300" y="1670050"/>
              </a:cxn>
              <a:cxn ang="0">
                <a:pos x="12585700" y="5754688"/>
              </a:cxn>
              <a:cxn ang="0">
                <a:pos x="16546512" y="7639050"/>
              </a:cxn>
              <a:cxn ang="0">
                <a:pos x="15938500" y="8602663"/>
              </a:cxn>
              <a:cxn ang="0">
                <a:pos x="15076487" y="9583738"/>
              </a:cxn>
              <a:cxn ang="0">
                <a:pos x="14095412" y="9975850"/>
              </a:cxn>
              <a:cxn ang="0">
                <a:pos x="13271500" y="9229725"/>
              </a:cxn>
              <a:cxn ang="0">
                <a:pos x="12606337" y="8445500"/>
              </a:cxn>
              <a:cxn ang="0">
                <a:pos x="9115425" y="8680450"/>
              </a:cxn>
              <a:cxn ang="0">
                <a:pos x="10096500" y="10113963"/>
              </a:cxn>
              <a:cxn ang="0">
                <a:pos x="11390312" y="11430000"/>
              </a:cxn>
              <a:cxn ang="0">
                <a:pos x="11056937" y="12215813"/>
              </a:cxn>
              <a:cxn ang="0">
                <a:pos x="9723437" y="12706350"/>
              </a:cxn>
              <a:cxn ang="0">
                <a:pos x="8272462" y="13079413"/>
              </a:cxn>
              <a:cxn ang="0">
                <a:pos x="9136062" y="15397163"/>
              </a:cxn>
              <a:cxn ang="0">
                <a:pos x="10390187" y="15120938"/>
              </a:cxn>
              <a:cxn ang="0">
                <a:pos x="11585575" y="14787563"/>
              </a:cxn>
              <a:cxn ang="0">
                <a:pos x="12723812" y="14395450"/>
              </a:cxn>
              <a:cxn ang="0">
                <a:pos x="13820775" y="13923963"/>
              </a:cxn>
              <a:cxn ang="0">
                <a:pos x="14860587" y="13747750"/>
              </a:cxn>
              <a:cxn ang="0">
                <a:pos x="15938500" y="14238288"/>
              </a:cxn>
              <a:cxn ang="0">
                <a:pos x="17075150" y="14670088"/>
              </a:cxn>
              <a:cxn ang="0">
                <a:pos x="18272125" y="15024100"/>
              </a:cxn>
              <a:cxn ang="0">
                <a:pos x="19526250" y="15317788"/>
              </a:cxn>
              <a:cxn ang="0">
                <a:pos x="20839112" y="15533688"/>
              </a:cxn>
              <a:cxn ang="0">
                <a:pos x="19840575" y="12844463"/>
              </a:cxn>
              <a:cxn ang="0">
                <a:pos x="18408650" y="12392025"/>
              </a:cxn>
              <a:cxn ang="0">
                <a:pos x="17095787" y="11822113"/>
              </a:cxn>
              <a:cxn ang="0">
                <a:pos x="18173700" y="10801350"/>
              </a:cxn>
              <a:cxn ang="0">
                <a:pos x="19094450" y="9721850"/>
              </a:cxn>
              <a:cxn ang="0">
                <a:pos x="19819937" y="8562975"/>
              </a:cxn>
              <a:cxn ang="0">
                <a:pos x="20388262" y="7385050"/>
              </a:cxn>
              <a:cxn ang="0">
                <a:pos x="20761325" y="6167438"/>
              </a:cxn>
              <a:cxn ang="0">
                <a:pos x="5665787" y="1768475"/>
              </a:cxn>
              <a:cxn ang="0">
                <a:pos x="1843087" y="1768475"/>
              </a:cxn>
              <a:cxn ang="0">
                <a:pos x="1843087" y="3732213"/>
              </a:cxn>
              <a:cxn ang="0">
                <a:pos x="0" y="10113963"/>
              </a:cxn>
              <a:cxn ang="0">
                <a:pos x="509587" y="13766800"/>
              </a:cxn>
              <a:cxn ang="0">
                <a:pos x="5665787" y="8818563"/>
              </a:cxn>
              <a:cxn ang="0">
                <a:pos x="5665787" y="6618288"/>
              </a:cxn>
              <a:cxn ang="0">
                <a:pos x="7351712" y="1768475"/>
              </a:cxn>
            </a:cxnLst>
            <a:rect l="0" t="0" r="0" b="0"/>
            <a:pathLst>
              <a:path w="13189" h="9822">
                <a:moveTo>
                  <a:pt x="10213" y="3625"/>
                </a:moveTo>
                <a:lnTo>
                  <a:pt x="10213" y="2289"/>
                </a:lnTo>
                <a:lnTo>
                  <a:pt x="13189" y="2289"/>
                </a:lnTo>
                <a:lnTo>
                  <a:pt x="13189" y="1052"/>
                </a:lnTo>
                <a:lnTo>
                  <a:pt x="10213" y="1052"/>
                </a:lnTo>
                <a:lnTo>
                  <a:pt x="10213" y="0"/>
                </a:lnTo>
                <a:lnTo>
                  <a:pt x="7928" y="0"/>
                </a:lnTo>
                <a:lnTo>
                  <a:pt x="7928" y="1052"/>
                </a:lnTo>
                <a:lnTo>
                  <a:pt x="4952" y="1052"/>
                </a:lnTo>
                <a:lnTo>
                  <a:pt x="4952" y="2289"/>
                </a:lnTo>
                <a:lnTo>
                  <a:pt x="7928" y="2289"/>
                </a:lnTo>
                <a:lnTo>
                  <a:pt x="7928" y="3625"/>
                </a:lnTo>
                <a:lnTo>
                  <a:pt x="5261" y="3625"/>
                </a:lnTo>
                <a:lnTo>
                  <a:pt x="5261" y="4812"/>
                </a:lnTo>
                <a:lnTo>
                  <a:pt x="10423" y="4812"/>
                </a:lnTo>
                <a:lnTo>
                  <a:pt x="10312" y="5023"/>
                </a:lnTo>
                <a:lnTo>
                  <a:pt x="10188" y="5221"/>
                </a:lnTo>
                <a:lnTo>
                  <a:pt x="10040" y="5419"/>
                </a:lnTo>
                <a:lnTo>
                  <a:pt x="9867" y="5629"/>
                </a:lnTo>
                <a:lnTo>
                  <a:pt x="9694" y="5827"/>
                </a:lnTo>
                <a:lnTo>
                  <a:pt x="9497" y="6037"/>
                </a:lnTo>
                <a:lnTo>
                  <a:pt x="9299" y="6235"/>
                </a:lnTo>
                <a:lnTo>
                  <a:pt x="9077" y="6433"/>
                </a:lnTo>
                <a:lnTo>
                  <a:pt x="8879" y="6284"/>
                </a:lnTo>
                <a:lnTo>
                  <a:pt x="8694" y="6124"/>
                </a:lnTo>
                <a:lnTo>
                  <a:pt x="8521" y="5975"/>
                </a:lnTo>
                <a:lnTo>
                  <a:pt x="8360" y="5814"/>
                </a:lnTo>
                <a:lnTo>
                  <a:pt x="8212" y="5654"/>
                </a:lnTo>
                <a:lnTo>
                  <a:pt x="8076" y="5493"/>
                </a:lnTo>
                <a:lnTo>
                  <a:pt x="7941" y="5320"/>
                </a:lnTo>
                <a:lnTo>
                  <a:pt x="7829" y="5159"/>
                </a:lnTo>
                <a:lnTo>
                  <a:pt x="5569" y="5159"/>
                </a:lnTo>
                <a:lnTo>
                  <a:pt x="5742" y="5468"/>
                </a:lnTo>
                <a:lnTo>
                  <a:pt x="5928" y="5777"/>
                </a:lnTo>
                <a:lnTo>
                  <a:pt x="6125" y="6074"/>
                </a:lnTo>
                <a:lnTo>
                  <a:pt x="6360" y="6371"/>
                </a:lnTo>
                <a:lnTo>
                  <a:pt x="6619" y="6656"/>
                </a:lnTo>
                <a:lnTo>
                  <a:pt x="6891" y="6928"/>
                </a:lnTo>
                <a:lnTo>
                  <a:pt x="7175" y="7200"/>
                </a:lnTo>
                <a:lnTo>
                  <a:pt x="7484" y="7460"/>
                </a:lnTo>
                <a:lnTo>
                  <a:pt x="7224" y="7583"/>
                </a:lnTo>
                <a:lnTo>
                  <a:pt x="6965" y="7695"/>
                </a:lnTo>
                <a:lnTo>
                  <a:pt x="6693" y="7806"/>
                </a:lnTo>
                <a:lnTo>
                  <a:pt x="6409" y="7905"/>
                </a:lnTo>
                <a:lnTo>
                  <a:pt x="6125" y="8004"/>
                </a:lnTo>
                <a:lnTo>
                  <a:pt x="5829" y="8091"/>
                </a:lnTo>
                <a:lnTo>
                  <a:pt x="5520" y="8165"/>
                </a:lnTo>
                <a:lnTo>
                  <a:pt x="5211" y="8239"/>
                </a:lnTo>
                <a:lnTo>
                  <a:pt x="5211" y="9785"/>
                </a:lnTo>
                <a:lnTo>
                  <a:pt x="5483" y="9748"/>
                </a:lnTo>
                <a:lnTo>
                  <a:pt x="5755" y="9699"/>
                </a:lnTo>
                <a:lnTo>
                  <a:pt x="6026" y="9649"/>
                </a:lnTo>
                <a:lnTo>
                  <a:pt x="6286" y="9587"/>
                </a:lnTo>
                <a:lnTo>
                  <a:pt x="6545" y="9525"/>
                </a:lnTo>
                <a:lnTo>
                  <a:pt x="6804" y="9464"/>
                </a:lnTo>
                <a:lnTo>
                  <a:pt x="7051" y="9389"/>
                </a:lnTo>
                <a:lnTo>
                  <a:pt x="7298" y="9315"/>
                </a:lnTo>
                <a:lnTo>
                  <a:pt x="7545" y="9241"/>
                </a:lnTo>
                <a:lnTo>
                  <a:pt x="7780" y="9154"/>
                </a:lnTo>
                <a:lnTo>
                  <a:pt x="8015" y="9068"/>
                </a:lnTo>
                <a:lnTo>
                  <a:pt x="8249" y="8969"/>
                </a:lnTo>
                <a:lnTo>
                  <a:pt x="8484" y="8870"/>
                </a:lnTo>
                <a:lnTo>
                  <a:pt x="8706" y="8771"/>
                </a:lnTo>
                <a:lnTo>
                  <a:pt x="8929" y="8660"/>
                </a:lnTo>
                <a:lnTo>
                  <a:pt x="9138" y="8548"/>
                </a:lnTo>
                <a:lnTo>
                  <a:pt x="9361" y="8660"/>
                </a:lnTo>
                <a:lnTo>
                  <a:pt x="9583" y="8771"/>
                </a:lnTo>
                <a:lnTo>
                  <a:pt x="9805" y="8870"/>
                </a:lnTo>
                <a:lnTo>
                  <a:pt x="10040" y="8969"/>
                </a:lnTo>
                <a:lnTo>
                  <a:pt x="10275" y="9068"/>
                </a:lnTo>
                <a:lnTo>
                  <a:pt x="10509" y="9154"/>
                </a:lnTo>
                <a:lnTo>
                  <a:pt x="10756" y="9241"/>
                </a:lnTo>
                <a:lnTo>
                  <a:pt x="11003" y="9315"/>
                </a:lnTo>
                <a:lnTo>
                  <a:pt x="11250" y="9389"/>
                </a:lnTo>
                <a:lnTo>
                  <a:pt x="11510" y="9464"/>
                </a:lnTo>
                <a:lnTo>
                  <a:pt x="11769" y="9525"/>
                </a:lnTo>
                <a:lnTo>
                  <a:pt x="12028" y="9587"/>
                </a:lnTo>
                <a:lnTo>
                  <a:pt x="12300" y="9649"/>
                </a:lnTo>
                <a:lnTo>
                  <a:pt x="12572" y="9699"/>
                </a:lnTo>
                <a:lnTo>
                  <a:pt x="12843" y="9748"/>
                </a:lnTo>
                <a:lnTo>
                  <a:pt x="13127" y="9785"/>
                </a:lnTo>
                <a:lnTo>
                  <a:pt x="13127" y="8239"/>
                </a:lnTo>
                <a:lnTo>
                  <a:pt x="12806" y="8165"/>
                </a:lnTo>
                <a:lnTo>
                  <a:pt x="12498" y="8091"/>
                </a:lnTo>
                <a:lnTo>
                  <a:pt x="12189" y="8004"/>
                </a:lnTo>
                <a:lnTo>
                  <a:pt x="11892" y="7905"/>
                </a:lnTo>
                <a:lnTo>
                  <a:pt x="11596" y="7806"/>
                </a:lnTo>
                <a:lnTo>
                  <a:pt x="11312" y="7695"/>
                </a:lnTo>
                <a:lnTo>
                  <a:pt x="11040" y="7571"/>
                </a:lnTo>
                <a:lnTo>
                  <a:pt x="10769" y="7447"/>
                </a:lnTo>
                <a:lnTo>
                  <a:pt x="11003" y="7237"/>
                </a:lnTo>
                <a:lnTo>
                  <a:pt x="11238" y="7027"/>
                </a:lnTo>
                <a:lnTo>
                  <a:pt x="11448" y="6804"/>
                </a:lnTo>
                <a:lnTo>
                  <a:pt x="11645" y="6581"/>
                </a:lnTo>
                <a:lnTo>
                  <a:pt x="11843" y="6359"/>
                </a:lnTo>
                <a:lnTo>
                  <a:pt x="12028" y="6124"/>
                </a:lnTo>
                <a:lnTo>
                  <a:pt x="12189" y="5889"/>
                </a:lnTo>
                <a:lnTo>
                  <a:pt x="12349" y="5641"/>
                </a:lnTo>
                <a:lnTo>
                  <a:pt x="12485" y="5394"/>
                </a:lnTo>
                <a:lnTo>
                  <a:pt x="12621" y="5146"/>
                </a:lnTo>
                <a:lnTo>
                  <a:pt x="12732" y="4899"/>
                </a:lnTo>
                <a:lnTo>
                  <a:pt x="12843" y="4652"/>
                </a:lnTo>
                <a:lnTo>
                  <a:pt x="12930" y="4392"/>
                </a:lnTo>
                <a:lnTo>
                  <a:pt x="13004" y="4144"/>
                </a:lnTo>
                <a:lnTo>
                  <a:pt x="13078" y="3885"/>
                </a:lnTo>
                <a:lnTo>
                  <a:pt x="13127" y="3625"/>
                </a:lnTo>
                <a:lnTo>
                  <a:pt x="10213" y="3625"/>
                </a:lnTo>
                <a:close/>
                <a:moveTo>
                  <a:pt x="3569" y="1114"/>
                </a:moveTo>
                <a:lnTo>
                  <a:pt x="3569" y="0"/>
                </a:lnTo>
                <a:lnTo>
                  <a:pt x="1161" y="0"/>
                </a:lnTo>
                <a:lnTo>
                  <a:pt x="1161" y="1114"/>
                </a:lnTo>
                <a:lnTo>
                  <a:pt x="0" y="1114"/>
                </a:lnTo>
                <a:lnTo>
                  <a:pt x="0" y="2351"/>
                </a:lnTo>
                <a:lnTo>
                  <a:pt x="1161" y="2351"/>
                </a:lnTo>
                <a:lnTo>
                  <a:pt x="1161" y="4713"/>
                </a:lnTo>
                <a:lnTo>
                  <a:pt x="0" y="4973"/>
                </a:lnTo>
                <a:lnTo>
                  <a:pt x="0" y="6371"/>
                </a:lnTo>
                <a:lnTo>
                  <a:pt x="1161" y="6099"/>
                </a:lnTo>
                <a:lnTo>
                  <a:pt x="1161" y="8672"/>
                </a:lnTo>
                <a:lnTo>
                  <a:pt x="321" y="8672"/>
                </a:lnTo>
                <a:lnTo>
                  <a:pt x="840" y="9822"/>
                </a:lnTo>
                <a:lnTo>
                  <a:pt x="3569" y="9822"/>
                </a:lnTo>
                <a:lnTo>
                  <a:pt x="3569" y="5555"/>
                </a:lnTo>
                <a:lnTo>
                  <a:pt x="4631" y="5307"/>
                </a:lnTo>
                <a:lnTo>
                  <a:pt x="4631" y="3922"/>
                </a:lnTo>
                <a:lnTo>
                  <a:pt x="3569" y="4169"/>
                </a:lnTo>
                <a:lnTo>
                  <a:pt x="3569" y="2351"/>
                </a:lnTo>
                <a:lnTo>
                  <a:pt x="4631" y="2351"/>
                </a:lnTo>
                <a:lnTo>
                  <a:pt x="4631" y="1114"/>
                </a:lnTo>
                <a:lnTo>
                  <a:pt x="3569" y="1114"/>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sp>
        <p:nvSpPr>
          <p:cNvPr id="43019" name="Freeform 32"/>
          <p:cNvSpPr>
            <a:spLocks noEditPoints="1"/>
          </p:cNvSpPr>
          <p:nvPr/>
        </p:nvSpPr>
        <p:spPr>
          <a:xfrm>
            <a:off x="234745213" y="119141875"/>
            <a:ext cx="20859750" cy="15670213"/>
          </a:xfrm>
          <a:custGeom>
            <a:avLst/>
            <a:gdLst/>
            <a:ahLst/>
            <a:cxnLst>
              <a:cxn ang="0">
                <a:pos x="8802687" y="0"/>
              </a:cxn>
              <a:cxn ang="0">
                <a:pos x="8802687" y="1943100"/>
              </a:cxn>
              <a:cxn ang="0">
                <a:pos x="11195049" y="1943100"/>
              </a:cxn>
              <a:cxn ang="0">
                <a:pos x="9331325" y="6184900"/>
              </a:cxn>
              <a:cxn ang="0">
                <a:pos x="9331325" y="8129588"/>
              </a:cxn>
              <a:cxn ang="0">
                <a:pos x="16370299" y="8129588"/>
              </a:cxn>
              <a:cxn ang="0">
                <a:pos x="16370299" y="13823950"/>
              </a:cxn>
              <a:cxn ang="0">
                <a:pos x="9782175" y="13823950"/>
              </a:cxn>
              <a:cxn ang="0">
                <a:pos x="10587037" y="15670213"/>
              </a:cxn>
              <a:cxn ang="0">
                <a:pos x="20566062" y="15670213"/>
              </a:cxn>
              <a:cxn ang="0">
                <a:pos x="20566062" y="6184900"/>
              </a:cxn>
              <a:cxn ang="0">
                <a:pos x="14095412" y="6184900"/>
              </a:cxn>
              <a:cxn ang="0">
                <a:pos x="15879762" y="1943100"/>
              </a:cxn>
              <a:cxn ang="0">
                <a:pos x="20859749" y="1943100"/>
              </a:cxn>
              <a:cxn ang="0">
                <a:pos x="20859749" y="0"/>
              </a:cxn>
              <a:cxn ang="0">
                <a:pos x="8802687" y="0"/>
              </a:cxn>
              <a:cxn ang="0">
                <a:pos x="6175375" y="13549313"/>
              </a:cxn>
              <a:cxn ang="0">
                <a:pos x="6175375" y="2316163"/>
              </a:cxn>
              <a:cxn ang="0">
                <a:pos x="8154987" y="2316163"/>
              </a:cxn>
              <a:cxn ang="0">
                <a:pos x="8154987" y="392113"/>
              </a:cxn>
              <a:cxn ang="0">
                <a:pos x="0" y="392113"/>
              </a:cxn>
              <a:cxn ang="0">
                <a:pos x="0" y="2316163"/>
              </a:cxn>
              <a:cxn ang="0">
                <a:pos x="1979612" y="2316163"/>
              </a:cxn>
              <a:cxn ang="0">
                <a:pos x="1979612" y="13549313"/>
              </a:cxn>
              <a:cxn ang="0">
                <a:pos x="0" y="13549313"/>
              </a:cxn>
              <a:cxn ang="0">
                <a:pos x="0" y="15494000"/>
              </a:cxn>
              <a:cxn ang="0">
                <a:pos x="8154987" y="15494000"/>
              </a:cxn>
              <a:cxn ang="0">
                <a:pos x="8154987" y="13549313"/>
              </a:cxn>
              <a:cxn ang="0">
                <a:pos x="6175375" y="13549313"/>
              </a:cxn>
            </a:cxnLst>
            <a:rect l="0" t="0" r="0" b="0"/>
            <a:pathLst>
              <a:path w="13140" h="9871">
                <a:moveTo>
                  <a:pt x="5545" y="0"/>
                </a:moveTo>
                <a:lnTo>
                  <a:pt x="5545" y="1224"/>
                </a:lnTo>
                <a:lnTo>
                  <a:pt x="7052" y="1224"/>
                </a:lnTo>
                <a:lnTo>
                  <a:pt x="5878" y="3896"/>
                </a:lnTo>
                <a:lnTo>
                  <a:pt x="5878" y="5121"/>
                </a:lnTo>
                <a:lnTo>
                  <a:pt x="10312" y="5121"/>
                </a:lnTo>
                <a:lnTo>
                  <a:pt x="10312" y="8708"/>
                </a:lnTo>
                <a:lnTo>
                  <a:pt x="6162" y="8708"/>
                </a:lnTo>
                <a:lnTo>
                  <a:pt x="6669" y="9871"/>
                </a:lnTo>
                <a:lnTo>
                  <a:pt x="12955" y="9871"/>
                </a:lnTo>
                <a:lnTo>
                  <a:pt x="12955" y="3896"/>
                </a:lnTo>
                <a:lnTo>
                  <a:pt x="8879" y="3896"/>
                </a:lnTo>
                <a:lnTo>
                  <a:pt x="10003" y="1224"/>
                </a:lnTo>
                <a:lnTo>
                  <a:pt x="13140" y="1224"/>
                </a:lnTo>
                <a:lnTo>
                  <a:pt x="13140" y="0"/>
                </a:lnTo>
                <a:lnTo>
                  <a:pt x="5545" y="0"/>
                </a:lnTo>
                <a:close/>
                <a:moveTo>
                  <a:pt x="3890" y="8535"/>
                </a:moveTo>
                <a:lnTo>
                  <a:pt x="3890" y="1459"/>
                </a:lnTo>
                <a:lnTo>
                  <a:pt x="5137" y="1459"/>
                </a:lnTo>
                <a:lnTo>
                  <a:pt x="5137" y="247"/>
                </a:lnTo>
                <a:lnTo>
                  <a:pt x="0" y="247"/>
                </a:lnTo>
                <a:lnTo>
                  <a:pt x="0" y="1459"/>
                </a:lnTo>
                <a:lnTo>
                  <a:pt x="1247" y="1459"/>
                </a:lnTo>
                <a:lnTo>
                  <a:pt x="1247" y="8535"/>
                </a:lnTo>
                <a:lnTo>
                  <a:pt x="0" y="8535"/>
                </a:lnTo>
                <a:lnTo>
                  <a:pt x="0" y="9760"/>
                </a:lnTo>
                <a:lnTo>
                  <a:pt x="5137" y="9760"/>
                </a:lnTo>
                <a:lnTo>
                  <a:pt x="5137" y="8535"/>
                </a:lnTo>
                <a:lnTo>
                  <a:pt x="3890" y="8535"/>
                </a:lnTo>
                <a:close/>
              </a:path>
            </a:pathLst>
          </a:custGeom>
          <a:solidFill>
            <a:srgbClr val="2B5063">
              <a:alpha val="100000"/>
            </a:srgbClr>
          </a:solidFill>
          <a:ln w="0" cap="flat" cmpd="sng">
            <a:solidFill>
              <a:srgbClr val="2B5063">
                <a:alpha val="100000"/>
              </a:srgbClr>
            </a:solidFill>
            <a:prstDash val="solid"/>
            <a:round/>
            <a:headEnd type="none" w="med" len="med"/>
            <a:tailEnd type="none" w="med" len="med"/>
          </a:ln>
        </p:spPr>
        <p:txBody>
          <a:bodyPr/>
          <a:lstStyle/>
          <a:p>
            <a:endParaRPr lang="zh-CN" altLang="en-US"/>
          </a:p>
        </p:txBody>
      </p:sp>
      <p:pic>
        <p:nvPicPr>
          <p:cNvPr id="2" name="图片 1"/>
          <p:cNvPicPr>
            <a:picLocks noChangeAspect="1"/>
          </p:cNvPicPr>
          <p:nvPr/>
        </p:nvPicPr>
        <p:blipFill>
          <a:blip r:embed="rId3"/>
          <a:stretch>
            <a:fillRect/>
          </a:stretch>
        </p:blipFill>
        <p:spPr>
          <a:xfrm>
            <a:off x="0" y="4565650"/>
            <a:ext cx="12196763" cy="2292350"/>
          </a:xfrm>
          <a:prstGeom prst="rect">
            <a:avLst/>
          </a:prstGeom>
          <a:noFill/>
          <a:ln w="9525">
            <a:noFill/>
          </a:ln>
        </p:spPr>
      </p:pic>
      <p:sp>
        <p:nvSpPr>
          <p:cNvPr id="24" name="Rectangle 3"/>
          <p:cNvSpPr txBox="1">
            <a:spLocks noChangeArrowheads="1"/>
          </p:cNvSpPr>
          <p:nvPr/>
        </p:nvSpPr>
        <p:spPr bwMode="auto">
          <a:xfrm>
            <a:off x="4873625" y="1916113"/>
            <a:ext cx="6448425" cy="144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8800" b="1" i="0" u="none" strike="noStrike" kern="1200" cap="none" spc="0" normalizeH="0" baseline="0" noProof="0" dirty="0" smtClean="0">
                <a:ln>
                  <a:noFill/>
                </a:ln>
                <a:solidFill>
                  <a:schemeClr val="accent4"/>
                </a:solidFill>
                <a:effectLst/>
                <a:uLnTx/>
                <a:uFillTx/>
                <a:latin typeface="微软雅黑" panose="020B0503020204020204" pitchFamily="34" charset="-122"/>
                <a:ea typeface="+mj-ea"/>
                <a:cs typeface="+mj-cs"/>
              </a:rPr>
              <a:t>谢谢大家</a:t>
            </a:r>
            <a:endParaRPr kumimoji="0" lang="zh-CN" altLang="zh-CN" sz="8800" b="1" i="0" u="none" strike="noStrike" kern="1200" cap="none" spc="0" normalizeH="0" baseline="0" noProof="0" dirty="0">
              <a:ln>
                <a:noFill/>
              </a:ln>
              <a:solidFill>
                <a:schemeClr val="accent4"/>
              </a:solidFill>
              <a:effectLst/>
              <a:uLnTx/>
              <a:uFillTx/>
              <a:latin typeface="微软雅黑" panose="020B0503020204020204" pitchFamily="34" charset="-122"/>
              <a:ea typeface="+mj-ea"/>
              <a:cs typeface="+mj-cs"/>
            </a:endParaRPr>
          </a:p>
        </p:txBody>
      </p:sp>
      <p:sp>
        <p:nvSpPr>
          <p:cNvPr id="26" name="Freeform 19"/>
          <p:cNvSpPr>
            <a:spLocks noEditPoints="1"/>
          </p:cNvSpPr>
          <p:nvPr/>
        </p:nvSpPr>
        <p:spPr>
          <a:xfrm>
            <a:off x="9804400" y="260350"/>
            <a:ext cx="1511300" cy="636588"/>
          </a:xfrm>
          <a:custGeom>
            <a:avLst/>
            <a:gdLst/>
            <a:ahLst/>
            <a:cxnLst>
              <a:cxn ang="0">
                <a:pos x="12769" y="6971"/>
              </a:cxn>
              <a:cxn ang="0">
                <a:pos x="506072" y="0"/>
              </a:cxn>
              <a:cxn ang="0">
                <a:pos x="546397" y="350639"/>
              </a:cxn>
              <a:cxn ang="0">
                <a:pos x="1075992" y="412680"/>
              </a:cxn>
              <a:cxn ang="0">
                <a:pos x="795736" y="59253"/>
              </a:cxn>
              <a:cxn ang="0">
                <a:pos x="942921" y="36946"/>
              </a:cxn>
              <a:cxn ang="0">
                <a:pos x="971820" y="234224"/>
              </a:cxn>
              <a:cxn ang="0">
                <a:pos x="1149920" y="204946"/>
              </a:cxn>
              <a:cxn ang="0">
                <a:pos x="1323987" y="386888"/>
              </a:cxn>
              <a:cxn ang="0">
                <a:pos x="1512168" y="453112"/>
              </a:cxn>
              <a:cxn ang="0">
                <a:pos x="125006" y="508183"/>
              </a:cxn>
              <a:cxn ang="0">
                <a:pos x="98795" y="526307"/>
              </a:cxn>
              <a:cxn ang="0">
                <a:pos x="100811" y="612747"/>
              </a:cxn>
              <a:cxn ang="0">
                <a:pos x="157265" y="486573"/>
              </a:cxn>
              <a:cxn ang="0">
                <a:pos x="157265" y="486573"/>
              </a:cxn>
              <a:cxn ang="0">
                <a:pos x="232538" y="532581"/>
              </a:cxn>
              <a:cxn ang="0">
                <a:pos x="213720" y="554191"/>
              </a:cxn>
              <a:cxn ang="0">
                <a:pos x="138447" y="619718"/>
              </a:cxn>
              <a:cxn ang="0">
                <a:pos x="225817" y="618324"/>
              </a:cxn>
              <a:cxn ang="0">
                <a:pos x="279583" y="558373"/>
              </a:cxn>
              <a:cxn ang="0">
                <a:pos x="280255" y="578589"/>
              </a:cxn>
              <a:cxn ang="0">
                <a:pos x="279583" y="524216"/>
              </a:cxn>
              <a:cxn ang="0">
                <a:pos x="363592" y="526307"/>
              </a:cxn>
              <a:cxn ang="0">
                <a:pos x="356872" y="600199"/>
              </a:cxn>
              <a:cxn ang="0">
                <a:pos x="249340" y="498423"/>
              </a:cxn>
              <a:cxn ang="0">
                <a:pos x="471796" y="609958"/>
              </a:cxn>
              <a:cxn ang="0">
                <a:pos x="471796" y="609958"/>
              </a:cxn>
              <a:cxn ang="0">
                <a:pos x="540348" y="611353"/>
              </a:cxn>
              <a:cxn ang="0">
                <a:pos x="718448" y="547917"/>
              </a:cxn>
              <a:cxn ang="0">
                <a:pos x="702990" y="527004"/>
              </a:cxn>
              <a:cxn ang="0">
                <a:pos x="668714" y="559768"/>
              </a:cxn>
              <a:cxn ang="0">
                <a:pos x="791032" y="500514"/>
              </a:cxn>
              <a:cxn ang="0">
                <a:pos x="859583" y="490755"/>
              </a:cxn>
              <a:cxn ang="0">
                <a:pos x="971148" y="497029"/>
              </a:cxn>
              <a:cxn ang="0">
                <a:pos x="962411" y="596017"/>
              </a:cxn>
              <a:cxn ang="0">
                <a:pos x="874369" y="522822"/>
              </a:cxn>
              <a:cxn ang="0">
                <a:pos x="924775" y="522822"/>
              </a:cxn>
              <a:cxn ang="0">
                <a:pos x="928807" y="570921"/>
              </a:cxn>
              <a:cxn ang="0">
                <a:pos x="1071959" y="519336"/>
              </a:cxn>
              <a:cxn ang="0">
                <a:pos x="1101530" y="577892"/>
              </a:cxn>
              <a:cxn ang="0">
                <a:pos x="1065238" y="576498"/>
              </a:cxn>
              <a:cxn ang="0">
                <a:pos x="1110939" y="482390"/>
              </a:cxn>
              <a:cxn ang="0">
                <a:pos x="1098842" y="571618"/>
              </a:cxn>
              <a:cxn ang="0">
                <a:pos x="1252075" y="584863"/>
              </a:cxn>
              <a:cxn ang="0">
                <a:pos x="1254091" y="616929"/>
              </a:cxn>
              <a:cxn ang="0">
                <a:pos x="1247371" y="540946"/>
              </a:cxn>
              <a:cxn ang="0">
                <a:pos x="1189572" y="493544"/>
              </a:cxn>
              <a:cxn ang="0">
                <a:pos x="1184868" y="613444"/>
              </a:cxn>
              <a:cxn ang="0">
                <a:pos x="1164033" y="485875"/>
              </a:cxn>
              <a:cxn ang="0">
                <a:pos x="1164033" y="485875"/>
              </a:cxn>
              <a:cxn ang="0">
                <a:pos x="1232585" y="485875"/>
              </a:cxn>
              <a:cxn ang="0">
                <a:pos x="1226536" y="607170"/>
              </a:cxn>
              <a:cxn ang="0">
                <a:pos x="1203014" y="618324"/>
              </a:cxn>
              <a:cxn ang="0">
                <a:pos x="1315250" y="619021"/>
              </a:cxn>
              <a:cxn ang="0">
                <a:pos x="1334068" y="536763"/>
              </a:cxn>
              <a:cxn ang="0">
                <a:pos x="1337429" y="570921"/>
              </a:cxn>
              <a:cxn ang="0">
                <a:pos x="1418750" y="526307"/>
              </a:cxn>
              <a:cxn ang="0">
                <a:pos x="1432863" y="562556"/>
              </a:cxn>
              <a:cxn ang="0">
                <a:pos x="1381113" y="616232"/>
              </a:cxn>
              <a:cxn ang="0">
                <a:pos x="1364312" y="573012"/>
              </a:cxn>
              <a:cxn ang="0">
                <a:pos x="1436896" y="603685"/>
              </a:cxn>
              <a:cxn ang="0">
                <a:pos x="1440256" y="527004"/>
              </a:cxn>
              <a:cxn ang="0">
                <a:pos x="1395899" y="479602"/>
              </a:cxn>
            </a:cxnLst>
            <a:rect l="0" t="0" r="0" b="0"/>
            <a:pathLst>
              <a:path w="2250" h="912">
                <a:moveTo>
                  <a:pt x="188" y="10"/>
                </a:moveTo>
                <a:lnTo>
                  <a:pt x="188" y="534"/>
                </a:lnTo>
                <a:lnTo>
                  <a:pt x="427" y="534"/>
                </a:lnTo>
                <a:lnTo>
                  <a:pt x="427" y="592"/>
                </a:lnTo>
                <a:lnTo>
                  <a:pt x="19" y="592"/>
                </a:lnTo>
                <a:lnTo>
                  <a:pt x="19" y="10"/>
                </a:lnTo>
                <a:lnTo>
                  <a:pt x="188" y="10"/>
                </a:lnTo>
                <a:close/>
                <a:moveTo>
                  <a:pt x="753" y="0"/>
                </a:moveTo>
                <a:cubicBezTo>
                  <a:pt x="922" y="0"/>
                  <a:pt x="1007" y="100"/>
                  <a:pt x="1007" y="301"/>
                </a:cubicBezTo>
                <a:cubicBezTo>
                  <a:pt x="1007" y="502"/>
                  <a:pt x="921" y="602"/>
                  <a:pt x="748" y="602"/>
                </a:cubicBezTo>
                <a:cubicBezTo>
                  <a:pt x="576" y="602"/>
                  <a:pt x="490" y="499"/>
                  <a:pt x="490" y="294"/>
                </a:cubicBezTo>
                <a:cubicBezTo>
                  <a:pt x="490" y="98"/>
                  <a:pt x="577" y="0"/>
                  <a:pt x="753" y="0"/>
                </a:cubicBezTo>
                <a:close/>
                <a:moveTo>
                  <a:pt x="748" y="46"/>
                </a:moveTo>
                <a:cubicBezTo>
                  <a:pt x="717" y="46"/>
                  <a:pt x="695" y="64"/>
                  <a:pt x="684" y="99"/>
                </a:cubicBezTo>
                <a:cubicBezTo>
                  <a:pt x="673" y="134"/>
                  <a:pt x="667" y="201"/>
                  <a:pt x="667" y="301"/>
                </a:cubicBezTo>
                <a:cubicBezTo>
                  <a:pt x="667" y="400"/>
                  <a:pt x="673" y="468"/>
                  <a:pt x="684" y="503"/>
                </a:cubicBezTo>
                <a:cubicBezTo>
                  <a:pt x="695" y="538"/>
                  <a:pt x="717" y="555"/>
                  <a:pt x="748" y="555"/>
                </a:cubicBezTo>
                <a:cubicBezTo>
                  <a:pt x="780" y="555"/>
                  <a:pt x="802" y="538"/>
                  <a:pt x="813" y="503"/>
                </a:cubicBezTo>
                <a:cubicBezTo>
                  <a:pt x="824" y="468"/>
                  <a:pt x="830" y="400"/>
                  <a:pt x="830" y="301"/>
                </a:cubicBezTo>
                <a:cubicBezTo>
                  <a:pt x="830" y="202"/>
                  <a:pt x="824" y="134"/>
                  <a:pt x="813" y="99"/>
                </a:cubicBezTo>
                <a:cubicBezTo>
                  <a:pt x="802" y="64"/>
                  <a:pt x="780" y="46"/>
                  <a:pt x="748" y="46"/>
                </a:cubicBezTo>
                <a:close/>
                <a:moveTo>
                  <a:pt x="1362" y="278"/>
                </a:moveTo>
                <a:lnTo>
                  <a:pt x="1601" y="278"/>
                </a:lnTo>
                <a:lnTo>
                  <a:pt x="1601" y="592"/>
                </a:lnTo>
                <a:lnTo>
                  <a:pt x="1548" y="592"/>
                </a:lnTo>
                <a:lnTo>
                  <a:pt x="1529" y="552"/>
                </a:lnTo>
                <a:cubicBezTo>
                  <a:pt x="1483" y="585"/>
                  <a:pt x="1433" y="602"/>
                  <a:pt x="1381" y="602"/>
                </a:cubicBezTo>
                <a:cubicBezTo>
                  <a:pt x="1295" y="602"/>
                  <a:pt x="1228" y="576"/>
                  <a:pt x="1180" y="524"/>
                </a:cubicBezTo>
                <a:cubicBezTo>
                  <a:pt x="1132" y="473"/>
                  <a:pt x="1109" y="400"/>
                  <a:pt x="1109" y="306"/>
                </a:cubicBezTo>
                <a:cubicBezTo>
                  <a:pt x="1109" y="215"/>
                  <a:pt x="1134" y="141"/>
                  <a:pt x="1184" y="85"/>
                </a:cubicBezTo>
                <a:cubicBezTo>
                  <a:pt x="1235" y="29"/>
                  <a:pt x="1301" y="0"/>
                  <a:pt x="1382" y="0"/>
                </a:cubicBezTo>
                <a:cubicBezTo>
                  <a:pt x="1490" y="0"/>
                  <a:pt x="1555" y="55"/>
                  <a:pt x="1578" y="165"/>
                </a:cubicBezTo>
                <a:lnTo>
                  <a:pt x="1499" y="201"/>
                </a:lnTo>
                <a:lnTo>
                  <a:pt x="1499" y="187"/>
                </a:lnTo>
                <a:lnTo>
                  <a:pt x="1498" y="156"/>
                </a:lnTo>
                <a:cubicBezTo>
                  <a:pt x="1492" y="87"/>
                  <a:pt x="1461" y="53"/>
                  <a:pt x="1403" y="53"/>
                </a:cubicBezTo>
                <a:cubicBezTo>
                  <a:pt x="1360" y="53"/>
                  <a:pt x="1331" y="71"/>
                  <a:pt x="1315" y="107"/>
                </a:cubicBezTo>
                <a:cubicBezTo>
                  <a:pt x="1300" y="144"/>
                  <a:pt x="1292" y="212"/>
                  <a:pt x="1292" y="311"/>
                </a:cubicBezTo>
                <a:cubicBezTo>
                  <a:pt x="1292" y="403"/>
                  <a:pt x="1298" y="466"/>
                  <a:pt x="1311" y="500"/>
                </a:cubicBezTo>
                <a:cubicBezTo>
                  <a:pt x="1323" y="533"/>
                  <a:pt x="1348" y="549"/>
                  <a:pt x="1383" y="549"/>
                </a:cubicBezTo>
                <a:cubicBezTo>
                  <a:pt x="1425" y="549"/>
                  <a:pt x="1446" y="526"/>
                  <a:pt x="1446" y="479"/>
                </a:cubicBezTo>
                <a:lnTo>
                  <a:pt x="1446" y="336"/>
                </a:lnTo>
                <a:lnTo>
                  <a:pt x="1362" y="336"/>
                </a:lnTo>
                <a:lnTo>
                  <a:pt x="1362" y="278"/>
                </a:lnTo>
                <a:close/>
                <a:moveTo>
                  <a:pt x="1975" y="0"/>
                </a:moveTo>
                <a:cubicBezTo>
                  <a:pt x="2144" y="0"/>
                  <a:pt x="2229" y="100"/>
                  <a:pt x="2229" y="301"/>
                </a:cubicBezTo>
                <a:cubicBezTo>
                  <a:pt x="2229" y="502"/>
                  <a:pt x="2143" y="602"/>
                  <a:pt x="1970" y="602"/>
                </a:cubicBezTo>
                <a:cubicBezTo>
                  <a:pt x="1798" y="602"/>
                  <a:pt x="1711" y="499"/>
                  <a:pt x="1711" y="294"/>
                </a:cubicBezTo>
                <a:cubicBezTo>
                  <a:pt x="1711" y="98"/>
                  <a:pt x="1799" y="0"/>
                  <a:pt x="1975" y="0"/>
                </a:cubicBezTo>
                <a:close/>
                <a:moveTo>
                  <a:pt x="1970" y="46"/>
                </a:moveTo>
                <a:cubicBezTo>
                  <a:pt x="1938" y="46"/>
                  <a:pt x="1917" y="64"/>
                  <a:pt x="1906" y="99"/>
                </a:cubicBezTo>
                <a:cubicBezTo>
                  <a:pt x="1894" y="134"/>
                  <a:pt x="1889" y="201"/>
                  <a:pt x="1889" y="301"/>
                </a:cubicBezTo>
                <a:cubicBezTo>
                  <a:pt x="1889" y="400"/>
                  <a:pt x="1894" y="468"/>
                  <a:pt x="1906" y="503"/>
                </a:cubicBezTo>
                <a:cubicBezTo>
                  <a:pt x="1917" y="538"/>
                  <a:pt x="1938" y="555"/>
                  <a:pt x="1970" y="555"/>
                </a:cubicBezTo>
                <a:cubicBezTo>
                  <a:pt x="2002" y="555"/>
                  <a:pt x="2023" y="538"/>
                  <a:pt x="2035" y="503"/>
                </a:cubicBezTo>
                <a:cubicBezTo>
                  <a:pt x="2046" y="468"/>
                  <a:pt x="2051" y="400"/>
                  <a:pt x="2051" y="301"/>
                </a:cubicBezTo>
                <a:cubicBezTo>
                  <a:pt x="2051" y="202"/>
                  <a:pt x="2046" y="134"/>
                  <a:pt x="2035" y="99"/>
                </a:cubicBezTo>
                <a:cubicBezTo>
                  <a:pt x="2023" y="64"/>
                  <a:pt x="2002" y="46"/>
                  <a:pt x="1970" y="46"/>
                </a:cubicBezTo>
                <a:close/>
                <a:moveTo>
                  <a:pt x="0" y="650"/>
                </a:moveTo>
                <a:lnTo>
                  <a:pt x="2250" y="650"/>
                </a:lnTo>
                <a:lnTo>
                  <a:pt x="2250" y="912"/>
                </a:lnTo>
                <a:lnTo>
                  <a:pt x="0" y="912"/>
                </a:lnTo>
                <a:lnTo>
                  <a:pt x="0" y="650"/>
                </a:lnTo>
                <a:close/>
                <a:moveTo>
                  <a:pt x="162" y="691"/>
                </a:moveTo>
                <a:cubicBezTo>
                  <a:pt x="174" y="701"/>
                  <a:pt x="185" y="710"/>
                  <a:pt x="195" y="719"/>
                </a:cubicBezTo>
                <a:lnTo>
                  <a:pt x="186" y="729"/>
                </a:lnTo>
                <a:cubicBezTo>
                  <a:pt x="175" y="719"/>
                  <a:pt x="165" y="709"/>
                  <a:pt x="154" y="700"/>
                </a:cubicBezTo>
                <a:lnTo>
                  <a:pt x="162" y="691"/>
                </a:lnTo>
                <a:close/>
                <a:moveTo>
                  <a:pt x="155" y="745"/>
                </a:moveTo>
                <a:cubicBezTo>
                  <a:pt x="165" y="753"/>
                  <a:pt x="176" y="762"/>
                  <a:pt x="189" y="772"/>
                </a:cubicBezTo>
                <a:lnTo>
                  <a:pt x="179" y="782"/>
                </a:lnTo>
                <a:cubicBezTo>
                  <a:pt x="168" y="772"/>
                  <a:pt x="157" y="763"/>
                  <a:pt x="147" y="755"/>
                </a:cubicBezTo>
                <a:lnTo>
                  <a:pt x="155" y="745"/>
                </a:lnTo>
                <a:close/>
                <a:moveTo>
                  <a:pt x="150" y="879"/>
                </a:moveTo>
                <a:cubicBezTo>
                  <a:pt x="159" y="858"/>
                  <a:pt x="166" y="833"/>
                  <a:pt x="174" y="804"/>
                </a:cubicBezTo>
                <a:cubicBezTo>
                  <a:pt x="179" y="807"/>
                  <a:pt x="183" y="809"/>
                  <a:pt x="187" y="810"/>
                </a:cubicBezTo>
                <a:cubicBezTo>
                  <a:pt x="177" y="840"/>
                  <a:pt x="170" y="865"/>
                  <a:pt x="165" y="885"/>
                </a:cubicBezTo>
                <a:lnTo>
                  <a:pt x="150" y="879"/>
                </a:lnTo>
                <a:close/>
                <a:moveTo>
                  <a:pt x="244" y="698"/>
                </a:moveTo>
                <a:lnTo>
                  <a:pt x="305" y="698"/>
                </a:lnTo>
                <a:lnTo>
                  <a:pt x="305" y="708"/>
                </a:lnTo>
                <a:lnTo>
                  <a:pt x="244" y="708"/>
                </a:lnTo>
                <a:lnTo>
                  <a:pt x="244" y="698"/>
                </a:lnTo>
                <a:close/>
                <a:moveTo>
                  <a:pt x="234" y="698"/>
                </a:moveTo>
                <a:lnTo>
                  <a:pt x="246" y="698"/>
                </a:lnTo>
                <a:lnTo>
                  <a:pt x="246" y="724"/>
                </a:lnTo>
                <a:cubicBezTo>
                  <a:pt x="246" y="747"/>
                  <a:pt x="236" y="764"/>
                  <a:pt x="216" y="775"/>
                </a:cubicBezTo>
                <a:cubicBezTo>
                  <a:pt x="214" y="772"/>
                  <a:pt x="211" y="769"/>
                  <a:pt x="207" y="765"/>
                </a:cubicBezTo>
                <a:cubicBezTo>
                  <a:pt x="225" y="757"/>
                  <a:pt x="234" y="743"/>
                  <a:pt x="234" y="724"/>
                </a:cubicBezTo>
                <a:lnTo>
                  <a:pt x="234" y="698"/>
                </a:lnTo>
                <a:close/>
                <a:moveTo>
                  <a:pt x="304" y="698"/>
                </a:moveTo>
                <a:lnTo>
                  <a:pt x="316" y="698"/>
                </a:lnTo>
                <a:lnTo>
                  <a:pt x="316" y="742"/>
                </a:lnTo>
                <a:cubicBezTo>
                  <a:pt x="316" y="749"/>
                  <a:pt x="319" y="753"/>
                  <a:pt x="325" y="753"/>
                </a:cubicBezTo>
                <a:lnTo>
                  <a:pt x="349" y="753"/>
                </a:lnTo>
                <a:cubicBezTo>
                  <a:pt x="347" y="756"/>
                  <a:pt x="346" y="760"/>
                  <a:pt x="346" y="764"/>
                </a:cubicBezTo>
                <a:lnTo>
                  <a:pt x="324" y="764"/>
                </a:lnTo>
                <a:cubicBezTo>
                  <a:pt x="310" y="764"/>
                  <a:pt x="304" y="757"/>
                  <a:pt x="304" y="744"/>
                </a:cubicBezTo>
                <a:lnTo>
                  <a:pt x="304" y="698"/>
                </a:lnTo>
                <a:close/>
                <a:moveTo>
                  <a:pt x="218" y="784"/>
                </a:moveTo>
                <a:lnTo>
                  <a:pt x="318" y="784"/>
                </a:lnTo>
                <a:lnTo>
                  <a:pt x="318" y="795"/>
                </a:lnTo>
                <a:lnTo>
                  <a:pt x="218" y="795"/>
                </a:lnTo>
                <a:lnTo>
                  <a:pt x="218" y="784"/>
                </a:lnTo>
                <a:close/>
                <a:moveTo>
                  <a:pt x="313" y="784"/>
                </a:moveTo>
                <a:lnTo>
                  <a:pt x="326" y="784"/>
                </a:lnTo>
                <a:lnTo>
                  <a:pt x="326" y="794"/>
                </a:lnTo>
                <a:cubicBezTo>
                  <a:pt x="308" y="839"/>
                  <a:pt x="268" y="871"/>
                  <a:pt x="206" y="889"/>
                </a:cubicBezTo>
                <a:cubicBezTo>
                  <a:pt x="203" y="886"/>
                  <a:pt x="200" y="883"/>
                  <a:pt x="197" y="879"/>
                </a:cubicBezTo>
                <a:cubicBezTo>
                  <a:pt x="259" y="862"/>
                  <a:pt x="298" y="832"/>
                  <a:pt x="313" y="790"/>
                </a:cubicBezTo>
                <a:lnTo>
                  <a:pt x="313" y="784"/>
                </a:lnTo>
                <a:close/>
                <a:moveTo>
                  <a:pt x="240" y="789"/>
                </a:moveTo>
                <a:cubicBezTo>
                  <a:pt x="253" y="833"/>
                  <a:pt x="289" y="862"/>
                  <a:pt x="347" y="876"/>
                </a:cubicBezTo>
                <a:cubicBezTo>
                  <a:pt x="342" y="881"/>
                  <a:pt x="338" y="884"/>
                  <a:pt x="336" y="887"/>
                </a:cubicBezTo>
                <a:cubicBezTo>
                  <a:pt x="276" y="870"/>
                  <a:pt x="240" y="838"/>
                  <a:pt x="228" y="792"/>
                </a:cubicBezTo>
                <a:lnTo>
                  <a:pt x="240" y="789"/>
                </a:lnTo>
                <a:close/>
                <a:moveTo>
                  <a:pt x="416" y="791"/>
                </a:moveTo>
                <a:lnTo>
                  <a:pt x="535" y="791"/>
                </a:lnTo>
                <a:lnTo>
                  <a:pt x="535" y="801"/>
                </a:lnTo>
                <a:lnTo>
                  <a:pt x="416" y="801"/>
                </a:lnTo>
                <a:lnTo>
                  <a:pt x="416" y="791"/>
                </a:lnTo>
                <a:close/>
                <a:moveTo>
                  <a:pt x="417" y="830"/>
                </a:moveTo>
                <a:lnTo>
                  <a:pt x="537" y="830"/>
                </a:lnTo>
                <a:lnTo>
                  <a:pt x="537" y="841"/>
                </a:lnTo>
                <a:lnTo>
                  <a:pt x="417" y="841"/>
                </a:lnTo>
                <a:lnTo>
                  <a:pt x="417" y="830"/>
                </a:lnTo>
                <a:close/>
                <a:moveTo>
                  <a:pt x="411" y="752"/>
                </a:moveTo>
                <a:lnTo>
                  <a:pt x="421" y="752"/>
                </a:lnTo>
                <a:lnTo>
                  <a:pt x="421" y="886"/>
                </a:lnTo>
                <a:lnTo>
                  <a:pt x="411" y="886"/>
                </a:lnTo>
                <a:lnTo>
                  <a:pt x="411" y="752"/>
                </a:lnTo>
                <a:close/>
                <a:moveTo>
                  <a:pt x="416" y="752"/>
                </a:moveTo>
                <a:lnTo>
                  <a:pt x="541" y="752"/>
                </a:lnTo>
                <a:lnTo>
                  <a:pt x="541" y="762"/>
                </a:lnTo>
                <a:lnTo>
                  <a:pt x="416" y="762"/>
                </a:lnTo>
                <a:lnTo>
                  <a:pt x="416" y="752"/>
                </a:lnTo>
                <a:close/>
                <a:moveTo>
                  <a:pt x="531" y="755"/>
                </a:moveTo>
                <a:lnTo>
                  <a:pt x="541" y="755"/>
                </a:lnTo>
                <a:lnTo>
                  <a:pt x="541" y="863"/>
                </a:lnTo>
                <a:cubicBezTo>
                  <a:pt x="541" y="877"/>
                  <a:pt x="535" y="884"/>
                  <a:pt x="521" y="884"/>
                </a:cubicBezTo>
                <a:cubicBezTo>
                  <a:pt x="514" y="884"/>
                  <a:pt x="506" y="884"/>
                  <a:pt x="496" y="884"/>
                </a:cubicBezTo>
                <a:cubicBezTo>
                  <a:pt x="495" y="880"/>
                  <a:pt x="494" y="876"/>
                  <a:pt x="494" y="872"/>
                </a:cubicBezTo>
                <a:cubicBezTo>
                  <a:pt x="499" y="873"/>
                  <a:pt x="507" y="873"/>
                  <a:pt x="517" y="873"/>
                </a:cubicBezTo>
                <a:cubicBezTo>
                  <a:pt x="526" y="873"/>
                  <a:pt x="531" y="869"/>
                  <a:pt x="531" y="861"/>
                </a:cubicBezTo>
                <a:lnTo>
                  <a:pt x="531" y="755"/>
                </a:lnTo>
                <a:close/>
                <a:moveTo>
                  <a:pt x="371" y="715"/>
                </a:moveTo>
                <a:lnTo>
                  <a:pt x="567" y="715"/>
                </a:lnTo>
                <a:lnTo>
                  <a:pt x="567" y="726"/>
                </a:lnTo>
                <a:lnTo>
                  <a:pt x="371" y="726"/>
                </a:lnTo>
                <a:lnTo>
                  <a:pt x="371" y="715"/>
                </a:lnTo>
                <a:close/>
                <a:moveTo>
                  <a:pt x="445" y="687"/>
                </a:moveTo>
                <a:lnTo>
                  <a:pt x="458" y="691"/>
                </a:lnTo>
                <a:cubicBezTo>
                  <a:pt x="441" y="734"/>
                  <a:pt x="413" y="773"/>
                  <a:pt x="374" y="806"/>
                </a:cubicBezTo>
                <a:cubicBezTo>
                  <a:pt x="372" y="803"/>
                  <a:pt x="369" y="800"/>
                  <a:pt x="365" y="796"/>
                </a:cubicBezTo>
                <a:cubicBezTo>
                  <a:pt x="404" y="764"/>
                  <a:pt x="431" y="728"/>
                  <a:pt x="445" y="687"/>
                </a:cubicBezTo>
                <a:close/>
                <a:moveTo>
                  <a:pt x="702" y="875"/>
                </a:moveTo>
                <a:lnTo>
                  <a:pt x="702" y="859"/>
                </a:lnTo>
                <a:lnTo>
                  <a:pt x="614" y="859"/>
                </a:lnTo>
                <a:lnTo>
                  <a:pt x="614" y="703"/>
                </a:lnTo>
                <a:lnTo>
                  <a:pt x="594" y="703"/>
                </a:lnTo>
                <a:lnTo>
                  <a:pt x="594" y="875"/>
                </a:lnTo>
                <a:lnTo>
                  <a:pt x="702" y="875"/>
                </a:lnTo>
                <a:close/>
                <a:moveTo>
                  <a:pt x="805" y="718"/>
                </a:moveTo>
                <a:cubicBezTo>
                  <a:pt x="767" y="721"/>
                  <a:pt x="746" y="746"/>
                  <a:pt x="742" y="791"/>
                </a:cubicBezTo>
                <a:cubicBezTo>
                  <a:pt x="744" y="835"/>
                  <a:pt x="765" y="858"/>
                  <a:pt x="803" y="862"/>
                </a:cubicBezTo>
                <a:cubicBezTo>
                  <a:pt x="843" y="860"/>
                  <a:pt x="864" y="836"/>
                  <a:pt x="866" y="791"/>
                </a:cubicBezTo>
                <a:cubicBezTo>
                  <a:pt x="863" y="746"/>
                  <a:pt x="842" y="721"/>
                  <a:pt x="805" y="718"/>
                </a:cubicBezTo>
                <a:close/>
                <a:moveTo>
                  <a:pt x="804" y="877"/>
                </a:moveTo>
                <a:cubicBezTo>
                  <a:pt x="752" y="874"/>
                  <a:pt x="725" y="846"/>
                  <a:pt x="722" y="792"/>
                </a:cubicBezTo>
                <a:cubicBezTo>
                  <a:pt x="725" y="734"/>
                  <a:pt x="753" y="704"/>
                  <a:pt x="806" y="701"/>
                </a:cubicBezTo>
                <a:cubicBezTo>
                  <a:pt x="857" y="704"/>
                  <a:pt x="884" y="734"/>
                  <a:pt x="888" y="791"/>
                </a:cubicBezTo>
                <a:cubicBezTo>
                  <a:pt x="885" y="846"/>
                  <a:pt x="857" y="875"/>
                  <a:pt x="804" y="877"/>
                </a:cubicBezTo>
                <a:close/>
                <a:moveTo>
                  <a:pt x="995" y="786"/>
                </a:moveTo>
                <a:lnTo>
                  <a:pt x="1069" y="786"/>
                </a:lnTo>
                <a:lnTo>
                  <a:pt x="1069" y="849"/>
                </a:lnTo>
                <a:cubicBezTo>
                  <a:pt x="1054" y="868"/>
                  <a:pt x="1030" y="877"/>
                  <a:pt x="995" y="877"/>
                </a:cubicBezTo>
                <a:cubicBezTo>
                  <a:pt x="941" y="874"/>
                  <a:pt x="913" y="846"/>
                  <a:pt x="910" y="792"/>
                </a:cubicBezTo>
                <a:cubicBezTo>
                  <a:pt x="912" y="733"/>
                  <a:pt x="939" y="703"/>
                  <a:pt x="991" y="701"/>
                </a:cubicBezTo>
                <a:cubicBezTo>
                  <a:pt x="1030" y="701"/>
                  <a:pt x="1055" y="718"/>
                  <a:pt x="1068" y="751"/>
                </a:cubicBezTo>
                <a:lnTo>
                  <a:pt x="1046" y="756"/>
                </a:lnTo>
                <a:cubicBezTo>
                  <a:pt x="1037" y="731"/>
                  <a:pt x="1019" y="718"/>
                  <a:pt x="991" y="718"/>
                </a:cubicBezTo>
                <a:cubicBezTo>
                  <a:pt x="954" y="721"/>
                  <a:pt x="934" y="746"/>
                  <a:pt x="931" y="791"/>
                </a:cubicBezTo>
                <a:cubicBezTo>
                  <a:pt x="933" y="835"/>
                  <a:pt x="955" y="858"/>
                  <a:pt x="994" y="862"/>
                </a:cubicBezTo>
                <a:cubicBezTo>
                  <a:pt x="1020" y="862"/>
                  <a:pt x="1038" y="855"/>
                  <a:pt x="1050" y="841"/>
                </a:cubicBezTo>
                <a:lnTo>
                  <a:pt x="1050" y="803"/>
                </a:lnTo>
                <a:lnTo>
                  <a:pt x="995" y="803"/>
                </a:lnTo>
                <a:lnTo>
                  <a:pt x="995" y="786"/>
                </a:lnTo>
                <a:close/>
                <a:moveTo>
                  <a:pt x="1177" y="718"/>
                </a:moveTo>
                <a:cubicBezTo>
                  <a:pt x="1139" y="721"/>
                  <a:pt x="1118" y="746"/>
                  <a:pt x="1114" y="791"/>
                </a:cubicBezTo>
                <a:cubicBezTo>
                  <a:pt x="1116" y="835"/>
                  <a:pt x="1137" y="858"/>
                  <a:pt x="1175" y="862"/>
                </a:cubicBezTo>
                <a:cubicBezTo>
                  <a:pt x="1215" y="860"/>
                  <a:pt x="1236" y="836"/>
                  <a:pt x="1238" y="791"/>
                </a:cubicBezTo>
                <a:cubicBezTo>
                  <a:pt x="1235" y="746"/>
                  <a:pt x="1214" y="721"/>
                  <a:pt x="1177" y="718"/>
                </a:cubicBezTo>
                <a:close/>
                <a:moveTo>
                  <a:pt x="1176" y="877"/>
                </a:moveTo>
                <a:cubicBezTo>
                  <a:pt x="1124" y="874"/>
                  <a:pt x="1097" y="846"/>
                  <a:pt x="1094" y="792"/>
                </a:cubicBezTo>
                <a:cubicBezTo>
                  <a:pt x="1097" y="734"/>
                  <a:pt x="1125" y="704"/>
                  <a:pt x="1178" y="701"/>
                </a:cubicBezTo>
                <a:cubicBezTo>
                  <a:pt x="1229" y="704"/>
                  <a:pt x="1256" y="734"/>
                  <a:pt x="1260" y="791"/>
                </a:cubicBezTo>
                <a:cubicBezTo>
                  <a:pt x="1257" y="846"/>
                  <a:pt x="1229" y="875"/>
                  <a:pt x="1176" y="877"/>
                </a:cubicBezTo>
                <a:close/>
                <a:moveTo>
                  <a:pt x="1279" y="704"/>
                </a:moveTo>
                <a:lnTo>
                  <a:pt x="1479" y="704"/>
                </a:lnTo>
                <a:lnTo>
                  <a:pt x="1479" y="716"/>
                </a:lnTo>
                <a:lnTo>
                  <a:pt x="1279" y="716"/>
                </a:lnTo>
                <a:lnTo>
                  <a:pt x="1279" y="704"/>
                </a:lnTo>
                <a:close/>
                <a:moveTo>
                  <a:pt x="1432" y="713"/>
                </a:moveTo>
                <a:lnTo>
                  <a:pt x="1445" y="713"/>
                </a:lnTo>
                <a:lnTo>
                  <a:pt x="1445" y="856"/>
                </a:lnTo>
                <a:cubicBezTo>
                  <a:pt x="1445" y="875"/>
                  <a:pt x="1436" y="884"/>
                  <a:pt x="1418" y="884"/>
                </a:cubicBezTo>
                <a:cubicBezTo>
                  <a:pt x="1410" y="884"/>
                  <a:pt x="1398" y="884"/>
                  <a:pt x="1384" y="883"/>
                </a:cubicBezTo>
                <a:cubicBezTo>
                  <a:pt x="1383" y="878"/>
                  <a:pt x="1382" y="873"/>
                  <a:pt x="1381" y="869"/>
                </a:cubicBezTo>
                <a:cubicBezTo>
                  <a:pt x="1392" y="870"/>
                  <a:pt x="1404" y="870"/>
                  <a:pt x="1416" y="870"/>
                </a:cubicBezTo>
                <a:cubicBezTo>
                  <a:pt x="1426" y="870"/>
                  <a:pt x="1432" y="865"/>
                  <a:pt x="1432" y="855"/>
                </a:cubicBezTo>
                <a:lnTo>
                  <a:pt x="1432" y="713"/>
                </a:lnTo>
                <a:close/>
                <a:moveTo>
                  <a:pt x="1301" y="750"/>
                </a:moveTo>
                <a:lnTo>
                  <a:pt x="1314" y="750"/>
                </a:lnTo>
                <a:lnTo>
                  <a:pt x="1314" y="831"/>
                </a:lnTo>
                <a:lnTo>
                  <a:pt x="1301" y="831"/>
                </a:lnTo>
                <a:lnTo>
                  <a:pt x="1301" y="750"/>
                </a:lnTo>
                <a:close/>
                <a:moveTo>
                  <a:pt x="1308" y="750"/>
                </a:moveTo>
                <a:lnTo>
                  <a:pt x="1382" y="750"/>
                </a:lnTo>
                <a:lnTo>
                  <a:pt x="1382" y="762"/>
                </a:lnTo>
                <a:lnTo>
                  <a:pt x="1308" y="762"/>
                </a:lnTo>
                <a:lnTo>
                  <a:pt x="1308" y="750"/>
                </a:lnTo>
                <a:close/>
                <a:moveTo>
                  <a:pt x="1376" y="750"/>
                </a:moveTo>
                <a:lnTo>
                  <a:pt x="1389" y="750"/>
                </a:lnTo>
                <a:lnTo>
                  <a:pt x="1389" y="831"/>
                </a:lnTo>
                <a:lnTo>
                  <a:pt x="1376" y="831"/>
                </a:lnTo>
                <a:lnTo>
                  <a:pt x="1376" y="750"/>
                </a:lnTo>
                <a:close/>
                <a:moveTo>
                  <a:pt x="1309" y="819"/>
                </a:moveTo>
                <a:lnTo>
                  <a:pt x="1382" y="819"/>
                </a:lnTo>
                <a:lnTo>
                  <a:pt x="1382" y="831"/>
                </a:lnTo>
                <a:lnTo>
                  <a:pt x="1309" y="831"/>
                </a:lnTo>
                <a:lnTo>
                  <a:pt x="1309" y="819"/>
                </a:lnTo>
                <a:close/>
                <a:moveTo>
                  <a:pt x="1577" y="690"/>
                </a:moveTo>
                <a:cubicBezTo>
                  <a:pt x="1588" y="705"/>
                  <a:pt x="1598" y="721"/>
                  <a:pt x="1607" y="738"/>
                </a:cubicBezTo>
                <a:lnTo>
                  <a:pt x="1595" y="745"/>
                </a:lnTo>
                <a:cubicBezTo>
                  <a:pt x="1586" y="729"/>
                  <a:pt x="1577" y="712"/>
                  <a:pt x="1567" y="697"/>
                </a:cubicBezTo>
                <a:lnTo>
                  <a:pt x="1577" y="690"/>
                </a:lnTo>
                <a:close/>
                <a:moveTo>
                  <a:pt x="1649" y="820"/>
                </a:moveTo>
                <a:cubicBezTo>
                  <a:pt x="1666" y="837"/>
                  <a:pt x="1682" y="854"/>
                  <a:pt x="1697" y="871"/>
                </a:cubicBezTo>
                <a:lnTo>
                  <a:pt x="1685" y="881"/>
                </a:lnTo>
                <a:cubicBezTo>
                  <a:pt x="1670" y="863"/>
                  <a:pt x="1655" y="845"/>
                  <a:pt x="1639" y="829"/>
                </a:cubicBezTo>
                <a:lnTo>
                  <a:pt x="1649" y="820"/>
                </a:lnTo>
                <a:close/>
                <a:moveTo>
                  <a:pt x="1514" y="698"/>
                </a:moveTo>
                <a:lnTo>
                  <a:pt x="1527" y="698"/>
                </a:lnTo>
                <a:lnTo>
                  <a:pt x="1527" y="845"/>
                </a:lnTo>
                <a:cubicBezTo>
                  <a:pt x="1545" y="835"/>
                  <a:pt x="1564" y="825"/>
                  <a:pt x="1583" y="814"/>
                </a:cubicBezTo>
                <a:cubicBezTo>
                  <a:pt x="1584" y="820"/>
                  <a:pt x="1584" y="824"/>
                  <a:pt x="1585" y="827"/>
                </a:cubicBezTo>
                <a:cubicBezTo>
                  <a:pt x="1566" y="838"/>
                  <a:pt x="1547" y="848"/>
                  <a:pt x="1528" y="859"/>
                </a:cubicBezTo>
                <a:cubicBezTo>
                  <a:pt x="1524" y="862"/>
                  <a:pt x="1520" y="865"/>
                  <a:pt x="1515" y="869"/>
                </a:cubicBezTo>
                <a:lnTo>
                  <a:pt x="1507" y="855"/>
                </a:lnTo>
                <a:cubicBezTo>
                  <a:pt x="1511" y="851"/>
                  <a:pt x="1514" y="845"/>
                  <a:pt x="1514" y="838"/>
                </a:cubicBezTo>
                <a:lnTo>
                  <a:pt x="1514" y="698"/>
                </a:lnTo>
                <a:close/>
                <a:moveTo>
                  <a:pt x="1653" y="692"/>
                </a:moveTo>
                <a:lnTo>
                  <a:pt x="1666" y="692"/>
                </a:lnTo>
                <a:lnTo>
                  <a:pt x="1666" y="729"/>
                </a:lnTo>
                <a:cubicBezTo>
                  <a:pt x="1666" y="771"/>
                  <a:pt x="1660" y="803"/>
                  <a:pt x="1647" y="826"/>
                </a:cubicBezTo>
                <a:cubicBezTo>
                  <a:pt x="1632" y="852"/>
                  <a:pt x="1607" y="873"/>
                  <a:pt x="1573" y="888"/>
                </a:cubicBezTo>
                <a:cubicBezTo>
                  <a:pt x="1571" y="884"/>
                  <a:pt x="1568" y="880"/>
                  <a:pt x="1565" y="876"/>
                </a:cubicBezTo>
                <a:cubicBezTo>
                  <a:pt x="1598" y="862"/>
                  <a:pt x="1622" y="843"/>
                  <a:pt x="1635" y="820"/>
                </a:cubicBezTo>
                <a:cubicBezTo>
                  <a:pt x="1647" y="800"/>
                  <a:pt x="1653" y="769"/>
                  <a:pt x="1653" y="729"/>
                </a:cubicBezTo>
                <a:lnTo>
                  <a:pt x="1653" y="692"/>
                </a:lnTo>
                <a:close/>
                <a:moveTo>
                  <a:pt x="1863" y="706"/>
                </a:moveTo>
                <a:lnTo>
                  <a:pt x="1874" y="706"/>
                </a:lnTo>
                <a:lnTo>
                  <a:pt x="1874" y="839"/>
                </a:lnTo>
                <a:lnTo>
                  <a:pt x="1863" y="839"/>
                </a:lnTo>
                <a:lnTo>
                  <a:pt x="1863" y="706"/>
                </a:lnTo>
                <a:close/>
                <a:moveTo>
                  <a:pt x="1897" y="689"/>
                </a:moveTo>
                <a:lnTo>
                  <a:pt x="1908" y="689"/>
                </a:lnTo>
                <a:lnTo>
                  <a:pt x="1908" y="862"/>
                </a:lnTo>
                <a:cubicBezTo>
                  <a:pt x="1908" y="878"/>
                  <a:pt x="1902" y="886"/>
                  <a:pt x="1888" y="886"/>
                </a:cubicBezTo>
                <a:cubicBezTo>
                  <a:pt x="1881" y="886"/>
                  <a:pt x="1874" y="886"/>
                  <a:pt x="1866" y="885"/>
                </a:cubicBezTo>
                <a:cubicBezTo>
                  <a:pt x="1865" y="881"/>
                  <a:pt x="1864" y="876"/>
                  <a:pt x="1863" y="872"/>
                </a:cubicBezTo>
                <a:cubicBezTo>
                  <a:pt x="1870" y="873"/>
                  <a:pt x="1877" y="873"/>
                  <a:pt x="1885" y="873"/>
                </a:cubicBezTo>
                <a:cubicBezTo>
                  <a:pt x="1893" y="873"/>
                  <a:pt x="1897" y="869"/>
                  <a:pt x="1897" y="860"/>
                </a:cubicBezTo>
                <a:lnTo>
                  <a:pt x="1897" y="689"/>
                </a:lnTo>
                <a:close/>
                <a:moveTo>
                  <a:pt x="1716" y="776"/>
                </a:moveTo>
                <a:lnTo>
                  <a:pt x="1856" y="776"/>
                </a:lnTo>
                <a:lnTo>
                  <a:pt x="1856" y="787"/>
                </a:lnTo>
                <a:lnTo>
                  <a:pt x="1716" y="787"/>
                </a:lnTo>
                <a:lnTo>
                  <a:pt x="1716" y="776"/>
                </a:lnTo>
                <a:close/>
                <a:moveTo>
                  <a:pt x="1736" y="697"/>
                </a:moveTo>
                <a:lnTo>
                  <a:pt x="1770" y="697"/>
                </a:lnTo>
                <a:lnTo>
                  <a:pt x="1770" y="708"/>
                </a:lnTo>
                <a:lnTo>
                  <a:pt x="1736" y="708"/>
                </a:lnTo>
                <a:lnTo>
                  <a:pt x="1736" y="697"/>
                </a:lnTo>
                <a:close/>
                <a:moveTo>
                  <a:pt x="1766" y="697"/>
                </a:moveTo>
                <a:lnTo>
                  <a:pt x="1776" y="697"/>
                </a:lnTo>
                <a:lnTo>
                  <a:pt x="1776" y="863"/>
                </a:lnTo>
                <a:cubicBezTo>
                  <a:pt x="1776" y="872"/>
                  <a:pt x="1772" y="878"/>
                  <a:pt x="1763" y="880"/>
                </a:cubicBezTo>
                <a:cubicBezTo>
                  <a:pt x="1760" y="881"/>
                  <a:pt x="1754" y="881"/>
                  <a:pt x="1744" y="881"/>
                </a:cubicBezTo>
                <a:cubicBezTo>
                  <a:pt x="1744" y="877"/>
                  <a:pt x="1743" y="873"/>
                  <a:pt x="1742" y="869"/>
                </a:cubicBezTo>
                <a:cubicBezTo>
                  <a:pt x="1749" y="870"/>
                  <a:pt x="1754" y="870"/>
                  <a:pt x="1758" y="870"/>
                </a:cubicBezTo>
                <a:cubicBezTo>
                  <a:pt x="1763" y="870"/>
                  <a:pt x="1766" y="867"/>
                  <a:pt x="1766" y="861"/>
                </a:cubicBezTo>
                <a:lnTo>
                  <a:pt x="1766" y="697"/>
                </a:lnTo>
                <a:close/>
                <a:moveTo>
                  <a:pt x="1732" y="697"/>
                </a:moveTo>
                <a:lnTo>
                  <a:pt x="1743" y="697"/>
                </a:lnTo>
                <a:lnTo>
                  <a:pt x="1743" y="798"/>
                </a:lnTo>
                <a:cubicBezTo>
                  <a:pt x="1743" y="836"/>
                  <a:pt x="1737" y="865"/>
                  <a:pt x="1725" y="886"/>
                </a:cubicBezTo>
                <a:cubicBezTo>
                  <a:pt x="1723" y="884"/>
                  <a:pt x="1720" y="880"/>
                  <a:pt x="1717" y="876"/>
                </a:cubicBezTo>
                <a:cubicBezTo>
                  <a:pt x="1727" y="859"/>
                  <a:pt x="1732" y="832"/>
                  <a:pt x="1732" y="798"/>
                </a:cubicBezTo>
                <a:lnTo>
                  <a:pt x="1732" y="697"/>
                </a:lnTo>
                <a:close/>
                <a:moveTo>
                  <a:pt x="1801" y="697"/>
                </a:moveTo>
                <a:lnTo>
                  <a:pt x="1839" y="697"/>
                </a:lnTo>
                <a:lnTo>
                  <a:pt x="1839" y="708"/>
                </a:lnTo>
                <a:lnTo>
                  <a:pt x="1801" y="708"/>
                </a:lnTo>
                <a:lnTo>
                  <a:pt x="1801" y="697"/>
                </a:lnTo>
                <a:close/>
                <a:moveTo>
                  <a:pt x="1834" y="697"/>
                </a:moveTo>
                <a:lnTo>
                  <a:pt x="1845" y="697"/>
                </a:lnTo>
                <a:lnTo>
                  <a:pt x="1845" y="861"/>
                </a:lnTo>
                <a:cubicBezTo>
                  <a:pt x="1845" y="875"/>
                  <a:pt x="1840" y="882"/>
                  <a:pt x="1828" y="882"/>
                </a:cubicBezTo>
                <a:cubicBezTo>
                  <a:pt x="1822" y="882"/>
                  <a:pt x="1815" y="882"/>
                  <a:pt x="1808" y="882"/>
                </a:cubicBezTo>
                <a:cubicBezTo>
                  <a:pt x="1808" y="879"/>
                  <a:pt x="1807" y="875"/>
                  <a:pt x="1806" y="870"/>
                </a:cubicBezTo>
                <a:cubicBezTo>
                  <a:pt x="1813" y="871"/>
                  <a:pt x="1819" y="871"/>
                  <a:pt x="1825" y="871"/>
                </a:cubicBezTo>
                <a:cubicBezTo>
                  <a:pt x="1831" y="871"/>
                  <a:pt x="1834" y="867"/>
                  <a:pt x="1834" y="859"/>
                </a:cubicBezTo>
                <a:lnTo>
                  <a:pt x="1834" y="697"/>
                </a:lnTo>
                <a:close/>
                <a:moveTo>
                  <a:pt x="1797" y="697"/>
                </a:moveTo>
                <a:lnTo>
                  <a:pt x="1808" y="697"/>
                </a:lnTo>
                <a:lnTo>
                  <a:pt x="1808" y="798"/>
                </a:lnTo>
                <a:cubicBezTo>
                  <a:pt x="1808" y="836"/>
                  <a:pt x="1802" y="865"/>
                  <a:pt x="1790" y="887"/>
                </a:cubicBezTo>
                <a:cubicBezTo>
                  <a:pt x="1788" y="884"/>
                  <a:pt x="1785" y="880"/>
                  <a:pt x="1782" y="876"/>
                </a:cubicBezTo>
                <a:cubicBezTo>
                  <a:pt x="1792" y="859"/>
                  <a:pt x="1797" y="832"/>
                  <a:pt x="1797" y="798"/>
                </a:cubicBezTo>
                <a:lnTo>
                  <a:pt x="1797" y="697"/>
                </a:lnTo>
                <a:close/>
                <a:moveTo>
                  <a:pt x="1946" y="698"/>
                </a:moveTo>
                <a:lnTo>
                  <a:pt x="1957" y="698"/>
                </a:lnTo>
                <a:lnTo>
                  <a:pt x="1957" y="888"/>
                </a:lnTo>
                <a:lnTo>
                  <a:pt x="1946" y="888"/>
                </a:lnTo>
                <a:lnTo>
                  <a:pt x="1946" y="698"/>
                </a:lnTo>
                <a:close/>
                <a:moveTo>
                  <a:pt x="1950" y="698"/>
                </a:moveTo>
                <a:lnTo>
                  <a:pt x="2001" y="698"/>
                </a:lnTo>
                <a:lnTo>
                  <a:pt x="2001" y="710"/>
                </a:lnTo>
                <a:cubicBezTo>
                  <a:pt x="1996" y="728"/>
                  <a:pt x="1991" y="748"/>
                  <a:pt x="1985" y="770"/>
                </a:cubicBezTo>
                <a:cubicBezTo>
                  <a:pt x="1996" y="787"/>
                  <a:pt x="2001" y="803"/>
                  <a:pt x="2001" y="819"/>
                </a:cubicBezTo>
                <a:cubicBezTo>
                  <a:pt x="2001" y="842"/>
                  <a:pt x="1994" y="854"/>
                  <a:pt x="1979" y="854"/>
                </a:cubicBezTo>
                <a:cubicBezTo>
                  <a:pt x="1977" y="854"/>
                  <a:pt x="1973" y="854"/>
                  <a:pt x="1968" y="854"/>
                </a:cubicBezTo>
                <a:cubicBezTo>
                  <a:pt x="1967" y="849"/>
                  <a:pt x="1966" y="845"/>
                  <a:pt x="1965" y="842"/>
                </a:cubicBezTo>
                <a:cubicBezTo>
                  <a:pt x="1969" y="842"/>
                  <a:pt x="1973" y="842"/>
                  <a:pt x="1977" y="842"/>
                </a:cubicBezTo>
                <a:cubicBezTo>
                  <a:pt x="1986" y="842"/>
                  <a:pt x="1990" y="834"/>
                  <a:pt x="1990" y="819"/>
                </a:cubicBezTo>
                <a:cubicBezTo>
                  <a:pt x="1990" y="805"/>
                  <a:pt x="1984" y="790"/>
                  <a:pt x="1973" y="772"/>
                </a:cubicBezTo>
                <a:cubicBezTo>
                  <a:pt x="1979" y="749"/>
                  <a:pt x="1985" y="729"/>
                  <a:pt x="1990" y="710"/>
                </a:cubicBezTo>
                <a:lnTo>
                  <a:pt x="1950" y="710"/>
                </a:lnTo>
                <a:lnTo>
                  <a:pt x="1950" y="698"/>
                </a:lnTo>
                <a:close/>
                <a:moveTo>
                  <a:pt x="2028" y="755"/>
                </a:moveTo>
                <a:lnTo>
                  <a:pt x="2111" y="755"/>
                </a:lnTo>
                <a:lnTo>
                  <a:pt x="2111" y="766"/>
                </a:lnTo>
                <a:lnTo>
                  <a:pt x="2028" y="766"/>
                </a:lnTo>
                <a:lnTo>
                  <a:pt x="2028" y="755"/>
                </a:lnTo>
                <a:close/>
                <a:moveTo>
                  <a:pt x="2007" y="796"/>
                </a:moveTo>
                <a:lnTo>
                  <a:pt x="2132" y="796"/>
                </a:lnTo>
                <a:lnTo>
                  <a:pt x="2132" y="807"/>
                </a:lnTo>
                <a:lnTo>
                  <a:pt x="2007" y="807"/>
                </a:lnTo>
                <a:lnTo>
                  <a:pt x="2007" y="796"/>
                </a:lnTo>
                <a:close/>
                <a:moveTo>
                  <a:pt x="2064" y="758"/>
                </a:moveTo>
                <a:lnTo>
                  <a:pt x="2076" y="758"/>
                </a:lnTo>
                <a:lnTo>
                  <a:pt x="2076" y="862"/>
                </a:lnTo>
                <a:cubicBezTo>
                  <a:pt x="2076" y="877"/>
                  <a:pt x="2069" y="884"/>
                  <a:pt x="2055" y="884"/>
                </a:cubicBezTo>
                <a:cubicBezTo>
                  <a:pt x="2051" y="884"/>
                  <a:pt x="2046" y="884"/>
                  <a:pt x="2040" y="884"/>
                </a:cubicBezTo>
                <a:cubicBezTo>
                  <a:pt x="2040" y="880"/>
                  <a:pt x="2039" y="876"/>
                  <a:pt x="2038" y="871"/>
                </a:cubicBezTo>
                <a:cubicBezTo>
                  <a:pt x="2044" y="872"/>
                  <a:pt x="2049" y="872"/>
                  <a:pt x="2055" y="872"/>
                </a:cubicBezTo>
                <a:cubicBezTo>
                  <a:pt x="2061" y="872"/>
                  <a:pt x="2064" y="869"/>
                  <a:pt x="2064" y="862"/>
                </a:cubicBezTo>
                <a:lnTo>
                  <a:pt x="2064" y="758"/>
                </a:lnTo>
                <a:close/>
                <a:moveTo>
                  <a:pt x="2030" y="822"/>
                </a:moveTo>
                <a:lnTo>
                  <a:pt x="2040" y="829"/>
                </a:lnTo>
                <a:cubicBezTo>
                  <a:pt x="2028" y="846"/>
                  <a:pt x="2016" y="862"/>
                  <a:pt x="2003" y="875"/>
                </a:cubicBezTo>
                <a:cubicBezTo>
                  <a:pt x="2001" y="873"/>
                  <a:pt x="1998" y="870"/>
                  <a:pt x="1994" y="867"/>
                </a:cubicBezTo>
                <a:cubicBezTo>
                  <a:pt x="2008" y="853"/>
                  <a:pt x="2020" y="838"/>
                  <a:pt x="2030" y="822"/>
                </a:cubicBezTo>
                <a:close/>
                <a:moveTo>
                  <a:pt x="2108" y="824"/>
                </a:moveTo>
                <a:cubicBezTo>
                  <a:pt x="2118" y="838"/>
                  <a:pt x="2128" y="852"/>
                  <a:pt x="2138" y="866"/>
                </a:cubicBezTo>
                <a:lnTo>
                  <a:pt x="2127" y="874"/>
                </a:lnTo>
                <a:cubicBezTo>
                  <a:pt x="2118" y="860"/>
                  <a:pt x="2108" y="845"/>
                  <a:pt x="2098" y="831"/>
                </a:cubicBezTo>
                <a:lnTo>
                  <a:pt x="2108" y="824"/>
                </a:lnTo>
                <a:close/>
                <a:moveTo>
                  <a:pt x="2077" y="688"/>
                </a:moveTo>
                <a:lnTo>
                  <a:pt x="2074" y="694"/>
                </a:lnTo>
                <a:cubicBezTo>
                  <a:pt x="2092" y="720"/>
                  <a:pt x="2115" y="740"/>
                  <a:pt x="2143" y="756"/>
                </a:cubicBezTo>
                <a:cubicBezTo>
                  <a:pt x="2141" y="759"/>
                  <a:pt x="2138" y="762"/>
                  <a:pt x="2135" y="767"/>
                </a:cubicBezTo>
                <a:cubicBezTo>
                  <a:pt x="2109" y="750"/>
                  <a:pt x="2087" y="730"/>
                  <a:pt x="2068" y="705"/>
                </a:cubicBezTo>
                <a:cubicBezTo>
                  <a:pt x="2055" y="729"/>
                  <a:pt x="2033" y="750"/>
                  <a:pt x="2004" y="768"/>
                </a:cubicBezTo>
                <a:cubicBezTo>
                  <a:pt x="2002" y="765"/>
                  <a:pt x="1999" y="762"/>
                  <a:pt x="1996" y="759"/>
                </a:cubicBezTo>
                <a:cubicBezTo>
                  <a:pt x="2028" y="740"/>
                  <a:pt x="2051" y="716"/>
                  <a:pt x="2064" y="688"/>
                </a:cubicBezTo>
                <a:lnTo>
                  <a:pt x="2077" y="688"/>
                </a:lnTo>
                <a:close/>
              </a:path>
            </a:pathLst>
          </a:custGeom>
          <a:solidFill>
            <a:schemeClr val="tx1">
              <a:alpha val="100000"/>
            </a:schemeClr>
          </a:solidFill>
          <a:ln w="9525">
            <a:noFill/>
          </a:ln>
        </p:spPr>
        <p:txBody>
          <a:bodyPr/>
          <a:lstStyle/>
          <a:p>
            <a:endParaRPr lang="zh-CN" altLang="en-US"/>
          </a:p>
        </p:txBody>
      </p:sp>
      <p:sp>
        <p:nvSpPr>
          <p:cNvPr id="30" name="Rectangle 4"/>
          <p:cNvSpPr txBox="1"/>
          <p:nvPr/>
        </p:nvSpPr>
        <p:spPr>
          <a:xfrm>
            <a:off x="3630613" y="6253163"/>
            <a:ext cx="4935537" cy="342900"/>
          </a:xfrm>
          <a:prstGeom prst="rect">
            <a:avLst/>
          </a:prstGeom>
          <a:noFill/>
          <a:ln w="9525">
            <a:noFill/>
          </a:ln>
        </p:spPr>
        <p:txBody>
          <a:bodyPr anchor="ctr"/>
          <a:lstStyle/>
          <a:p>
            <a:pPr algn="ctr"/>
            <a:r>
              <a:rPr lang="zh-CN" altLang="en-US" sz="2800" dirty="0">
                <a:solidFill>
                  <a:srgbClr val="42494D"/>
                </a:solidFill>
                <a:latin typeface="Arial" panose="020B0604020202020204" pitchFamily="34" charset="0"/>
                <a:ea typeface="微软雅黑" panose="020B0503020204020204" pitchFamily="34" charset="-122"/>
              </a:rPr>
              <a:t>这里可以输入公司</a:t>
            </a:r>
            <a:r>
              <a:rPr lang="en-US" altLang="zh-CN" sz="2800" dirty="0">
                <a:solidFill>
                  <a:srgbClr val="42494D"/>
                </a:solidFill>
                <a:latin typeface="Arial" panose="020B0604020202020204" pitchFamily="34" charset="0"/>
                <a:ea typeface="微软雅黑" panose="020B0503020204020204" pitchFamily="34" charset="-122"/>
              </a:rPr>
              <a:t>/</a:t>
            </a:r>
            <a:r>
              <a:rPr lang="zh-CN" altLang="en-US" sz="2800" dirty="0">
                <a:solidFill>
                  <a:srgbClr val="42494D"/>
                </a:solidFill>
                <a:latin typeface="Arial" panose="020B0604020202020204" pitchFamily="34" charset="0"/>
                <a:ea typeface="微软雅黑" panose="020B0503020204020204" pitchFamily="34" charset="-122"/>
              </a:rPr>
              <a:t>团队名称</a:t>
            </a:r>
            <a:endParaRPr lang="zh-CN" altLang="en-US" sz="2800" dirty="0">
              <a:solidFill>
                <a:srgbClr val="42494D"/>
              </a:solidFill>
              <a:latin typeface="Arial" panose="020B0604020202020204" pitchFamily="34" charset="0"/>
              <a:ea typeface="微软雅黑" panose="020B0503020204020204" pitchFamily="34" charset="-122"/>
            </a:endParaRPr>
          </a:p>
        </p:txBody>
      </p:sp>
      <p:sp>
        <p:nvSpPr>
          <p:cNvPr id="31" name="Freeform 9"/>
          <p:cNvSpPr>
            <a:spLocks noEditPoints="1"/>
          </p:cNvSpPr>
          <p:nvPr/>
        </p:nvSpPr>
        <p:spPr>
          <a:xfrm>
            <a:off x="7975600" y="3721100"/>
            <a:ext cx="373063" cy="376238"/>
          </a:xfrm>
          <a:custGeom>
            <a:avLst/>
            <a:gdLst/>
            <a:ahLst/>
            <a:cxnLst>
              <a:cxn ang="0">
                <a:pos x="272602" y="191165"/>
              </a:cxn>
              <a:cxn ang="0">
                <a:pos x="272602" y="139933"/>
              </a:cxn>
              <a:cxn ang="0">
                <a:pos x="249759" y="139933"/>
              </a:cxn>
              <a:cxn ang="0">
                <a:pos x="249759" y="191165"/>
              </a:cxn>
              <a:cxn ang="0">
                <a:pos x="188080" y="252338"/>
              </a:cxn>
              <a:cxn ang="0">
                <a:pos x="187319" y="252338"/>
              </a:cxn>
              <a:cxn ang="0">
                <a:pos x="186558" y="252338"/>
              </a:cxn>
              <a:cxn ang="0">
                <a:pos x="186558" y="252338"/>
              </a:cxn>
              <a:cxn ang="0">
                <a:pos x="185035" y="252338"/>
              </a:cxn>
              <a:cxn ang="0">
                <a:pos x="123356" y="191165"/>
              </a:cxn>
              <a:cxn ang="0">
                <a:pos x="123356" y="139933"/>
              </a:cxn>
              <a:cxn ang="0">
                <a:pos x="100513" y="139933"/>
              </a:cxn>
              <a:cxn ang="0">
                <a:pos x="100513" y="191165"/>
              </a:cxn>
              <a:cxn ang="0">
                <a:pos x="172851" y="274513"/>
              </a:cxn>
              <a:cxn ang="0">
                <a:pos x="172851" y="311216"/>
              </a:cxn>
              <a:cxn ang="0">
                <a:pos x="121833" y="325745"/>
              </a:cxn>
              <a:cxn ang="0">
                <a:pos x="252043" y="325745"/>
              </a:cxn>
              <a:cxn ang="0">
                <a:pos x="200264" y="311216"/>
              </a:cxn>
              <a:cxn ang="0">
                <a:pos x="200264" y="275277"/>
              </a:cxn>
              <a:cxn ang="0">
                <a:pos x="272602" y="191165"/>
              </a:cxn>
              <a:cxn ang="0">
                <a:pos x="185796" y="230927"/>
              </a:cxn>
              <a:cxn ang="0">
                <a:pos x="186558" y="230927"/>
              </a:cxn>
              <a:cxn ang="0">
                <a:pos x="187319" y="230927"/>
              </a:cxn>
              <a:cxn ang="0">
                <a:pos x="228438" y="189635"/>
              </a:cxn>
              <a:cxn ang="0">
                <a:pos x="228438" y="90230"/>
              </a:cxn>
              <a:cxn ang="0">
                <a:pos x="187319" y="48938"/>
              </a:cxn>
              <a:cxn ang="0">
                <a:pos x="186558" y="48938"/>
              </a:cxn>
              <a:cxn ang="0">
                <a:pos x="185796" y="48938"/>
              </a:cxn>
              <a:cxn ang="0">
                <a:pos x="144677" y="90230"/>
              </a:cxn>
              <a:cxn ang="0">
                <a:pos x="144677" y="189635"/>
              </a:cxn>
              <a:cxn ang="0">
                <a:pos x="185796" y="230927"/>
              </a:cxn>
              <a:cxn ang="0">
                <a:pos x="186558" y="0"/>
              </a:cxn>
              <a:cxn ang="0">
                <a:pos x="373115" y="187342"/>
              </a:cxn>
              <a:cxn ang="0">
                <a:pos x="186558" y="374683"/>
              </a:cxn>
              <a:cxn ang="0">
                <a:pos x="0" y="187342"/>
              </a:cxn>
              <a:cxn ang="0">
                <a:pos x="186558" y="0"/>
              </a:cxn>
            </a:cxnLst>
            <a:rect l="0" t="0" r="0" b="0"/>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tx1">
              <a:alpha val="100000"/>
            </a:schemeClr>
          </a:solidFill>
          <a:ln w="9525">
            <a:noFill/>
          </a:ln>
        </p:spPr>
        <p:txBody>
          <a:bodyPr/>
          <a:lstStyle/>
          <a:p>
            <a:endParaRPr lang="zh-CN" altLang="en-US"/>
          </a:p>
        </p:txBody>
      </p:sp>
      <p:sp>
        <p:nvSpPr>
          <p:cNvPr id="32" name="Rectangle 4"/>
          <p:cNvSpPr txBox="1"/>
          <p:nvPr/>
        </p:nvSpPr>
        <p:spPr>
          <a:xfrm>
            <a:off x="8385175" y="3735388"/>
            <a:ext cx="2930525" cy="347662"/>
          </a:xfrm>
          <a:prstGeom prst="rect">
            <a:avLst/>
          </a:prstGeom>
          <a:noFill/>
          <a:ln w="9525">
            <a:noFill/>
          </a:ln>
        </p:spPr>
        <p:txBody>
          <a:bodyPr anchor="ctr"/>
          <a:lstStyle/>
          <a:p>
            <a:r>
              <a:rPr lang="zh-CN" altLang="en-US" sz="2600" dirty="0">
                <a:solidFill>
                  <a:srgbClr val="42494D"/>
                </a:solidFill>
                <a:latin typeface="Arial" panose="020B0604020202020204" pitchFamily="34" charset="0"/>
                <a:ea typeface="微软雅黑" panose="020B0503020204020204" pitchFamily="34" charset="-122"/>
              </a:rPr>
              <a:t>汇报人：亮亮图文</a:t>
            </a:r>
            <a:endParaRPr lang="zh-CN" altLang="en-US" sz="2600" dirty="0">
              <a:solidFill>
                <a:srgbClr val="42494D"/>
              </a:solidFill>
              <a:latin typeface="Arial" panose="020B0604020202020204" pitchFamily="34" charset="0"/>
              <a:ea typeface="微软雅黑" panose="020B0503020204020204" pitchFamily="34" charset="-122"/>
            </a:endParaRPr>
          </a:p>
        </p:txBody>
      </p:sp>
    </p:spTree>
  </p:cSld>
  <p:clrMapOvr>
    <a:masterClrMapping/>
  </p:clrMapOvr>
  <p:transition spd="slow" advTm="641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 calcmode="lin" valueType="num">
                                      <p:cBhvr>
                                        <p:cTn id="19" dur="500" fill="hold"/>
                                        <p:tgtEl>
                                          <p:spTgt spid="26"/>
                                        </p:tgtEl>
                                        <p:attrNameLst>
                                          <p:attrName>style.rotation</p:attrName>
                                        </p:attrNameLst>
                                      </p:cBhvr>
                                      <p:tavLst>
                                        <p:tav tm="0">
                                          <p:val>
                                            <p:fltVal val="90"/>
                                          </p:val>
                                        </p:tav>
                                        <p:tav tm="100000">
                                          <p:val>
                                            <p:fltVal val="0"/>
                                          </p:val>
                                        </p:tav>
                                      </p:tavLst>
                                    </p:anim>
                                    <p:animEffect transition="in" filter="fade">
                                      <p:cBhvr>
                                        <p:cTn id="20" dur="500"/>
                                        <p:tgtEl>
                                          <p:spTgt spid="26"/>
                                        </p:tgtEl>
                                      </p:cBhvr>
                                    </p:animEffect>
                                  </p:childTnLst>
                                </p:cTn>
                              </p:par>
                            </p:childTnLst>
                          </p:cTn>
                        </p:par>
                        <p:par>
                          <p:cTn id="21" fill="hold">
                            <p:stCondLst>
                              <p:cond delay="20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24"/>
                                        </p:tgtEl>
                                        <p:attrNameLst>
                                          <p:attrName>style.visibility</p:attrName>
                                        </p:attrNameLst>
                                      </p:cBhvr>
                                      <p:to>
                                        <p:strVal val="visible"/>
                                      </p:to>
                                    </p:set>
                                    <p:anim by="(-#ppt_w*2)" calcmode="lin" valueType="num">
                                      <p:cBhvr rctx="PPT">
                                        <p:cTn id="24" dur="500" autoRev="1" fill="hold">
                                          <p:stCondLst>
                                            <p:cond delay="0"/>
                                          </p:stCondLst>
                                        </p:cTn>
                                        <p:tgtEl>
                                          <p:spTgt spid="24"/>
                                        </p:tgtEl>
                                        <p:attrNameLst>
                                          <p:attrName>ppt_w</p:attrName>
                                        </p:attrNameLst>
                                      </p:cBhvr>
                                    </p:anim>
                                    <p:anim by="(#ppt_w*0.50)" calcmode="lin" valueType="num">
                                      <p:cBhvr>
                                        <p:cTn id="25" dur="500" decel="50000" autoRev="1" fill="hold">
                                          <p:stCondLst>
                                            <p:cond delay="0"/>
                                          </p:stCondLst>
                                        </p:cTn>
                                        <p:tgtEl>
                                          <p:spTgt spid="24"/>
                                        </p:tgtEl>
                                        <p:attrNameLst>
                                          <p:attrName>ppt_x</p:attrName>
                                        </p:attrNameLst>
                                      </p:cBhvr>
                                    </p:anim>
                                    <p:anim from="(-#ppt_h/2)" to="(#ppt_y)" calcmode="lin" valueType="num">
                                      <p:cBhvr>
                                        <p:cTn id="26" dur="1000" fill="hold">
                                          <p:stCondLst>
                                            <p:cond delay="0"/>
                                          </p:stCondLst>
                                        </p:cTn>
                                        <p:tgtEl>
                                          <p:spTgt spid="24"/>
                                        </p:tgtEl>
                                        <p:attrNameLst>
                                          <p:attrName>ppt_y</p:attrName>
                                        </p:attrNameLst>
                                      </p:cBhvr>
                                    </p:anim>
                                    <p:animRot by="21600000">
                                      <p:cBhvr>
                                        <p:cTn id="27" dur="1000" fill="hold">
                                          <p:stCondLst>
                                            <p:cond delay="0"/>
                                          </p:stCondLst>
                                        </p:cTn>
                                        <p:tgtEl>
                                          <p:spTgt spid="24"/>
                                        </p:tgtEl>
                                        <p:attrNameLst>
                                          <p:attrName>r</p:attrName>
                                        </p:attrNameLst>
                                      </p:cBhvr>
                                    </p:animRot>
                                  </p:childTnLst>
                                </p:cTn>
                              </p:par>
                            </p:childTnLst>
                          </p:cTn>
                        </p:par>
                        <p:par>
                          <p:cTn id="28" fill="hold">
                            <p:stCondLst>
                              <p:cond delay="3299"/>
                            </p:stCondLst>
                            <p:childTnLst>
                              <p:par>
                                <p:cTn id="29" presetID="2" presetClass="entr" presetSubtype="6"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par>
                          <p:cTn id="33" fill="hold">
                            <p:stCondLst>
                              <p:cond delay="3799"/>
                            </p:stCondLst>
                            <p:childTnLst>
                              <p:par>
                                <p:cTn id="34" presetID="22" presetClass="entr" presetSubtype="8"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par>
                          <p:cTn id="37" fill="hold">
                            <p:stCondLst>
                              <p:cond delay="4299"/>
                            </p:stCondLst>
                            <p:childTnLst>
                              <p:par>
                                <p:cTn id="38" presetID="22" presetClass="entr" presetSubtype="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698500" y="323850"/>
            <a:ext cx="5975350" cy="58420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模板简要说明</a:t>
            </a:r>
            <a:endPar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p:nvPr/>
        </p:nvSpPr>
        <p:spPr>
          <a:xfrm>
            <a:off x="269875" y="268288"/>
            <a:ext cx="261938" cy="266700"/>
          </a:xfrm>
          <a:custGeom>
            <a:avLst/>
            <a:gdLst/>
            <a:ahLst/>
            <a:cxnLst>
              <a:cxn ang="0">
                <a:pos x="9796" y="115708"/>
              </a:cxn>
              <a:cxn ang="0">
                <a:pos x="113993" y="9944"/>
              </a:cxn>
              <a:cxn ang="0">
                <a:pos x="148725" y="9944"/>
              </a:cxn>
              <a:cxn ang="0">
                <a:pos x="252922" y="115708"/>
              </a:cxn>
              <a:cxn ang="0">
                <a:pos x="252922" y="150962"/>
              </a:cxn>
              <a:cxn ang="0">
                <a:pos x="148725" y="256726"/>
              </a:cxn>
              <a:cxn ang="0">
                <a:pos x="113993" y="256726"/>
              </a:cxn>
              <a:cxn ang="0">
                <a:pos x="9796" y="150962"/>
              </a:cxn>
              <a:cxn ang="0">
                <a:pos x="9796" y="115708"/>
              </a:cxn>
            </a:cxnLst>
            <a:rect l="0" t="0" r="0" b="0"/>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alpha val="100000"/>
            </a:schemeClr>
          </a:solidFill>
          <a:ln w="9525">
            <a:noFill/>
          </a:ln>
        </p:spPr>
        <p:txBody>
          <a:bodyPr/>
          <a:lstStyle/>
          <a:p>
            <a:endParaRPr lang="zh-CN" altLang="en-US"/>
          </a:p>
        </p:txBody>
      </p:sp>
      <p:sp>
        <p:nvSpPr>
          <p:cNvPr id="108" name="Freeform 6"/>
          <p:cNvSpPr/>
          <p:nvPr/>
        </p:nvSpPr>
        <p:spPr>
          <a:xfrm>
            <a:off x="441325" y="441325"/>
            <a:ext cx="263525" cy="269875"/>
          </a:xfrm>
          <a:custGeom>
            <a:avLst/>
            <a:gdLst/>
            <a:ahLst/>
            <a:cxnLst>
              <a:cxn ang="0">
                <a:pos x="9796" y="116565"/>
              </a:cxn>
              <a:cxn ang="0">
                <a:pos x="113993" y="10017"/>
              </a:cxn>
              <a:cxn ang="0">
                <a:pos x="148725" y="10017"/>
              </a:cxn>
              <a:cxn ang="0">
                <a:pos x="252922" y="116565"/>
              </a:cxn>
              <a:cxn ang="0">
                <a:pos x="252922" y="152080"/>
              </a:cxn>
              <a:cxn ang="0">
                <a:pos x="148725" y="258628"/>
              </a:cxn>
              <a:cxn ang="0">
                <a:pos x="113993" y="258628"/>
              </a:cxn>
              <a:cxn ang="0">
                <a:pos x="9796" y="152080"/>
              </a:cxn>
              <a:cxn ang="0">
                <a:pos x="9796" y="116565"/>
              </a:cxn>
            </a:cxnLst>
            <a:rect l="0" t="0" r="0" b="0"/>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alpha val="100000"/>
            </a:schemeClr>
          </a:solidFill>
          <a:ln w="9525">
            <a:noFill/>
          </a:ln>
        </p:spPr>
        <p:txBody>
          <a:bodyPr/>
          <a:lstStyle/>
          <a:p>
            <a:endParaRPr lang="zh-CN" altLang="en-US"/>
          </a:p>
        </p:txBody>
      </p:sp>
      <p:sp>
        <p:nvSpPr>
          <p:cNvPr id="109" name="Freeform 7"/>
          <p:cNvSpPr/>
          <p:nvPr/>
        </p:nvSpPr>
        <p:spPr>
          <a:xfrm>
            <a:off x="265113" y="623888"/>
            <a:ext cx="261937" cy="266700"/>
          </a:xfrm>
          <a:custGeom>
            <a:avLst/>
            <a:gdLst/>
            <a:ahLst/>
            <a:cxnLst>
              <a:cxn ang="0">
                <a:pos x="9723" y="115708"/>
              </a:cxn>
              <a:cxn ang="0">
                <a:pos x="113136" y="9944"/>
              </a:cxn>
              <a:cxn ang="0">
                <a:pos x="147606" y="9944"/>
              </a:cxn>
              <a:cxn ang="0">
                <a:pos x="251019" y="115708"/>
              </a:cxn>
              <a:cxn ang="0">
                <a:pos x="251019" y="150962"/>
              </a:cxn>
              <a:cxn ang="0">
                <a:pos x="147606" y="256726"/>
              </a:cxn>
              <a:cxn ang="0">
                <a:pos x="113136" y="256726"/>
              </a:cxn>
              <a:cxn ang="0">
                <a:pos x="9723" y="150962"/>
              </a:cxn>
              <a:cxn ang="0">
                <a:pos x="9723" y="115708"/>
              </a:cxn>
            </a:cxnLst>
            <a:rect l="0" t="0" r="0" b="0"/>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alpha val="100000"/>
            </a:schemeClr>
          </a:solidFill>
          <a:ln w="9525">
            <a:noFill/>
          </a:ln>
        </p:spPr>
        <p:txBody>
          <a:bodyPr/>
          <a:lstStyle/>
          <a:p>
            <a:endParaRPr lang="zh-CN" altLang="en-US"/>
          </a:p>
        </p:txBody>
      </p:sp>
      <p:sp>
        <p:nvSpPr>
          <p:cNvPr id="110" name="TextBox 109"/>
          <p:cNvSpPr txBox="1"/>
          <p:nvPr/>
        </p:nvSpPr>
        <p:spPr>
          <a:xfrm>
            <a:off x="419100" y="5681663"/>
            <a:ext cx="4294188" cy="708025"/>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kern="1200" cap="none" spc="0" normalizeH="0" baseline="0" noProof="0" dirty="0" smtClean="0">
                <a:solidFill>
                  <a:schemeClr val="accent3"/>
                </a:solidFill>
                <a:latin typeface="+mn-ea"/>
                <a:ea typeface="+mn-ea"/>
                <a:cs typeface="+mn-cs"/>
              </a:rPr>
              <a:t>以上标志和小图标均可自由变色、拉大使用，可在需要之处使用</a:t>
            </a:r>
            <a:endParaRPr kumimoji="0" lang="zh-CN" altLang="en-US" sz="2000" kern="1200" cap="none" spc="0" normalizeH="0" baseline="0" noProof="0" dirty="0">
              <a:solidFill>
                <a:schemeClr val="accent3"/>
              </a:solidFill>
              <a:latin typeface="+mn-ea"/>
              <a:ea typeface="+mn-ea"/>
              <a:cs typeface="+mn-cs"/>
            </a:endParaRPr>
          </a:p>
        </p:txBody>
      </p:sp>
      <p:grpSp>
        <p:nvGrpSpPr>
          <p:cNvPr id="111" name="组合 110"/>
          <p:cNvGrpSpPr/>
          <p:nvPr/>
        </p:nvGrpSpPr>
        <p:grpSpPr>
          <a:xfrm>
            <a:off x="477712" y="1226928"/>
            <a:ext cx="4236864" cy="4314607"/>
            <a:chOff x="498271" y="2351067"/>
            <a:chExt cx="3583786" cy="3649546"/>
          </a:xfrm>
          <a:solidFill>
            <a:schemeClr val="tx1"/>
          </a:solidFill>
        </p:grpSpPr>
        <p:sp>
          <p:nvSpPr>
            <p:cNvPr id="112" name="Freeform 5"/>
            <p:cNvSpPr>
              <a:spLocks noEditPoints="1"/>
            </p:cNvSpPr>
            <p:nvPr/>
          </p:nvSpPr>
          <p:spPr bwMode="auto">
            <a:xfrm>
              <a:off x="609313" y="3484716"/>
              <a:ext cx="390050" cy="359825"/>
            </a:xfrm>
            <a:custGeom>
              <a:avLst/>
              <a:gdLst>
                <a:gd name="T0" fmla="*/ 662 w 662"/>
                <a:gd name="T1" fmla="*/ 41 h 610"/>
                <a:gd name="T2" fmla="*/ 594 w 662"/>
                <a:gd name="T3" fmla="*/ 449 h 610"/>
                <a:gd name="T4" fmla="*/ 611 w 662"/>
                <a:gd name="T5" fmla="*/ 40 h 610"/>
                <a:gd name="T6" fmla="*/ 254 w 662"/>
                <a:gd name="T7" fmla="*/ 404 h 610"/>
                <a:gd name="T8" fmla="*/ 41 w 662"/>
                <a:gd name="T9" fmla="*/ 449 h 610"/>
                <a:gd name="T10" fmla="*/ 41 w 662"/>
                <a:gd name="T11" fmla="*/ 0 h 610"/>
                <a:gd name="T12" fmla="*/ 454 w 662"/>
                <a:gd name="T13" fmla="*/ 252 h 610"/>
                <a:gd name="T14" fmla="*/ 454 w 662"/>
                <a:gd name="T15" fmla="*/ 242 h 610"/>
                <a:gd name="T16" fmla="*/ 454 w 662"/>
                <a:gd name="T17" fmla="*/ 213 h 610"/>
                <a:gd name="T18" fmla="*/ 454 w 662"/>
                <a:gd name="T19" fmla="*/ 203 h 610"/>
                <a:gd name="T20" fmla="*/ 520 w 662"/>
                <a:gd name="T21" fmla="*/ 165 h 610"/>
                <a:gd name="T22" fmla="*/ 520 w 662"/>
                <a:gd name="T23" fmla="*/ 154 h 610"/>
                <a:gd name="T24" fmla="*/ 520 w 662"/>
                <a:gd name="T25" fmla="*/ 130 h 610"/>
                <a:gd name="T26" fmla="*/ 520 w 662"/>
                <a:gd name="T27" fmla="*/ 119 h 610"/>
                <a:gd name="T28" fmla="*/ 520 w 662"/>
                <a:gd name="T29" fmla="*/ 94 h 610"/>
                <a:gd name="T30" fmla="*/ 520 w 662"/>
                <a:gd name="T31" fmla="*/ 83 h 610"/>
                <a:gd name="T32" fmla="*/ 382 w 662"/>
                <a:gd name="T33" fmla="*/ 180 h 610"/>
                <a:gd name="T34" fmla="*/ 382 w 662"/>
                <a:gd name="T35" fmla="*/ 84 h 610"/>
                <a:gd name="T36" fmla="*/ 194 w 662"/>
                <a:gd name="T37" fmla="*/ 298 h 610"/>
                <a:gd name="T38" fmla="*/ 163 w 662"/>
                <a:gd name="T39" fmla="*/ 298 h 610"/>
                <a:gd name="T40" fmla="*/ 103 w 662"/>
                <a:gd name="T41" fmla="*/ 223 h 610"/>
                <a:gd name="T42" fmla="*/ 220 w 662"/>
                <a:gd name="T43" fmla="*/ 201 h 610"/>
                <a:gd name="T44" fmla="*/ 255 w 662"/>
                <a:gd name="T45" fmla="*/ 213 h 610"/>
                <a:gd name="T46" fmla="*/ 282 w 662"/>
                <a:gd name="T47" fmla="*/ 145 h 610"/>
                <a:gd name="T48" fmla="*/ 328 w 662"/>
                <a:gd name="T49" fmla="*/ 138 h 610"/>
                <a:gd name="T50" fmla="*/ 291 w 662"/>
                <a:gd name="T51" fmla="*/ 100 h 610"/>
                <a:gd name="T52" fmla="*/ 260 w 662"/>
                <a:gd name="T53" fmla="*/ 129 h 610"/>
                <a:gd name="T54" fmla="*/ 235 w 662"/>
                <a:gd name="T55" fmla="*/ 182 h 610"/>
                <a:gd name="T56" fmla="*/ 211 w 662"/>
                <a:gd name="T57" fmla="*/ 158 h 610"/>
                <a:gd name="T58" fmla="*/ 117 w 662"/>
                <a:gd name="T59" fmla="*/ 298 h 610"/>
                <a:gd name="T60" fmla="*/ 147 w 662"/>
                <a:gd name="T61" fmla="*/ 231 h 610"/>
                <a:gd name="T62" fmla="*/ 300 w 662"/>
                <a:gd name="T63" fmla="*/ 298 h 610"/>
                <a:gd name="T64" fmla="*/ 331 w 662"/>
                <a:gd name="T65" fmla="*/ 167 h 610"/>
                <a:gd name="T66" fmla="*/ 254 w 662"/>
                <a:gd name="T67" fmla="*/ 298 h 610"/>
                <a:gd name="T68" fmla="*/ 285 w 662"/>
                <a:gd name="T69" fmla="*/ 240 h 610"/>
                <a:gd name="T70" fmla="*/ 208 w 662"/>
                <a:gd name="T71" fmla="*/ 298 h 610"/>
                <a:gd name="T72" fmla="*/ 238 w 662"/>
                <a:gd name="T73" fmla="*/ 224 h 610"/>
                <a:gd name="T74" fmla="*/ 433 w 662"/>
                <a:gd name="T75" fmla="*/ 352 h 610"/>
                <a:gd name="T76" fmla="*/ 384 w 662"/>
                <a:gd name="T77" fmla="*/ 216 h 610"/>
                <a:gd name="T78" fmla="*/ 304 w 662"/>
                <a:gd name="T79" fmla="*/ 391 h 610"/>
                <a:gd name="T80" fmla="*/ 382 w 662"/>
                <a:gd name="T81" fmla="*/ 610 h 610"/>
                <a:gd name="T82" fmla="*/ 552 w 662"/>
                <a:gd name="T83" fmla="*/ 353 h 610"/>
                <a:gd name="T84" fmla="*/ 507 w 662"/>
                <a:gd name="T85" fmla="*/ 321 h 610"/>
                <a:gd name="T86" fmla="*/ 468 w 662"/>
                <a:gd name="T87" fmla="*/ 305 h 610"/>
                <a:gd name="T88" fmla="*/ 17 w 662"/>
                <a:gd name="T89" fmla="*/ 160 h 610"/>
                <a:gd name="T90" fmla="*/ 35 w 662"/>
                <a:gd name="T91" fmla="*/ 277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2" h="610">
                  <a:moveTo>
                    <a:pt x="41" y="0"/>
                  </a:moveTo>
                  <a:lnTo>
                    <a:pt x="620" y="0"/>
                  </a:lnTo>
                  <a:cubicBezTo>
                    <a:pt x="643" y="0"/>
                    <a:pt x="662" y="18"/>
                    <a:pt x="662" y="41"/>
                  </a:cubicBezTo>
                  <a:lnTo>
                    <a:pt x="662" y="407"/>
                  </a:lnTo>
                  <a:cubicBezTo>
                    <a:pt x="662" y="430"/>
                    <a:pt x="643" y="449"/>
                    <a:pt x="620" y="449"/>
                  </a:cubicBezTo>
                  <a:lnTo>
                    <a:pt x="594" y="449"/>
                  </a:lnTo>
                  <a:cubicBezTo>
                    <a:pt x="595" y="434"/>
                    <a:pt x="596" y="419"/>
                    <a:pt x="597" y="404"/>
                  </a:cubicBezTo>
                  <a:lnTo>
                    <a:pt x="611" y="404"/>
                  </a:lnTo>
                  <a:lnTo>
                    <a:pt x="611" y="40"/>
                  </a:lnTo>
                  <a:lnTo>
                    <a:pt x="53" y="40"/>
                  </a:lnTo>
                  <a:lnTo>
                    <a:pt x="53" y="404"/>
                  </a:lnTo>
                  <a:lnTo>
                    <a:pt x="254" y="404"/>
                  </a:lnTo>
                  <a:lnTo>
                    <a:pt x="270" y="422"/>
                  </a:lnTo>
                  <a:cubicBezTo>
                    <a:pt x="277" y="430"/>
                    <a:pt x="282" y="439"/>
                    <a:pt x="287" y="449"/>
                  </a:cubicBezTo>
                  <a:lnTo>
                    <a:pt x="41" y="449"/>
                  </a:lnTo>
                  <a:cubicBezTo>
                    <a:pt x="19" y="449"/>
                    <a:pt x="0" y="430"/>
                    <a:pt x="0" y="407"/>
                  </a:cubicBezTo>
                  <a:lnTo>
                    <a:pt x="0" y="41"/>
                  </a:lnTo>
                  <a:cubicBezTo>
                    <a:pt x="0" y="18"/>
                    <a:pt x="19" y="0"/>
                    <a:pt x="41" y="0"/>
                  </a:cubicBezTo>
                  <a:close/>
                  <a:moveTo>
                    <a:pt x="454" y="242"/>
                  </a:moveTo>
                  <a:lnTo>
                    <a:pt x="454" y="242"/>
                  </a:lnTo>
                  <a:lnTo>
                    <a:pt x="454" y="252"/>
                  </a:lnTo>
                  <a:lnTo>
                    <a:pt x="581" y="252"/>
                  </a:lnTo>
                  <a:lnTo>
                    <a:pt x="581" y="242"/>
                  </a:lnTo>
                  <a:lnTo>
                    <a:pt x="454" y="242"/>
                  </a:lnTo>
                  <a:close/>
                  <a:moveTo>
                    <a:pt x="454" y="203"/>
                  </a:moveTo>
                  <a:lnTo>
                    <a:pt x="454" y="203"/>
                  </a:lnTo>
                  <a:lnTo>
                    <a:pt x="454" y="213"/>
                  </a:lnTo>
                  <a:lnTo>
                    <a:pt x="581" y="213"/>
                  </a:lnTo>
                  <a:lnTo>
                    <a:pt x="581" y="203"/>
                  </a:lnTo>
                  <a:lnTo>
                    <a:pt x="454" y="203"/>
                  </a:lnTo>
                  <a:close/>
                  <a:moveTo>
                    <a:pt x="520" y="154"/>
                  </a:moveTo>
                  <a:lnTo>
                    <a:pt x="520" y="154"/>
                  </a:lnTo>
                  <a:lnTo>
                    <a:pt x="520" y="165"/>
                  </a:lnTo>
                  <a:lnTo>
                    <a:pt x="581" y="165"/>
                  </a:lnTo>
                  <a:lnTo>
                    <a:pt x="581" y="154"/>
                  </a:lnTo>
                  <a:lnTo>
                    <a:pt x="520" y="154"/>
                  </a:lnTo>
                  <a:close/>
                  <a:moveTo>
                    <a:pt x="520" y="119"/>
                  </a:moveTo>
                  <a:lnTo>
                    <a:pt x="520" y="119"/>
                  </a:lnTo>
                  <a:lnTo>
                    <a:pt x="520" y="130"/>
                  </a:lnTo>
                  <a:lnTo>
                    <a:pt x="581" y="130"/>
                  </a:lnTo>
                  <a:lnTo>
                    <a:pt x="581" y="119"/>
                  </a:lnTo>
                  <a:lnTo>
                    <a:pt x="520" y="119"/>
                  </a:lnTo>
                  <a:close/>
                  <a:moveTo>
                    <a:pt x="520" y="83"/>
                  </a:moveTo>
                  <a:lnTo>
                    <a:pt x="520" y="83"/>
                  </a:lnTo>
                  <a:lnTo>
                    <a:pt x="520" y="94"/>
                  </a:lnTo>
                  <a:lnTo>
                    <a:pt x="581" y="94"/>
                  </a:lnTo>
                  <a:lnTo>
                    <a:pt x="581" y="83"/>
                  </a:lnTo>
                  <a:lnTo>
                    <a:pt x="520" y="83"/>
                  </a:lnTo>
                  <a:close/>
                  <a:moveTo>
                    <a:pt x="382" y="84"/>
                  </a:moveTo>
                  <a:lnTo>
                    <a:pt x="382" y="84"/>
                  </a:lnTo>
                  <a:lnTo>
                    <a:pt x="382" y="180"/>
                  </a:lnTo>
                  <a:lnTo>
                    <a:pt x="500" y="180"/>
                  </a:lnTo>
                  <a:lnTo>
                    <a:pt x="500" y="84"/>
                  </a:lnTo>
                  <a:lnTo>
                    <a:pt x="382" y="84"/>
                  </a:lnTo>
                  <a:close/>
                  <a:moveTo>
                    <a:pt x="163" y="298"/>
                  </a:moveTo>
                  <a:lnTo>
                    <a:pt x="163" y="298"/>
                  </a:lnTo>
                  <a:lnTo>
                    <a:pt x="194" y="298"/>
                  </a:lnTo>
                  <a:lnTo>
                    <a:pt x="194" y="208"/>
                  </a:lnTo>
                  <a:lnTo>
                    <a:pt x="163" y="208"/>
                  </a:lnTo>
                  <a:lnTo>
                    <a:pt x="163" y="298"/>
                  </a:lnTo>
                  <a:close/>
                  <a:moveTo>
                    <a:pt x="89" y="203"/>
                  </a:moveTo>
                  <a:lnTo>
                    <a:pt x="89" y="203"/>
                  </a:lnTo>
                  <a:lnTo>
                    <a:pt x="103" y="223"/>
                  </a:lnTo>
                  <a:lnTo>
                    <a:pt x="167" y="179"/>
                  </a:lnTo>
                  <a:lnTo>
                    <a:pt x="200" y="180"/>
                  </a:lnTo>
                  <a:lnTo>
                    <a:pt x="220" y="201"/>
                  </a:lnTo>
                  <a:lnTo>
                    <a:pt x="222" y="203"/>
                  </a:lnTo>
                  <a:lnTo>
                    <a:pt x="225" y="204"/>
                  </a:lnTo>
                  <a:lnTo>
                    <a:pt x="255" y="213"/>
                  </a:lnTo>
                  <a:lnTo>
                    <a:pt x="268" y="217"/>
                  </a:lnTo>
                  <a:lnTo>
                    <a:pt x="271" y="204"/>
                  </a:lnTo>
                  <a:lnTo>
                    <a:pt x="282" y="145"/>
                  </a:lnTo>
                  <a:lnTo>
                    <a:pt x="301" y="141"/>
                  </a:lnTo>
                  <a:lnTo>
                    <a:pt x="306" y="160"/>
                  </a:lnTo>
                  <a:lnTo>
                    <a:pt x="328" y="138"/>
                  </a:lnTo>
                  <a:lnTo>
                    <a:pt x="350" y="117"/>
                  </a:lnTo>
                  <a:lnTo>
                    <a:pt x="320" y="108"/>
                  </a:lnTo>
                  <a:lnTo>
                    <a:pt x="291" y="100"/>
                  </a:lnTo>
                  <a:lnTo>
                    <a:pt x="296" y="119"/>
                  </a:lnTo>
                  <a:lnTo>
                    <a:pt x="265" y="127"/>
                  </a:lnTo>
                  <a:lnTo>
                    <a:pt x="260" y="129"/>
                  </a:lnTo>
                  <a:lnTo>
                    <a:pt x="259" y="135"/>
                  </a:lnTo>
                  <a:lnTo>
                    <a:pt x="249" y="186"/>
                  </a:lnTo>
                  <a:lnTo>
                    <a:pt x="235" y="182"/>
                  </a:lnTo>
                  <a:lnTo>
                    <a:pt x="216" y="161"/>
                  </a:lnTo>
                  <a:lnTo>
                    <a:pt x="214" y="159"/>
                  </a:lnTo>
                  <a:lnTo>
                    <a:pt x="211" y="158"/>
                  </a:lnTo>
                  <a:lnTo>
                    <a:pt x="163" y="152"/>
                  </a:lnTo>
                  <a:lnTo>
                    <a:pt x="89" y="203"/>
                  </a:lnTo>
                  <a:close/>
                  <a:moveTo>
                    <a:pt x="117" y="298"/>
                  </a:moveTo>
                  <a:lnTo>
                    <a:pt x="117" y="298"/>
                  </a:lnTo>
                  <a:lnTo>
                    <a:pt x="147" y="298"/>
                  </a:lnTo>
                  <a:lnTo>
                    <a:pt x="147" y="231"/>
                  </a:lnTo>
                  <a:lnTo>
                    <a:pt x="117" y="231"/>
                  </a:lnTo>
                  <a:lnTo>
                    <a:pt x="117" y="298"/>
                  </a:lnTo>
                  <a:close/>
                  <a:moveTo>
                    <a:pt x="300" y="298"/>
                  </a:moveTo>
                  <a:lnTo>
                    <a:pt x="300" y="298"/>
                  </a:lnTo>
                  <a:lnTo>
                    <a:pt x="331" y="298"/>
                  </a:lnTo>
                  <a:lnTo>
                    <a:pt x="331" y="167"/>
                  </a:lnTo>
                  <a:lnTo>
                    <a:pt x="300" y="167"/>
                  </a:lnTo>
                  <a:lnTo>
                    <a:pt x="300" y="298"/>
                  </a:lnTo>
                  <a:close/>
                  <a:moveTo>
                    <a:pt x="254" y="298"/>
                  </a:moveTo>
                  <a:lnTo>
                    <a:pt x="254" y="298"/>
                  </a:lnTo>
                  <a:lnTo>
                    <a:pt x="285" y="298"/>
                  </a:lnTo>
                  <a:lnTo>
                    <a:pt x="285" y="240"/>
                  </a:lnTo>
                  <a:lnTo>
                    <a:pt x="254" y="240"/>
                  </a:lnTo>
                  <a:lnTo>
                    <a:pt x="254" y="298"/>
                  </a:lnTo>
                  <a:close/>
                  <a:moveTo>
                    <a:pt x="208" y="298"/>
                  </a:moveTo>
                  <a:lnTo>
                    <a:pt x="208" y="298"/>
                  </a:lnTo>
                  <a:lnTo>
                    <a:pt x="238" y="298"/>
                  </a:lnTo>
                  <a:lnTo>
                    <a:pt x="238" y="224"/>
                  </a:lnTo>
                  <a:lnTo>
                    <a:pt x="208" y="224"/>
                  </a:lnTo>
                  <a:lnTo>
                    <a:pt x="208" y="298"/>
                  </a:lnTo>
                  <a:close/>
                  <a:moveTo>
                    <a:pt x="433" y="352"/>
                  </a:moveTo>
                  <a:lnTo>
                    <a:pt x="433" y="352"/>
                  </a:lnTo>
                  <a:cubicBezTo>
                    <a:pt x="429" y="308"/>
                    <a:pt x="426" y="263"/>
                    <a:pt x="423" y="218"/>
                  </a:cubicBezTo>
                  <a:cubicBezTo>
                    <a:pt x="412" y="217"/>
                    <a:pt x="395" y="217"/>
                    <a:pt x="384" y="216"/>
                  </a:cubicBezTo>
                  <a:cubicBezTo>
                    <a:pt x="381" y="286"/>
                    <a:pt x="383" y="356"/>
                    <a:pt x="380" y="427"/>
                  </a:cubicBezTo>
                  <a:cubicBezTo>
                    <a:pt x="370" y="404"/>
                    <a:pt x="356" y="383"/>
                    <a:pt x="321" y="373"/>
                  </a:cubicBezTo>
                  <a:cubicBezTo>
                    <a:pt x="314" y="381"/>
                    <a:pt x="311" y="383"/>
                    <a:pt x="304" y="391"/>
                  </a:cubicBezTo>
                  <a:cubicBezTo>
                    <a:pt x="328" y="417"/>
                    <a:pt x="340" y="452"/>
                    <a:pt x="350" y="486"/>
                  </a:cubicBezTo>
                  <a:lnTo>
                    <a:pt x="357" y="561"/>
                  </a:lnTo>
                  <a:cubicBezTo>
                    <a:pt x="366" y="577"/>
                    <a:pt x="374" y="594"/>
                    <a:pt x="382" y="610"/>
                  </a:cubicBezTo>
                  <a:cubicBezTo>
                    <a:pt x="430" y="609"/>
                    <a:pt x="469" y="607"/>
                    <a:pt x="518" y="606"/>
                  </a:cubicBezTo>
                  <a:cubicBezTo>
                    <a:pt x="522" y="596"/>
                    <a:pt x="527" y="585"/>
                    <a:pt x="532" y="575"/>
                  </a:cubicBezTo>
                  <a:cubicBezTo>
                    <a:pt x="540" y="518"/>
                    <a:pt x="552" y="410"/>
                    <a:pt x="552" y="353"/>
                  </a:cubicBezTo>
                  <a:cubicBezTo>
                    <a:pt x="538" y="350"/>
                    <a:pt x="530" y="347"/>
                    <a:pt x="516" y="344"/>
                  </a:cubicBezTo>
                  <a:cubicBezTo>
                    <a:pt x="515" y="349"/>
                    <a:pt x="511" y="374"/>
                    <a:pt x="509" y="380"/>
                  </a:cubicBezTo>
                  <a:cubicBezTo>
                    <a:pt x="509" y="360"/>
                    <a:pt x="508" y="341"/>
                    <a:pt x="507" y="321"/>
                  </a:cubicBezTo>
                  <a:cubicBezTo>
                    <a:pt x="496" y="319"/>
                    <a:pt x="484" y="316"/>
                    <a:pt x="473" y="314"/>
                  </a:cubicBezTo>
                  <a:cubicBezTo>
                    <a:pt x="472" y="319"/>
                    <a:pt x="471" y="325"/>
                    <a:pt x="470" y="330"/>
                  </a:cubicBezTo>
                  <a:cubicBezTo>
                    <a:pt x="469" y="322"/>
                    <a:pt x="468" y="314"/>
                    <a:pt x="468" y="305"/>
                  </a:cubicBezTo>
                  <a:cubicBezTo>
                    <a:pt x="457" y="304"/>
                    <a:pt x="447" y="302"/>
                    <a:pt x="436" y="301"/>
                  </a:cubicBezTo>
                  <a:cubicBezTo>
                    <a:pt x="435" y="318"/>
                    <a:pt x="434" y="335"/>
                    <a:pt x="433" y="352"/>
                  </a:cubicBezTo>
                  <a:close/>
                  <a:moveTo>
                    <a:pt x="17" y="160"/>
                  </a:moveTo>
                  <a:lnTo>
                    <a:pt x="17" y="160"/>
                  </a:lnTo>
                  <a:lnTo>
                    <a:pt x="17" y="277"/>
                  </a:lnTo>
                  <a:lnTo>
                    <a:pt x="35" y="277"/>
                  </a:lnTo>
                  <a:lnTo>
                    <a:pt x="35" y="160"/>
                  </a:lnTo>
                  <a:lnTo>
                    <a:pt x="17" y="160"/>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 name="Freeform 6"/>
            <p:cNvSpPr>
              <a:spLocks noEditPoints="1"/>
            </p:cNvSpPr>
            <p:nvPr/>
          </p:nvSpPr>
          <p:spPr bwMode="auto">
            <a:xfrm>
              <a:off x="2425709" y="5623516"/>
              <a:ext cx="372778" cy="303693"/>
            </a:xfrm>
            <a:custGeom>
              <a:avLst/>
              <a:gdLst>
                <a:gd name="T0" fmla="*/ 149 w 632"/>
                <a:gd name="T1" fmla="*/ 358 h 515"/>
                <a:gd name="T2" fmla="*/ 221 w 632"/>
                <a:gd name="T3" fmla="*/ 394 h 515"/>
                <a:gd name="T4" fmla="*/ 3 w 632"/>
                <a:gd name="T5" fmla="*/ 475 h 515"/>
                <a:gd name="T6" fmla="*/ 82 w 632"/>
                <a:gd name="T7" fmla="*/ 382 h 515"/>
                <a:gd name="T8" fmla="*/ 63 w 632"/>
                <a:gd name="T9" fmla="*/ 325 h 515"/>
                <a:gd name="T10" fmla="*/ 59 w 632"/>
                <a:gd name="T11" fmla="*/ 202 h 515"/>
                <a:gd name="T12" fmla="*/ 202 w 632"/>
                <a:gd name="T13" fmla="*/ 322 h 515"/>
                <a:gd name="T14" fmla="*/ 395 w 632"/>
                <a:gd name="T15" fmla="*/ 182 h 515"/>
                <a:gd name="T16" fmla="*/ 425 w 632"/>
                <a:gd name="T17" fmla="*/ 182 h 515"/>
                <a:gd name="T18" fmla="*/ 453 w 632"/>
                <a:gd name="T19" fmla="*/ 153 h 515"/>
                <a:gd name="T20" fmla="*/ 427 w 632"/>
                <a:gd name="T21" fmla="*/ 113 h 515"/>
                <a:gd name="T22" fmla="*/ 424 w 632"/>
                <a:gd name="T23" fmla="*/ 89 h 515"/>
                <a:gd name="T24" fmla="*/ 427 w 632"/>
                <a:gd name="T25" fmla="*/ 87 h 515"/>
                <a:gd name="T26" fmla="*/ 539 w 632"/>
                <a:gd name="T27" fmla="*/ 18 h 515"/>
                <a:gd name="T28" fmla="*/ 560 w 632"/>
                <a:gd name="T29" fmla="*/ 87 h 515"/>
                <a:gd name="T30" fmla="*/ 562 w 632"/>
                <a:gd name="T31" fmla="*/ 92 h 515"/>
                <a:gd name="T32" fmla="*/ 550 w 632"/>
                <a:gd name="T33" fmla="*/ 124 h 515"/>
                <a:gd name="T34" fmla="*/ 545 w 632"/>
                <a:gd name="T35" fmla="*/ 178 h 515"/>
                <a:gd name="T36" fmla="*/ 591 w 632"/>
                <a:gd name="T37" fmla="*/ 180 h 515"/>
                <a:gd name="T38" fmla="*/ 357 w 632"/>
                <a:gd name="T39" fmla="*/ 297 h 515"/>
                <a:gd name="T40" fmla="*/ 489 w 632"/>
                <a:gd name="T41" fmla="*/ 183 h 515"/>
                <a:gd name="T42" fmla="*/ 481 w 632"/>
                <a:gd name="T43" fmla="*/ 198 h 515"/>
                <a:gd name="T44" fmla="*/ 470 w 632"/>
                <a:gd name="T45" fmla="*/ 279 h 515"/>
                <a:gd name="T46" fmla="*/ 496 w 632"/>
                <a:gd name="T47" fmla="*/ 299 h 515"/>
                <a:gd name="T48" fmla="*/ 498 w 632"/>
                <a:gd name="T49" fmla="*/ 299 h 515"/>
                <a:gd name="T50" fmla="*/ 524 w 632"/>
                <a:gd name="T51" fmla="*/ 279 h 515"/>
                <a:gd name="T52" fmla="*/ 512 w 632"/>
                <a:gd name="T53" fmla="*/ 198 h 515"/>
                <a:gd name="T54" fmla="*/ 497 w 632"/>
                <a:gd name="T55" fmla="*/ 183 h 515"/>
                <a:gd name="T56" fmla="*/ 307 w 632"/>
                <a:gd name="T57" fmla="*/ 515 h 515"/>
                <a:gd name="T58" fmla="*/ 259 w 632"/>
                <a:gd name="T59" fmla="*/ 387 h 515"/>
                <a:gd name="T60" fmla="*/ 373 w 632"/>
                <a:gd name="T61" fmla="*/ 416 h 515"/>
                <a:gd name="T62" fmla="*/ 509 w 632"/>
                <a:gd name="T63" fmla="*/ 354 h 515"/>
                <a:gd name="T64" fmla="*/ 508 w 632"/>
                <a:gd name="T65" fmla="*/ 434 h 515"/>
                <a:gd name="T66" fmla="*/ 307 w 632"/>
                <a:gd name="T67" fmla="*/ 515 h 515"/>
                <a:gd name="T68" fmla="*/ 327 w 632"/>
                <a:gd name="T69" fmla="*/ 2 h 515"/>
                <a:gd name="T70" fmla="*/ 127 w 632"/>
                <a:gd name="T71" fmla="*/ 84 h 515"/>
                <a:gd name="T72" fmla="*/ 125 w 632"/>
                <a:gd name="T73" fmla="*/ 164 h 515"/>
                <a:gd name="T74" fmla="*/ 262 w 632"/>
                <a:gd name="T75" fmla="*/ 102 h 515"/>
                <a:gd name="T76" fmla="*/ 376 w 632"/>
                <a:gd name="T77" fmla="*/ 131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2" h="515">
                  <a:moveTo>
                    <a:pt x="176" y="325"/>
                  </a:moveTo>
                  <a:cubicBezTo>
                    <a:pt x="170" y="338"/>
                    <a:pt x="161" y="349"/>
                    <a:pt x="149" y="358"/>
                  </a:cubicBezTo>
                  <a:cubicBezTo>
                    <a:pt x="152" y="370"/>
                    <a:pt x="154" y="375"/>
                    <a:pt x="158" y="382"/>
                  </a:cubicBezTo>
                  <a:cubicBezTo>
                    <a:pt x="165" y="382"/>
                    <a:pt x="217" y="385"/>
                    <a:pt x="221" y="394"/>
                  </a:cubicBezTo>
                  <a:cubicBezTo>
                    <a:pt x="239" y="417"/>
                    <a:pt x="240" y="455"/>
                    <a:pt x="237" y="475"/>
                  </a:cubicBezTo>
                  <a:cubicBezTo>
                    <a:pt x="182" y="501"/>
                    <a:pt x="58" y="501"/>
                    <a:pt x="3" y="475"/>
                  </a:cubicBezTo>
                  <a:cubicBezTo>
                    <a:pt x="0" y="455"/>
                    <a:pt x="1" y="417"/>
                    <a:pt x="19" y="394"/>
                  </a:cubicBezTo>
                  <a:cubicBezTo>
                    <a:pt x="23" y="385"/>
                    <a:pt x="75" y="382"/>
                    <a:pt x="82" y="382"/>
                  </a:cubicBezTo>
                  <a:cubicBezTo>
                    <a:pt x="85" y="374"/>
                    <a:pt x="87" y="366"/>
                    <a:pt x="89" y="357"/>
                  </a:cubicBezTo>
                  <a:cubicBezTo>
                    <a:pt x="77" y="349"/>
                    <a:pt x="68" y="338"/>
                    <a:pt x="63" y="325"/>
                  </a:cubicBezTo>
                  <a:cubicBezTo>
                    <a:pt x="57" y="324"/>
                    <a:pt x="44" y="325"/>
                    <a:pt x="38" y="324"/>
                  </a:cubicBezTo>
                  <a:cubicBezTo>
                    <a:pt x="31" y="281"/>
                    <a:pt x="41" y="216"/>
                    <a:pt x="59" y="202"/>
                  </a:cubicBezTo>
                  <a:cubicBezTo>
                    <a:pt x="85" y="180"/>
                    <a:pt x="150" y="179"/>
                    <a:pt x="177" y="199"/>
                  </a:cubicBezTo>
                  <a:cubicBezTo>
                    <a:pt x="196" y="213"/>
                    <a:pt x="209" y="283"/>
                    <a:pt x="202" y="322"/>
                  </a:cubicBezTo>
                  <a:cubicBezTo>
                    <a:pt x="199" y="324"/>
                    <a:pt x="180" y="323"/>
                    <a:pt x="176" y="325"/>
                  </a:cubicBezTo>
                  <a:close/>
                  <a:moveTo>
                    <a:pt x="395" y="182"/>
                  </a:moveTo>
                  <a:lnTo>
                    <a:pt x="395" y="182"/>
                  </a:lnTo>
                  <a:cubicBezTo>
                    <a:pt x="406" y="182"/>
                    <a:pt x="416" y="182"/>
                    <a:pt x="425" y="182"/>
                  </a:cubicBezTo>
                  <a:cubicBezTo>
                    <a:pt x="433" y="183"/>
                    <a:pt x="440" y="181"/>
                    <a:pt x="445" y="175"/>
                  </a:cubicBezTo>
                  <a:cubicBezTo>
                    <a:pt x="449" y="170"/>
                    <a:pt x="451" y="162"/>
                    <a:pt x="453" y="153"/>
                  </a:cubicBezTo>
                  <a:cubicBezTo>
                    <a:pt x="446" y="145"/>
                    <a:pt x="440" y="135"/>
                    <a:pt x="436" y="124"/>
                  </a:cubicBezTo>
                  <a:cubicBezTo>
                    <a:pt x="432" y="122"/>
                    <a:pt x="429" y="118"/>
                    <a:pt x="427" y="113"/>
                  </a:cubicBezTo>
                  <a:cubicBezTo>
                    <a:pt x="424" y="107"/>
                    <a:pt x="423" y="100"/>
                    <a:pt x="423" y="92"/>
                  </a:cubicBezTo>
                  <a:lnTo>
                    <a:pt x="424" y="89"/>
                  </a:lnTo>
                  <a:lnTo>
                    <a:pt x="426" y="87"/>
                  </a:lnTo>
                  <a:cubicBezTo>
                    <a:pt x="426" y="87"/>
                    <a:pt x="427" y="87"/>
                    <a:pt x="427" y="87"/>
                  </a:cubicBezTo>
                  <a:cubicBezTo>
                    <a:pt x="422" y="50"/>
                    <a:pt x="426" y="33"/>
                    <a:pt x="442" y="20"/>
                  </a:cubicBezTo>
                  <a:cubicBezTo>
                    <a:pt x="467" y="0"/>
                    <a:pt x="514" y="0"/>
                    <a:pt x="539" y="18"/>
                  </a:cubicBezTo>
                  <a:cubicBezTo>
                    <a:pt x="556" y="31"/>
                    <a:pt x="562" y="53"/>
                    <a:pt x="557" y="86"/>
                  </a:cubicBezTo>
                  <a:cubicBezTo>
                    <a:pt x="558" y="86"/>
                    <a:pt x="559" y="87"/>
                    <a:pt x="560" y="87"/>
                  </a:cubicBezTo>
                  <a:lnTo>
                    <a:pt x="562" y="89"/>
                  </a:lnTo>
                  <a:lnTo>
                    <a:pt x="562" y="92"/>
                  </a:lnTo>
                  <a:cubicBezTo>
                    <a:pt x="562" y="100"/>
                    <a:pt x="561" y="107"/>
                    <a:pt x="559" y="113"/>
                  </a:cubicBezTo>
                  <a:cubicBezTo>
                    <a:pt x="557" y="118"/>
                    <a:pt x="554" y="121"/>
                    <a:pt x="550" y="124"/>
                  </a:cubicBezTo>
                  <a:cubicBezTo>
                    <a:pt x="547" y="134"/>
                    <a:pt x="541" y="144"/>
                    <a:pt x="534" y="151"/>
                  </a:cubicBezTo>
                  <a:cubicBezTo>
                    <a:pt x="537" y="163"/>
                    <a:pt x="540" y="172"/>
                    <a:pt x="545" y="178"/>
                  </a:cubicBezTo>
                  <a:cubicBezTo>
                    <a:pt x="550" y="180"/>
                    <a:pt x="556" y="181"/>
                    <a:pt x="564" y="180"/>
                  </a:cubicBezTo>
                  <a:cubicBezTo>
                    <a:pt x="572" y="180"/>
                    <a:pt x="581" y="180"/>
                    <a:pt x="591" y="180"/>
                  </a:cubicBezTo>
                  <a:cubicBezTo>
                    <a:pt x="616" y="204"/>
                    <a:pt x="632" y="260"/>
                    <a:pt x="628" y="297"/>
                  </a:cubicBezTo>
                  <a:cubicBezTo>
                    <a:pt x="587" y="325"/>
                    <a:pt x="388" y="327"/>
                    <a:pt x="357" y="297"/>
                  </a:cubicBezTo>
                  <a:cubicBezTo>
                    <a:pt x="357" y="265"/>
                    <a:pt x="363" y="210"/>
                    <a:pt x="395" y="182"/>
                  </a:cubicBezTo>
                  <a:close/>
                  <a:moveTo>
                    <a:pt x="489" y="183"/>
                  </a:moveTo>
                  <a:lnTo>
                    <a:pt x="489" y="183"/>
                  </a:lnTo>
                  <a:lnTo>
                    <a:pt x="481" y="198"/>
                  </a:lnTo>
                  <a:lnTo>
                    <a:pt x="489" y="204"/>
                  </a:lnTo>
                  <a:lnTo>
                    <a:pt x="470" y="279"/>
                  </a:lnTo>
                  <a:lnTo>
                    <a:pt x="496" y="298"/>
                  </a:lnTo>
                  <a:lnTo>
                    <a:pt x="496" y="299"/>
                  </a:lnTo>
                  <a:lnTo>
                    <a:pt x="497" y="299"/>
                  </a:lnTo>
                  <a:lnTo>
                    <a:pt x="498" y="299"/>
                  </a:lnTo>
                  <a:lnTo>
                    <a:pt x="498" y="298"/>
                  </a:lnTo>
                  <a:lnTo>
                    <a:pt x="524" y="279"/>
                  </a:lnTo>
                  <a:lnTo>
                    <a:pt x="504" y="204"/>
                  </a:lnTo>
                  <a:lnTo>
                    <a:pt x="512" y="198"/>
                  </a:lnTo>
                  <a:lnTo>
                    <a:pt x="505" y="183"/>
                  </a:lnTo>
                  <a:lnTo>
                    <a:pt x="497" y="183"/>
                  </a:lnTo>
                  <a:lnTo>
                    <a:pt x="489" y="183"/>
                  </a:lnTo>
                  <a:close/>
                  <a:moveTo>
                    <a:pt x="307" y="515"/>
                  </a:moveTo>
                  <a:lnTo>
                    <a:pt x="307" y="515"/>
                  </a:lnTo>
                  <a:lnTo>
                    <a:pt x="259" y="387"/>
                  </a:lnTo>
                  <a:lnTo>
                    <a:pt x="401" y="372"/>
                  </a:lnTo>
                  <a:lnTo>
                    <a:pt x="373" y="416"/>
                  </a:lnTo>
                  <a:cubicBezTo>
                    <a:pt x="416" y="437"/>
                    <a:pt x="470" y="423"/>
                    <a:pt x="497" y="382"/>
                  </a:cubicBezTo>
                  <a:cubicBezTo>
                    <a:pt x="503" y="373"/>
                    <a:pt x="507" y="363"/>
                    <a:pt x="509" y="354"/>
                  </a:cubicBezTo>
                  <a:lnTo>
                    <a:pt x="530" y="359"/>
                  </a:lnTo>
                  <a:cubicBezTo>
                    <a:pt x="530" y="385"/>
                    <a:pt x="523" y="411"/>
                    <a:pt x="508" y="434"/>
                  </a:cubicBezTo>
                  <a:cubicBezTo>
                    <a:pt x="469" y="493"/>
                    <a:pt x="392" y="511"/>
                    <a:pt x="331" y="479"/>
                  </a:cubicBezTo>
                  <a:lnTo>
                    <a:pt x="307" y="515"/>
                  </a:lnTo>
                  <a:close/>
                  <a:moveTo>
                    <a:pt x="327" y="2"/>
                  </a:moveTo>
                  <a:lnTo>
                    <a:pt x="327" y="2"/>
                  </a:lnTo>
                  <a:lnTo>
                    <a:pt x="303" y="39"/>
                  </a:lnTo>
                  <a:cubicBezTo>
                    <a:pt x="242" y="6"/>
                    <a:pt x="165" y="25"/>
                    <a:pt x="127" y="84"/>
                  </a:cubicBezTo>
                  <a:cubicBezTo>
                    <a:pt x="111" y="107"/>
                    <a:pt x="104" y="133"/>
                    <a:pt x="104" y="159"/>
                  </a:cubicBezTo>
                  <a:lnTo>
                    <a:pt x="125" y="164"/>
                  </a:lnTo>
                  <a:cubicBezTo>
                    <a:pt x="128" y="154"/>
                    <a:pt x="132" y="145"/>
                    <a:pt x="138" y="136"/>
                  </a:cubicBezTo>
                  <a:cubicBezTo>
                    <a:pt x="165" y="95"/>
                    <a:pt x="218" y="81"/>
                    <a:pt x="262" y="102"/>
                  </a:cubicBezTo>
                  <a:lnTo>
                    <a:pt x="233" y="145"/>
                  </a:lnTo>
                  <a:lnTo>
                    <a:pt x="376" y="131"/>
                  </a:lnTo>
                  <a:lnTo>
                    <a:pt x="327" y="2"/>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14" name="组合 113"/>
            <p:cNvGrpSpPr/>
            <p:nvPr/>
          </p:nvGrpSpPr>
          <p:grpSpPr>
            <a:xfrm>
              <a:off x="3494778" y="5121945"/>
              <a:ext cx="587279" cy="292874"/>
              <a:chOff x="2728913" y="1125538"/>
              <a:chExt cx="608012" cy="303213"/>
            </a:xfrm>
            <a:grpFill/>
          </p:grpSpPr>
          <p:sp>
            <p:nvSpPr>
              <p:cNvPr id="164" name="Freeform 7"/>
              <p:cNvSpPr>
                <a:spLocks noEditPoints="1"/>
              </p:cNvSpPr>
              <p:nvPr/>
            </p:nvSpPr>
            <p:spPr bwMode="auto">
              <a:xfrm>
                <a:off x="3167063" y="1316038"/>
                <a:ext cx="120650" cy="112713"/>
              </a:xfrm>
              <a:custGeom>
                <a:avLst/>
                <a:gdLst>
                  <a:gd name="T0" fmla="*/ 93 w 185"/>
                  <a:gd name="T1" fmla="*/ 0 h 173"/>
                  <a:gd name="T2" fmla="*/ 0 w 185"/>
                  <a:gd name="T3" fmla="*/ 87 h 173"/>
                  <a:gd name="T4" fmla="*/ 93 w 185"/>
                  <a:gd name="T5" fmla="*/ 173 h 173"/>
                  <a:gd name="T6" fmla="*/ 185 w 185"/>
                  <a:gd name="T7" fmla="*/ 87 h 173"/>
                  <a:gd name="T8" fmla="*/ 93 w 185"/>
                  <a:gd name="T9" fmla="*/ 0 h 173"/>
                  <a:gd name="T10" fmla="*/ 93 w 185"/>
                  <a:gd name="T11" fmla="*/ 131 h 173"/>
                  <a:gd name="T12" fmla="*/ 93 w 185"/>
                  <a:gd name="T13" fmla="*/ 131 h 173"/>
                  <a:gd name="T14" fmla="*/ 42 w 185"/>
                  <a:gd name="T15" fmla="*/ 87 h 173"/>
                  <a:gd name="T16" fmla="*/ 93 w 185"/>
                  <a:gd name="T17" fmla="*/ 42 h 173"/>
                  <a:gd name="T18" fmla="*/ 143 w 185"/>
                  <a:gd name="T19" fmla="*/ 87 h 173"/>
                  <a:gd name="T20" fmla="*/ 93 w 185"/>
                  <a:gd name="T21" fmla="*/ 13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173">
                    <a:moveTo>
                      <a:pt x="93" y="0"/>
                    </a:moveTo>
                    <a:cubicBezTo>
                      <a:pt x="42" y="0"/>
                      <a:pt x="0" y="39"/>
                      <a:pt x="0" y="87"/>
                    </a:cubicBezTo>
                    <a:cubicBezTo>
                      <a:pt x="0" y="134"/>
                      <a:pt x="42" y="173"/>
                      <a:pt x="93" y="173"/>
                    </a:cubicBezTo>
                    <a:cubicBezTo>
                      <a:pt x="144" y="173"/>
                      <a:pt x="185" y="134"/>
                      <a:pt x="185" y="87"/>
                    </a:cubicBezTo>
                    <a:cubicBezTo>
                      <a:pt x="185" y="39"/>
                      <a:pt x="144" y="0"/>
                      <a:pt x="93" y="0"/>
                    </a:cubicBezTo>
                    <a:close/>
                    <a:moveTo>
                      <a:pt x="93" y="131"/>
                    </a:moveTo>
                    <a:lnTo>
                      <a:pt x="93" y="131"/>
                    </a:lnTo>
                    <a:cubicBezTo>
                      <a:pt x="65" y="131"/>
                      <a:pt x="42" y="111"/>
                      <a:pt x="42" y="87"/>
                    </a:cubicBezTo>
                    <a:cubicBezTo>
                      <a:pt x="42" y="62"/>
                      <a:pt x="65" y="42"/>
                      <a:pt x="93" y="42"/>
                    </a:cubicBezTo>
                    <a:cubicBezTo>
                      <a:pt x="121" y="42"/>
                      <a:pt x="143" y="62"/>
                      <a:pt x="143" y="87"/>
                    </a:cubicBezTo>
                    <a:cubicBezTo>
                      <a:pt x="143" y="111"/>
                      <a:pt x="121" y="131"/>
                      <a:pt x="93" y="131"/>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 name="Freeform 8"/>
              <p:cNvSpPr>
                <a:spLocks noEditPoints="1"/>
              </p:cNvSpPr>
              <p:nvPr/>
            </p:nvSpPr>
            <p:spPr bwMode="auto">
              <a:xfrm>
                <a:off x="2809875" y="1316038"/>
                <a:ext cx="120650" cy="112713"/>
              </a:xfrm>
              <a:custGeom>
                <a:avLst/>
                <a:gdLst>
                  <a:gd name="T0" fmla="*/ 92 w 185"/>
                  <a:gd name="T1" fmla="*/ 0 h 173"/>
                  <a:gd name="T2" fmla="*/ 0 w 185"/>
                  <a:gd name="T3" fmla="*/ 87 h 173"/>
                  <a:gd name="T4" fmla="*/ 92 w 185"/>
                  <a:gd name="T5" fmla="*/ 173 h 173"/>
                  <a:gd name="T6" fmla="*/ 185 w 185"/>
                  <a:gd name="T7" fmla="*/ 87 h 173"/>
                  <a:gd name="T8" fmla="*/ 92 w 185"/>
                  <a:gd name="T9" fmla="*/ 0 h 173"/>
                  <a:gd name="T10" fmla="*/ 92 w 185"/>
                  <a:gd name="T11" fmla="*/ 131 h 173"/>
                  <a:gd name="T12" fmla="*/ 92 w 185"/>
                  <a:gd name="T13" fmla="*/ 131 h 173"/>
                  <a:gd name="T14" fmla="*/ 42 w 185"/>
                  <a:gd name="T15" fmla="*/ 87 h 173"/>
                  <a:gd name="T16" fmla="*/ 92 w 185"/>
                  <a:gd name="T17" fmla="*/ 42 h 173"/>
                  <a:gd name="T18" fmla="*/ 143 w 185"/>
                  <a:gd name="T19" fmla="*/ 87 h 173"/>
                  <a:gd name="T20" fmla="*/ 92 w 185"/>
                  <a:gd name="T21" fmla="*/ 13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173">
                    <a:moveTo>
                      <a:pt x="92" y="0"/>
                    </a:moveTo>
                    <a:cubicBezTo>
                      <a:pt x="41" y="0"/>
                      <a:pt x="0" y="39"/>
                      <a:pt x="0" y="87"/>
                    </a:cubicBezTo>
                    <a:cubicBezTo>
                      <a:pt x="0" y="134"/>
                      <a:pt x="41" y="173"/>
                      <a:pt x="92" y="173"/>
                    </a:cubicBezTo>
                    <a:cubicBezTo>
                      <a:pt x="143" y="173"/>
                      <a:pt x="185" y="134"/>
                      <a:pt x="185" y="87"/>
                    </a:cubicBezTo>
                    <a:cubicBezTo>
                      <a:pt x="185" y="39"/>
                      <a:pt x="143" y="0"/>
                      <a:pt x="92" y="0"/>
                    </a:cubicBezTo>
                    <a:close/>
                    <a:moveTo>
                      <a:pt x="92" y="131"/>
                    </a:moveTo>
                    <a:lnTo>
                      <a:pt x="92" y="131"/>
                    </a:lnTo>
                    <a:cubicBezTo>
                      <a:pt x="64" y="131"/>
                      <a:pt x="42" y="111"/>
                      <a:pt x="42" y="87"/>
                    </a:cubicBezTo>
                    <a:cubicBezTo>
                      <a:pt x="42" y="62"/>
                      <a:pt x="64" y="42"/>
                      <a:pt x="92" y="42"/>
                    </a:cubicBezTo>
                    <a:cubicBezTo>
                      <a:pt x="120" y="42"/>
                      <a:pt x="143" y="62"/>
                      <a:pt x="143" y="87"/>
                    </a:cubicBezTo>
                    <a:cubicBezTo>
                      <a:pt x="143" y="111"/>
                      <a:pt x="120" y="131"/>
                      <a:pt x="92" y="131"/>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6" name="Freeform 9"/>
              <p:cNvSpPr>
                <a:spLocks noEditPoints="1"/>
              </p:cNvSpPr>
              <p:nvPr/>
            </p:nvSpPr>
            <p:spPr bwMode="auto">
              <a:xfrm>
                <a:off x="2728913" y="1125538"/>
                <a:ext cx="608012" cy="257175"/>
              </a:xfrm>
              <a:custGeom>
                <a:avLst/>
                <a:gdLst>
                  <a:gd name="T0" fmla="*/ 922 w 933"/>
                  <a:gd name="T1" fmla="*/ 308 h 394"/>
                  <a:gd name="T2" fmla="*/ 909 w 933"/>
                  <a:gd name="T3" fmla="*/ 308 h 394"/>
                  <a:gd name="T4" fmla="*/ 750 w 933"/>
                  <a:gd name="T5" fmla="*/ 188 h 394"/>
                  <a:gd name="T6" fmla="*/ 714 w 933"/>
                  <a:gd name="T7" fmla="*/ 188 h 394"/>
                  <a:gd name="T8" fmla="*/ 617 w 933"/>
                  <a:gd name="T9" fmla="*/ 55 h 394"/>
                  <a:gd name="T10" fmla="*/ 482 w 933"/>
                  <a:gd name="T11" fmla="*/ 54 h 394"/>
                  <a:gd name="T12" fmla="*/ 482 w 933"/>
                  <a:gd name="T13" fmla="*/ 291 h 394"/>
                  <a:gd name="T14" fmla="*/ 466 w 933"/>
                  <a:gd name="T15" fmla="*/ 291 h 394"/>
                  <a:gd name="T16" fmla="*/ 466 w 933"/>
                  <a:gd name="T17" fmla="*/ 54 h 394"/>
                  <a:gd name="T18" fmla="*/ 466 w 933"/>
                  <a:gd name="T19" fmla="*/ 39 h 394"/>
                  <a:gd name="T20" fmla="*/ 428 w 933"/>
                  <a:gd name="T21" fmla="*/ 0 h 394"/>
                  <a:gd name="T22" fmla="*/ 38 w 933"/>
                  <a:gd name="T23" fmla="*/ 0 h 394"/>
                  <a:gd name="T24" fmla="*/ 0 w 933"/>
                  <a:gd name="T25" fmla="*/ 39 h 394"/>
                  <a:gd name="T26" fmla="*/ 0 w 933"/>
                  <a:gd name="T27" fmla="*/ 137 h 394"/>
                  <a:gd name="T28" fmla="*/ 0 w 933"/>
                  <a:gd name="T29" fmla="*/ 225 h 394"/>
                  <a:gd name="T30" fmla="*/ 0 w 933"/>
                  <a:gd name="T31" fmla="*/ 310 h 394"/>
                  <a:gd name="T32" fmla="*/ 104 w 933"/>
                  <a:gd name="T33" fmla="*/ 394 h 394"/>
                  <a:gd name="T34" fmla="*/ 113 w 933"/>
                  <a:gd name="T35" fmla="*/ 394 h 394"/>
                  <a:gd name="T36" fmla="*/ 112 w 933"/>
                  <a:gd name="T37" fmla="*/ 378 h 394"/>
                  <a:gd name="T38" fmla="*/ 216 w 933"/>
                  <a:gd name="T39" fmla="*/ 279 h 394"/>
                  <a:gd name="T40" fmla="*/ 321 w 933"/>
                  <a:gd name="T41" fmla="*/ 378 h 394"/>
                  <a:gd name="T42" fmla="*/ 319 w 933"/>
                  <a:gd name="T43" fmla="*/ 393 h 394"/>
                  <a:gd name="T44" fmla="*/ 662 w 933"/>
                  <a:gd name="T45" fmla="*/ 392 h 394"/>
                  <a:gd name="T46" fmla="*/ 660 w 933"/>
                  <a:gd name="T47" fmla="*/ 378 h 394"/>
                  <a:gd name="T48" fmla="*/ 767 w 933"/>
                  <a:gd name="T49" fmla="*/ 277 h 394"/>
                  <a:gd name="T50" fmla="*/ 874 w 933"/>
                  <a:gd name="T51" fmla="*/ 378 h 394"/>
                  <a:gd name="T52" fmla="*/ 873 w 933"/>
                  <a:gd name="T53" fmla="*/ 392 h 394"/>
                  <a:gd name="T54" fmla="*/ 932 w 933"/>
                  <a:gd name="T55" fmla="*/ 392 h 394"/>
                  <a:gd name="T56" fmla="*/ 932 w 933"/>
                  <a:gd name="T57" fmla="*/ 384 h 394"/>
                  <a:gd name="T58" fmla="*/ 933 w 933"/>
                  <a:gd name="T59" fmla="*/ 379 h 394"/>
                  <a:gd name="T60" fmla="*/ 933 w 933"/>
                  <a:gd name="T61" fmla="*/ 318 h 394"/>
                  <a:gd name="T62" fmla="*/ 922 w 933"/>
                  <a:gd name="T63" fmla="*/ 308 h 394"/>
                  <a:gd name="T64" fmla="*/ 173 w 933"/>
                  <a:gd name="T65" fmla="*/ 159 h 394"/>
                  <a:gd name="T66" fmla="*/ 173 w 933"/>
                  <a:gd name="T67" fmla="*/ 159 h 394"/>
                  <a:gd name="T68" fmla="*/ 73 w 933"/>
                  <a:gd name="T69" fmla="*/ 94 h 394"/>
                  <a:gd name="T70" fmla="*/ 173 w 933"/>
                  <a:gd name="T71" fmla="*/ 25 h 394"/>
                  <a:gd name="T72" fmla="*/ 173 w 933"/>
                  <a:gd name="T73" fmla="*/ 60 h 394"/>
                  <a:gd name="T74" fmla="*/ 270 w 933"/>
                  <a:gd name="T75" fmla="*/ 60 h 394"/>
                  <a:gd name="T76" fmla="*/ 270 w 933"/>
                  <a:gd name="T77" fmla="*/ 125 h 394"/>
                  <a:gd name="T78" fmla="*/ 173 w 933"/>
                  <a:gd name="T79" fmla="*/ 125 h 394"/>
                  <a:gd name="T80" fmla="*/ 173 w 933"/>
                  <a:gd name="T81" fmla="*/ 159 h 394"/>
                  <a:gd name="T82" fmla="*/ 298 w 933"/>
                  <a:gd name="T83" fmla="*/ 249 h 394"/>
                  <a:gd name="T84" fmla="*/ 298 w 933"/>
                  <a:gd name="T85" fmla="*/ 249 h 394"/>
                  <a:gd name="T86" fmla="*/ 298 w 933"/>
                  <a:gd name="T87" fmla="*/ 215 h 394"/>
                  <a:gd name="T88" fmla="*/ 202 w 933"/>
                  <a:gd name="T89" fmla="*/ 215 h 394"/>
                  <a:gd name="T90" fmla="*/ 202 w 933"/>
                  <a:gd name="T91" fmla="*/ 150 h 394"/>
                  <a:gd name="T92" fmla="*/ 298 w 933"/>
                  <a:gd name="T93" fmla="*/ 150 h 394"/>
                  <a:gd name="T94" fmla="*/ 298 w 933"/>
                  <a:gd name="T95" fmla="*/ 115 h 394"/>
                  <a:gd name="T96" fmla="*/ 398 w 933"/>
                  <a:gd name="T97" fmla="*/ 184 h 394"/>
                  <a:gd name="T98" fmla="*/ 298 w 933"/>
                  <a:gd name="T99" fmla="*/ 249 h 394"/>
                  <a:gd name="T100" fmla="*/ 593 w 933"/>
                  <a:gd name="T101" fmla="*/ 267 h 394"/>
                  <a:gd name="T102" fmla="*/ 593 w 933"/>
                  <a:gd name="T103" fmla="*/ 267 h 394"/>
                  <a:gd name="T104" fmla="*/ 553 w 933"/>
                  <a:gd name="T105" fmla="*/ 267 h 394"/>
                  <a:gd name="T106" fmla="*/ 553 w 933"/>
                  <a:gd name="T107" fmla="*/ 256 h 394"/>
                  <a:gd name="T108" fmla="*/ 593 w 933"/>
                  <a:gd name="T109" fmla="*/ 256 h 394"/>
                  <a:gd name="T110" fmla="*/ 593 w 933"/>
                  <a:gd name="T111" fmla="*/ 267 h 394"/>
                  <a:gd name="T112" fmla="*/ 530 w 933"/>
                  <a:gd name="T113" fmla="*/ 186 h 394"/>
                  <a:gd name="T114" fmla="*/ 530 w 933"/>
                  <a:gd name="T115" fmla="*/ 186 h 394"/>
                  <a:gd name="T116" fmla="*/ 530 w 933"/>
                  <a:gd name="T117" fmla="*/ 94 h 394"/>
                  <a:gd name="T118" fmla="*/ 617 w 933"/>
                  <a:gd name="T119" fmla="*/ 94 h 394"/>
                  <a:gd name="T120" fmla="*/ 674 w 933"/>
                  <a:gd name="T121" fmla="*/ 186 h 394"/>
                  <a:gd name="T122" fmla="*/ 530 w 933"/>
                  <a:gd name="T123" fmla="*/ 18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3" h="394">
                    <a:moveTo>
                      <a:pt x="922" y="308"/>
                    </a:moveTo>
                    <a:lnTo>
                      <a:pt x="909" y="308"/>
                    </a:lnTo>
                    <a:cubicBezTo>
                      <a:pt x="893" y="239"/>
                      <a:pt x="828" y="188"/>
                      <a:pt x="750" y="188"/>
                    </a:cubicBezTo>
                    <a:lnTo>
                      <a:pt x="714" y="188"/>
                    </a:lnTo>
                    <a:cubicBezTo>
                      <a:pt x="703" y="111"/>
                      <a:pt x="664" y="55"/>
                      <a:pt x="617" y="55"/>
                    </a:cubicBezTo>
                    <a:lnTo>
                      <a:pt x="482" y="54"/>
                    </a:lnTo>
                    <a:lnTo>
                      <a:pt x="482" y="291"/>
                    </a:lnTo>
                    <a:lnTo>
                      <a:pt x="466" y="291"/>
                    </a:lnTo>
                    <a:lnTo>
                      <a:pt x="466" y="54"/>
                    </a:lnTo>
                    <a:lnTo>
                      <a:pt x="466" y="39"/>
                    </a:lnTo>
                    <a:cubicBezTo>
                      <a:pt x="466" y="17"/>
                      <a:pt x="449" y="0"/>
                      <a:pt x="428" y="0"/>
                    </a:cubicBezTo>
                    <a:lnTo>
                      <a:pt x="38" y="0"/>
                    </a:lnTo>
                    <a:cubicBezTo>
                      <a:pt x="17" y="0"/>
                      <a:pt x="0" y="17"/>
                      <a:pt x="0" y="39"/>
                    </a:cubicBezTo>
                    <a:lnTo>
                      <a:pt x="0" y="137"/>
                    </a:lnTo>
                    <a:lnTo>
                      <a:pt x="0" y="225"/>
                    </a:lnTo>
                    <a:lnTo>
                      <a:pt x="0" y="310"/>
                    </a:lnTo>
                    <a:cubicBezTo>
                      <a:pt x="0" y="356"/>
                      <a:pt x="46" y="394"/>
                      <a:pt x="104" y="394"/>
                    </a:cubicBezTo>
                    <a:cubicBezTo>
                      <a:pt x="104" y="394"/>
                      <a:pt x="107" y="394"/>
                      <a:pt x="113" y="394"/>
                    </a:cubicBezTo>
                    <a:cubicBezTo>
                      <a:pt x="112" y="389"/>
                      <a:pt x="112" y="383"/>
                      <a:pt x="112" y="378"/>
                    </a:cubicBezTo>
                    <a:cubicBezTo>
                      <a:pt x="112" y="324"/>
                      <a:pt x="159" y="279"/>
                      <a:pt x="216" y="279"/>
                    </a:cubicBezTo>
                    <a:cubicBezTo>
                      <a:pt x="274" y="279"/>
                      <a:pt x="321" y="324"/>
                      <a:pt x="321" y="378"/>
                    </a:cubicBezTo>
                    <a:cubicBezTo>
                      <a:pt x="321" y="383"/>
                      <a:pt x="320" y="388"/>
                      <a:pt x="319" y="393"/>
                    </a:cubicBezTo>
                    <a:cubicBezTo>
                      <a:pt x="462" y="393"/>
                      <a:pt x="629" y="392"/>
                      <a:pt x="662" y="392"/>
                    </a:cubicBezTo>
                    <a:cubicBezTo>
                      <a:pt x="661" y="388"/>
                      <a:pt x="660" y="383"/>
                      <a:pt x="660" y="378"/>
                    </a:cubicBezTo>
                    <a:cubicBezTo>
                      <a:pt x="660" y="322"/>
                      <a:pt x="708" y="277"/>
                      <a:pt x="767" y="277"/>
                    </a:cubicBezTo>
                    <a:cubicBezTo>
                      <a:pt x="826" y="277"/>
                      <a:pt x="874" y="322"/>
                      <a:pt x="874" y="378"/>
                    </a:cubicBezTo>
                    <a:cubicBezTo>
                      <a:pt x="874" y="383"/>
                      <a:pt x="873" y="387"/>
                      <a:pt x="873" y="392"/>
                    </a:cubicBezTo>
                    <a:cubicBezTo>
                      <a:pt x="909" y="392"/>
                      <a:pt x="932" y="392"/>
                      <a:pt x="932" y="392"/>
                    </a:cubicBezTo>
                    <a:lnTo>
                      <a:pt x="932" y="384"/>
                    </a:lnTo>
                    <a:cubicBezTo>
                      <a:pt x="933" y="383"/>
                      <a:pt x="933" y="381"/>
                      <a:pt x="933" y="379"/>
                    </a:cubicBezTo>
                    <a:lnTo>
                      <a:pt x="933" y="318"/>
                    </a:lnTo>
                    <a:cubicBezTo>
                      <a:pt x="933" y="313"/>
                      <a:pt x="928" y="308"/>
                      <a:pt x="922" y="308"/>
                    </a:cubicBezTo>
                    <a:close/>
                    <a:moveTo>
                      <a:pt x="173" y="159"/>
                    </a:moveTo>
                    <a:lnTo>
                      <a:pt x="173" y="159"/>
                    </a:lnTo>
                    <a:lnTo>
                      <a:pt x="73" y="94"/>
                    </a:lnTo>
                    <a:lnTo>
                      <a:pt x="173" y="25"/>
                    </a:lnTo>
                    <a:lnTo>
                      <a:pt x="173" y="60"/>
                    </a:lnTo>
                    <a:lnTo>
                      <a:pt x="270" y="60"/>
                    </a:lnTo>
                    <a:lnTo>
                      <a:pt x="270" y="125"/>
                    </a:lnTo>
                    <a:lnTo>
                      <a:pt x="173" y="125"/>
                    </a:lnTo>
                    <a:lnTo>
                      <a:pt x="173" y="159"/>
                    </a:lnTo>
                    <a:close/>
                    <a:moveTo>
                      <a:pt x="298" y="249"/>
                    </a:moveTo>
                    <a:lnTo>
                      <a:pt x="298" y="249"/>
                    </a:lnTo>
                    <a:lnTo>
                      <a:pt x="298" y="215"/>
                    </a:lnTo>
                    <a:lnTo>
                      <a:pt x="202" y="215"/>
                    </a:lnTo>
                    <a:lnTo>
                      <a:pt x="202" y="150"/>
                    </a:lnTo>
                    <a:lnTo>
                      <a:pt x="298" y="150"/>
                    </a:lnTo>
                    <a:lnTo>
                      <a:pt x="298" y="115"/>
                    </a:lnTo>
                    <a:lnTo>
                      <a:pt x="398" y="184"/>
                    </a:lnTo>
                    <a:lnTo>
                      <a:pt x="298" y="249"/>
                    </a:lnTo>
                    <a:close/>
                    <a:moveTo>
                      <a:pt x="593" y="267"/>
                    </a:moveTo>
                    <a:lnTo>
                      <a:pt x="593" y="267"/>
                    </a:lnTo>
                    <a:lnTo>
                      <a:pt x="553" y="267"/>
                    </a:lnTo>
                    <a:lnTo>
                      <a:pt x="553" y="256"/>
                    </a:lnTo>
                    <a:lnTo>
                      <a:pt x="593" y="256"/>
                    </a:lnTo>
                    <a:lnTo>
                      <a:pt x="593" y="267"/>
                    </a:lnTo>
                    <a:close/>
                    <a:moveTo>
                      <a:pt x="530" y="186"/>
                    </a:moveTo>
                    <a:lnTo>
                      <a:pt x="530" y="186"/>
                    </a:lnTo>
                    <a:lnTo>
                      <a:pt x="530" y="94"/>
                    </a:lnTo>
                    <a:lnTo>
                      <a:pt x="617" y="94"/>
                    </a:lnTo>
                    <a:cubicBezTo>
                      <a:pt x="637" y="94"/>
                      <a:pt x="664" y="129"/>
                      <a:pt x="674" y="186"/>
                    </a:cubicBezTo>
                    <a:lnTo>
                      <a:pt x="530" y="186"/>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15" name="Freeform 10"/>
            <p:cNvSpPr>
              <a:spLocks noEditPoints="1"/>
            </p:cNvSpPr>
            <p:nvPr/>
          </p:nvSpPr>
          <p:spPr bwMode="auto">
            <a:xfrm>
              <a:off x="558937" y="5590412"/>
              <a:ext cx="472090" cy="375658"/>
            </a:xfrm>
            <a:custGeom>
              <a:avLst/>
              <a:gdLst>
                <a:gd name="T0" fmla="*/ 581 w 800"/>
                <a:gd name="T1" fmla="*/ 230 h 637"/>
                <a:gd name="T2" fmla="*/ 566 w 800"/>
                <a:gd name="T3" fmla="*/ 245 h 637"/>
                <a:gd name="T4" fmla="*/ 605 w 800"/>
                <a:gd name="T5" fmla="*/ 347 h 637"/>
                <a:gd name="T6" fmla="*/ 566 w 800"/>
                <a:gd name="T7" fmla="*/ 379 h 637"/>
                <a:gd name="T8" fmla="*/ 549 w 800"/>
                <a:gd name="T9" fmla="*/ 357 h 637"/>
                <a:gd name="T10" fmla="*/ 531 w 800"/>
                <a:gd name="T11" fmla="*/ 299 h 637"/>
                <a:gd name="T12" fmla="*/ 549 w 800"/>
                <a:gd name="T13" fmla="*/ 284 h 637"/>
                <a:gd name="T14" fmla="*/ 505 w 800"/>
                <a:gd name="T15" fmla="*/ 196 h 637"/>
                <a:gd name="T16" fmla="*/ 549 w 800"/>
                <a:gd name="T17" fmla="*/ 169 h 637"/>
                <a:gd name="T18" fmla="*/ 566 w 800"/>
                <a:gd name="T19" fmla="*/ 181 h 637"/>
                <a:gd name="T20" fmla="*/ 133 w 800"/>
                <a:gd name="T21" fmla="*/ 582 h 637"/>
                <a:gd name="T22" fmla="*/ 106 w 800"/>
                <a:gd name="T23" fmla="*/ 555 h 637"/>
                <a:gd name="T24" fmla="*/ 160 w 800"/>
                <a:gd name="T25" fmla="*/ 555 h 637"/>
                <a:gd name="T26" fmla="*/ 222 w 800"/>
                <a:gd name="T27" fmla="*/ 569 h 637"/>
                <a:gd name="T28" fmla="*/ 222 w 800"/>
                <a:gd name="T29" fmla="*/ 398 h 637"/>
                <a:gd name="T30" fmla="*/ 488 w 800"/>
                <a:gd name="T31" fmla="*/ 447 h 637"/>
                <a:gd name="T32" fmla="*/ 402 w 800"/>
                <a:gd name="T33" fmla="*/ 520 h 637"/>
                <a:gd name="T34" fmla="*/ 577 w 800"/>
                <a:gd name="T35" fmla="*/ 478 h 637"/>
                <a:gd name="T36" fmla="*/ 756 w 800"/>
                <a:gd name="T37" fmla="*/ 487 h 637"/>
                <a:gd name="T38" fmla="*/ 425 w 800"/>
                <a:gd name="T39" fmla="*/ 607 h 637"/>
                <a:gd name="T40" fmla="*/ 167 w 800"/>
                <a:gd name="T41" fmla="*/ 617 h 637"/>
                <a:gd name="T42" fmla="*/ 36 w 800"/>
                <a:gd name="T43" fmla="*/ 617 h 637"/>
                <a:gd name="T44" fmla="*/ 0 w 800"/>
                <a:gd name="T45" fmla="*/ 383 h 637"/>
                <a:gd name="T46" fmla="*/ 167 w 800"/>
                <a:gd name="T47" fmla="*/ 348 h 637"/>
                <a:gd name="T48" fmla="*/ 203 w 800"/>
                <a:gd name="T49" fmla="*/ 581 h 637"/>
                <a:gd name="T50" fmla="*/ 549 w 800"/>
                <a:gd name="T51" fmla="*/ 211 h 637"/>
                <a:gd name="T52" fmla="*/ 539 w 800"/>
                <a:gd name="T53" fmla="*/ 235 h 637"/>
                <a:gd name="T54" fmla="*/ 549 w 800"/>
                <a:gd name="T55" fmla="*/ 211 h 637"/>
                <a:gd name="T56" fmla="*/ 566 w 800"/>
                <a:gd name="T57" fmla="*/ 327 h 637"/>
                <a:gd name="T58" fmla="*/ 585 w 800"/>
                <a:gd name="T59" fmla="*/ 308 h 637"/>
                <a:gd name="T60" fmla="*/ 566 w 800"/>
                <a:gd name="T61" fmla="*/ 289 h 637"/>
                <a:gd name="T62" fmla="*/ 557 w 800"/>
                <a:gd name="T63" fmla="*/ 116 h 637"/>
                <a:gd name="T64" fmla="*/ 715 w 800"/>
                <a:gd name="T65" fmla="*/ 274 h 637"/>
                <a:gd name="T66" fmla="*/ 398 w 800"/>
                <a:gd name="T67" fmla="*/ 274 h 637"/>
                <a:gd name="T68" fmla="*/ 342 w 800"/>
                <a:gd name="T69" fmla="*/ 0 h 637"/>
                <a:gd name="T70" fmla="*/ 469 w 800"/>
                <a:gd name="T71" fmla="*/ 121 h 637"/>
                <a:gd name="T72" fmla="*/ 399 w 800"/>
                <a:gd name="T73" fmla="*/ 172 h 637"/>
                <a:gd name="T74" fmla="*/ 377 w 800"/>
                <a:gd name="T75" fmla="*/ 153 h 637"/>
                <a:gd name="T76" fmla="*/ 322 w 800"/>
                <a:gd name="T77" fmla="*/ 135 h 637"/>
                <a:gd name="T78" fmla="*/ 384 w 800"/>
                <a:gd name="T79" fmla="*/ 120 h 637"/>
                <a:gd name="T80" fmla="*/ 324 w 800"/>
                <a:gd name="T81" fmla="*/ 102 h 637"/>
                <a:gd name="T82" fmla="*/ 399 w 800"/>
                <a:gd name="T83" fmla="*/ 47 h 637"/>
                <a:gd name="T84" fmla="*/ 275 w 800"/>
                <a:gd name="T85" fmla="*/ 102 h 637"/>
                <a:gd name="T86" fmla="*/ 287 w 800"/>
                <a:gd name="T87" fmla="*/ 120 h 637"/>
                <a:gd name="T88" fmla="*/ 275 w 800"/>
                <a:gd name="T89" fmla="*/ 135 h 637"/>
                <a:gd name="T90" fmla="*/ 289 w 800"/>
                <a:gd name="T91" fmla="*/ 153 h 637"/>
                <a:gd name="T92" fmla="*/ 381 w 800"/>
                <a:gd name="T93" fmla="*/ 249 h 637"/>
                <a:gd name="T94" fmla="*/ 214 w 800"/>
                <a:gd name="T95" fmla="*/ 12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0" h="637">
                  <a:moveTo>
                    <a:pt x="625" y="223"/>
                  </a:moveTo>
                  <a:lnTo>
                    <a:pt x="581" y="230"/>
                  </a:lnTo>
                  <a:cubicBezTo>
                    <a:pt x="577" y="220"/>
                    <a:pt x="575" y="216"/>
                    <a:pt x="566" y="211"/>
                  </a:cubicBezTo>
                  <a:lnTo>
                    <a:pt x="566" y="245"/>
                  </a:lnTo>
                  <a:cubicBezTo>
                    <a:pt x="590" y="252"/>
                    <a:pt x="606" y="258"/>
                    <a:pt x="614" y="266"/>
                  </a:cubicBezTo>
                  <a:cubicBezTo>
                    <a:pt x="640" y="289"/>
                    <a:pt x="632" y="329"/>
                    <a:pt x="605" y="347"/>
                  </a:cubicBezTo>
                  <a:cubicBezTo>
                    <a:pt x="594" y="354"/>
                    <a:pt x="581" y="357"/>
                    <a:pt x="566" y="357"/>
                  </a:cubicBezTo>
                  <a:lnTo>
                    <a:pt x="566" y="379"/>
                  </a:lnTo>
                  <a:lnTo>
                    <a:pt x="549" y="379"/>
                  </a:lnTo>
                  <a:lnTo>
                    <a:pt x="549" y="357"/>
                  </a:lnTo>
                  <a:cubicBezTo>
                    <a:pt x="514" y="354"/>
                    <a:pt x="490" y="341"/>
                    <a:pt x="484" y="305"/>
                  </a:cubicBezTo>
                  <a:lnTo>
                    <a:pt x="531" y="299"/>
                  </a:lnTo>
                  <a:cubicBezTo>
                    <a:pt x="534" y="312"/>
                    <a:pt x="537" y="319"/>
                    <a:pt x="549" y="325"/>
                  </a:cubicBezTo>
                  <a:lnTo>
                    <a:pt x="549" y="284"/>
                  </a:lnTo>
                  <a:cubicBezTo>
                    <a:pt x="533" y="279"/>
                    <a:pt x="522" y="276"/>
                    <a:pt x="515" y="272"/>
                  </a:cubicBezTo>
                  <a:cubicBezTo>
                    <a:pt x="486" y="258"/>
                    <a:pt x="483" y="218"/>
                    <a:pt x="505" y="196"/>
                  </a:cubicBezTo>
                  <a:cubicBezTo>
                    <a:pt x="515" y="187"/>
                    <a:pt x="530" y="182"/>
                    <a:pt x="549" y="181"/>
                  </a:cubicBezTo>
                  <a:lnTo>
                    <a:pt x="549" y="169"/>
                  </a:lnTo>
                  <a:lnTo>
                    <a:pt x="566" y="169"/>
                  </a:lnTo>
                  <a:lnTo>
                    <a:pt x="566" y="181"/>
                  </a:lnTo>
                  <a:cubicBezTo>
                    <a:pt x="595" y="182"/>
                    <a:pt x="618" y="193"/>
                    <a:pt x="625" y="223"/>
                  </a:cubicBezTo>
                  <a:close/>
                  <a:moveTo>
                    <a:pt x="133" y="582"/>
                  </a:moveTo>
                  <a:lnTo>
                    <a:pt x="133" y="582"/>
                  </a:lnTo>
                  <a:cubicBezTo>
                    <a:pt x="118" y="582"/>
                    <a:pt x="106" y="570"/>
                    <a:pt x="106" y="555"/>
                  </a:cubicBezTo>
                  <a:cubicBezTo>
                    <a:pt x="106" y="540"/>
                    <a:pt x="118" y="528"/>
                    <a:pt x="133" y="528"/>
                  </a:cubicBezTo>
                  <a:cubicBezTo>
                    <a:pt x="148" y="528"/>
                    <a:pt x="160" y="540"/>
                    <a:pt x="160" y="555"/>
                  </a:cubicBezTo>
                  <a:cubicBezTo>
                    <a:pt x="160" y="570"/>
                    <a:pt x="148" y="582"/>
                    <a:pt x="133" y="582"/>
                  </a:cubicBezTo>
                  <a:close/>
                  <a:moveTo>
                    <a:pt x="222" y="569"/>
                  </a:moveTo>
                  <a:lnTo>
                    <a:pt x="222" y="569"/>
                  </a:lnTo>
                  <a:cubicBezTo>
                    <a:pt x="222" y="512"/>
                    <a:pt x="222" y="455"/>
                    <a:pt x="222" y="398"/>
                  </a:cubicBezTo>
                  <a:cubicBezTo>
                    <a:pt x="272" y="360"/>
                    <a:pt x="303" y="354"/>
                    <a:pt x="350" y="369"/>
                  </a:cubicBezTo>
                  <a:cubicBezTo>
                    <a:pt x="404" y="387"/>
                    <a:pt x="399" y="421"/>
                    <a:pt x="488" y="447"/>
                  </a:cubicBezTo>
                  <a:cubicBezTo>
                    <a:pt x="598" y="479"/>
                    <a:pt x="573" y="554"/>
                    <a:pt x="502" y="550"/>
                  </a:cubicBezTo>
                  <a:cubicBezTo>
                    <a:pt x="459" y="548"/>
                    <a:pt x="444" y="543"/>
                    <a:pt x="402" y="520"/>
                  </a:cubicBezTo>
                  <a:cubicBezTo>
                    <a:pt x="418" y="541"/>
                    <a:pt x="458" y="560"/>
                    <a:pt x="500" y="561"/>
                  </a:cubicBezTo>
                  <a:cubicBezTo>
                    <a:pt x="566" y="563"/>
                    <a:pt x="592" y="529"/>
                    <a:pt x="577" y="478"/>
                  </a:cubicBezTo>
                  <a:cubicBezTo>
                    <a:pt x="625" y="455"/>
                    <a:pt x="651" y="440"/>
                    <a:pt x="690" y="422"/>
                  </a:cubicBezTo>
                  <a:cubicBezTo>
                    <a:pt x="743" y="397"/>
                    <a:pt x="800" y="445"/>
                    <a:pt x="756" y="487"/>
                  </a:cubicBezTo>
                  <a:cubicBezTo>
                    <a:pt x="735" y="507"/>
                    <a:pt x="628" y="578"/>
                    <a:pt x="596" y="598"/>
                  </a:cubicBezTo>
                  <a:cubicBezTo>
                    <a:pt x="539" y="633"/>
                    <a:pt x="474" y="637"/>
                    <a:pt x="425" y="607"/>
                  </a:cubicBezTo>
                  <a:cubicBezTo>
                    <a:pt x="376" y="577"/>
                    <a:pt x="311" y="567"/>
                    <a:pt x="222" y="569"/>
                  </a:cubicBezTo>
                  <a:close/>
                  <a:moveTo>
                    <a:pt x="167" y="617"/>
                  </a:moveTo>
                  <a:lnTo>
                    <a:pt x="167" y="617"/>
                  </a:lnTo>
                  <a:lnTo>
                    <a:pt x="36" y="617"/>
                  </a:lnTo>
                  <a:cubicBezTo>
                    <a:pt x="16" y="617"/>
                    <a:pt x="0" y="601"/>
                    <a:pt x="0" y="581"/>
                  </a:cubicBezTo>
                  <a:lnTo>
                    <a:pt x="0" y="383"/>
                  </a:lnTo>
                  <a:cubicBezTo>
                    <a:pt x="0" y="364"/>
                    <a:pt x="16" y="348"/>
                    <a:pt x="36" y="348"/>
                  </a:cubicBezTo>
                  <a:lnTo>
                    <a:pt x="167" y="348"/>
                  </a:lnTo>
                  <a:cubicBezTo>
                    <a:pt x="187" y="348"/>
                    <a:pt x="203" y="364"/>
                    <a:pt x="203" y="383"/>
                  </a:cubicBezTo>
                  <a:lnTo>
                    <a:pt x="203" y="581"/>
                  </a:lnTo>
                  <a:cubicBezTo>
                    <a:pt x="203" y="601"/>
                    <a:pt x="187" y="617"/>
                    <a:pt x="167" y="617"/>
                  </a:cubicBezTo>
                  <a:close/>
                  <a:moveTo>
                    <a:pt x="549" y="211"/>
                  </a:moveTo>
                  <a:lnTo>
                    <a:pt x="549" y="211"/>
                  </a:lnTo>
                  <a:cubicBezTo>
                    <a:pt x="538" y="214"/>
                    <a:pt x="530" y="224"/>
                    <a:pt x="539" y="235"/>
                  </a:cubicBezTo>
                  <a:cubicBezTo>
                    <a:pt x="541" y="237"/>
                    <a:pt x="544" y="239"/>
                    <a:pt x="549" y="241"/>
                  </a:cubicBezTo>
                  <a:lnTo>
                    <a:pt x="549" y="211"/>
                  </a:lnTo>
                  <a:close/>
                  <a:moveTo>
                    <a:pt x="566" y="327"/>
                  </a:moveTo>
                  <a:lnTo>
                    <a:pt x="566" y="327"/>
                  </a:lnTo>
                  <a:cubicBezTo>
                    <a:pt x="573" y="325"/>
                    <a:pt x="578" y="323"/>
                    <a:pt x="581" y="319"/>
                  </a:cubicBezTo>
                  <a:cubicBezTo>
                    <a:pt x="584" y="316"/>
                    <a:pt x="585" y="312"/>
                    <a:pt x="585" y="308"/>
                  </a:cubicBezTo>
                  <a:cubicBezTo>
                    <a:pt x="585" y="304"/>
                    <a:pt x="584" y="301"/>
                    <a:pt x="581" y="298"/>
                  </a:cubicBezTo>
                  <a:cubicBezTo>
                    <a:pt x="579" y="294"/>
                    <a:pt x="574" y="292"/>
                    <a:pt x="566" y="289"/>
                  </a:cubicBezTo>
                  <a:lnTo>
                    <a:pt x="566" y="327"/>
                  </a:lnTo>
                  <a:close/>
                  <a:moveTo>
                    <a:pt x="557" y="116"/>
                  </a:moveTo>
                  <a:lnTo>
                    <a:pt x="557" y="116"/>
                  </a:lnTo>
                  <a:cubicBezTo>
                    <a:pt x="644" y="116"/>
                    <a:pt x="715" y="187"/>
                    <a:pt x="715" y="274"/>
                  </a:cubicBezTo>
                  <a:cubicBezTo>
                    <a:pt x="715" y="362"/>
                    <a:pt x="644" y="433"/>
                    <a:pt x="557" y="433"/>
                  </a:cubicBezTo>
                  <a:cubicBezTo>
                    <a:pt x="469" y="433"/>
                    <a:pt x="398" y="362"/>
                    <a:pt x="398" y="274"/>
                  </a:cubicBezTo>
                  <a:cubicBezTo>
                    <a:pt x="398" y="187"/>
                    <a:pt x="469" y="116"/>
                    <a:pt x="557" y="116"/>
                  </a:cubicBezTo>
                  <a:close/>
                  <a:moveTo>
                    <a:pt x="342" y="0"/>
                  </a:moveTo>
                  <a:lnTo>
                    <a:pt x="342" y="0"/>
                  </a:lnTo>
                  <a:cubicBezTo>
                    <a:pt x="410" y="0"/>
                    <a:pt x="466" y="54"/>
                    <a:pt x="469" y="121"/>
                  </a:cubicBezTo>
                  <a:cubicBezTo>
                    <a:pt x="439" y="136"/>
                    <a:pt x="414" y="160"/>
                    <a:pt x="399" y="190"/>
                  </a:cubicBezTo>
                  <a:lnTo>
                    <a:pt x="399" y="172"/>
                  </a:lnTo>
                  <a:cubicBezTo>
                    <a:pt x="375" y="197"/>
                    <a:pt x="331" y="187"/>
                    <a:pt x="324" y="153"/>
                  </a:cubicBezTo>
                  <a:lnTo>
                    <a:pt x="377" y="153"/>
                  </a:lnTo>
                  <a:lnTo>
                    <a:pt x="381" y="135"/>
                  </a:lnTo>
                  <a:lnTo>
                    <a:pt x="322" y="135"/>
                  </a:lnTo>
                  <a:cubicBezTo>
                    <a:pt x="322" y="130"/>
                    <a:pt x="322" y="125"/>
                    <a:pt x="322" y="120"/>
                  </a:cubicBezTo>
                  <a:lnTo>
                    <a:pt x="384" y="120"/>
                  </a:lnTo>
                  <a:lnTo>
                    <a:pt x="388" y="102"/>
                  </a:lnTo>
                  <a:lnTo>
                    <a:pt x="324" y="102"/>
                  </a:lnTo>
                  <a:cubicBezTo>
                    <a:pt x="331" y="71"/>
                    <a:pt x="371" y="57"/>
                    <a:pt x="393" y="79"/>
                  </a:cubicBezTo>
                  <a:lnTo>
                    <a:pt x="399" y="47"/>
                  </a:lnTo>
                  <a:cubicBezTo>
                    <a:pt x="353" y="24"/>
                    <a:pt x="299" y="53"/>
                    <a:pt x="289" y="102"/>
                  </a:cubicBezTo>
                  <a:lnTo>
                    <a:pt x="275" y="102"/>
                  </a:lnTo>
                  <a:lnTo>
                    <a:pt x="272" y="120"/>
                  </a:lnTo>
                  <a:lnTo>
                    <a:pt x="287" y="120"/>
                  </a:lnTo>
                  <a:cubicBezTo>
                    <a:pt x="287" y="125"/>
                    <a:pt x="287" y="130"/>
                    <a:pt x="287" y="135"/>
                  </a:cubicBezTo>
                  <a:lnTo>
                    <a:pt x="275" y="135"/>
                  </a:lnTo>
                  <a:lnTo>
                    <a:pt x="272" y="153"/>
                  </a:lnTo>
                  <a:lnTo>
                    <a:pt x="289" y="153"/>
                  </a:lnTo>
                  <a:cubicBezTo>
                    <a:pt x="298" y="199"/>
                    <a:pt x="345" y="227"/>
                    <a:pt x="389" y="212"/>
                  </a:cubicBezTo>
                  <a:cubicBezTo>
                    <a:pt x="385" y="224"/>
                    <a:pt x="382" y="236"/>
                    <a:pt x="381" y="249"/>
                  </a:cubicBezTo>
                  <a:cubicBezTo>
                    <a:pt x="369" y="253"/>
                    <a:pt x="355" y="255"/>
                    <a:pt x="342" y="255"/>
                  </a:cubicBezTo>
                  <a:cubicBezTo>
                    <a:pt x="271" y="255"/>
                    <a:pt x="214" y="198"/>
                    <a:pt x="214" y="127"/>
                  </a:cubicBezTo>
                  <a:cubicBezTo>
                    <a:pt x="214" y="57"/>
                    <a:pt x="271" y="0"/>
                    <a:pt x="342"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6" name="Freeform 12"/>
            <p:cNvSpPr>
              <a:spLocks noEditPoints="1"/>
            </p:cNvSpPr>
            <p:nvPr/>
          </p:nvSpPr>
          <p:spPr bwMode="auto">
            <a:xfrm>
              <a:off x="1760753" y="5668134"/>
              <a:ext cx="456258" cy="332479"/>
            </a:xfrm>
            <a:custGeom>
              <a:avLst/>
              <a:gdLst>
                <a:gd name="T0" fmla="*/ 123 w 774"/>
                <a:gd name="T1" fmla="*/ 141 h 564"/>
                <a:gd name="T2" fmla="*/ 251 w 774"/>
                <a:gd name="T3" fmla="*/ 141 h 564"/>
                <a:gd name="T4" fmla="*/ 736 w 774"/>
                <a:gd name="T5" fmla="*/ 564 h 564"/>
                <a:gd name="T6" fmla="*/ 603 w 774"/>
                <a:gd name="T7" fmla="*/ 467 h 564"/>
                <a:gd name="T8" fmla="*/ 774 w 774"/>
                <a:gd name="T9" fmla="*/ 363 h 564"/>
                <a:gd name="T10" fmla="*/ 736 w 774"/>
                <a:gd name="T11" fmla="*/ 564 h 564"/>
                <a:gd name="T12" fmla="*/ 686 w 774"/>
                <a:gd name="T13" fmla="*/ 328 h 564"/>
                <a:gd name="T14" fmla="*/ 586 w 774"/>
                <a:gd name="T15" fmla="*/ 160 h 564"/>
                <a:gd name="T16" fmla="*/ 446 w 774"/>
                <a:gd name="T17" fmla="*/ 12 h 564"/>
                <a:gd name="T18" fmla="*/ 284 w 774"/>
                <a:gd name="T19" fmla="*/ 35 h 564"/>
                <a:gd name="T20" fmla="*/ 384 w 774"/>
                <a:gd name="T21" fmla="*/ 56 h 564"/>
                <a:gd name="T22" fmla="*/ 462 w 774"/>
                <a:gd name="T23" fmla="*/ 137 h 564"/>
                <a:gd name="T24" fmla="*/ 453 w 774"/>
                <a:gd name="T25" fmla="*/ 241 h 564"/>
                <a:gd name="T26" fmla="*/ 268 w 774"/>
                <a:gd name="T27" fmla="*/ 247 h 564"/>
                <a:gd name="T28" fmla="*/ 306 w 774"/>
                <a:gd name="T29" fmla="*/ 302 h 564"/>
                <a:gd name="T30" fmla="*/ 553 w 774"/>
                <a:gd name="T31" fmla="*/ 411 h 564"/>
                <a:gd name="T32" fmla="*/ 686 w 774"/>
                <a:gd name="T33" fmla="*/ 328 h 564"/>
                <a:gd name="T34" fmla="*/ 374 w 774"/>
                <a:gd name="T35" fmla="*/ 238 h 564"/>
                <a:gd name="T36" fmla="*/ 0 w 774"/>
                <a:gd name="T37" fmla="*/ 44 h 564"/>
                <a:gd name="T38" fmla="*/ 374 w 774"/>
                <a:gd name="T39" fmla="*/ 238 h 564"/>
                <a:gd name="T40" fmla="*/ 363 w 774"/>
                <a:gd name="T41" fmla="*/ 58 h 564"/>
                <a:gd name="T42" fmla="*/ 359 w 774"/>
                <a:gd name="T43" fmla="*/ 54 h 564"/>
                <a:gd name="T44" fmla="*/ 11 w 774"/>
                <a:gd name="T45" fmla="*/ 54 h 564"/>
                <a:gd name="T46" fmla="*/ 11 w 774"/>
                <a:gd name="T47" fmla="*/ 224 h 564"/>
                <a:gd name="T48" fmla="*/ 16 w 774"/>
                <a:gd name="T49" fmla="*/ 228 h 564"/>
                <a:gd name="T50" fmla="*/ 363 w 774"/>
                <a:gd name="T51" fmla="*/ 58 h 564"/>
                <a:gd name="T52" fmla="*/ 219 w 774"/>
                <a:gd name="T53" fmla="*/ 117 h 564"/>
                <a:gd name="T54" fmla="*/ 191 w 774"/>
                <a:gd name="T55" fmla="*/ 112 h 564"/>
                <a:gd name="T56" fmla="*/ 209 w 774"/>
                <a:gd name="T57" fmla="*/ 134 h 564"/>
                <a:gd name="T58" fmla="*/ 191 w 774"/>
                <a:gd name="T59" fmla="*/ 180 h 564"/>
                <a:gd name="T60" fmla="*/ 183 w 774"/>
                <a:gd name="T61" fmla="*/ 190 h 564"/>
                <a:gd name="T62" fmla="*/ 153 w 774"/>
                <a:gd name="T63" fmla="*/ 155 h 564"/>
                <a:gd name="T64" fmla="*/ 183 w 774"/>
                <a:gd name="T65" fmla="*/ 165 h 564"/>
                <a:gd name="T66" fmla="*/ 168 w 774"/>
                <a:gd name="T67" fmla="*/ 140 h 564"/>
                <a:gd name="T68" fmla="*/ 183 w 774"/>
                <a:gd name="T69" fmla="*/ 98 h 564"/>
                <a:gd name="T70" fmla="*/ 191 w 774"/>
                <a:gd name="T71" fmla="*/ 92 h 564"/>
                <a:gd name="T72" fmla="*/ 219 w 774"/>
                <a:gd name="T73" fmla="*/ 117 h 564"/>
                <a:gd name="T74" fmla="*/ 183 w 774"/>
                <a:gd name="T75" fmla="*/ 112 h 564"/>
                <a:gd name="T76" fmla="*/ 183 w 774"/>
                <a:gd name="T77" fmla="*/ 112 h 564"/>
                <a:gd name="T78" fmla="*/ 191 w 774"/>
                <a:gd name="T79" fmla="*/ 165 h 564"/>
                <a:gd name="T80" fmla="*/ 191 w 774"/>
                <a:gd name="T81" fmla="*/ 165 h 564"/>
                <a:gd name="T82" fmla="*/ 20 w 774"/>
                <a:gd name="T83" fmla="*/ 219 h 564"/>
                <a:gd name="T84" fmla="*/ 354 w 774"/>
                <a:gd name="T85" fmla="*/ 63 h 564"/>
                <a:gd name="T86" fmla="*/ 20 w 774"/>
                <a:gd name="T87" fmla="*/ 219 h 564"/>
                <a:gd name="T88" fmla="*/ 38 w 774"/>
                <a:gd name="T89" fmla="*/ 182 h 564"/>
                <a:gd name="T90" fmla="*/ 68 w 774"/>
                <a:gd name="T91" fmla="*/ 205 h 564"/>
                <a:gd name="T92" fmla="*/ 336 w 774"/>
                <a:gd name="T93" fmla="*/ 182 h 564"/>
                <a:gd name="T94" fmla="*/ 336 w 774"/>
                <a:gd name="T95" fmla="*/ 205 h 564"/>
                <a:gd name="T96" fmla="*/ 336 w 774"/>
                <a:gd name="T97" fmla="*/ 182 h 564"/>
                <a:gd name="T98" fmla="*/ 307 w 774"/>
                <a:gd name="T99" fmla="*/ 77 h 564"/>
                <a:gd name="T100" fmla="*/ 336 w 774"/>
                <a:gd name="T101" fmla="*/ 100 h 564"/>
                <a:gd name="T102" fmla="*/ 68 w 774"/>
                <a:gd name="T103" fmla="*/ 77 h 564"/>
                <a:gd name="T104" fmla="*/ 38 w 774"/>
                <a:gd name="T105" fmla="*/ 77 h 564"/>
                <a:gd name="T106" fmla="*/ 68 w 774"/>
                <a:gd name="T107" fmla="*/ 7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4" h="564">
                  <a:moveTo>
                    <a:pt x="187" y="205"/>
                  </a:moveTo>
                  <a:cubicBezTo>
                    <a:pt x="152" y="205"/>
                    <a:pt x="123" y="176"/>
                    <a:pt x="123" y="141"/>
                  </a:cubicBezTo>
                  <a:cubicBezTo>
                    <a:pt x="123" y="106"/>
                    <a:pt x="152" y="77"/>
                    <a:pt x="187" y="77"/>
                  </a:cubicBezTo>
                  <a:cubicBezTo>
                    <a:pt x="222" y="77"/>
                    <a:pt x="251" y="106"/>
                    <a:pt x="251" y="141"/>
                  </a:cubicBezTo>
                  <a:cubicBezTo>
                    <a:pt x="251" y="176"/>
                    <a:pt x="222" y="205"/>
                    <a:pt x="187" y="205"/>
                  </a:cubicBezTo>
                  <a:close/>
                  <a:moveTo>
                    <a:pt x="736" y="564"/>
                  </a:moveTo>
                  <a:lnTo>
                    <a:pt x="736" y="564"/>
                  </a:lnTo>
                  <a:lnTo>
                    <a:pt x="603" y="467"/>
                  </a:lnTo>
                  <a:lnTo>
                    <a:pt x="704" y="324"/>
                  </a:lnTo>
                  <a:lnTo>
                    <a:pt x="774" y="363"/>
                  </a:lnTo>
                  <a:lnTo>
                    <a:pt x="774" y="564"/>
                  </a:lnTo>
                  <a:lnTo>
                    <a:pt x="736" y="564"/>
                  </a:lnTo>
                  <a:close/>
                  <a:moveTo>
                    <a:pt x="686" y="328"/>
                  </a:moveTo>
                  <a:lnTo>
                    <a:pt x="686" y="328"/>
                  </a:lnTo>
                  <a:cubicBezTo>
                    <a:pt x="666" y="314"/>
                    <a:pt x="649" y="306"/>
                    <a:pt x="634" y="289"/>
                  </a:cubicBezTo>
                  <a:cubicBezTo>
                    <a:pt x="618" y="270"/>
                    <a:pt x="626" y="250"/>
                    <a:pt x="586" y="160"/>
                  </a:cubicBezTo>
                  <a:cubicBezTo>
                    <a:pt x="576" y="137"/>
                    <a:pt x="565" y="116"/>
                    <a:pt x="548" y="104"/>
                  </a:cubicBezTo>
                  <a:cubicBezTo>
                    <a:pt x="505" y="74"/>
                    <a:pt x="481" y="21"/>
                    <a:pt x="446" y="12"/>
                  </a:cubicBezTo>
                  <a:cubicBezTo>
                    <a:pt x="393" y="0"/>
                    <a:pt x="303" y="0"/>
                    <a:pt x="289" y="19"/>
                  </a:cubicBezTo>
                  <a:cubicBezTo>
                    <a:pt x="284" y="24"/>
                    <a:pt x="283" y="30"/>
                    <a:pt x="284" y="35"/>
                  </a:cubicBezTo>
                  <a:lnTo>
                    <a:pt x="383" y="35"/>
                  </a:lnTo>
                  <a:lnTo>
                    <a:pt x="384" y="56"/>
                  </a:lnTo>
                  <a:cubicBezTo>
                    <a:pt x="391" y="57"/>
                    <a:pt x="404" y="60"/>
                    <a:pt x="408" y="63"/>
                  </a:cubicBezTo>
                  <a:cubicBezTo>
                    <a:pt x="418" y="69"/>
                    <a:pt x="450" y="113"/>
                    <a:pt x="462" y="137"/>
                  </a:cubicBezTo>
                  <a:cubicBezTo>
                    <a:pt x="472" y="156"/>
                    <a:pt x="482" y="181"/>
                    <a:pt x="480" y="199"/>
                  </a:cubicBezTo>
                  <a:cubicBezTo>
                    <a:pt x="478" y="218"/>
                    <a:pt x="472" y="225"/>
                    <a:pt x="453" y="241"/>
                  </a:cubicBezTo>
                  <a:cubicBezTo>
                    <a:pt x="439" y="252"/>
                    <a:pt x="407" y="251"/>
                    <a:pt x="375" y="247"/>
                  </a:cubicBezTo>
                  <a:lnTo>
                    <a:pt x="268" y="247"/>
                  </a:lnTo>
                  <a:cubicBezTo>
                    <a:pt x="261" y="252"/>
                    <a:pt x="256" y="261"/>
                    <a:pt x="254" y="276"/>
                  </a:cubicBezTo>
                  <a:cubicBezTo>
                    <a:pt x="253" y="292"/>
                    <a:pt x="293" y="298"/>
                    <a:pt x="306" y="302"/>
                  </a:cubicBezTo>
                  <a:cubicBezTo>
                    <a:pt x="375" y="317"/>
                    <a:pt x="390" y="318"/>
                    <a:pt x="417" y="334"/>
                  </a:cubicBezTo>
                  <a:cubicBezTo>
                    <a:pt x="470" y="365"/>
                    <a:pt x="469" y="394"/>
                    <a:pt x="553" y="411"/>
                  </a:cubicBezTo>
                  <a:cubicBezTo>
                    <a:pt x="564" y="413"/>
                    <a:pt x="584" y="426"/>
                    <a:pt x="605" y="441"/>
                  </a:cubicBezTo>
                  <a:lnTo>
                    <a:pt x="686" y="328"/>
                  </a:lnTo>
                  <a:close/>
                  <a:moveTo>
                    <a:pt x="374" y="238"/>
                  </a:moveTo>
                  <a:lnTo>
                    <a:pt x="374" y="238"/>
                  </a:lnTo>
                  <a:lnTo>
                    <a:pt x="0" y="238"/>
                  </a:lnTo>
                  <a:lnTo>
                    <a:pt x="0" y="44"/>
                  </a:lnTo>
                  <a:lnTo>
                    <a:pt x="374" y="44"/>
                  </a:lnTo>
                  <a:cubicBezTo>
                    <a:pt x="374" y="109"/>
                    <a:pt x="374" y="173"/>
                    <a:pt x="374" y="238"/>
                  </a:cubicBezTo>
                  <a:close/>
                  <a:moveTo>
                    <a:pt x="363" y="58"/>
                  </a:moveTo>
                  <a:lnTo>
                    <a:pt x="363" y="58"/>
                  </a:lnTo>
                  <a:lnTo>
                    <a:pt x="363" y="54"/>
                  </a:lnTo>
                  <a:lnTo>
                    <a:pt x="359" y="54"/>
                  </a:lnTo>
                  <a:lnTo>
                    <a:pt x="16" y="54"/>
                  </a:lnTo>
                  <a:lnTo>
                    <a:pt x="11" y="54"/>
                  </a:lnTo>
                  <a:lnTo>
                    <a:pt x="11" y="58"/>
                  </a:lnTo>
                  <a:lnTo>
                    <a:pt x="11" y="224"/>
                  </a:lnTo>
                  <a:lnTo>
                    <a:pt x="11" y="228"/>
                  </a:lnTo>
                  <a:lnTo>
                    <a:pt x="16" y="228"/>
                  </a:lnTo>
                  <a:lnTo>
                    <a:pt x="363" y="228"/>
                  </a:lnTo>
                  <a:cubicBezTo>
                    <a:pt x="363" y="172"/>
                    <a:pt x="363" y="115"/>
                    <a:pt x="363" y="58"/>
                  </a:cubicBezTo>
                  <a:close/>
                  <a:moveTo>
                    <a:pt x="219" y="117"/>
                  </a:moveTo>
                  <a:lnTo>
                    <a:pt x="219" y="117"/>
                  </a:lnTo>
                  <a:lnTo>
                    <a:pt x="198" y="120"/>
                  </a:lnTo>
                  <a:cubicBezTo>
                    <a:pt x="197" y="116"/>
                    <a:pt x="196" y="114"/>
                    <a:pt x="191" y="112"/>
                  </a:cubicBezTo>
                  <a:lnTo>
                    <a:pt x="191" y="128"/>
                  </a:lnTo>
                  <a:cubicBezTo>
                    <a:pt x="199" y="130"/>
                    <a:pt x="205" y="132"/>
                    <a:pt x="209" y="134"/>
                  </a:cubicBezTo>
                  <a:cubicBezTo>
                    <a:pt x="229" y="144"/>
                    <a:pt x="223" y="171"/>
                    <a:pt x="203" y="178"/>
                  </a:cubicBezTo>
                  <a:cubicBezTo>
                    <a:pt x="200" y="179"/>
                    <a:pt x="196" y="179"/>
                    <a:pt x="191" y="180"/>
                  </a:cubicBezTo>
                  <a:lnTo>
                    <a:pt x="191" y="190"/>
                  </a:lnTo>
                  <a:lnTo>
                    <a:pt x="183" y="190"/>
                  </a:lnTo>
                  <a:lnTo>
                    <a:pt x="183" y="180"/>
                  </a:lnTo>
                  <a:cubicBezTo>
                    <a:pt x="167" y="178"/>
                    <a:pt x="156" y="172"/>
                    <a:pt x="153" y="155"/>
                  </a:cubicBezTo>
                  <a:lnTo>
                    <a:pt x="175" y="153"/>
                  </a:lnTo>
                  <a:cubicBezTo>
                    <a:pt x="176" y="159"/>
                    <a:pt x="178" y="162"/>
                    <a:pt x="183" y="165"/>
                  </a:cubicBezTo>
                  <a:lnTo>
                    <a:pt x="183" y="146"/>
                  </a:lnTo>
                  <a:cubicBezTo>
                    <a:pt x="176" y="144"/>
                    <a:pt x="171" y="142"/>
                    <a:pt x="168" y="140"/>
                  </a:cubicBezTo>
                  <a:cubicBezTo>
                    <a:pt x="154" y="134"/>
                    <a:pt x="153" y="115"/>
                    <a:pt x="163" y="105"/>
                  </a:cubicBezTo>
                  <a:cubicBezTo>
                    <a:pt x="168" y="100"/>
                    <a:pt x="174" y="98"/>
                    <a:pt x="183" y="98"/>
                  </a:cubicBezTo>
                  <a:lnTo>
                    <a:pt x="183" y="92"/>
                  </a:lnTo>
                  <a:lnTo>
                    <a:pt x="191" y="92"/>
                  </a:lnTo>
                  <a:lnTo>
                    <a:pt x="191" y="98"/>
                  </a:lnTo>
                  <a:cubicBezTo>
                    <a:pt x="205" y="98"/>
                    <a:pt x="215" y="103"/>
                    <a:pt x="219" y="117"/>
                  </a:cubicBezTo>
                  <a:close/>
                  <a:moveTo>
                    <a:pt x="183" y="112"/>
                  </a:moveTo>
                  <a:lnTo>
                    <a:pt x="183" y="112"/>
                  </a:lnTo>
                  <a:cubicBezTo>
                    <a:pt x="175" y="114"/>
                    <a:pt x="175" y="123"/>
                    <a:pt x="183" y="126"/>
                  </a:cubicBezTo>
                  <a:lnTo>
                    <a:pt x="183" y="112"/>
                  </a:lnTo>
                  <a:close/>
                  <a:moveTo>
                    <a:pt x="191" y="165"/>
                  </a:moveTo>
                  <a:lnTo>
                    <a:pt x="191" y="165"/>
                  </a:lnTo>
                  <a:cubicBezTo>
                    <a:pt x="203" y="163"/>
                    <a:pt x="204" y="152"/>
                    <a:pt x="191" y="148"/>
                  </a:cubicBezTo>
                  <a:lnTo>
                    <a:pt x="191" y="165"/>
                  </a:lnTo>
                  <a:close/>
                  <a:moveTo>
                    <a:pt x="20" y="219"/>
                  </a:moveTo>
                  <a:lnTo>
                    <a:pt x="20" y="219"/>
                  </a:lnTo>
                  <a:lnTo>
                    <a:pt x="354" y="219"/>
                  </a:lnTo>
                  <a:lnTo>
                    <a:pt x="354" y="63"/>
                  </a:lnTo>
                  <a:lnTo>
                    <a:pt x="20" y="63"/>
                  </a:lnTo>
                  <a:lnTo>
                    <a:pt x="20" y="219"/>
                  </a:lnTo>
                  <a:close/>
                  <a:moveTo>
                    <a:pt x="38" y="182"/>
                  </a:moveTo>
                  <a:lnTo>
                    <a:pt x="38" y="182"/>
                  </a:lnTo>
                  <a:lnTo>
                    <a:pt x="38" y="205"/>
                  </a:lnTo>
                  <a:lnTo>
                    <a:pt x="68" y="205"/>
                  </a:lnTo>
                  <a:cubicBezTo>
                    <a:pt x="67" y="192"/>
                    <a:pt x="55" y="182"/>
                    <a:pt x="38" y="182"/>
                  </a:cubicBezTo>
                  <a:close/>
                  <a:moveTo>
                    <a:pt x="336" y="182"/>
                  </a:moveTo>
                  <a:lnTo>
                    <a:pt x="336" y="182"/>
                  </a:lnTo>
                  <a:lnTo>
                    <a:pt x="336" y="205"/>
                  </a:lnTo>
                  <a:lnTo>
                    <a:pt x="307" y="205"/>
                  </a:lnTo>
                  <a:cubicBezTo>
                    <a:pt x="307" y="192"/>
                    <a:pt x="320" y="182"/>
                    <a:pt x="336" y="182"/>
                  </a:cubicBezTo>
                  <a:close/>
                  <a:moveTo>
                    <a:pt x="307" y="77"/>
                  </a:moveTo>
                  <a:lnTo>
                    <a:pt x="307" y="77"/>
                  </a:lnTo>
                  <a:lnTo>
                    <a:pt x="336" y="77"/>
                  </a:lnTo>
                  <a:lnTo>
                    <a:pt x="336" y="100"/>
                  </a:lnTo>
                  <a:cubicBezTo>
                    <a:pt x="320" y="100"/>
                    <a:pt x="307" y="90"/>
                    <a:pt x="307" y="77"/>
                  </a:cubicBezTo>
                  <a:close/>
                  <a:moveTo>
                    <a:pt x="68" y="77"/>
                  </a:moveTo>
                  <a:lnTo>
                    <a:pt x="68" y="77"/>
                  </a:lnTo>
                  <a:lnTo>
                    <a:pt x="38" y="77"/>
                  </a:lnTo>
                  <a:lnTo>
                    <a:pt x="38" y="100"/>
                  </a:lnTo>
                  <a:cubicBezTo>
                    <a:pt x="55" y="100"/>
                    <a:pt x="68" y="90"/>
                    <a:pt x="68"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7" name="Freeform 13"/>
            <p:cNvSpPr>
              <a:spLocks noEditPoints="1"/>
            </p:cNvSpPr>
            <p:nvPr/>
          </p:nvSpPr>
          <p:spPr bwMode="auto">
            <a:xfrm>
              <a:off x="3027337" y="5555869"/>
              <a:ext cx="387171" cy="377097"/>
            </a:xfrm>
            <a:custGeom>
              <a:avLst/>
              <a:gdLst>
                <a:gd name="T0" fmla="*/ 68 w 657"/>
                <a:gd name="T1" fmla="*/ 639 h 639"/>
                <a:gd name="T2" fmla="*/ 0 w 657"/>
                <a:gd name="T3" fmla="*/ 569 h 639"/>
                <a:gd name="T4" fmla="*/ 31 w 657"/>
                <a:gd name="T5" fmla="*/ 313 h 639"/>
                <a:gd name="T6" fmla="*/ 68 w 657"/>
                <a:gd name="T7" fmla="*/ 265 h 639"/>
                <a:gd name="T8" fmla="*/ 589 w 657"/>
                <a:gd name="T9" fmla="*/ 253 h 639"/>
                <a:gd name="T10" fmla="*/ 589 w 657"/>
                <a:gd name="T11" fmla="*/ 313 h 639"/>
                <a:gd name="T12" fmla="*/ 657 w 657"/>
                <a:gd name="T13" fmla="*/ 344 h 639"/>
                <a:gd name="T14" fmla="*/ 589 w 657"/>
                <a:gd name="T15" fmla="*/ 569 h 639"/>
                <a:gd name="T16" fmla="*/ 214 w 657"/>
                <a:gd name="T17" fmla="*/ 21 h 639"/>
                <a:gd name="T18" fmla="*/ 214 w 657"/>
                <a:gd name="T19" fmla="*/ 227 h 639"/>
                <a:gd name="T20" fmla="*/ 443 w 657"/>
                <a:gd name="T21" fmla="*/ 63 h 639"/>
                <a:gd name="T22" fmla="*/ 214 w 657"/>
                <a:gd name="T23" fmla="*/ 21 h 639"/>
                <a:gd name="T24" fmla="*/ 241 w 657"/>
                <a:gd name="T25" fmla="*/ 71 h 639"/>
                <a:gd name="T26" fmla="*/ 416 w 657"/>
                <a:gd name="T27" fmla="*/ 92 h 639"/>
                <a:gd name="T28" fmla="*/ 241 w 657"/>
                <a:gd name="T29" fmla="*/ 71 h 639"/>
                <a:gd name="T30" fmla="*/ 241 w 657"/>
                <a:gd name="T31" fmla="*/ 126 h 639"/>
                <a:gd name="T32" fmla="*/ 416 w 657"/>
                <a:gd name="T33" fmla="*/ 147 h 639"/>
                <a:gd name="T34" fmla="*/ 241 w 657"/>
                <a:gd name="T35" fmla="*/ 126 h 639"/>
                <a:gd name="T36" fmla="*/ 241 w 657"/>
                <a:gd name="T37" fmla="*/ 181 h 639"/>
                <a:gd name="T38" fmla="*/ 416 w 657"/>
                <a:gd name="T39" fmla="*/ 201 h 639"/>
                <a:gd name="T40" fmla="*/ 241 w 657"/>
                <a:gd name="T41" fmla="*/ 181 h 639"/>
                <a:gd name="T42" fmla="*/ 192 w 657"/>
                <a:gd name="T43" fmla="*/ 238 h 639"/>
                <a:gd name="T44" fmla="*/ 192 w 657"/>
                <a:gd name="T45" fmla="*/ 0 h 639"/>
                <a:gd name="T46" fmla="*/ 371 w 657"/>
                <a:gd name="T47" fmla="*/ 0 h 639"/>
                <a:gd name="T48" fmla="*/ 376 w 657"/>
                <a:gd name="T49" fmla="*/ 1 h 639"/>
                <a:gd name="T50" fmla="*/ 465 w 657"/>
                <a:gd name="T51" fmla="*/ 50 h 639"/>
                <a:gd name="T52" fmla="*/ 465 w 657"/>
                <a:gd name="T53" fmla="*/ 238 h 639"/>
                <a:gd name="T54" fmla="*/ 454 w 657"/>
                <a:gd name="T55" fmla="*/ 249 h 639"/>
                <a:gd name="T56" fmla="*/ 192 w 657"/>
                <a:gd name="T57" fmla="*/ 249 h 639"/>
                <a:gd name="T58" fmla="*/ 602 w 657"/>
                <a:gd name="T59" fmla="*/ 388 h 639"/>
                <a:gd name="T60" fmla="*/ 582 w 657"/>
                <a:gd name="T61" fmla="*/ 368 h 639"/>
                <a:gd name="T62" fmla="*/ 622 w 657"/>
                <a:gd name="T63" fmla="*/ 368 h 639"/>
                <a:gd name="T64" fmla="*/ 123 w 657"/>
                <a:gd name="T65" fmla="*/ 584 h 639"/>
                <a:gd name="T66" fmla="*/ 534 w 657"/>
                <a:gd name="T67" fmla="*/ 584 h 639"/>
                <a:gd name="T68" fmla="*/ 534 w 657"/>
                <a:gd name="T69" fmla="*/ 613 h 639"/>
                <a:gd name="T70" fmla="*/ 109 w 657"/>
                <a:gd name="T71" fmla="*/ 598 h 639"/>
                <a:gd name="T72" fmla="*/ 46 w 657"/>
                <a:gd name="T73" fmla="*/ 354 h 639"/>
                <a:gd name="T74" fmla="*/ 98 w 657"/>
                <a:gd name="T75" fmla="*/ 354 h 639"/>
                <a:gd name="T76" fmla="*/ 109 w 657"/>
                <a:gd name="T77" fmla="*/ 371 h 639"/>
                <a:gd name="T78" fmla="*/ 46 w 657"/>
                <a:gd name="T79" fmla="*/ 382 h 639"/>
                <a:gd name="T80" fmla="*/ 35 w 657"/>
                <a:gd name="T81" fmla="*/ 364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7" h="639">
                  <a:moveTo>
                    <a:pt x="589" y="639"/>
                  </a:moveTo>
                  <a:lnTo>
                    <a:pt x="68" y="639"/>
                  </a:lnTo>
                  <a:lnTo>
                    <a:pt x="68" y="569"/>
                  </a:lnTo>
                  <a:lnTo>
                    <a:pt x="0" y="569"/>
                  </a:lnTo>
                  <a:lnTo>
                    <a:pt x="0" y="344"/>
                  </a:lnTo>
                  <a:lnTo>
                    <a:pt x="31" y="313"/>
                  </a:lnTo>
                  <a:lnTo>
                    <a:pt x="68" y="313"/>
                  </a:lnTo>
                  <a:lnTo>
                    <a:pt x="68" y="265"/>
                  </a:lnTo>
                  <a:lnTo>
                    <a:pt x="589" y="265"/>
                  </a:lnTo>
                  <a:lnTo>
                    <a:pt x="589" y="253"/>
                  </a:lnTo>
                  <a:lnTo>
                    <a:pt x="589" y="253"/>
                  </a:lnTo>
                  <a:lnTo>
                    <a:pt x="589" y="313"/>
                  </a:lnTo>
                  <a:lnTo>
                    <a:pt x="626" y="313"/>
                  </a:lnTo>
                  <a:lnTo>
                    <a:pt x="657" y="344"/>
                  </a:lnTo>
                  <a:lnTo>
                    <a:pt x="657" y="569"/>
                  </a:lnTo>
                  <a:lnTo>
                    <a:pt x="589" y="569"/>
                  </a:lnTo>
                  <a:lnTo>
                    <a:pt x="589" y="639"/>
                  </a:lnTo>
                  <a:close/>
                  <a:moveTo>
                    <a:pt x="214" y="21"/>
                  </a:moveTo>
                  <a:lnTo>
                    <a:pt x="214" y="21"/>
                  </a:lnTo>
                  <a:lnTo>
                    <a:pt x="214" y="227"/>
                  </a:lnTo>
                  <a:lnTo>
                    <a:pt x="443" y="227"/>
                  </a:lnTo>
                  <a:lnTo>
                    <a:pt x="443" y="63"/>
                  </a:lnTo>
                  <a:lnTo>
                    <a:pt x="368" y="21"/>
                  </a:lnTo>
                  <a:lnTo>
                    <a:pt x="214" y="21"/>
                  </a:lnTo>
                  <a:close/>
                  <a:moveTo>
                    <a:pt x="241" y="71"/>
                  </a:moveTo>
                  <a:lnTo>
                    <a:pt x="241" y="71"/>
                  </a:lnTo>
                  <a:lnTo>
                    <a:pt x="416" y="71"/>
                  </a:lnTo>
                  <a:lnTo>
                    <a:pt x="416" y="92"/>
                  </a:lnTo>
                  <a:lnTo>
                    <a:pt x="241" y="92"/>
                  </a:lnTo>
                  <a:lnTo>
                    <a:pt x="241" y="71"/>
                  </a:lnTo>
                  <a:close/>
                  <a:moveTo>
                    <a:pt x="241" y="126"/>
                  </a:moveTo>
                  <a:lnTo>
                    <a:pt x="241" y="126"/>
                  </a:lnTo>
                  <a:lnTo>
                    <a:pt x="416" y="126"/>
                  </a:lnTo>
                  <a:lnTo>
                    <a:pt x="416" y="147"/>
                  </a:lnTo>
                  <a:lnTo>
                    <a:pt x="241" y="147"/>
                  </a:lnTo>
                  <a:lnTo>
                    <a:pt x="241" y="126"/>
                  </a:lnTo>
                  <a:close/>
                  <a:moveTo>
                    <a:pt x="241" y="181"/>
                  </a:moveTo>
                  <a:lnTo>
                    <a:pt x="241" y="181"/>
                  </a:lnTo>
                  <a:lnTo>
                    <a:pt x="416" y="181"/>
                  </a:lnTo>
                  <a:lnTo>
                    <a:pt x="416" y="201"/>
                  </a:lnTo>
                  <a:lnTo>
                    <a:pt x="241" y="201"/>
                  </a:lnTo>
                  <a:lnTo>
                    <a:pt x="241" y="181"/>
                  </a:lnTo>
                  <a:close/>
                  <a:moveTo>
                    <a:pt x="192" y="238"/>
                  </a:moveTo>
                  <a:lnTo>
                    <a:pt x="192" y="238"/>
                  </a:lnTo>
                  <a:lnTo>
                    <a:pt x="192" y="11"/>
                  </a:lnTo>
                  <a:lnTo>
                    <a:pt x="192" y="0"/>
                  </a:lnTo>
                  <a:lnTo>
                    <a:pt x="203" y="0"/>
                  </a:lnTo>
                  <a:lnTo>
                    <a:pt x="371" y="0"/>
                  </a:lnTo>
                  <a:lnTo>
                    <a:pt x="373" y="0"/>
                  </a:lnTo>
                  <a:lnTo>
                    <a:pt x="376" y="1"/>
                  </a:lnTo>
                  <a:lnTo>
                    <a:pt x="459" y="47"/>
                  </a:lnTo>
                  <a:lnTo>
                    <a:pt x="465" y="50"/>
                  </a:lnTo>
                  <a:lnTo>
                    <a:pt x="465" y="56"/>
                  </a:lnTo>
                  <a:lnTo>
                    <a:pt x="465" y="238"/>
                  </a:lnTo>
                  <a:lnTo>
                    <a:pt x="465" y="249"/>
                  </a:lnTo>
                  <a:lnTo>
                    <a:pt x="454" y="249"/>
                  </a:lnTo>
                  <a:lnTo>
                    <a:pt x="203" y="249"/>
                  </a:lnTo>
                  <a:lnTo>
                    <a:pt x="192" y="249"/>
                  </a:lnTo>
                  <a:lnTo>
                    <a:pt x="192" y="238"/>
                  </a:lnTo>
                  <a:close/>
                  <a:moveTo>
                    <a:pt x="602" y="388"/>
                  </a:moveTo>
                  <a:lnTo>
                    <a:pt x="602" y="388"/>
                  </a:lnTo>
                  <a:cubicBezTo>
                    <a:pt x="591" y="388"/>
                    <a:pt x="582" y="379"/>
                    <a:pt x="582" y="368"/>
                  </a:cubicBezTo>
                  <a:cubicBezTo>
                    <a:pt x="582" y="357"/>
                    <a:pt x="591" y="348"/>
                    <a:pt x="602" y="348"/>
                  </a:cubicBezTo>
                  <a:cubicBezTo>
                    <a:pt x="613" y="348"/>
                    <a:pt x="622" y="357"/>
                    <a:pt x="622" y="368"/>
                  </a:cubicBezTo>
                  <a:cubicBezTo>
                    <a:pt x="622" y="379"/>
                    <a:pt x="613" y="388"/>
                    <a:pt x="602" y="388"/>
                  </a:cubicBezTo>
                  <a:close/>
                  <a:moveTo>
                    <a:pt x="123" y="584"/>
                  </a:moveTo>
                  <a:lnTo>
                    <a:pt x="123" y="584"/>
                  </a:lnTo>
                  <a:lnTo>
                    <a:pt x="534" y="584"/>
                  </a:lnTo>
                  <a:cubicBezTo>
                    <a:pt x="542" y="584"/>
                    <a:pt x="549" y="590"/>
                    <a:pt x="549" y="598"/>
                  </a:cubicBezTo>
                  <a:cubicBezTo>
                    <a:pt x="549" y="606"/>
                    <a:pt x="542" y="613"/>
                    <a:pt x="534" y="613"/>
                  </a:cubicBezTo>
                  <a:lnTo>
                    <a:pt x="123" y="613"/>
                  </a:lnTo>
                  <a:cubicBezTo>
                    <a:pt x="115" y="613"/>
                    <a:pt x="109" y="606"/>
                    <a:pt x="109" y="598"/>
                  </a:cubicBezTo>
                  <a:cubicBezTo>
                    <a:pt x="109" y="590"/>
                    <a:pt x="115" y="584"/>
                    <a:pt x="123" y="584"/>
                  </a:cubicBezTo>
                  <a:close/>
                  <a:moveTo>
                    <a:pt x="46" y="354"/>
                  </a:moveTo>
                  <a:lnTo>
                    <a:pt x="46" y="354"/>
                  </a:lnTo>
                  <a:lnTo>
                    <a:pt x="98" y="354"/>
                  </a:lnTo>
                  <a:cubicBezTo>
                    <a:pt x="104" y="354"/>
                    <a:pt x="109" y="358"/>
                    <a:pt x="109" y="364"/>
                  </a:cubicBezTo>
                  <a:lnTo>
                    <a:pt x="109" y="371"/>
                  </a:lnTo>
                  <a:cubicBezTo>
                    <a:pt x="109" y="377"/>
                    <a:pt x="104" y="382"/>
                    <a:pt x="98" y="382"/>
                  </a:cubicBezTo>
                  <a:lnTo>
                    <a:pt x="46" y="382"/>
                  </a:lnTo>
                  <a:cubicBezTo>
                    <a:pt x="40" y="382"/>
                    <a:pt x="35" y="377"/>
                    <a:pt x="35" y="371"/>
                  </a:cubicBezTo>
                  <a:lnTo>
                    <a:pt x="35" y="364"/>
                  </a:lnTo>
                  <a:cubicBezTo>
                    <a:pt x="35" y="358"/>
                    <a:pt x="40" y="354"/>
                    <a:pt x="46" y="354"/>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8" name="Freeform 14"/>
            <p:cNvSpPr>
              <a:spLocks noEditPoints="1"/>
            </p:cNvSpPr>
            <p:nvPr/>
          </p:nvSpPr>
          <p:spPr bwMode="auto">
            <a:xfrm>
              <a:off x="1239726" y="5643666"/>
              <a:ext cx="356946" cy="355508"/>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9" name="Freeform 15"/>
            <p:cNvSpPr>
              <a:spLocks noEditPoints="1"/>
            </p:cNvSpPr>
            <p:nvPr/>
          </p:nvSpPr>
          <p:spPr bwMode="auto">
            <a:xfrm>
              <a:off x="1167761" y="3932339"/>
              <a:ext cx="440426" cy="372779"/>
            </a:xfrm>
            <a:custGeom>
              <a:avLst/>
              <a:gdLst>
                <a:gd name="T0" fmla="*/ 140 w 747"/>
                <a:gd name="T1" fmla="*/ 38 h 632"/>
                <a:gd name="T2" fmla="*/ 248 w 747"/>
                <a:gd name="T3" fmla="*/ 38 h 632"/>
                <a:gd name="T4" fmla="*/ 248 w 747"/>
                <a:gd name="T5" fmla="*/ 93 h 632"/>
                <a:gd name="T6" fmla="*/ 140 w 747"/>
                <a:gd name="T7" fmla="*/ 199 h 632"/>
                <a:gd name="T8" fmla="*/ 140 w 747"/>
                <a:gd name="T9" fmla="*/ 38 h 632"/>
                <a:gd name="T10" fmla="*/ 664 w 747"/>
                <a:gd name="T11" fmla="*/ 391 h 632"/>
                <a:gd name="T12" fmla="*/ 664 w 747"/>
                <a:gd name="T13" fmla="*/ 391 h 632"/>
                <a:gd name="T14" fmla="*/ 664 w 747"/>
                <a:gd name="T15" fmla="*/ 632 h 632"/>
                <a:gd name="T16" fmla="*/ 67 w 747"/>
                <a:gd name="T17" fmla="*/ 632 h 632"/>
                <a:gd name="T18" fmla="*/ 67 w 747"/>
                <a:gd name="T19" fmla="*/ 408 h 632"/>
                <a:gd name="T20" fmla="*/ 47 w 747"/>
                <a:gd name="T21" fmla="*/ 428 h 632"/>
                <a:gd name="T22" fmla="*/ 0 w 747"/>
                <a:gd name="T23" fmla="*/ 382 h 632"/>
                <a:gd name="T24" fmla="*/ 372 w 747"/>
                <a:gd name="T25" fmla="*/ 0 h 632"/>
                <a:gd name="T26" fmla="*/ 747 w 747"/>
                <a:gd name="T27" fmla="*/ 382 h 632"/>
                <a:gd name="T28" fmla="*/ 700 w 747"/>
                <a:gd name="T29" fmla="*/ 428 h 632"/>
                <a:gd name="T30" fmla="*/ 664 w 747"/>
                <a:gd name="T31" fmla="*/ 391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7" h="632">
                  <a:moveTo>
                    <a:pt x="140" y="38"/>
                  </a:moveTo>
                  <a:lnTo>
                    <a:pt x="248" y="38"/>
                  </a:lnTo>
                  <a:lnTo>
                    <a:pt x="248" y="93"/>
                  </a:lnTo>
                  <a:lnTo>
                    <a:pt x="140" y="199"/>
                  </a:lnTo>
                  <a:lnTo>
                    <a:pt x="140" y="38"/>
                  </a:lnTo>
                  <a:close/>
                  <a:moveTo>
                    <a:pt x="664" y="391"/>
                  </a:moveTo>
                  <a:lnTo>
                    <a:pt x="664" y="391"/>
                  </a:lnTo>
                  <a:lnTo>
                    <a:pt x="664" y="632"/>
                  </a:lnTo>
                  <a:lnTo>
                    <a:pt x="67" y="632"/>
                  </a:lnTo>
                  <a:lnTo>
                    <a:pt x="67" y="408"/>
                  </a:lnTo>
                  <a:lnTo>
                    <a:pt x="47" y="428"/>
                  </a:lnTo>
                  <a:lnTo>
                    <a:pt x="0" y="382"/>
                  </a:lnTo>
                  <a:lnTo>
                    <a:pt x="372" y="0"/>
                  </a:lnTo>
                  <a:lnTo>
                    <a:pt x="747" y="382"/>
                  </a:lnTo>
                  <a:lnTo>
                    <a:pt x="700" y="428"/>
                  </a:lnTo>
                  <a:lnTo>
                    <a:pt x="664" y="391"/>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20" name="组合 119"/>
            <p:cNvGrpSpPr/>
            <p:nvPr/>
          </p:nvGrpSpPr>
          <p:grpSpPr>
            <a:xfrm>
              <a:off x="3531050" y="5590412"/>
              <a:ext cx="387171" cy="385733"/>
              <a:chOff x="3490913" y="1054100"/>
              <a:chExt cx="427037" cy="425451"/>
            </a:xfrm>
            <a:grpFill/>
          </p:grpSpPr>
          <p:sp>
            <p:nvSpPr>
              <p:cNvPr id="160" name="Freeform 16"/>
              <p:cNvSpPr/>
              <p:nvPr/>
            </p:nvSpPr>
            <p:spPr bwMode="auto">
              <a:xfrm>
                <a:off x="3490913" y="1119188"/>
                <a:ext cx="427037" cy="222250"/>
              </a:xfrm>
              <a:custGeom>
                <a:avLst/>
                <a:gdLst>
                  <a:gd name="T0" fmla="*/ 625 w 655"/>
                  <a:gd name="T1" fmla="*/ 45 h 343"/>
                  <a:gd name="T2" fmla="*/ 615 w 655"/>
                  <a:gd name="T3" fmla="*/ 44 h 343"/>
                  <a:gd name="T4" fmla="*/ 577 w 655"/>
                  <a:gd name="T5" fmla="*/ 73 h 343"/>
                  <a:gd name="T6" fmla="*/ 576 w 655"/>
                  <a:gd name="T7" fmla="*/ 76 h 343"/>
                  <a:gd name="T8" fmla="*/ 508 w 655"/>
                  <a:gd name="T9" fmla="*/ 248 h 343"/>
                  <a:gd name="T10" fmla="*/ 482 w 655"/>
                  <a:gd name="T11" fmla="*/ 265 h 343"/>
                  <a:gd name="T12" fmla="*/ 252 w 655"/>
                  <a:gd name="T13" fmla="*/ 265 h 343"/>
                  <a:gd name="T14" fmla="*/ 225 w 655"/>
                  <a:gd name="T15" fmla="*/ 245 h 343"/>
                  <a:gd name="T16" fmla="*/ 169 w 655"/>
                  <a:gd name="T17" fmla="*/ 36 h 343"/>
                  <a:gd name="T18" fmla="*/ 164 w 655"/>
                  <a:gd name="T19" fmla="*/ 24 h 343"/>
                  <a:gd name="T20" fmla="*/ 162 w 655"/>
                  <a:gd name="T21" fmla="*/ 21 h 343"/>
                  <a:gd name="T22" fmla="*/ 127 w 655"/>
                  <a:gd name="T23" fmla="*/ 0 h 343"/>
                  <a:gd name="T24" fmla="*/ 39 w 655"/>
                  <a:gd name="T25" fmla="*/ 0 h 343"/>
                  <a:gd name="T26" fmla="*/ 0 w 655"/>
                  <a:gd name="T27" fmla="*/ 38 h 343"/>
                  <a:gd name="T28" fmla="*/ 39 w 655"/>
                  <a:gd name="T29" fmla="*/ 77 h 343"/>
                  <a:gd name="T30" fmla="*/ 79 w 655"/>
                  <a:gd name="T31" fmla="*/ 77 h 343"/>
                  <a:gd name="T32" fmla="*/ 105 w 655"/>
                  <a:gd name="T33" fmla="*/ 98 h 343"/>
                  <a:gd name="T34" fmla="*/ 163 w 655"/>
                  <a:gd name="T35" fmla="*/ 312 h 343"/>
                  <a:gd name="T36" fmla="*/ 171 w 655"/>
                  <a:gd name="T37" fmla="*/ 328 h 343"/>
                  <a:gd name="T38" fmla="*/ 172 w 655"/>
                  <a:gd name="T39" fmla="*/ 329 h 343"/>
                  <a:gd name="T40" fmla="*/ 172 w 655"/>
                  <a:gd name="T41" fmla="*/ 329 h 343"/>
                  <a:gd name="T42" fmla="*/ 173 w 655"/>
                  <a:gd name="T43" fmla="*/ 330 h 343"/>
                  <a:gd name="T44" fmla="*/ 202 w 655"/>
                  <a:gd name="T45" fmla="*/ 343 h 343"/>
                  <a:gd name="T46" fmla="*/ 526 w 655"/>
                  <a:gd name="T47" fmla="*/ 343 h 343"/>
                  <a:gd name="T48" fmla="*/ 549 w 655"/>
                  <a:gd name="T49" fmla="*/ 335 h 343"/>
                  <a:gd name="T50" fmla="*/ 552 w 655"/>
                  <a:gd name="T51" fmla="*/ 333 h 343"/>
                  <a:gd name="T52" fmla="*/ 572 w 655"/>
                  <a:gd name="T53" fmla="*/ 306 h 343"/>
                  <a:gd name="T54" fmla="*/ 652 w 655"/>
                  <a:gd name="T55" fmla="*/ 92 h 343"/>
                  <a:gd name="T56" fmla="*/ 648 w 655"/>
                  <a:gd name="T57" fmla="*/ 63 h 343"/>
                  <a:gd name="T58" fmla="*/ 625 w 655"/>
                  <a:gd name="T59" fmla="*/ 4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5" h="343">
                    <a:moveTo>
                      <a:pt x="625" y="45"/>
                    </a:moveTo>
                    <a:cubicBezTo>
                      <a:pt x="621" y="44"/>
                      <a:pt x="618" y="44"/>
                      <a:pt x="615" y="44"/>
                    </a:cubicBezTo>
                    <a:cubicBezTo>
                      <a:pt x="597" y="44"/>
                      <a:pt x="582" y="56"/>
                      <a:pt x="577" y="73"/>
                    </a:cubicBezTo>
                    <a:cubicBezTo>
                      <a:pt x="577" y="74"/>
                      <a:pt x="577" y="75"/>
                      <a:pt x="576" y="76"/>
                    </a:cubicBezTo>
                    <a:lnTo>
                      <a:pt x="508" y="248"/>
                    </a:lnTo>
                    <a:cubicBezTo>
                      <a:pt x="504" y="258"/>
                      <a:pt x="494" y="265"/>
                      <a:pt x="482" y="265"/>
                    </a:cubicBezTo>
                    <a:lnTo>
                      <a:pt x="252" y="265"/>
                    </a:lnTo>
                    <a:cubicBezTo>
                      <a:pt x="239" y="265"/>
                      <a:pt x="228" y="257"/>
                      <a:pt x="225" y="245"/>
                    </a:cubicBezTo>
                    <a:lnTo>
                      <a:pt x="169" y="36"/>
                    </a:lnTo>
                    <a:cubicBezTo>
                      <a:pt x="168" y="31"/>
                      <a:pt x="166" y="28"/>
                      <a:pt x="164" y="24"/>
                    </a:cubicBezTo>
                    <a:cubicBezTo>
                      <a:pt x="163" y="23"/>
                      <a:pt x="162" y="22"/>
                      <a:pt x="162" y="21"/>
                    </a:cubicBezTo>
                    <a:cubicBezTo>
                      <a:pt x="155" y="8"/>
                      <a:pt x="142" y="0"/>
                      <a:pt x="127" y="0"/>
                    </a:cubicBezTo>
                    <a:lnTo>
                      <a:pt x="39" y="0"/>
                    </a:lnTo>
                    <a:cubicBezTo>
                      <a:pt x="17" y="0"/>
                      <a:pt x="0" y="17"/>
                      <a:pt x="0" y="38"/>
                    </a:cubicBezTo>
                    <a:cubicBezTo>
                      <a:pt x="0" y="60"/>
                      <a:pt x="17" y="77"/>
                      <a:pt x="39" y="77"/>
                    </a:cubicBezTo>
                    <a:lnTo>
                      <a:pt x="79" y="77"/>
                    </a:lnTo>
                    <a:cubicBezTo>
                      <a:pt x="91" y="77"/>
                      <a:pt x="102" y="85"/>
                      <a:pt x="105" y="98"/>
                    </a:cubicBezTo>
                    <a:lnTo>
                      <a:pt x="163" y="312"/>
                    </a:lnTo>
                    <a:cubicBezTo>
                      <a:pt x="165" y="318"/>
                      <a:pt x="167" y="323"/>
                      <a:pt x="171" y="328"/>
                    </a:cubicBezTo>
                    <a:cubicBezTo>
                      <a:pt x="172" y="328"/>
                      <a:pt x="172" y="329"/>
                      <a:pt x="172" y="329"/>
                    </a:cubicBezTo>
                    <a:lnTo>
                      <a:pt x="172" y="329"/>
                    </a:lnTo>
                    <a:lnTo>
                      <a:pt x="173" y="330"/>
                    </a:lnTo>
                    <a:cubicBezTo>
                      <a:pt x="181" y="338"/>
                      <a:pt x="191" y="343"/>
                      <a:pt x="202" y="343"/>
                    </a:cubicBezTo>
                    <a:lnTo>
                      <a:pt x="526" y="343"/>
                    </a:lnTo>
                    <a:cubicBezTo>
                      <a:pt x="534" y="343"/>
                      <a:pt x="542" y="340"/>
                      <a:pt x="549" y="335"/>
                    </a:cubicBezTo>
                    <a:cubicBezTo>
                      <a:pt x="550" y="335"/>
                      <a:pt x="551" y="334"/>
                      <a:pt x="552" y="333"/>
                    </a:cubicBezTo>
                    <a:cubicBezTo>
                      <a:pt x="559" y="329"/>
                      <a:pt x="565" y="322"/>
                      <a:pt x="572" y="306"/>
                    </a:cubicBezTo>
                    <a:lnTo>
                      <a:pt x="652" y="92"/>
                    </a:lnTo>
                    <a:cubicBezTo>
                      <a:pt x="655" y="82"/>
                      <a:pt x="653" y="72"/>
                      <a:pt x="648" y="63"/>
                    </a:cubicBezTo>
                    <a:cubicBezTo>
                      <a:pt x="643" y="54"/>
                      <a:pt x="635" y="48"/>
                      <a:pt x="62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1" name="Oval 17"/>
              <p:cNvSpPr>
                <a:spLocks noChangeArrowheads="1"/>
              </p:cNvSpPr>
              <p:nvPr/>
            </p:nvSpPr>
            <p:spPr bwMode="auto">
              <a:xfrm>
                <a:off x="3597275" y="1373188"/>
                <a:ext cx="106362" cy="106363"/>
              </a:xfrm>
              <a:prstGeom prst="ellipse">
                <a:avLst/>
              </a:pr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2" name="Oval 18"/>
              <p:cNvSpPr>
                <a:spLocks noChangeArrowheads="1"/>
              </p:cNvSpPr>
              <p:nvPr/>
            </p:nvSpPr>
            <p:spPr bwMode="auto">
              <a:xfrm>
                <a:off x="3757613" y="1373188"/>
                <a:ext cx="106362" cy="106363"/>
              </a:xfrm>
              <a:prstGeom prst="ellipse">
                <a:avLst/>
              </a:pr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 name="Freeform 19"/>
              <p:cNvSpPr>
                <a:spLocks noEditPoints="1"/>
              </p:cNvSpPr>
              <p:nvPr/>
            </p:nvSpPr>
            <p:spPr bwMode="auto">
              <a:xfrm>
                <a:off x="3629025" y="1054100"/>
                <a:ext cx="211137" cy="212725"/>
              </a:xfrm>
              <a:custGeom>
                <a:avLst/>
                <a:gdLst>
                  <a:gd name="T0" fmla="*/ 306 w 326"/>
                  <a:gd name="T1" fmla="*/ 194 h 327"/>
                  <a:gd name="T2" fmla="*/ 283 w 326"/>
                  <a:gd name="T3" fmla="*/ 194 h 327"/>
                  <a:gd name="T4" fmla="*/ 270 w 326"/>
                  <a:gd name="T5" fmla="*/ 227 h 327"/>
                  <a:gd name="T6" fmla="*/ 285 w 326"/>
                  <a:gd name="T7" fmla="*/ 243 h 327"/>
                  <a:gd name="T8" fmla="*/ 242 w 326"/>
                  <a:gd name="T9" fmla="*/ 286 h 327"/>
                  <a:gd name="T10" fmla="*/ 226 w 326"/>
                  <a:gd name="T11" fmla="*/ 270 h 327"/>
                  <a:gd name="T12" fmla="*/ 215 w 326"/>
                  <a:gd name="T13" fmla="*/ 266 h 327"/>
                  <a:gd name="T14" fmla="*/ 208 w 326"/>
                  <a:gd name="T15" fmla="*/ 267 h 327"/>
                  <a:gd name="T16" fmla="*/ 205 w 326"/>
                  <a:gd name="T17" fmla="*/ 268 h 327"/>
                  <a:gd name="T18" fmla="*/ 203 w 326"/>
                  <a:gd name="T19" fmla="*/ 269 h 327"/>
                  <a:gd name="T20" fmla="*/ 198 w 326"/>
                  <a:gd name="T21" fmla="*/ 274 h 327"/>
                  <a:gd name="T22" fmla="*/ 193 w 326"/>
                  <a:gd name="T23" fmla="*/ 289 h 327"/>
                  <a:gd name="T24" fmla="*/ 172 w 326"/>
                  <a:gd name="T25" fmla="*/ 327 h 327"/>
                  <a:gd name="T26" fmla="*/ 132 w 326"/>
                  <a:gd name="T27" fmla="*/ 299 h 327"/>
                  <a:gd name="T28" fmla="*/ 126 w 326"/>
                  <a:gd name="T29" fmla="*/ 272 h 327"/>
                  <a:gd name="T30" fmla="*/ 109 w 326"/>
                  <a:gd name="T31" fmla="*/ 266 h 327"/>
                  <a:gd name="T32" fmla="*/ 106 w 326"/>
                  <a:gd name="T33" fmla="*/ 267 h 327"/>
                  <a:gd name="T34" fmla="*/ 104 w 326"/>
                  <a:gd name="T35" fmla="*/ 267 h 327"/>
                  <a:gd name="T36" fmla="*/ 101 w 326"/>
                  <a:gd name="T37" fmla="*/ 269 h 327"/>
                  <a:gd name="T38" fmla="*/ 99 w 326"/>
                  <a:gd name="T39" fmla="*/ 270 h 327"/>
                  <a:gd name="T40" fmla="*/ 54 w 326"/>
                  <a:gd name="T41" fmla="*/ 285 h 327"/>
                  <a:gd name="T42" fmla="*/ 45 w 326"/>
                  <a:gd name="T43" fmla="*/ 238 h 327"/>
                  <a:gd name="T44" fmla="*/ 60 w 326"/>
                  <a:gd name="T45" fmla="*/ 214 h 327"/>
                  <a:gd name="T46" fmla="*/ 45 w 326"/>
                  <a:gd name="T47" fmla="*/ 194 h 327"/>
                  <a:gd name="T48" fmla="*/ 27 w 326"/>
                  <a:gd name="T49" fmla="*/ 194 h 327"/>
                  <a:gd name="T50" fmla="*/ 0 w 326"/>
                  <a:gd name="T51" fmla="*/ 153 h 327"/>
                  <a:gd name="T52" fmla="*/ 38 w 326"/>
                  <a:gd name="T53" fmla="*/ 132 h 327"/>
                  <a:gd name="T54" fmla="*/ 55 w 326"/>
                  <a:gd name="T55" fmla="*/ 127 h 327"/>
                  <a:gd name="T56" fmla="*/ 60 w 326"/>
                  <a:gd name="T57" fmla="*/ 106 h 327"/>
                  <a:gd name="T58" fmla="*/ 59 w 326"/>
                  <a:gd name="T59" fmla="*/ 104 h 327"/>
                  <a:gd name="T60" fmla="*/ 57 w 326"/>
                  <a:gd name="T61" fmla="*/ 101 h 327"/>
                  <a:gd name="T62" fmla="*/ 45 w 326"/>
                  <a:gd name="T63" fmla="*/ 88 h 327"/>
                  <a:gd name="T64" fmla="*/ 55 w 326"/>
                  <a:gd name="T65" fmla="*/ 41 h 327"/>
                  <a:gd name="T66" fmla="*/ 96 w 326"/>
                  <a:gd name="T67" fmla="*/ 53 h 327"/>
                  <a:gd name="T68" fmla="*/ 126 w 326"/>
                  <a:gd name="T69" fmla="*/ 56 h 327"/>
                  <a:gd name="T70" fmla="*/ 131 w 326"/>
                  <a:gd name="T71" fmla="*/ 48 h 327"/>
                  <a:gd name="T72" fmla="*/ 132 w 326"/>
                  <a:gd name="T73" fmla="*/ 46 h 327"/>
                  <a:gd name="T74" fmla="*/ 133 w 326"/>
                  <a:gd name="T75" fmla="*/ 43 h 327"/>
                  <a:gd name="T76" fmla="*/ 133 w 326"/>
                  <a:gd name="T77" fmla="*/ 21 h 327"/>
                  <a:gd name="T78" fmla="*/ 194 w 326"/>
                  <a:gd name="T79" fmla="*/ 21 h 327"/>
                  <a:gd name="T80" fmla="*/ 194 w 326"/>
                  <a:gd name="T81" fmla="*/ 43 h 327"/>
                  <a:gd name="T82" fmla="*/ 227 w 326"/>
                  <a:gd name="T83" fmla="*/ 57 h 327"/>
                  <a:gd name="T84" fmla="*/ 243 w 326"/>
                  <a:gd name="T85" fmla="*/ 41 h 327"/>
                  <a:gd name="T86" fmla="*/ 286 w 326"/>
                  <a:gd name="T87" fmla="*/ 84 h 327"/>
                  <a:gd name="T88" fmla="*/ 270 w 326"/>
                  <a:gd name="T89" fmla="*/ 100 h 327"/>
                  <a:gd name="T90" fmla="*/ 275 w 326"/>
                  <a:gd name="T91" fmla="*/ 130 h 327"/>
                  <a:gd name="T92" fmla="*/ 284 w 326"/>
                  <a:gd name="T93" fmla="*/ 133 h 327"/>
                  <a:gd name="T94" fmla="*/ 326 w 326"/>
                  <a:gd name="T95" fmla="*/ 154 h 327"/>
                  <a:gd name="T96" fmla="*/ 98 w 326"/>
                  <a:gd name="T97" fmla="*/ 163 h 327"/>
                  <a:gd name="T98" fmla="*/ 163 w 326"/>
                  <a:gd name="T99" fmla="*/ 99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6" h="327">
                    <a:moveTo>
                      <a:pt x="326" y="154"/>
                    </a:moveTo>
                    <a:lnTo>
                      <a:pt x="326" y="173"/>
                    </a:lnTo>
                    <a:cubicBezTo>
                      <a:pt x="325" y="184"/>
                      <a:pt x="316" y="193"/>
                      <a:pt x="306" y="194"/>
                    </a:cubicBezTo>
                    <a:lnTo>
                      <a:pt x="299" y="194"/>
                    </a:lnTo>
                    <a:lnTo>
                      <a:pt x="288" y="194"/>
                    </a:lnTo>
                    <a:lnTo>
                      <a:pt x="283" y="194"/>
                    </a:lnTo>
                    <a:cubicBezTo>
                      <a:pt x="282" y="194"/>
                      <a:pt x="280" y="195"/>
                      <a:pt x="278" y="196"/>
                    </a:cubicBezTo>
                    <a:cubicBezTo>
                      <a:pt x="276" y="197"/>
                      <a:pt x="273" y="198"/>
                      <a:pt x="271" y="200"/>
                    </a:cubicBezTo>
                    <a:cubicBezTo>
                      <a:pt x="264" y="208"/>
                      <a:pt x="263" y="219"/>
                      <a:pt x="270" y="227"/>
                    </a:cubicBezTo>
                    <a:lnTo>
                      <a:pt x="273" y="230"/>
                    </a:lnTo>
                    <a:lnTo>
                      <a:pt x="281" y="238"/>
                    </a:lnTo>
                    <a:lnTo>
                      <a:pt x="285" y="243"/>
                    </a:lnTo>
                    <a:cubicBezTo>
                      <a:pt x="292" y="252"/>
                      <a:pt x="292" y="264"/>
                      <a:pt x="285" y="272"/>
                    </a:cubicBezTo>
                    <a:lnTo>
                      <a:pt x="271" y="286"/>
                    </a:lnTo>
                    <a:cubicBezTo>
                      <a:pt x="263" y="293"/>
                      <a:pt x="251" y="293"/>
                      <a:pt x="242" y="286"/>
                    </a:cubicBezTo>
                    <a:lnTo>
                      <a:pt x="237" y="281"/>
                    </a:lnTo>
                    <a:lnTo>
                      <a:pt x="230" y="274"/>
                    </a:lnTo>
                    <a:lnTo>
                      <a:pt x="226" y="270"/>
                    </a:lnTo>
                    <a:cubicBezTo>
                      <a:pt x="226" y="270"/>
                      <a:pt x="225" y="269"/>
                      <a:pt x="224" y="269"/>
                    </a:cubicBezTo>
                    <a:cubicBezTo>
                      <a:pt x="222" y="267"/>
                      <a:pt x="219" y="266"/>
                      <a:pt x="215" y="266"/>
                    </a:cubicBezTo>
                    <a:cubicBezTo>
                      <a:pt x="215" y="266"/>
                      <a:pt x="215" y="266"/>
                      <a:pt x="215" y="266"/>
                    </a:cubicBezTo>
                    <a:cubicBezTo>
                      <a:pt x="215" y="266"/>
                      <a:pt x="214" y="266"/>
                      <a:pt x="214" y="266"/>
                    </a:cubicBezTo>
                    <a:cubicBezTo>
                      <a:pt x="212" y="266"/>
                      <a:pt x="210" y="266"/>
                      <a:pt x="208" y="267"/>
                    </a:cubicBezTo>
                    <a:cubicBezTo>
                      <a:pt x="208" y="267"/>
                      <a:pt x="208" y="267"/>
                      <a:pt x="208" y="267"/>
                    </a:cubicBezTo>
                    <a:cubicBezTo>
                      <a:pt x="207" y="267"/>
                      <a:pt x="206" y="267"/>
                      <a:pt x="205" y="268"/>
                    </a:cubicBezTo>
                    <a:cubicBezTo>
                      <a:pt x="205" y="268"/>
                      <a:pt x="205" y="268"/>
                      <a:pt x="205" y="268"/>
                    </a:cubicBezTo>
                    <a:lnTo>
                      <a:pt x="205" y="268"/>
                    </a:lnTo>
                    <a:cubicBezTo>
                      <a:pt x="204" y="268"/>
                      <a:pt x="204" y="268"/>
                      <a:pt x="204" y="268"/>
                    </a:cubicBezTo>
                    <a:cubicBezTo>
                      <a:pt x="204" y="269"/>
                      <a:pt x="203" y="269"/>
                      <a:pt x="203" y="269"/>
                    </a:cubicBezTo>
                    <a:lnTo>
                      <a:pt x="203" y="269"/>
                    </a:lnTo>
                    <a:cubicBezTo>
                      <a:pt x="201" y="270"/>
                      <a:pt x="200" y="271"/>
                      <a:pt x="199" y="272"/>
                    </a:cubicBezTo>
                    <a:cubicBezTo>
                      <a:pt x="199" y="273"/>
                      <a:pt x="198" y="273"/>
                      <a:pt x="198" y="273"/>
                    </a:cubicBezTo>
                    <a:cubicBezTo>
                      <a:pt x="198" y="273"/>
                      <a:pt x="198" y="274"/>
                      <a:pt x="198" y="274"/>
                    </a:cubicBezTo>
                    <a:cubicBezTo>
                      <a:pt x="195" y="277"/>
                      <a:pt x="194" y="280"/>
                      <a:pt x="193" y="284"/>
                    </a:cubicBezTo>
                    <a:lnTo>
                      <a:pt x="193" y="284"/>
                    </a:lnTo>
                    <a:lnTo>
                      <a:pt x="193" y="289"/>
                    </a:lnTo>
                    <a:lnTo>
                      <a:pt x="193" y="300"/>
                    </a:lnTo>
                    <a:lnTo>
                      <a:pt x="193" y="306"/>
                    </a:lnTo>
                    <a:cubicBezTo>
                      <a:pt x="192" y="317"/>
                      <a:pt x="183" y="326"/>
                      <a:pt x="172" y="327"/>
                    </a:cubicBezTo>
                    <a:lnTo>
                      <a:pt x="153" y="327"/>
                    </a:lnTo>
                    <a:cubicBezTo>
                      <a:pt x="142" y="325"/>
                      <a:pt x="134" y="317"/>
                      <a:pt x="132" y="306"/>
                    </a:cubicBezTo>
                    <a:lnTo>
                      <a:pt x="132" y="299"/>
                    </a:lnTo>
                    <a:lnTo>
                      <a:pt x="132" y="289"/>
                    </a:lnTo>
                    <a:lnTo>
                      <a:pt x="132" y="284"/>
                    </a:lnTo>
                    <a:cubicBezTo>
                      <a:pt x="132" y="279"/>
                      <a:pt x="130" y="275"/>
                      <a:pt x="126" y="272"/>
                    </a:cubicBezTo>
                    <a:cubicBezTo>
                      <a:pt x="122" y="267"/>
                      <a:pt x="116" y="265"/>
                      <a:pt x="111" y="266"/>
                    </a:cubicBezTo>
                    <a:cubicBezTo>
                      <a:pt x="110" y="266"/>
                      <a:pt x="110" y="266"/>
                      <a:pt x="109" y="266"/>
                    </a:cubicBezTo>
                    <a:cubicBezTo>
                      <a:pt x="109" y="266"/>
                      <a:pt x="109" y="266"/>
                      <a:pt x="109" y="266"/>
                    </a:cubicBezTo>
                    <a:cubicBezTo>
                      <a:pt x="108" y="266"/>
                      <a:pt x="108" y="266"/>
                      <a:pt x="107" y="266"/>
                    </a:cubicBezTo>
                    <a:cubicBezTo>
                      <a:pt x="107" y="266"/>
                      <a:pt x="107" y="266"/>
                      <a:pt x="107" y="266"/>
                    </a:cubicBezTo>
                    <a:cubicBezTo>
                      <a:pt x="107" y="266"/>
                      <a:pt x="106" y="266"/>
                      <a:pt x="106" y="267"/>
                    </a:cubicBezTo>
                    <a:lnTo>
                      <a:pt x="106" y="267"/>
                    </a:lnTo>
                    <a:cubicBezTo>
                      <a:pt x="106" y="267"/>
                      <a:pt x="106" y="267"/>
                      <a:pt x="106" y="267"/>
                    </a:cubicBezTo>
                    <a:cubicBezTo>
                      <a:pt x="105" y="267"/>
                      <a:pt x="104" y="267"/>
                      <a:pt x="104" y="267"/>
                    </a:cubicBezTo>
                    <a:cubicBezTo>
                      <a:pt x="104" y="267"/>
                      <a:pt x="104" y="267"/>
                      <a:pt x="103" y="268"/>
                    </a:cubicBezTo>
                    <a:cubicBezTo>
                      <a:pt x="103" y="268"/>
                      <a:pt x="103" y="268"/>
                      <a:pt x="102" y="268"/>
                    </a:cubicBezTo>
                    <a:cubicBezTo>
                      <a:pt x="102" y="268"/>
                      <a:pt x="102" y="268"/>
                      <a:pt x="101" y="269"/>
                    </a:cubicBezTo>
                    <a:cubicBezTo>
                      <a:pt x="101" y="269"/>
                      <a:pt x="101" y="269"/>
                      <a:pt x="101" y="269"/>
                    </a:cubicBezTo>
                    <a:cubicBezTo>
                      <a:pt x="100" y="269"/>
                      <a:pt x="100" y="270"/>
                      <a:pt x="99" y="270"/>
                    </a:cubicBezTo>
                    <a:cubicBezTo>
                      <a:pt x="99" y="270"/>
                      <a:pt x="99" y="270"/>
                      <a:pt x="99" y="270"/>
                    </a:cubicBezTo>
                    <a:lnTo>
                      <a:pt x="88" y="281"/>
                    </a:lnTo>
                    <a:lnTo>
                      <a:pt x="83" y="286"/>
                    </a:lnTo>
                    <a:cubicBezTo>
                      <a:pt x="75" y="292"/>
                      <a:pt x="63" y="292"/>
                      <a:pt x="54" y="285"/>
                    </a:cubicBezTo>
                    <a:lnTo>
                      <a:pt x="40" y="272"/>
                    </a:lnTo>
                    <a:cubicBezTo>
                      <a:pt x="34" y="263"/>
                      <a:pt x="34" y="251"/>
                      <a:pt x="40" y="242"/>
                    </a:cubicBezTo>
                    <a:lnTo>
                      <a:pt x="45" y="238"/>
                    </a:lnTo>
                    <a:lnTo>
                      <a:pt x="53" y="230"/>
                    </a:lnTo>
                    <a:lnTo>
                      <a:pt x="56" y="227"/>
                    </a:lnTo>
                    <a:cubicBezTo>
                      <a:pt x="59" y="223"/>
                      <a:pt x="60" y="219"/>
                      <a:pt x="60" y="214"/>
                    </a:cubicBezTo>
                    <a:lnTo>
                      <a:pt x="60" y="214"/>
                    </a:lnTo>
                    <a:cubicBezTo>
                      <a:pt x="60" y="205"/>
                      <a:pt x="54" y="197"/>
                      <a:pt x="46" y="194"/>
                    </a:cubicBezTo>
                    <a:cubicBezTo>
                      <a:pt x="46" y="194"/>
                      <a:pt x="45" y="194"/>
                      <a:pt x="45" y="194"/>
                    </a:cubicBezTo>
                    <a:cubicBezTo>
                      <a:pt x="45" y="194"/>
                      <a:pt x="44" y="194"/>
                      <a:pt x="44" y="194"/>
                    </a:cubicBezTo>
                    <a:cubicBezTo>
                      <a:pt x="44" y="194"/>
                      <a:pt x="43" y="194"/>
                      <a:pt x="42" y="194"/>
                    </a:cubicBezTo>
                    <a:lnTo>
                      <a:pt x="27" y="194"/>
                    </a:lnTo>
                    <a:lnTo>
                      <a:pt x="20" y="194"/>
                    </a:lnTo>
                    <a:cubicBezTo>
                      <a:pt x="9" y="192"/>
                      <a:pt x="1" y="183"/>
                      <a:pt x="0" y="172"/>
                    </a:cubicBezTo>
                    <a:lnTo>
                      <a:pt x="0" y="153"/>
                    </a:lnTo>
                    <a:cubicBezTo>
                      <a:pt x="1" y="142"/>
                      <a:pt x="10" y="134"/>
                      <a:pt x="20" y="132"/>
                    </a:cubicBezTo>
                    <a:lnTo>
                      <a:pt x="27" y="132"/>
                    </a:lnTo>
                    <a:lnTo>
                      <a:pt x="38" y="132"/>
                    </a:lnTo>
                    <a:lnTo>
                      <a:pt x="43" y="132"/>
                    </a:lnTo>
                    <a:cubicBezTo>
                      <a:pt x="47" y="132"/>
                      <a:pt x="51" y="130"/>
                      <a:pt x="55" y="127"/>
                    </a:cubicBezTo>
                    <a:lnTo>
                      <a:pt x="55" y="127"/>
                    </a:lnTo>
                    <a:cubicBezTo>
                      <a:pt x="59" y="122"/>
                      <a:pt x="61" y="116"/>
                      <a:pt x="60" y="110"/>
                    </a:cubicBezTo>
                    <a:cubicBezTo>
                      <a:pt x="60" y="109"/>
                      <a:pt x="60" y="108"/>
                      <a:pt x="60" y="108"/>
                    </a:cubicBezTo>
                    <a:cubicBezTo>
                      <a:pt x="60" y="107"/>
                      <a:pt x="60" y="107"/>
                      <a:pt x="60" y="106"/>
                    </a:cubicBezTo>
                    <a:cubicBezTo>
                      <a:pt x="60" y="106"/>
                      <a:pt x="60" y="106"/>
                      <a:pt x="60" y="105"/>
                    </a:cubicBezTo>
                    <a:cubicBezTo>
                      <a:pt x="59" y="105"/>
                      <a:pt x="59" y="105"/>
                      <a:pt x="59" y="104"/>
                    </a:cubicBezTo>
                    <a:cubicBezTo>
                      <a:pt x="59" y="104"/>
                      <a:pt x="59" y="104"/>
                      <a:pt x="59" y="104"/>
                    </a:cubicBezTo>
                    <a:cubicBezTo>
                      <a:pt x="59" y="103"/>
                      <a:pt x="59" y="103"/>
                      <a:pt x="58" y="103"/>
                    </a:cubicBezTo>
                    <a:cubicBezTo>
                      <a:pt x="58" y="102"/>
                      <a:pt x="58" y="102"/>
                      <a:pt x="58" y="102"/>
                    </a:cubicBezTo>
                    <a:cubicBezTo>
                      <a:pt x="58" y="102"/>
                      <a:pt x="58" y="101"/>
                      <a:pt x="57" y="101"/>
                    </a:cubicBezTo>
                    <a:cubicBezTo>
                      <a:pt x="57" y="101"/>
                      <a:pt x="57" y="100"/>
                      <a:pt x="57" y="100"/>
                    </a:cubicBezTo>
                    <a:cubicBezTo>
                      <a:pt x="57" y="100"/>
                      <a:pt x="56" y="100"/>
                      <a:pt x="56" y="99"/>
                    </a:cubicBezTo>
                    <a:lnTo>
                      <a:pt x="45" y="88"/>
                    </a:lnTo>
                    <a:lnTo>
                      <a:pt x="41" y="84"/>
                    </a:lnTo>
                    <a:cubicBezTo>
                      <a:pt x="34" y="75"/>
                      <a:pt x="34" y="63"/>
                      <a:pt x="41" y="54"/>
                    </a:cubicBezTo>
                    <a:lnTo>
                      <a:pt x="55" y="41"/>
                    </a:lnTo>
                    <a:cubicBezTo>
                      <a:pt x="63" y="34"/>
                      <a:pt x="75" y="34"/>
                      <a:pt x="84" y="41"/>
                    </a:cubicBezTo>
                    <a:lnTo>
                      <a:pt x="89" y="45"/>
                    </a:lnTo>
                    <a:lnTo>
                      <a:pt x="96" y="53"/>
                    </a:lnTo>
                    <a:lnTo>
                      <a:pt x="100" y="56"/>
                    </a:lnTo>
                    <a:cubicBezTo>
                      <a:pt x="103" y="59"/>
                      <a:pt x="108" y="61"/>
                      <a:pt x="112" y="61"/>
                    </a:cubicBezTo>
                    <a:cubicBezTo>
                      <a:pt x="117" y="61"/>
                      <a:pt x="122" y="59"/>
                      <a:pt x="126" y="56"/>
                    </a:cubicBezTo>
                    <a:cubicBezTo>
                      <a:pt x="128" y="54"/>
                      <a:pt x="129" y="52"/>
                      <a:pt x="131" y="50"/>
                    </a:cubicBezTo>
                    <a:lnTo>
                      <a:pt x="131" y="50"/>
                    </a:lnTo>
                    <a:cubicBezTo>
                      <a:pt x="131" y="49"/>
                      <a:pt x="131" y="49"/>
                      <a:pt x="131" y="48"/>
                    </a:cubicBezTo>
                    <a:cubicBezTo>
                      <a:pt x="131" y="48"/>
                      <a:pt x="131" y="48"/>
                      <a:pt x="131" y="48"/>
                    </a:cubicBezTo>
                    <a:cubicBezTo>
                      <a:pt x="132" y="48"/>
                      <a:pt x="132" y="47"/>
                      <a:pt x="132" y="46"/>
                    </a:cubicBezTo>
                    <a:lnTo>
                      <a:pt x="132" y="46"/>
                    </a:lnTo>
                    <a:cubicBezTo>
                      <a:pt x="132" y="46"/>
                      <a:pt x="132" y="45"/>
                      <a:pt x="132" y="45"/>
                    </a:cubicBezTo>
                    <a:cubicBezTo>
                      <a:pt x="132" y="44"/>
                      <a:pt x="132" y="44"/>
                      <a:pt x="132" y="44"/>
                    </a:cubicBezTo>
                    <a:cubicBezTo>
                      <a:pt x="133" y="44"/>
                      <a:pt x="133" y="43"/>
                      <a:pt x="133" y="43"/>
                    </a:cubicBezTo>
                    <a:lnTo>
                      <a:pt x="133" y="38"/>
                    </a:lnTo>
                    <a:lnTo>
                      <a:pt x="133" y="27"/>
                    </a:lnTo>
                    <a:lnTo>
                      <a:pt x="133" y="21"/>
                    </a:lnTo>
                    <a:cubicBezTo>
                      <a:pt x="134" y="10"/>
                      <a:pt x="143" y="1"/>
                      <a:pt x="154" y="0"/>
                    </a:cubicBezTo>
                    <a:lnTo>
                      <a:pt x="173" y="0"/>
                    </a:lnTo>
                    <a:cubicBezTo>
                      <a:pt x="184" y="1"/>
                      <a:pt x="193" y="10"/>
                      <a:pt x="194" y="21"/>
                    </a:cubicBezTo>
                    <a:lnTo>
                      <a:pt x="194" y="27"/>
                    </a:lnTo>
                    <a:lnTo>
                      <a:pt x="194" y="38"/>
                    </a:lnTo>
                    <a:lnTo>
                      <a:pt x="194" y="43"/>
                    </a:lnTo>
                    <a:cubicBezTo>
                      <a:pt x="194" y="47"/>
                      <a:pt x="196" y="52"/>
                      <a:pt x="200" y="55"/>
                    </a:cubicBezTo>
                    <a:cubicBezTo>
                      <a:pt x="202" y="57"/>
                      <a:pt x="204" y="58"/>
                      <a:pt x="206" y="59"/>
                    </a:cubicBezTo>
                    <a:cubicBezTo>
                      <a:pt x="213" y="62"/>
                      <a:pt x="221" y="61"/>
                      <a:pt x="227" y="57"/>
                    </a:cubicBezTo>
                    <a:lnTo>
                      <a:pt x="227" y="57"/>
                    </a:lnTo>
                    <a:lnTo>
                      <a:pt x="238" y="46"/>
                    </a:lnTo>
                    <a:lnTo>
                      <a:pt x="243" y="41"/>
                    </a:lnTo>
                    <a:cubicBezTo>
                      <a:pt x="251" y="34"/>
                      <a:pt x="264" y="35"/>
                      <a:pt x="272" y="41"/>
                    </a:cubicBezTo>
                    <a:lnTo>
                      <a:pt x="286" y="55"/>
                    </a:lnTo>
                    <a:cubicBezTo>
                      <a:pt x="292" y="64"/>
                      <a:pt x="292" y="76"/>
                      <a:pt x="286" y="84"/>
                    </a:cubicBezTo>
                    <a:lnTo>
                      <a:pt x="281" y="89"/>
                    </a:lnTo>
                    <a:lnTo>
                      <a:pt x="274" y="97"/>
                    </a:lnTo>
                    <a:lnTo>
                      <a:pt x="270" y="100"/>
                    </a:lnTo>
                    <a:cubicBezTo>
                      <a:pt x="269" y="102"/>
                      <a:pt x="267" y="104"/>
                      <a:pt x="267" y="106"/>
                    </a:cubicBezTo>
                    <a:cubicBezTo>
                      <a:pt x="266" y="108"/>
                      <a:pt x="266" y="110"/>
                      <a:pt x="266" y="113"/>
                    </a:cubicBezTo>
                    <a:cubicBezTo>
                      <a:pt x="266" y="120"/>
                      <a:pt x="269" y="126"/>
                      <a:pt x="275" y="130"/>
                    </a:cubicBezTo>
                    <a:cubicBezTo>
                      <a:pt x="275" y="130"/>
                      <a:pt x="275" y="130"/>
                      <a:pt x="275" y="130"/>
                    </a:cubicBezTo>
                    <a:cubicBezTo>
                      <a:pt x="278" y="132"/>
                      <a:pt x="281" y="133"/>
                      <a:pt x="284" y="133"/>
                    </a:cubicBezTo>
                    <a:lnTo>
                      <a:pt x="284" y="133"/>
                    </a:lnTo>
                    <a:lnTo>
                      <a:pt x="299" y="133"/>
                    </a:lnTo>
                    <a:lnTo>
                      <a:pt x="306" y="133"/>
                    </a:lnTo>
                    <a:cubicBezTo>
                      <a:pt x="317" y="135"/>
                      <a:pt x="325" y="143"/>
                      <a:pt x="326" y="154"/>
                    </a:cubicBezTo>
                    <a:close/>
                    <a:moveTo>
                      <a:pt x="163" y="99"/>
                    </a:moveTo>
                    <a:lnTo>
                      <a:pt x="163" y="99"/>
                    </a:lnTo>
                    <a:cubicBezTo>
                      <a:pt x="127" y="99"/>
                      <a:pt x="98" y="127"/>
                      <a:pt x="98" y="163"/>
                    </a:cubicBezTo>
                    <a:cubicBezTo>
                      <a:pt x="98" y="199"/>
                      <a:pt x="127" y="228"/>
                      <a:pt x="163" y="228"/>
                    </a:cubicBezTo>
                    <a:cubicBezTo>
                      <a:pt x="199" y="228"/>
                      <a:pt x="228" y="199"/>
                      <a:pt x="228" y="164"/>
                    </a:cubicBezTo>
                    <a:cubicBezTo>
                      <a:pt x="228" y="128"/>
                      <a:pt x="199" y="99"/>
                      <a:pt x="163" y="99"/>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21" name="组合 120"/>
            <p:cNvGrpSpPr/>
            <p:nvPr/>
          </p:nvGrpSpPr>
          <p:grpSpPr>
            <a:xfrm>
              <a:off x="2446332" y="2351067"/>
              <a:ext cx="327338" cy="404263"/>
              <a:chOff x="1897619" y="2123177"/>
              <a:chExt cx="287860" cy="355508"/>
            </a:xfrm>
            <a:grpFill/>
          </p:grpSpPr>
          <p:sp>
            <p:nvSpPr>
              <p:cNvPr id="156" name="Freeform 20"/>
              <p:cNvSpPr>
                <a:spLocks noEditPoints="1"/>
              </p:cNvSpPr>
              <p:nvPr/>
            </p:nvSpPr>
            <p:spPr bwMode="auto">
              <a:xfrm>
                <a:off x="1937919" y="2123177"/>
                <a:ext cx="200062" cy="282103"/>
              </a:xfrm>
              <a:custGeom>
                <a:avLst/>
                <a:gdLst>
                  <a:gd name="T0" fmla="*/ 170 w 339"/>
                  <a:gd name="T1" fmla="*/ 480 h 480"/>
                  <a:gd name="T2" fmla="*/ 339 w 339"/>
                  <a:gd name="T3" fmla="*/ 164 h 480"/>
                  <a:gd name="T4" fmla="*/ 170 w 339"/>
                  <a:gd name="T5" fmla="*/ 0 h 480"/>
                  <a:gd name="T6" fmla="*/ 0 w 339"/>
                  <a:gd name="T7" fmla="*/ 164 h 480"/>
                  <a:gd name="T8" fmla="*/ 170 w 339"/>
                  <a:gd name="T9" fmla="*/ 480 h 480"/>
                  <a:gd name="T10" fmla="*/ 30 w 339"/>
                  <a:gd name="T11" fmla="*/ 171 h 480"/>
                  <a:gd name="T12" fmla="*/ 30 w 339"/>
                  <a:gd name="T13" fmla="*/ 171 h 480"/>
                  <a:gd name="T14" fmla="*/ 170 w 339"/>
                  <a:gd name="T15" fmla="*/ 37 h 480"/>
                  <a:gd name="T16" fmla="*/ 310 w 339"/>
                  <a:gd name="T17" fmla="*/ 171 h 480"/>
                  <a:gd name="T18" fmla="*/ 170 w 339"/>
                  <a:gd name="T19" fmla="*/ 305 h 480"/>
                  <a:gd name="T20" fmla="*/ 30 w 339"/>
                  <a:gd name="T21" fmla="*/ 171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9" h="480">
                    <a:moveTo>
                      <a:pt x="170" y="480"/>
                    </a:moveTo>
                    <a:cubicBezTo>
                      <a:pt x="263" y="480"/>
                      <a:pt x="339" y="254"/>
                      <a:pt x="339" y="164"/>
                    </a:cubicBezTo>
                    <a:cubicBezTo>
                      <a:pt x="339" y="73"/>
                      <a:pt x="263" y="0"/>
                      <a:pt x="170" y="0"/>
                    </a:cubicBezTo>
                    <a:cubicBezTo>
                      <a:pt x="76" y="0"/>
                      <a:pt x="0" y="73"/>
                      <a:pt x="0" y="164"/>
                    </a:cubicBezTo>
                    <a:cubicBezTo>
                      <a:pt x="0" y="254"/>
                      <a:pt x="76" y="480"/>
                      <a:pt x="170" y="480"/>
                    </a:cubicBezTo>
                    <a:close/>
                    <a:moveTo>
                      <a:pt x="30" y="171"/>
                    </a:moveTo>
                    <a:lnTo>
                      <a:pt x="30" y="171"/>
                    </a:lnTo>
                    <a:cubicBezTo>
                      <a:pt x="30" y="97"/>
                      <a:pt x="93" y="37"/>
                      <a:pt x="170" y="37"/>
                    </a:cubicBezTo>
                    <a:cubicBezTo>
                      <a:pt x="248" y="37"/>
                      <a:pt x="310" y="97"/>
                      <a:pt x="310" y="171"/>
                    </a:cubicBezTo>
                    <a:cubicBezTo>
                      <a:pt x="310" y="245"/>
                      <a:pt x="248" y="305"/>
                      <a:pt x="170" y="305"/>
                    </a:cubicBezTo>
                    <a:cubicBezTo>
                      <a:pt x="93" y="305"/>
                      <a:pt x="30" y="245"/>
                      <a:pt x="30" y="171"/>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7" name="Freeform 21"/>
              <p:cNvSpPr>
                <a:spLocks noEditPoints="1"/>
              </p:cNvSpPr>
              <p:nvPr/>
            </p:nvSpPr>
            <p:spPr bwMode="auto">
              <a:xfrm>
                <a:off x="1897619" y="2390887"/>
                <a:ext cx="287860" cy="87798"/>
              </a:xfrm>
              <a:custGeom>
                <a:avLst/>
                <a:gdLst>
                  <a:gd name="T0" fmla="*/ 321 w 487"/>
                  <a:gd name="T1" fmla="*/ 0 h 147"/>
                  <a:gd name="T2" fmla="*/ 157 w 487"/>
                  <a:gd name="T3" fmla="*/ 0 h 147"/>
                  <a:gd name="T4" fmla="*/ 0 w 487"/>
                  <a:gd name="T5" fmla="*/ 145 h 147"/>
                  <a:gd name="T6" fmla="*/ 426 w 487"/>
                  <a:gd name="T7" fmla="*/ 0 h 147"/>
                  <a:gd name="T8" fmla="*/ 450 w 487"/>
                  <a:gd name="T9" fmla="*/ 112 h 147"/>
                  <a:gd name="T10" fmla="*/ 430 w 487"/>
                  <a:gd name="T11" fmla="*/ 63 h 147"/>
                  <a:gd name="T12" fmla="*/ 427 w 487"/>
                  <a:gd name="T13" fmla="*/ 55 h 147"/>
                  <a:gd name="T14" fmla="*/ 372 w 487"/>
                  <a:gd name="T15" fmla="*/ 63 h 147"/>
                  <a:gd name="T16" fmla="*/ 415 w 487"/>
                  <a:gd name="T17" fmla="*/ 27 h 147"/>
                  <a:gd name="T18" fmla="*/ 410 w 487"/>
                  <a:gd name="T19" fmla="*/ 20 h 147"/>
                  <a:gd name="T20" fmla="*/ 369 w 487"/>
                  <a:gd name="T21" fmla="*/ 50 h 147"/>
                  <a:gd name="T22" fmla="*/ 410 w 487"/>
                  <a:gd name="T23" fmla="*/ 20 h 147"/>
                  <a:gd name="T24" fmla="*/ 330 w 487"/>
                  <a:gd name="T25" fmla="*/ 20 h 147"/>
                  <a:gd name="T26" fmla="*/ 364 w 487"/>
                  <a:gd name="T27" fmla="*/ 64 h 147"/>
                  <a:gd name="T28" fmla="*/ 286 w 487"/>
                  <a:gd name="T29" fmla="*/ 54 h 147"/>
                  <a:gd name="T30" fmla="*/ 239 w 487"/>
                  <a:gd name="T31" fmla="*/ 65 h 147"/>
                  <a:gd name="T32" fmla="*/ 278 w 487"/>
                  <a:gd name="T33" fmla="*/ 57 h 147"/>
                  <a:gd name="T34" fmla="*/ 267 w 487"/>
                  <a:gd name="T35" fmla="*/ 83 h 147"/>
                  <a:gd name="T36" fmla="*/ 211 w 487"/>
                  <a:gd name="T37" fmla="*/ 91 h 147"/>
                  <a:gd name="T38" fmla="*/ 239 w 487"/>
                  <a:gd name="T39" fmla="*/ 65 h 147"/>
                  <a:gd name="T40" fmla="*/ 212 w 487"/>
                  <a:gd name="T41" fmla="*/ 61 h 147"/>
                  <a:gd name="T42" fmla="*/ 183 w 487"/>
                  <a:gd name="T43" fmla="*/ 95 h 147"/>
                  <a:gd name="T44" fmla="*/ 154 w 487"/>
                  <a:gd name="T45" fmla="*/ 99 h 147"/>
                  <a:gd name="T46" fmla="*/ 128 w 487"/>
                  <a:gd name="T47" fmla="*/ 58 h 147"/>
                  <a:gd name="T48" fmla="*/ 212 w 487"/>
                  <a:gd name="T49" fmla="*/ 61 h 147"/>
                  <a:gd name="T50" fmla="*/ 162 w 487"/>
                  <a:gd name="T51" fmla="*/ 34 h 147"/>
                  <a:gd name="T52" fmla="*/ 129 w 487"/>
                  <a:gd name="T53" fmla="*/ 49 h 147"/>
                  <a:gd name="T54" fmla="*/ 162 w 487"/>
                  <a:gd name="T55" fmla="*/ 34 h 147"/>
                  <a:gd name="T56" fmla="*/ 118 w 487"/>
                  <a:gd name="T57" fmla="*/ 125 h 147"/>
                  <a:gd name="T58" fmla="*/ 41 w 487"/>
                  <a:gd name="T59" fmla="*/ 99 h 147"/>
                  <a:gd name="T60" fmla="*/ 118 w 487"/>
                  <a:gd name="T61" fmla="*/ 125 h 147"/>
                  <a:gd name="T62" fmla="*/ 120 w 487"/>
                  <a:gd name="T63" fmla="*/ 79 h 147"/>
                  <a:gd name="T64" fmla="*/ 54 w 487"/>
                  <a:gd name="T65" fmla="*/ 69 h 147"/>
                  <a:gd name="T66" fmla="*/ 120 w 487"/>
                  <a:gd name="T67" fmla="*/ 79 h 147"/>
                  <a:gd name="T68" fmla="*/ 120 w 487"/>
                  <a:gd name="T69" fmla="*/ 51 h 147"/>
                  <a:gd name="T70" fmla="*/ 74 w 487"/>
                  <a:gd name="T71" fmla="*/ 20 h 147"/>
                  <a:gd name="T72" fmla="*/ 121 w 487"/>
                  <a:gd name="T73" fmla="*/ 38 h 147"/>
                  <a:gd name="T74" fmla="*/ 112 w 487"/>
                  <a:gd name="T75" fmla="*/ 20 h 147"/>
                  <a:gd name="T76" fmla="*/ 148 w 487"/>
                  <a:gd name="T77" fmla="*/ 20 h 147"/>
                  <a:gd name="T78" fmla="*/ 125 w 487"/>
                  <a:gd name="T79" fmla="*/ 31 h 147"/>
                  <a:gd name="T80" fmla="*/ 190 w 487"/>
                  <a:gd name="T81" fmla="*/ 125 h 147"/>
                  <a:gd name="T82" fmla="*/ 126 w 487"/>
                  <a:gd name="T83" fmla="*/ 125 h 147"/>
                  <a:gd name="T84" fmla="*/ 152 w 487"/>
                  <a:gd name="T85" fmla="*/ 108 h 147"/>
                  <a:gd name="T86" fmla="*/ 152 w 487"/>
                  <a:gd name="T87" fmla="*/ 108 h 147"/>
                  <a:gd name="T88" fmla="*/ 152 w 487"/>
                  <a:gd name="T89" fmla="*/ 108 h 147"/>
                  <a:gd name="T90" fmla="*/ 181 w 487"/>
                  <a:gd name="T91" fmla="*/ 103 h 147"/>
                  <a:gd name="T92" fmla="*/ 190 w 487"/>
                  <a:gd name="T93" fmla="*/ 125 h 147"/>
                  <a:gd name="T94" fmla="*/ 199 w 487"/>
                  <a:gd name="T95" fmla="*/ 125 h 147"/>
                  <a:gd name="T96" fmla="*/ 264 w 487"/>
                  <a:gd name="T97" fmla="*/ 91 h 147"/>
                  <a:gd name="T98" fmla="*/ 301 w 487"/>
                  <a:gd name="T99" fmla="*/ 125 h 147"/>
                  <a:gd name="T100" fmla="*/ 309 w 487"/>
                  <a:gd name="T101" fmla="*/ 126 h 147"/>
                  <a:gd name="T102" fmla="*/ 303 w 487"/>
                  <a:gd name="T103" fmla="*/ 105 h 147"/>
                  <a:gd name="T104" fmla="*/ 309 w 487"/>
                  <a:gd name="T105" fmla="*/ 126 h 147"/>
                  <a:gd name="T106" fmla="*/ 299 w 487"/>
                  <a:gd name="T107" fmla="*/ 95 h 147"/>
                  <a:gd name="T108" fmla="*/ 366 w 487"/>
                  <a:gd name="T109" fmla="*/ 72 h 147"/>
                  <a:gd name="T110" fmla="*/ 299 w 487"/>
                  <a:gd name="T111" fmla="*/ 95 h 147"/>
                  <a:gd name="T112" fmla="*/ 376 w 487"/>
                  <a:gd name="T113" fmla="*/ 77 h 147"/>
                  <a:gd name="T114" fmla="*/ 456 w 487"/>
                  <a:gd name="T115" fmla="*/ 126 h 147"/>
                  <a:gd name="T116" fmla="*/ 376 w 487"/>
                  <a:gd name="T117" fmla="*/ 7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7" h="147">
                    <a:moveTo>
                      <a:pt x="426" y="0"/>
                    </a:moveTo>
                    <a:lnTo>
                      <a:pt x="321" y="0"/>
                    </a:lnTo>
                    <a:cubicBezTo>
                      <a:pt x="298" y="26"/>
                      <a:pt x="271" y="45"/>
                      <a:pt x="239" y="45"/>
                    </a:cubicBezTo>
                    <a:cubicBezTo>
                      <a:pt x="208" y="45"/>
                      <a:pt x="180" y="26"/>
                      <a:pt x="157" y="0"/>
                    </a:cubicBezTo>
                    <a:lnTo>
                      <a:pt x="61" y="0"/>
                    </a:lnTo>
                    <a:lnTo>
                      <a:pt x="0" y="145"/>
                    </a:lnTo>
                    <a:lnTo>
                      <a:pt x="487" y="147"/>
                    </a:lnTo>
                    <a:lnTo>
                      <a:pt x="426" y="0"/>
                    </a:lnTo>
                    <a:close/>
                    <a:moveTo>
                      <a:pt x="450" y="112"/>
                    </a:moveTo>
                    <a:lnTo>
                      <a:pt x="450" y="112"/>
                    </a:lnTo>
                    <a:lnTo>
                      <a:pt x="381" y="70"/>
                    </a:lnTo>
                    <a:lnTo>
                      <a:pt x="430" y="63"/>
                    </a:lnTo>
                    <a:lnTo>
                      <a:pt x="450" y="112"/>
                    </a:lnTo>
                    <a:close/>
                    <a:moveTo>
                      <a:pt x="427" y="55"/>
                    </a:moveTo>
                    <a:lnTo>
                      <a:pt x="427" y="55"/>
                    </a:lnTo>
                    <a:lnTo>
                      <a:pt x="372" y="63"/>
                    </a:lnTo>
                    <a:lnTo>
                      <a:pt x="371" y="58"/>
                    </a:lnTo>
                    <a:lnTo>
                      <a:pt x="415" y="27"/>
                    </a:lnTo>
                    <a:lnTo>
                      <a:pt x="427" y="55"/>
                    </a:lnTo>
                    <a:close/>
                    <a:moveTo>
                      <a:pt x="410" y="20"/>
                    </a:moveTo>
                    <a:lnTo>
                      <a:pt x="410" y="20"/>
                    </a:lnTo>
                    <a:lnTo>
                      <a:pt x="369" y="50"/>
                    </a:lnTo>
                    <a:lnTo>
                      <a:pt x="361" y="20"/>
                    </a:lnTo>
                    <a:lnTo>
                      <a:pt x="410" y="20"/>
                    </a:lnTo>
                    <a:close/>
                    <a:moveTo>
                      <a:pt x="330" y="20"/>
                    </a:moveTo>
                    <a:lnTo>
                      <a:pt x="330" y="20"/>
                    </a:lnTo>
                    <a:lnTo>
                      <a:pt x="353" y="20"/>
                    </a:lnTo>
                    <a:lnTo>
                      <a:pt x="364" y="64"/>
                    </a:lnTo>
                    <a:lnTo>
                      <a:pt x="293" y="75"/>
                    </a:lnTo>
                    <a:lnTo>
                      <a:pt x="286" y="54"/>
                    </a:lnTo>
                    <a:cubicBezTo>
                      <a:pt x="301" y="47"/>
                      <a:pt x="316" y="35"/>
                      <a:pt x="330" y="20"/>
                    </a:cubicBezTo>
                    <a:close/>
                    <a:moveTo>
                      <a:pt x="239" y="65"/>
                    </a:moveTo>
                    <a:lnTo>
                      <a:pt x="239" y="65"/>
                    </a:lnTo>
                    <a:cubicBezTo>
                      <a:pt x="252" y="65"/>
                      <a:pt x="265" y="62"/>
                      <a:pt x="278" y="57"/>
                    </a:cubicBezTo>
                    <a:lnTo>
                      <a:pt x="289" y="91"/>
                    </a:lnTo>
                    <a:lnTo>
                      <a:pt x="267" y="83"/>
                    </a:lnTo>
                    <a:lnTo>
                      <a:pt x="267" y="82"/>
                    </a:lnTo>
                    <a:lnTo>
                      <a:pt x="211" y="91"/>
                    </a:lnTo>
                    <a:lnTo>
                      <a:pt x="220" y="63"/>
                    </a:lnTo>
                    <a:cubicBezTo>
                      <a:pt x="227" y="64"/>
                      <a:pt x="233" y="65"/>
                      <a:pt x="239" y="65"/>
                    </a:cubicBezTo>
                    <a:close/>
                    <a:moveTo>
                      <a:pt x="212" y="61"/>
                    </a:moveTo>
                    <a:lnTo>
                      <a:pt x="212" y="61"/>
                    </a:lnTo>
                    <a:lnTo>
                      <a:pt x="202" y="92"/>
                    </a:lnTo>
                    <a:lnTo>
                      <a:pt x="183" y="95"/>
                    </a:lnTo>
                    <a:lnTo>
                      <a:pt x="183" y="95"/>
                    </a:lnTo>
                    <a:lnTo>
                      <a:pt x="154" y="99"/>
                    </a:lnTo>
                    <a:lnTo>
                      <a:pt x="128" y="79"/>
                    </a:lnTo>
                    <a:lnTo>
                      <a:pt x="128" y="58"/>
                    </a:lnTo>
                    <a:lnTo>
                      <a:pt x="184" y="49"/>
                    </a:lnTo>
                    <a:cubicBezTo>
                      <a:pt x="193" y="55"/>
                      <a:pt x="203" y="59"/>
                      <a:pt x="212" y="61"/>
                    </a:cubicBezTo>
                    <a:close/>
                    <a:moveTo>
                      <a:pt x="162" y="34"/>
                    </a:moveTo>
                    <a:lnTo>
                      <a:pt x="162" y="34"/>
                    </a:lnTo>
                    <a:cubicBezTo>
                      <a:pt x="166" y="37"/>
                      <a:pt x="170" y="40"/>
                      <a:pt x="173" y="42"/>
                    </a:cubicBezTo>
                    <a:lnTo>
                      <a:pt x="129" y="49"/>
                    </a:lnTo>
                    <a:lnTo>
                      <a:pt x="129" y="39"/>
                    </a:lnTo>
                    <a:lnTo>
                      <a:pt x="162" y="34"/>
                    </a:lnTo>
                    <a:close/>
                    <a:moveTo>
                      <a:pt x="118" y="125"/>
                    </a:moveTo>
                    <a:lnTo>
                      <a:pt x="118" y="125"/>
                    </a:lnTo>
                    <a:lnTo>
                      <a:pt x="30" y="124"/>
                    </a:lnTo>
                    <a:lnTo>
                      <a:pt x="41" y="99"/>
                    </a:lnTo>
                    <a:lnTo>
                      <a:pt x="119" y="87"/>
                    </a:lnTo>
                    <a:lnTo>
                      <a:pt x="118" y="125"/>
                    </a:lnTo>
                    <a:close/>
                    <a:moveTo>
                      <a:pt x="120" y="79"/>
                    </a:moveTo>
                    <a:lnTo>
                      <a:pt x="120" y="79"/>
                    </a:lnTo>
                    <a:lnTo>
                      <a:pt x="45" y="90"/>
                    </a:lnTo>
                    <a:lnTo>
                      <a:pt x="54" y="69"/>
                    </a:lnTo>
                    <a:lnTo>
                      <a:pt x="120" y="59"/>
                    </a:lnTo>
                    <a:lnTo>
                      <a:pt x="120" y="79"/>
                    </a:lnTo>
                    <a:close/>
                    <a:moveTo>
                      <a:pt x="120" y="51"/>
                    </a:moveTo>
                    <a:lnTo>
                      <a:pt x="120" y="51"/>
                    </a:lnTo>
                    <a:lnTo>
                      <a:pt x="57" y="60"/>
                    </a:lnTo>
                    <a:lnTo>
                      <a:pt x="74" y="20"/>
                    </a:lnTo>
                    <a:lnTo>
                      <a:pt x="99" y="20"/>
                    </a:lnTo>
                    <a:lnTo>
                      <a:pt x="121" y="38"/>
                    </a:lnTo>
                    <a:lnTo>
                      <a:pt x="120" y="51"/>
                    </a:lnTo>
                    <a:close/>
                    <a:moveTo>
                      <a:pt x="112" y="20"/>
                    </a:moveTo>
                    <a:lnTo>
                      <a:pt x="112" y="20"/>
                    </a:lnTo>
                    <a:lnTo>
                      <a:pt x="148" y="20"/>
                    </a:lnTo>
                    <a:cubicBezTo>
                      <a:pt x="150" y="23"/>
                      <a:pt x="152" y="25"/>
                      <a:pt x="154" y="27"/>
                    </a:cubicBezTo>
                    <a:lnTo>
                      <a:pt x="125" y="31"/>
                    </a:lnTo>
                    <a:lnTo>
                      <a:pt x="112" y="20"/>
                    </a:lnTo>
                    <a:close/>
                    <a:moveTo>
                      <a:pt x="190" y="125"/>
                    </a:moveTo>
                    <a:lnTo>
                      <a:pt x="190" y="125"/>
                    </a:lnTo>
                    <a:lnTo>
                      <a:pt x="126" y="125"/>
                    </a:lnTo>
                    <a:lnTo>
                      <a:pt x="127" y="89"/>
                    </a:lnTo>
                    <a:lnTo>
                      <a:pt x="152" y="108"/>
                    </a:lnTo>
                    <a:lnTo>
                      <a:pt x="152" y="108"/>
                    </a:lnTo>
                    <a:lnTo>
                      <a:pt x="152" y="108"/>
                    </a:lnTo>
                    <a:lnTo>
                      <a:pt x="152" y="108"/>
                    </a:lnTo>
                    <a:lnTo>
                      <a:pt x="152" y="108"/>
                    </a:lnTo>
                    <a:lnTo>
                      <a:pt x="181" y="103"/>
                    </a:lnTo>
                    <a:lnTo>
                      <a:pt x="181" y="103"/>
                    </a:lnTo>
                    <a:lnTo>
                      <a:pt x="199" y="101"/>
                    </a:lnTo>
                    <a:lnTo>
                      <a:pt x="190" y="125"/>
                    </a:lnTo>
                    <a:close/>
                    <a:moveTo>
                      <a:pt x="199" y="125"/>
                    </a:moveTo>
                    <a:lnTo>
                      <a:pt x="199" y="125"/>
                    </a:lnTo>
                    <a:lnTo>
                      <a:pt x="208" y="99"/>
                    </a:lnTo>
                    <a:lnTo>
                      <a:pt x="264" y="91"/>
                    </a:lnTo>
                    <a:lnTo>
                      <a:pt x="293" y="101"/>
                    </a:lnTo>
                    <a:lnTo>
                      <a:pt x="301" y="125"/>
                    </a:lnTo>
                    <a:lnTo>
                      <a:pt x="199" y="125"/>
                    </a:lnTo>
                    <a:close/>
                    <a:moveTo>
                      <a:pt x="309" y="126"/>
                    </a:moveTo>
                    <a:lnTo>
                      <a:pt x="309" y="126"/>
                    </a:lnTo>
                    <a:lnTo>
                      <a:pt x="303" y="105"/>
                    </a:lnTo>
                    <a:lnTo>
                      <a:pt x="358" y="126"/>
                    </a:lnTo>
                    <a:lnTo>
                      <a:pt x="309" y="126"/>
                    </a:lnTo>
                    <a:close/>
                    <a:moveTo>
                      <a:pt x="299" y="95"/>
                    </a:moveTo>
                    <a:lnTo>
                      <a:pt x="299" y="95"/>
                    </a:lnTo>
                    <a:lnTo>
                      <a:pt x="295" y="83"/>
                    </a:lnTo>
                    <a:lnTo>
                      <a:pt x="366" y="72"/>
                    </a:lnTo>
                    <a:lnTo>
                      <a:pt x="380" y="125"/>
                    </a:lnTo>
                    <a:lnTo>
                      <a:pt x="299" y="95"/>
                    </a:lnTo>
                    <a:close/>
                    <a:moveTo>
                      <a:pt x="376" y="77"/>
                    </a:moveTo>
                    <a:lnTo>
                      <a:pt x="376" y="77"/>
                    </a:lnTo>
                    <a:lnTo>
                      <a:pt x="456" y="125"/>
                    </a:lnTo>
                    <a:lnTo>
                      <a:pt x="456" y="126"/>
                    </a:lnTo>
                    <a:lnTo>
                      <a:pt x="389" y="126"/>
                    </a:lnTo>
                    <a:lnTo>
                      <a:pt x="376" y="77"/>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8" name="Freeform 22"/>
              <p:cNvSpPr>
                <a:spLocks noEditPoints="1"/>
              </p:cNvSpPr>
              <p:nvPr/>
            </p:nvSpPr>
            <p:spPr bwMode="auto">
              <a:xfrm>
                <a:off x="1986855" y="2176432"/>
                <a:ext cx="102190" cy="96434"/>
              </a:xfrm>
              <a:custGeom>
                <a:avLst/>
                <a:gdLst>
                  <a:gd name="T0" fmla="*/ 173 w 173"/>
                  <a:gd name="T1" fmla="*/ 165 h 165"/>
                  <a:gd name="T2" fmla="*/ 161 w 173"/>
                  <a:gd name="T3" fmla="*/ 153 h 165"/>
                  <a:gd name="T4" fmla="*/ 159 w 173"/>
                  <a:gd name="T5" fmla="*/ 153 h 165"/>
                  <a:gd name="T6" fmla="*/ 159 w 173"/>
                  <a:gd name="T7" fmla="*/ 75 h 165"/>
                  <a:gd name="T8" fmla="*/ 87 w 173"/>
                  <a:gd name="T9" fmla="*/ 0 h 165"/>
                  <a:gd name="T10" fmla="*/ 14 w 173"/>
                  <a:gd name="T11" fmla="*/ 75 h 165"/>
                  <a:gd name="T12" fmla="*/ 14 w 173"/>
                  <a:gd name="T13" fmla="*/ 153 h 165"/>
                  <a:gd name="T14" fmla="*/ 12 w 173"/>
                  <a:gd name="T15" fmla="*/ 153 h 165"/>
                  <a:gd name="T16" fmla="*/ 0 w 173"/>
                  <a:gd name="T17" fmla="*/ 165 h 165"/>
                  <a:gd name="T18" fmla="*/ 0 w 173"/>
                  <a:gd name="T19" fmla="*/ 165 h 165"/>
                  <a:gd name="T20" fmla="*/ 173 w 173"/>
                  <a:gd name="T21" fmla="*/ 165 h 165"/>
                  <a:gd name="T22" fmla="*/ 119 w 173"/>
                  <a:gd name="T23" fmla="*/ 141 h 165"/>
                  <a:gd name="T24" fmla="*/ 119 w 173"/>
                  <a:gd name="T25" fmla="*/ 141 h 165"/>
                  <a:gd name="T26" fmla="*/ 59 w 173"/>
                  <a:gd name="T27" fmla="*/ 141 h 165"/>
                  <a:gd name="T28" fmla="*/ 59 w 173"/>
                  <a:gd name="T29" fmla="*/ 81 h 165"/>
                  <a:gd name="T30" fmla="*/ 119 w 173"/>
                  <a:gd name="T31" fmla="*/ 81 h 165"/>
                  <a:gd name="T32" fmla="*/ 119 w 173"/>
                  <a:gd name="T33" fmla="*/ 14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165">
                    <a:moveTo>
                      <a:pt x="173" y="165"/>
                    </a:moveTo>
                    <a:cubicBezTo>
                      <a:pt x="173" y="158"/>
                      <a:pt x="167" y="153"/>
                      <a:pt x="161" y="153"/>
                    </a:cubicBezTo>
                    <a:lnTo>
                      <a:pt x="159" y="153"/>
                    </a:lnTo>
                    <a:lnTo>
                      <a:pt x="159" y="75"/>
                    </a:lnTo>
                    <a:lnTo>
                      <a:pt x="87" y="0"/>
                    </a:lnTo>
                    <a:lnTo>
                      <a:pt x="14" y="75"/>
                    </a:lnTo>
                    <a:lnTo>
                      <a:pt x="14" y="153"/>
                    </a:lnTo>
                    <a:lnTo>
                      <a:pt x="12" y="153"/>
                    </a:lnTo>
                    <a:cubicBezTo>
                      <a:pt x="6" y="153"/>
                      <a:pt x="0" y="158"/>
                      <a:pt x="0" y="165"/>
                    </a:cubicBezTo>
                    <a:lnTo>
                      <a:pt x="0" y="165"/>
                    </a:lnTo>
                    <a:lnTo>
                      <a:pt x="173" y="165"/>
                    </a:lnTo>
                    <a:close/>
                    <a:moveTo>
                      <a:pt x="119" y="141"/>
                    </a:moveTo>
                    <a:lnTo>
                      <a:pt x="119" y="141"/>
                    </a:lnTo>
                    <a:lnTo>
                      <a:pt x="59" y="141"/>
                    </a:lnTo>
                    <a:lnTo>
                      <a:pt x="59" y="81"/>
                    </a:lnTo>
                    <a:lnTo>
                      <a:pt x="119" y="81"/>
                    </a:lnTo>
                    <a:lnTo>
                      <a:pt x="119" y="141"/>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9" name="Freeform 23"/>
              <p:cNvSpPr/>
              <p:nvPr/>
            </p:nvSpPr>
            <p:spPr bwMode="auto">
              <a:xfrm>
                <a:off x="1972462" y="2150525"/>
                <a:ext cx="132416" cy="67648"/>
              </a:xfrm>
              <a:custGeom>
                <a:avLst/>
                <a:gdLst>
                  <a:gd name="T0" fmla="*/ 112 w 223"/>
                  <a:gd name="T1" fmla="*/ 37 h 114"/>
                  <a:gd name="T2" fmla="*/ 187 w 223"/>
                  <a:gd name="T3" fmla="*/ 114 h 114"/>
                  <a:gd name="T4" fmla="*/ 223 w 223"/>
                  <a:gd name="T5" fmla="*/ 114 h 114"/>
                  <a:gd name="T6" fmla="*/ 112 w 223"/>
                  <a:gd name="T7" fmla="*/ 0 h 114"/>
                  <a:gd name="T8" fmla="*/ 0 w 223"/>
                  <a:gd name="T9" fmla="*/ 114 h 114"/>
                  <a:gd name="T10" fmla="*/ 36 w 223"/>
                  <a:gd name="T11" fmla="*/ 114 h 114"/>
                  <a:gd name="T12" fmla="*/ 112 w 223"/>
                  <a:gd name="T13" fmla="*/ 37 h 114"/>
                </a:gdLst>
                <a:ahLst/>
                <a:cxnLst>
                  <a:cxn ang="0">
                    <a:pos x="T0" y="T1"/>
                  </a:cxn>
                  <a:cxn ang="0">
                    <a:pos x="T2" y="T3"/>
                  </a:cxn>
                  <a:cxn ang="0">
                    <a:pos x="T4" y="T5"/>
                  </a:cxn>
                  <a:cxn ang="0">
                    <a:pos x="T6" y="T7"/>
                  </a:cxn>
                  <a:cxn ang="0">
                    <a:pos x="T8" y="T9"/>
                  </a:cxn>
                  <a:cxn ang="0">
                    <a:pos x="T10" y="T11"/>
                  </a:cxn>
                  <a:cxn ang="0">
                    <a:pos x="T12" y="T13"/>
                  </a:cxn>
                </a:cxnLst>
                <a:rect l="0" t="0" r="r" b="b"/>
                <a:pathLst>
                  <a:path w="223" h="114">
                    <a:moveTo>
                      <a:pt x="112" y="37"/>
                    </a:moveTo>
                    <a:lnTo>
                      <a:pt x="187" y="114"/>
                    </a:lnTo>
                    <a:lnTo>
                      <a:pt x="223" y="114"/>
                    </a:lnTo>
                    <a:lnTo>
                      <a:pt x="112" y="0"/>
                    </a:lnTo>
                    <a:lnTo>
                      <a:pt x="0" y="114"/>
                    </a:lnTo>
                    <a:lnTo>
                      <a:pt x="36" y="114"/>
                    </a:lnTo>
                    <a:lnTo>
                      <a:pt x="112" y="37"/>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22" name="Freeform 24"/>
            <p:cNvSpPr>
              <a:spLocks noEditPoints="1"/>
            </p:cNvSpPr>
            <p:nvPr/>
          </p:nvSpPr>
          <p:spPr bwMode="auto">
            <a:xfrm>
              <a:off x="2412755" y="3418508"/>
              <a:ext cx="367021" cy="368461"/>
            </a:xfrm>
            <a:custGeom>
              <a:avLst/>
              <a:gdLst>
                <a:gd name="T0" fmla="*/ 554 w 624"/>
                <a:gd name="T1" fmla="*/ 326 h 625"/>
                <a:gd name="T2" fmla="*/ 554 w 624"/>
                <a:gd name="T3" fmla="*/ 70 h 625"/>
                <a:gd name="T4" fmla="*/ 298 w 624"/>
                <a:gd name="T5" fmla="*/ 70 h 625"/>
                <a:gd name="T6" fmla="*/ 265 w 624"/>
                <a:gd name="T7" fmla="*/ 281 h 625"/>
                <a:gd name="T8" fmla="*/ 260 w 624"/>
                <a:gd name="T9" fmla="*/ 284 h 625"/>
                <a:gd name="T10" fmla="*/ 9 w 624"/>
                <a:gd name="T11" fmla="*/ 535 h 625"/>
                <a:gd name="T12" fmla="*/ 14 w 624"/>
                <a:gd name="T13" fmla="*/ 575 h 625"/>
                <a:gd name="T14" fmla="*/ 49 w 624"/>
                <a:gd name="T15" fmla="*/ 610 h 625"/>
                <a:gd name="T16" fmla="*/ 89 w 624"/>
                <a:gd name="T17" fmla="*/ 615 h 625"/>
                <a:gd name="T18" fmla="*/ 340 w 624"/>
                <a:gd name="T19" fmla="*/ 364 h 625"/>
                <a:gd name="T20" fmla="*/ 343 w 624"/>
                <a:gd name="T21" fmla="*/ 359 h 625"/>
                <a:gd name="T22" fmla="*/ 554 w 624"/>
                <a:gd name="T23" fmla="*/ 326 h 625"/>
                <a:gd name="T24" fmla="*/ 96 w 624"/>
                <a:gd name="T25" fmla="*/ 566 h 625"/>
                <a:gd name="T26" fmla="*/ 96 w 624"/>
                <a:gd name="T27" fmla="*/ 566 h 625"/>
                <a:gd name="T28" fmla="*/ 77 w 624"/>
                <a:gd name="T29" fmla="*/ 564 h 625"/>
                <a:gd name="T30" fmla="*/ 60 w 624"/>
                <a:gd name="T31" fmla="*/ 547 h 625"/>
                <a:gd name="T32" fmla="*/ 58 w 624"/>
                <a:gd name="T33" fmla="*/ 528 h 625"/>
                <a:gd name="T34" fmla="*/ 179 w 624"/>
                <a:gd name="T35" fmla="*/ 407 h 625"/>
                <a:gd name="T36" fmla="*/ 198 w 624"/>
                <a:gd name="T37" fmla="*/ 410 h 625"/>
                <a:gd name="T38" fmla="*/ 214 w 624"/>
                <a:gd name="T39" fmla="*/ 427 h 625"/>
                <a:gd name="T40" fmla="*/ 217 w 624"/>
                <a:gd name="T41" fmla="*/ 445 h 625"/>
                <a:gd name="T42" fmla="*/ 96 w 624"/>
                <a:gd name="T43" fmla="*/ 566 h 625"/>
                <a:gd name="T44" fmla="*/ 321 w 624"/>
                <a:gd name="T45" fmla="*/ 303 h 625"/>
                <a:gd name="T46" fmla="*/ 321 w 624"/>
                <a:gd name="T47" fmla="*/ 303 h 625"/>
                <a:gd name="T48" fmla="*/ 321 w 624"/>
                <a:gd name="T49" fmla="*/ 94 h 625"/>
                <a:gd name="T50" fmla="*/ 530 w 624"/>
                <a:gd name="T51" fmla="*/ 94 h 625"/>
                <a:gd name="T52" fmla="*/ 530 w 624"/>
                <a:gd name="T53" fmla="*/ 303 h 625"/>
                <a:gd name="T54" fmla="*/ 321 w 624"/>
                <a:gd name="T55" fmla="*/ 3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4" h="625">
                  <a:moveTo>
                    <a:pt x="554" y="326"/>
                  </a:moveTo>
                  <a:cubicBezTo>
                    <a:pt x="624" y="256"/>
                    <a:pt x="624" y="141"/>
                    <a:pt x="554" y="70"/>
                  </a:cubicBezTo>
                  <a:cubicBezTo>
                    <a:pt x="483" y="0"/>
                    <a:pt x="368" y="0"/>
                    <a:pt x="298" y="70"/>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2"/>
                    <a:pt x="221" y="441"/>
                    <a:pt x="217" y="445"/>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 name="Freeform 25"/>
            <p:cNvSpPr>
              <a:spLocks noEditPoints="1"/>
            </p:cNvSpPr>
            <p:nvPr/>
          </p:nvSpPr>
          <p:spPr bwMode="auto">
            <a:xfrm>
              <a:off x="2402681" y="4503740"/>
              <a:ext cx="382854" cy="377097"/>
            </a:xfrm>
            <a:custGeom>
              <a:avLst/>
              <a:gdLst>
                <a:gd name="T0" fmla="*/ 170 w 648"/>
                <a:gd name="T1" fmla="*/ 280 h 639"/>
                <a:gd name="T2" fmla="*/ 226 w 648"/>
                <a:gd name="T3" fmla="*/ 183 h 639"/>
                <a:gd name="T4" fmla="*/ 240 w 648"/>
                <a:gd name="T5" fmla="*/ 167 h 639"/>
                <a:gd name="T6" fmla="*/ 366 w 648"/>
                <a:gd name="T7" fmla="*/ 177 h 639"/>
                <a:gd name="T8" fmla="*/ 359 w 648"/>
                <a:gd name="T9" fmla="*/ 162 h 639"/>
                <a:gd name="T10" fmla="*/ 388 w 648"/>
                <a:gd name="T11" fmla="*/ 153 h 639"/>
                <a:gd name="T12" fmla="*/ 408 w 648"/>
                <a:gd name="T13" fmla="*/ 154 h 639"/>
                <a:gd name="T14" fmla="*/ 402 w 648"/>
                <a:gd name="T15" fmla="*/ 183 h 639"/>
                <a:gd name="T16" fmla="*/ 391 w 648"/>
                <a:gd name="T17" fmla="*/ 199 h 639"/>
                <a:gd name="T18" fmla="*/ 319 w 648"/>
                <a:gd name="T19" fmla="*/ 265 h 639"/>
                <a:gd name="T20" fmla="*/ 318 w 648"/>
                <a:gd name="T21" fmla="*/ 266 h 639"/>
                <a:gd name="T22" fmla="*/ 616 w 648"/>
                <a:gd name="T23" fmla="*/ 615 h 639"/>
                <a:gd name="T24" fmla="*/ 497 w 648"/>
                <a:gd name="T25" fmla="*/ 615 h 639"/>
                <a:gd name="T26" fmla="*/ 272 w 648"/>
                <a:gd name="T27" fmla="*/ 546 h 639"/>
                <a:gd name="T28" fmla="*/ 272 w 648"/>
                <a:gd name="T29" fmla="*/ 0 h 639"/>
                <a:gd name="T30" fmla="*/ 515 w 648"/>
                <a:gd name="T31" fmla="*/ 397 h 639"/>
                <a:gd name="T32" fmla="*/ 616 w 648"/>
                <a:gd name="T33" fmla="*/ 615 h 639"/>
                <a:gd name="T34" fmla="*/ 272 w 648"/>
                <a:gd name="T35" fmla="*/ 511 h 639"/>
                <a:gd name="T36" fmla="*/ 272 w 648"/>
                <a:gd name="T37" fmla="*/ 35 h 639"/>
                <a:gd name="T38" fmla="*/ 272 w 648"/>
                <a:gd name="T39" fmla="*/ 511 h 639"/>
                <a:gd name="T40" fmla="*/ 445 w 648"/>
                <a:gd name="T41" fmla="*/ 391 h 639"/>
                <a:gd name="T42" fmla="*/ 409 w 648"/>
                <a:gd name="T43" fmla="*/ 401 h 639"/>
                <a:gd name="T44" fmla="*/ 338 w 648"/>
                <a:gd name="T45" fmla="*/ 401 h 639"/>
                <a:gd name="T46" fmla="*/ 266 w 648"/>
                <a:gd name="T47" fmla="*/ 401 h 639"/>
                <a:gd name="T48" fmla="*/ 194 w 648"/>
                <a:gd name="T49" fmla="*/ 401 h 639"/>
                <a:gd name="T50" fmla="*/ 111 w 648"/>
                <a:gd name="T51" fmla="*/ 401 h 639"/>
                <a:gd name="T52" fmla="*/ 100 w 648"/>
                <a:gd name="T53" fmla="*/ 391 h 639"/>
                <a:gd name="T54" fmla="*/ 111 w 648"/>
                <a:gd name="T55" fmla="*/ 145 h 639"/>
                <a:gd name="T56" fmla="*/ 122 w 648"/>
                <a:gd name="T57" fmla="*/ 380 h 639"/>
                <a:gd name="T58" fmla="*/ 152 w 648"/>
                <a:gd name="T59" fmla="*/ 331 h 639"/>
                <a:gd name="T60" fmla="*/ 183 w 648"/>
                <a:gd name="T61" fmla="*/ 320 h 639"/>
                <a:gd name="T62" fmla="*/ 194 w 648"/>
                <a:gd name="T63" fmla="*/ 380 h 639"/>
                <a:gd name="T64" fmla="*/ 224 w 648"/>
                <a:gd name="T65" fmla="*/ 256 h 639"/>
                <a:gd name="T66" fmla="*/ 255 w 648"/>
                <a:gd name="T67" fmla="*/ 245 h 639"/>
                <a:gd name="T68" fmla="*/ 266 w 648"/>
                <a:gd name="T69" fmla="*/ 380 h 639"/>
                <a:gd name="T70" fmla="*/ 296 w 648"/>
                <a:gd name="T71" fmla="*/ 292 h 639"/>
                <a:gd name="T72" fmla="*/ 327 w 648"/>
                <a:gd name="T73" fmla="*/ 282 h 639"/>
                <a:gd name="T74" fmla="*/ 338 w 648"/>
                <a:gd name="T75" fmla="*/ 380 h 639"/>
                <a:gd name="T76" fmla="*/ 368 w 648"/>
                <a:gd name="T77" fmla="*/ 230 h 639"/>
                <a:gd name="T78" fmla="*/ 399 w 648"/>
                <a:gd name="T79" fmla="*/ 220 h 639"/>
                <a:gd name="T80" fmla="*/ 409 w 648"/>
                <a:gd name="T81" fmla="*/ 38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8" h="639">
                  <a:moveTo>
                    <a:pt x="242" y="198"/>
                  </a:moveTo>
                  <a:lnTo>
                    <a:pt x="170" y="280"/>
                  </a:lnTo>
                  <a:lnTo>
                    <a:pt x="153" y="266"/>
                  </a:lnTo>
                  <a:lnTo>
                    <a:pt x="226" y="183"/>
                  </a:lnTo>
                  <a:lnTo>
                    <a:pt x="226" y="183"/>
                  </a:lnTo>
                  <a:lnTo>
                    <a:pt x="240" y="167"/>
                  </a:lnTo>
                  <a:lnTo>
                    <a:pt x="316" y="234"/>
                  </a:lnTo>
                  <a:lnTo>
                    <a:pt x="366" y="177"/>
                  </a:lnTo>
                  <a:lnTo>
                    <a:pt x="357" y="169"/>
                  </a:lnTo>
                  <a:cubicBezTo>
                    <a:pt x="354" y="166"/>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1"/>
                    <a:pt x="391" y="199"/>
                  </a:cubicBezTo>
                  <a:lnTo>
                    <a:pt x="383" y="192"/>
                  </a:lnTo>
                  <a:lnTo>
                    <a:pt x="319" y="265"/>
                  </a:lnTo>
                  <a:lnTo>
                    <a:pt x="319" y="265"/>
                  </a:lnTo>
                  <a:lnTo>
                    <a:pt x="318" y="266"/>
                  </a:lnTo>
                  <a:lnTo>
                    <a:pt x="242" y="198"/>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2"/>
                    <a:pt x="122" y="0"/>
                    <a:pt x="272" y="0"/>
                  </a:cubicBezTo>
                  <a:cubicBezTo>
                    <a:pt x="423" y="0"/>
                    <a:pt x="545" y="122"/>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lnTo>
                    <a:pt x="111" y="401"/>
                  </a:lnTo>
                  <a:cubicBezTo>
                    <a:pt x="105" y="401"/>
                    <a:pt x="100" y="397"/>
                    <a:pt x="100" y="391"/>
                  </a:cubicBezTo>
                  <a:lnTo>
                    <a:pt x="100" y="155"/>
                  </a:lnTo>
                  <a:cubicBezTo>
                    <a:pt x="100" y="149"/>
                    <a:pt x="105" y="145"/>
                    <a:pt x="111" y="145"/>
                  </a:cubicBezTo>
                  <a:cubicBezTo>
                    <a:pt x="117" y="145"/>
                    <a:pt x="121" y="149"/>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1" y="282"/>
                    <a:pt x="307" y="282"/>
                  </a:cubicBezTo>
                  <a:lnTo>
                    <a:pt x="327" y="282"/>
                  </a:lnTo>
                  <a:cubicBezTo>
                    <a:pt x="333" y="282"/>
                    <a:pt x="338" y="286"/>
                    <a:pt x="338" y="292"/>
                  </a:cubicBezTo>
                  <a:lnTo>
                    <a:pt x="338" y="380"/>
                  </a:lnTo>
                  <a:lnTo>
                    <a:pt x="368" y="380"/>
                  </a:lnTo>
                  <a:lnTo>
                    <a:pt x="368" y="230"/>
                  </a:lnTo>
                  <a:cubicBezTo>
                    <a:pt x="368" y="224"/>
                    <a:pt x="372" y="220"/>
                    <a:pt x="378" y="220"/>
                  </a:cubicBezTo>
                  <a:lnTo>
                    <a:pt x="399" y="220"/>
                  </a:lnTo>
                  <a:cubicBezTo>
                    <a:pt x="405" y="220"/>
                    <a:pt x="409" y="224"/>
                    <a:pt x="409" y="230"/>
                  </a:cubicBezTo>
                  <a:lnTo>
                    <a:pt x="409" y="380"/>
                  </a:lnTo>
                  <a:lnTo>
                    <a:pt x="434" y="380"/>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 name="Freeform 26"/>
            <p:cNvSpPr>
              <a:spLocks noEditPoints="1"/>
            </p:cNvSpPr>
            <p:nvPr/>
          </p:nvSpPr>
          <p:spPr bwMode="auto">
            <a:xfrm>
              <a:off x="1228212" y="4513816"/>
              <a:ext cx="341114" cy="358386"/>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 name="Freeform 27"/>
            <p:cNvSpPr>
              <a:spLocks noEditPoints="1"/>
            </p:cNvSpPr>
            <p:nvPr/>
          </p:nvSpPr>
          <p:spPr bwMode="auto">
            <a:xfrm>
              <a:off x="567573" y="4490787"/>
              <a:ext cx="407321" cy="404444"/>
            </a:xfrm>
            <a:custGeom>
              <a:avLst/>
              <a:gdLst>
                <a:gd name="T0" fmla="*/ 122 w 689"/>
                <a:gd name="T1" fmla="*/ 472 h 688"/>
                <a:gd name="T2" fmla="*/ 567 w 689"/>
                <a:gd name="T3" fmla="*/ 215 h 688"/>
                <a:gd name="T4" fmla="*/ 495 w 689"/>
                <a:gd name="T5" fmla="*/ 605 h 688"/>
                <a:gd name="T6" fmla="*/ 194 w 689"/>
                <a:gd name="T7" fmla="*/ 83 h 688"/>
                <a:gd name="T8" fmla="*/ 495 w 689"/>
                <a:gd name="T9" fmla="*/ 605 h 688"/>
                <a:gd name="T10" fmla="*/ 161 w 689"/>
                <a:gd name="T11" fmla="*/ 450 h 688"/>
                <a:gd name="T12" fmla="*/ 528 w 689"/>
                <a:gd name="T13" fmla="*/ 238 h 688"/>
                <a:gd name="T14" fmla="*/ 460 w 689"/>
                <a:gd name="T15" fmla="*/ 543 h 688"/>
                <a:gd name="T16" fmla="*/ 230 w 689"/>
                <a:gd name="T17" fmla="*/ 144 h 688"/>
                <a:gd name="T18" fmla="*/ 460 w 689"/>
                <a:gd name="T19" fmla="*/ 543 h 688"/>
                <a:gd name="T20" fmla="*/ 345 w 689"/>
                <a:gd name="T21" fmla="*/ 376 h 688"/>
                <a:gd name="T22" fmla="*/ 345 w 689"/>
                <a:gd name="T23" fmla="*/ 311 h 688"/>
                <a:gd name="T24" fmla="*/ 360 w 689"/>
                <a:gd name="T25" fmla="*/ 158 h 688"/>
                <a:gd name="T26" fmla="*/ 344 w 689"/>
                <a:gd name="T27" fmla="*/ 172 h 688"/>
                <a:gd name="T28" fmla="*/ 330 w 689"/>
                <a:gd name="T29" fmla="*/ 135 h 688"/>
                <a:gd name="T30" fmla="*/ 345 w 689"/>
                <a:gd name="T31" fmla="*/ 121 h 688"/>
                <a:gd name="T32" fmla="*/ 360 w 689"/>
                <a:gd name="T33" fmla="*/ 158 h 688"/>
                <a:gd name="T34" fmla="*/ 345 w 689"/>
                <a:gd name="T35" fmla="*/ 567 h 688"/>
                <a:gd name="T36" fmla="*/ 330 w 689"/>
                <a:gd name="T37" fmla="*/ 552 h 688"/>
                <a:gd name="T38" fmla="*/ 344 w 689"/>
                <a:gd name="T39" fmla="*/ 515 h 688"/>
                <a:gd name="T40" fmla="*/ 360 w 689"/>
                <a:gd name="T41" fmla="*/ 530 h 688"/>
                <a:gd name="T42" fmla="*/ 159 w 689"/>
                <a:gd name="T43" fmla="*/ 326 h 688"/>
                <a:gd name="T44" fmla="*/ 173 w 689"/>
                <a:gd name="T45" fmla="*/ 342 h 688"/>
                <a:gd name="T46" fmla="*/ 136 w 689"/>
                <a:gd name="T47" fmla="*/ 356 h 688"/>
                <a:gd name="T48" fmla="*/ 122 w 689"/>
                <a:gd name="T49" fmla="*/ 340 h 688"/>
                <a:gd name="T50" fmla="*/ 159 w 689"/>
                <a:gd name="T51" fmla="*/ 326 h 688"/>
                <a:gd name="T52" fmla="*/ 567 w 689"/>
                <a:gd name="T53" fmla="*/ 340 h 688"/>
                <a:gd name="T54" fmla="*/ 553 w 689"/>
                <a:gd name="T55" fmla="*/ 356 h 688"/>
                <a:gd name="T56" fmla="*/ 516 w 689"/>
                <a:gd name="T57" fmla="*/ 342 h 688"/>
                <a:gd name="T58" fmla="*/ 530 w 689"/>
                <a:gd name="T59" fmla="*/ 326 h 688"/>
                <a:gd name="T60" fmla="*/ 363 w 689"/>
                <a:gd name="T61" fmla="*/ 343 h 688"/>
                <a:gd name="T62" fmla="*/ 327 w 689"/>
                <a:gd name="T63" fmla="*/ 343 h 688"/>
                <a:gd name="T64" fmla="*/ 345 w 689"/>
                <a:gd name="T65" fmla="*/ 201 h 688"/>
                <a:gd name="T66" fmla="*/ 363 w 689"/>
                <a:gd name="T67" fmla="*/ 343 h 688"/>
                <a:gd name="T68" fmla="*/ 262 w 689"/>
                <a:gd name="T69" fmla="*/ 429 h 688"/>
                <a:gd name="T70" fmla="*/ 329 w 689"/>
                <a:gd name="T71" fmla="*/ 336 h 688"/>
                <a:gd name="T72" fmla="*/ 355 w 689"/>
                <a:gd name="T73" fmla="*/ 36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4" y="494"/>
                  </a:cubicBezTo>
                  <a:cubicBezTo>
                    <a:pt x="0" y="351"/>
                    <a:pt x="50" y="166"/>
                    <a:pt x="194" y="83"/>
                  </a:cubicBezTo>
                  <a:cubicBezTo>
                    <a:pt x="338" y="0"/>
                    <a:pt x="522" y="49"/>
                    <a:pt x="606" y="193"/>
                  </a:cubicBezTo>
                  <a:cubicBezTo>
                    <a:pt x="689" y="337"/>
                    <a:pt x="639" y="522"/>
                    <a:pt x="495" y="605"/>
                  </a:cubicBezTo>
                  <a:close/>
                  <a:moveTo>
                    <a:pt x="238" y="160"/>
                  </a:moveTo>
                  <a:cubicBezTo>
                    <a:pt x="137" y="219"/>
                    <a:pt x="102" y="349"/>
                    <a:pt x="161" y="450"/>
                  </a:cubicBezTo>
                  <a:cubicBezTo>
                    <a:pt x="219" y="551"/>
                    <a:pt x="349" y="586"/>
                    <a:pt x="451" y="527"/>
                  </a:cubicBezTo>
                  <a:cubicBezTo>
                    <a:pt x="552" y="469"/>
                    <a:pt x="587" y="339"/>
                    <a:pt x="528" y="238"/>
                  </a:cubicBezTo>
                  <a:cubicBezTo>
                    <a:pt x="470" y="136"/>
                    <a:pt x="340" y="102"/>
                    <a:pt x="238" y="160"/>
                  </a:cubicBezTo>
                  <a:close/>
                  <a:moveTo>
                    <a:pt x="460" y="543"/>
                  </a:moveTo>
                  <a:cubicBezTo>
                    <a:pt x="350" y="606"/>
                    <a:pt x="209" y="569"/>
                    <a:pt x="145" y="459"/>
                  </a:cubicBezTo>
                  <a:cubicBezTo>
                    <a:pt x="82" y="349"/>
                    <a:pt x="120" y="208"/>
                    <a:pt x="230" y="144"/>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60" y="158"/>
                  </a:moveTo>
                  <a:cubicBezTo>
                    <a:pt x="360"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60" y="127"/>
                    <a:pt x="360" y="135"/>
                  </a:cubicBezTo>
                  <a:lnTo>
                    <a:pt x="360" y="158"/>
                  </a:lnTo>
                  <a:close/>
                  <a:moveTo>
                    <a:pt x="360" y="552"/>
                  </a:moveTo>
                  <a:cubicBezTo>
                    <a:pt x="360" y="560"/>
                    <a:pt x="353" y="567"/>
                    <a:pt x="345" y="567"/>
                  </a:cubicBezTo>
                  <a:lnTo>
                    <a:pt x="344" y="567"/>
                  </a:lnTo>
                  <a:cubicBezTo>
                    <a:pt x="336" y="567"/>
                    <a:pt x="330" y="560"/>
                    <a:pt x="330" y="552"/>
                  </a:cubicBezTo>
                  <a:lnTo>
                    <a:pt x="330" y="530"/>
                  </a:lnTo>
                  <a:cubicBezTo>
                    <a:pt x="330" y="522"/>
                    <a:pt x="336" y="515"/>
                    <a:pt x="344" y="515"/>
                  </a:cubicBezTo>
                  <a:lnTo>
                    <a:pt x="345" y="515"/>
                  </a:lnTo>
                  <a:cubicBezTo>
                    <a:pt x="353" y="515"/>
                    <a:pt x="360" y="522"/>
                    <a:pt x="360" y="530"/>
                  </a:cubicBezTo>
                  <a:lnTo>
                    <a:pt x="360" y="552"/>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3"/>
                  </a:moveTo>
                  <a:cubicBezTo>
                    <a:pt x="363" y="354"/>
                    <a:pt x="355" y="362"/>
                    <a:pt x="345" y="362"/>
                  </a:cubicBezTo>
                  <a:cubicBezTo>
                    <a:pt x="335" y="362"/>
                    <a:pt x="327" y="354"/>
                    <a:pt x="327" y="343"/>
                  </a:cubicBezTo>
                  <a:lnTo>
                    <a:pt x="327" y="219"/>
                  </a:lnTo>
                  <a:cubicBezTo>
                    <a:pt x="327" y="209"/>
                    <a:pt x="335" y="201"/>
                    <a:pt x="345" y="201"/>
                  </a:cubicBezTo>
                  <a:cubicBezTo>
                    <a:pt x="355" y="201"/>
                    <a:pt x="363" y="209"/>
                    <a:pt x="363" y="219"/>
                  </a:cubicBezTo>
                  <a:lnTo>
                    <a:pt x="363" y="343"/>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3"/>
                    <a:pt x="355" y="361"/>
                  </a:cubicBezTo>
                  <a:lnTo>
                    <a:pt x="289" y="427"/>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 name="Freeform 28"/>
            <p:cNvSpPr>
              <a:spLocks noEditPoints="1"/>
            </p:cNvSpPr>
            <p:nvPr/>
          </p:nvSpPr>
          <p:spPr bwMode="auto">
            <a:xfrm>
              <a:off x="1844232" y="3991349"/>
              <a:ext cx="261953" cy="358386"/>
            </a:xfrm>
            <a:custGeom>
              <a:avLst/>
              <a:gdLst>
                <a:gd name="T0" fmla="*/ 90 w 446"/>
                <a:gd name="T1" fmla="*/ 226 h 608"/>
                <a:gd name="T2" fmla="*/ 137 w 446"/>
                <a:gd name="T3" fmla="*/ 337 h 608"/>
                <a:gd name="T4" fmla="*/ 175 w 446"/>
                <a:gd name="T5" fmla="*/ 425 h 608"/>
                <a:gd name="T6" fmla="*/ 261 w 446"/>
                <a:gd name="T7" fmla="*/ 428 h 608"/>
                <a:gd name="T8" fmla="*/ 280 w 446"/>
                <a:gd name="T9" fmla="*/ 393 h 608"/>
                <a:gd name="T10" fmla="*/ 328 w 446"/>
                <a:gd name="T11" fmla="*/ 304 h 608"/>
                <a:gd name="T12" fmla="*/ 223 w 446"/>
                <a:gd name="T13" fmla="*/ 93 h 608"/>
                <a:gd name="T14" fmla="*/ 184 w 446"/>
                <a:gd name="T15" fmla="*/ 456 h 608"/>
                <a:gd name="T16" fmla="*/ 141 w 446"/>
                <a:gd name="T17" fmla="*/ 405 h 608"/>
                <a:gd name="T18" fmla="*/ 94 w 446"/>
                <a:gd name="T19" fmla="*/ 319 h 608"/>
                <a:gd name="T20" fmla="*/ 223 w 446"/>
                <a:gd name="T21" fmla="*/ 65 h 608"/>
                <a:gd name="T22" fmla="*/ 351 w 446"/>
                <a:gd name="T23" fmla="*/ 319 h 608"/>
                <a:gd name="T24" fmla="*/ 305 w 446"/>
                <a:gd name="T25" fmla="*/ 405 h 608"/>
                <a:gd name="T26" fmla="*/ 261 w 446"/>
                <a:gd name="T27" fmla="*/ 456 h 608"/>
                <a:gd name="T28" fmla="*/ 159 w 446"/>
                <a:gd name="T29" fmla="*/ 545 h 608"/>
                <a:gd name="T30" fmla="*/ 267 w 446"/>
                <a:gd name="T31" fmla="*/ 566 h 608"/>
                <a:gd name="T32" fmla="*/ 267 w 446"/>
                <a:gd name="T33" fmla="*/ 524 h 608"/>
                <a:gd name="T34" fmla="*/ 172 w 446"/>
                <a:gd name="T35" fmla="*/ 558 h 608"/>
                <a:gd name="T36" fmla="*/ 276 w 446"/>
                <a:gd name="T37" fmla="*/ 558 h 608"/>
                <a:gd name="T38" fmla="*/ 289 w 446"/>
                <a:gd name="T39" fmla="*/ 545 h 608"/>
                <a:gd name="T40" fmla="*/ 159 w 446"/>
                <a:gd name="T41" fmla="*/ 480 h 608"/>
                <a:gd name="T42" fmla="*/ 289 w 446"/>
                <a:gd name="T43" fmla="*/ 545 h 608"/>
                <a:gd name="T44" fmla="*/ 287 w 446"/>
                <a:gd name="T45" fmla="*/ 254 h 608"/>
                <a:gd name="T46" fmla="*/ 244 w 446"/>
                <a:gd name="T47" fmla="*/ 298 h 608"/>
                <a:gd name="T48" fmla="*/ 202 w 446"/>
                <a:gd name="T49" fmla="*/ 298 h 608"/>
                <a:gd name="T50" fmla="*/ 158 w 446"/>
                <a:gd name="T51" fmla="*/ 254 h 608"/>
                <a:gd name="T52" fmla="*/ 158 w 446"/>
                <a:gd name="T53" fmla="*/ 212 h 608"/>
                <a:gd name="T54" fmla="*/ 202 w 446"/>
                <a:gd name="T55" fmla="*/ 168 h 608"/>
                <a:gd name="T56" fmla="*/ 244 w 446"/>
                <a:gd name="T57" fmla="*/ 168 h 608"/>
                <a:gd name="T58" fmla="*/ 287 w 446"/>
                <a:gd name="T59" fmla="*/ 212 h 608"/>
                <a:gd name="T60" fmla="*/ 428 w 446"/>
                <a:gd name="T61" fmla="*/ 206 h 608"/>
                <a:gd name="T62" fmla="*/ 405 w 446"/>
                <a:gd name="T63" fmla="*/ 226 h 608"/>
                <a:gd name="T64" fmla="*/ 428 w 446"/>
                <a:gd name="T65" fmla="*/ 239 h 608"/>
                <a:gd name="T66" fmla="*/ 428 w 446"/>
                <a:gd name="T67" fmla="*/ 206 h 608"/>
                <a:gd name="T68" fmla="*/ 379 w 446"/>
                <a:gd name="T69" fmla="*/ 90 h 608"/>
                <a:gd name="T70" fmla="*/ 356 w 446"/>
                <a:gd name="T71" fmla="*/ 66 h 608"/>
                <a:gd name="T72" fmla="*/ 362 w 446"/>
                <a:gd name="T73" fmla="*/ 107 h 608"/>
                <a:gd name="T74" fmla="*/ 239 w 446"/>
                <a:gd name="T75" fmla="*/ 44 h 608"/>
                <a:gd name="T76" fmla="*/ 222 w 446"/>
                <a:gd name="T77" fmla="*/ 0 h 608"/>
                <a:gd name="T78" fmla="*/ 206 w 446"/>
                <a:gd name="T79" fmla="*/ 44 h 608"/>
                <a:gd name="T80" fmla="*/ 81 w 446"/>
                <a:gd name="T81" fmla="*/ 109 h 608"/>
                <a:gd name="T82" fmla="*/ 89 w 446"/>
                <a:gd name="T83" fmla="*/ 69 h 608"/>
                <a:gd name="T84" fmla="*/ 65 w 446"/>
                <a:gd name="T85" fmla="*/ 93 h 608"/>
                <a:gd name="T86" fmla="*/ 39 w 446"/>
                <a:gd name="T87" fmla="*/ 226 h 608"/>
                <a:gd name="T88" fmla="*/ 17 w 446"/>
                <a:gd name="T89" fmla="*/ 206 h 608"/>
                <a:gd name="T90" fmla="*/ 17 w 446"/>
                <a:gd name="T91" fmla="*/ 239 h 608"/>
                <a:gd name="T92" fmla="*/ 39 w 446"/>
                <a:gd name="T93" fmla="*/ 22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6" h="608">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2"/>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3"/>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3"/>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6"/>
                    <a:pt x="211" y="147"/>
                    <a:pt x="223" y="147"/>
                  </a:cubicBezTo>
                  <a:cubicBezTo>
                    <a:pt x="234" y="147"/>
                    <a:pt x="244" y="156"/>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59"/>
                    <a:pt x="362" y="60"/>
                    <a:pt x="356" y="66"/>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7" name="Freeform 29"/>
            <p:cNvSpPr>
              <a:spLocks noEditPoints="1"/>
            </p:cNvSpPr>
            <p:nvPr/>
          </p:nvSpPr>
          <p:spPr bwMode="auto">
            <a:xfrm>
              <a:off x="544544" y="3992789"/>
              <a:ext cx="453379" cy="355508"/>
            </a:xfrm>
            <a:custGeom>
              <a:avLst/>
              <a:gdLst>
                <a:gd name="T0" fmla="*/ 451 w 771"/>
                <a:gd name="T1" fmla="*/ 411 h 602"/>
                <a:gd name="T2" fmla="*/ 457 w 771"/>
                <a:gd name="T3" fmla="*/ 395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5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5"/>
                  </a:cubicBezTo>
                  <a:cubicBezTo>
                    <a:pt x="458" y="393"/>
                    <a:pt x="458" y="390"/>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5"/>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4"/>
                    <a:pt x="442" y="431"/>
                    <a:pt x="448" y="417"/>
                  </a:cubicBezTo>
                  <a:cubicBezTo>
                    <a:pt x="449" y="415"/>
                    <a:pt x="450" y="413"/>
                    <a:pt x="451" y="411"/>
                  </a:cubicBezTo>
                  <a:close/>
                  <a:moveTo>
                    <a:pt x="771" y="263"/>
                  </a:moveTo>
                  <a:lnTo>
                    <a:pt x="771" y="263"/>
                  </a:lnTo>
                  <a:cubicBezTo>
                    <a:pt x="771" y="118"/>
                    <a:pt x="635" y="0"/>
                    <a:pt x="469" y="0"/>
                  </a:cubicBezTo>
                  <a:cubicBezTo>
                    <a:pt x="379" y="0"/>
                    <a:pt x="299" y="34"/>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8" name="Freeform 30"/>
            <p:cNvSpPr>
              <a:spLocks noEditPoints="1"/>
            </p:cNvSpPr>
            <p:nvPr/>
          </p:nvSpPr>
          <p:spPr bwMode="auto">
            <a:xfrm>
              <a:off x="2997111" y="2913314"/>
              <a:ext cx="451940" cy="35406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6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6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9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2"/>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6"/>
                  </a:lnTo>
                  <a:lnTo>
                    <a:pt x="361" y="426"/>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6"/>
                  </a:lnTo>
                  <a:lnTo>
                    <a:pt x="747" y="426"/>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5"/>
                    <a:pt x="189" y="339"/>
                  </a:cubicBezTo>
                  <a:lnTo>
                    <a:pt x="178" y="364"/>
                  </a:lnTo>
                  <a:lnTo>
                    <a:pt x="196" y="510"/>
                  </a:lnTo>
                  <a:lnTo>
                    <a:pt x="163" y="540"/>
                  </a:lnTo>
                  <a:lnTo>
                    <a:pt x="129" y="510"/>
                  </a:lnTo>
                  <a:lnTo>
                    <a:pt x="147" y="364"/>
                  </a:lnTo>
                  <a:lnTo>
                    <a:pt x="137" y="339"/>
                  </a:lnTo>
                  <a:cubicBezTo>
                    <a:pt x="135" y="335"/>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9" name="Freeform 31"/>
            <p:cNvSpPr>
              <a:spLocks noEditPoints="1"/>
            </p:cNvSpPr>
            <p:nvPr/>
          </p:nvSpPr>
          <p:spPr bwMode="auto">
            <a:xfrm>
              <a:off x="1832718" y="2911875"/>
              <a:ext cx="284981" cy="358386"/>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0" name="Freeform 32"/>
            <p:cNvSpPr>
              <a:spLocks noEditPoints="1"/>
            </p:cNvSpPr>
            <p:nvPr/>
          </p:nvSpPr>
          <p:spPr bwMode="auto">
            <a:xfrm>
              <a:off x="3056123" y="4513816"/>
              <a:ext cx="335356" cy="358386"/>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4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7"/>
                    <a:pt x="480" y="511"/>
                    <a:pt x="475" y="507"/>
                  </a:cubicBezTo>
                  <a:lnTo>
                    <a:pt x="443" y="474"/>
                  </a:lnTo>
                  <a:lnTo>
                    <a:pt x="443" y="393"/>
                  </a:lnTo>
                  <a:cubicBezTo>
                    <a:pt x="443" y="387"/>
                    <a:pt x="438" y="382"/>
                    <a:pt x="432" y="382"/>
                  </a:cubicBezTo>
                  <a:cubicBezTo>
                    <a:pt x="426" y="382"/>
                    <a:pt x="422" y="387"/>
                    <a:pt x="422" y="393"/>
                  </a:cubicBezTo>
                  <a:lnTo>
                    <a:pt x="422" y="478"/>
                  </a:lnTo>
                  <a:cubicBezTo>
                    <a:pt x="422" y="479"/>
                    <a:pt x="422" y="480"/>
                    <a:pt x="422" y="481"/>
                  </a:cubicBezTo>
                  <a:cubicBezTo>
                    <a:pt x="422" y="481"/>
                    <a:pt x="422" y="481"/>
                    <a:pt x="422" y="481"/>
                  </a:cubicBezTo>
                  <a:cubicBezTo>
                    <a:pt x="422" y="482"/>
                    <a:pt x="422" y="482"/>
                    <a:pt x="422" y="483"/>
                  </a:cubicBezTo>
                  <a:cubicBezTo>
                    <a:pt x="423" y="483"/>
                    <a:pt x="423" y="483"/>
                    <a:pt x="423" y="483"/>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2"/>
                    <a:pt x="432" y="362"/>
                  </a:cubicBezTo>
                  <a:cubicBezTo>
                    <a:pt x="439" y="362"/>
                    <a:pt x="446" y="363"/>
                    <a:pt x="453" y="364"/>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6"/>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1" name="Freeform 33"/>
            <p:cNvSpPr>
              <a:spLocks noEditPoints="1"/>
            </p:cNvSpPr>
            <p:nvPr/>
          </p:nvSpPr>
          <p:spPr bwMode="auto">
            <a:xfrm>
              <a:off x="581966" y="2911875"/>
              <a:ext cx="378535" cy="355508"/>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2" name="Freeform 34"/>
            <p:cNvSpPr>
              <a:spLocks noEditPoints="1"/>
            </p:cNvSpPr>
            <p:nvPr/>
          </p:nvSpPr>
          <p:spPr bwMode="auto">
            <a:xfrm>
              <a:off x="1150231" y="2370824"/>
              <a:ext cx="349749" cy="372779"/>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5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3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3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6"/>
                    <a:pt x="224" y="394"/>
                  </a:cubicBezTo>
                  <a:cubicBezTo>
                    <a:pt x="235" y="400"/>
                    <a:pt x="248" y="398"/>
                    <a:pt x="257" y="390"/>
                  </a:cubicBezTo>
                  <a:lnTo>
                    <a:pt x="213" y="358"/>
                  </a:lnTo>
                  <a:close/>
                  <a:moveTo>
                    <a:pt x="367" y="149"/>
                  </a:moveTo>
                  <a:cubicBezTo>
                    <a:pt x="328" y="126"/>
                    <a:pt x="279" y="137"/>
                    <a:pt x="259" y="173"/>
                  </a:cubicBezTo>
                  <a:cubicBezTo>
                    <a:pt x="238" y="209"/>
                    <a:pt x="265" y="250"/>
                    <a:pt x="246" y="288"/>
                  </a:cubicBezTo>
                  <a:lnTo>
                    <a:pt x="307" y="323"/>
                  </a:lnTo>
                  <a:cubicBezTo>
                    <a:pt x="330" y="288"/>
                    <a:pt x="380" y="291"/>
                    <a:pt x="401" y="255"/>
                  </a:cubicBezTo>
                  <a:cubicBezTo>
                    <a:pt x="421" y="219"/>
                    <a:pt x="406" y="172"/>
                    <a:pt x="367" y="149"/>
                  </a:cubicBezTo>
                  <a:close/>
                  <a:moveTo>
                    <a:pt x="301" y="346"/>
                  </a:moveTo>
                  <a:lnTo>
                    <a:pt x="234" y="295"/>
                  </a:lnTo>
                  <a:cubicBezTo>
                    <a:pt x="229" y="292"/>
                    <a:pt x="223" y="293"/>
                    <a:pt x="219" y="298"/>
                  </a:cubicBezTo>
                  <a:cubicBezTo>
                    <a:pt x="216" y="304"/>
                    <a:pt x="218" y="311"/>
                    <a:pt x="223" y="315"/>
                  </a:cubicBezTo>
                  <a:lnTo>
                    <a:pt x="289" y="366"/>
                  </a:lnTo>
                  <a:cubicBezTo>
                    <a:pt x="295" y="370"/>
                    <a:pt x="301" y="368"/>
                    <a:pt x="304" y="363"/>
                  </a:cubicBezTo>
                  <a:cubicBezTo>
                    <a:pt x="308"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3"/>
                  </a:lnTo>
                  <a:lnTo>
                    <a:pt x="426" y="170"/>
                  </a:lnTo>
                  <a:close/>
                  <a:moveTo>
                    <a:pt x="338" y="107"/>
                  </a:moveTo>
                  <a:lnTo>
                    <a:pt x="338" y="65"/>
                  </a:lnTo>
                  <a:lnTo>
                    <a:pt x="319" y="65"/>
                  </a:lnTo>
                  <a:lnTo>
                    <a:pt x="319" y="106"/>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2"/>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3" y="526"/>
                  </a:lnTo>
                  <a:lnTo>
                    <a:pt x="448" y="633"/>
                  </a:lnTo>
                  <a:lnTo>
                    <a:pt x="216" y="633"/>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 name="Freeform 35"/>
            <p:cNvSpPr>
              <a:spLocks noEditPoints="1"/>
            </p:cNvSpPr>
            <p:nvPr/>
          </p:nvSpPr>
          <p:spPr bwMode="auto">
            <a:xfrm>
              <a:off x="3078520" y="2351067"/>
              <a:ext cx="416258" cy="392427"/>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6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2"/>
                  </a:moveTo>
                  <a:cubicBezTo>
                    <a:pt x="517" y="52"/>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2"/>
                    <a:pt x="305" y="52"/>
                  </a:cubicBezTo>
                  <a:lnTo>
                    <a:pt x="516" y="52"/>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6"/>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8"/>
                    <a:pt x="176" y="88"/>
                    <a:pt x="152" y="88"/>
                  </a:cubicBezTo>
                  <a:cubicBezTo>
                    <a:pt x="127" y="88"/>
                    <a:pt x="108" y="68"/>
                    <a:pt x="108" y="44"/>
                  </a:cubicBezTo>
                  <a:cubicBezTo>
                    <a:pt x="108" y="20"/>
                    <a:pt x="127" y="0"/>
                    <a:pt x="152"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4" name="Freeform 36"/>
            <p:cNvSpPr>
              <a:spLocks noEditPoints="1"/>
            </p:cNvSpPr>
            <p:nvPr/>
          </p:nvSpPr>
          <p:spPr bwMode="auto">
            <a:xfrm>
              <a:off x="592041" y="5090975"/>
              <a:ext cx="361264" cy="356946"/>
            </a:xfrm>
            <a:custGeom>
              <a:avLst/>
              <a:gdLst>
                <a:gd name="T0" fmla="*/ 553 w 612"/>
                <a:gd name="T1" fmla="*/ 521 h 605"/>
                <a:gd name="T2" fmla="*/ 490 w 612"/>
                <a:gd name="T3" fmla="*/ 521 h 605"/>
                <a:gd name="T4" fmla="*/ 590 w 612"/>
                <a:gd name="T5" fmla="*/ 58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8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8"/>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8"/>
                  </a:cubicBezTo>
                  <a:close/>
                  <a:moveTo>
                    <a:pt x="221" y="215"/>
                  </a:moveTo>
                  <a:lnTo>
                    <a:pt x="239" y="197"/>
                  </a:lnTo>
                  <a:lnTo>
                    <a:pt x="255" y="206"/>
                  </a:lnTo>
                  <a:lnTo>
                    <a:pt x="246" y="190"/>
                  </a:lnTo>
                  <a:lnTo>
                    <a:pt x="264" y="172"/>
                  </a:lnTo>
                  <a:lnTo>
                    <a:pt x="266" y="171"/>
                  </a:lnTo>
                  <a:cubicBezTo>
                    <a:pt x="270" y="160"/>
                    <a:pt x="272" y="151"/>
                    <a:pt x="272" y="141"/>
                  </a:cubicBezTo>
                  <a:cubicBezTo>
                    <a:pt x="272" y="69"/>
                    <a:pt x="203" y="0"/>
                    <a:pt x="131" y="1"/>
                  </a:cubicBezTo>
                  <a:cubicBezTo>
                    <a:pt x="131" y="1"/>
                    <a:pt x="123" y="9"/>
                    <a:pt x="118" y="13"/>
                  </a:cubicBezTo>
                  <a:cubicBezTo>
                    <a:pt x="176" y="71"/>
                    <a:pt x="171" y="61"/>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0"/>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5" name="Freeform 37"/>
            <p:cNvSpPr/>
            <p:nvPr/>
          </p:nvSpPr>
          <p:spPr bwMode="auto">
            <a:xfrm>
              <a:off x="1295859" y="5178772"/>
              <a:ext cx="204381" cy="236045"/>
            </a:xfrm>
            <a:custGeom>
              <a:avLst/>
              <a:gdLst>
                <a:gd name="T0" fmla="*/ 346 w 346"/>
                <a:gd name="T1" fmla="*/ 130 h 401"/>
                <a:gd name="T2" fmla="*/ 346 w 346"/>
                <a:gd name="T3" fmla="*/ 29 h 401"/>
                <a:gd name="T4" fmla="*/ 300 w 346"/>
                <a:gd name="T5" fmla="*/ 29 h 401"/>
                <a:gd name="T6" fmla="*/ 300 w 346"/>
                <a:gd name="T7" fmla="*/ 130 h 401"/>
                <a:gd name="T8" fmla="*/ 176 w 346"/>
                <a:gd name="T9" fmla="*/ 254 h 401"/>
                <a:gd name="T10" fmla="*/ 174 w 346"/>
                <a:gd name="T11" fmla="*/ 254 h 401"/>
                <a:gd name="T12" fmla="*/ 173 w 346"/>
                <a:gd name="T13" fmla="*/ 254 h 401"/>
                <a:gd name="T14" fmla="*/ 173 w 346"/>
                <a:gd name="T15" fmla="*/ 254 h 401"/>
                <a:gd name="T16" fmla="*/ 170 w 346"/>
                <a:gd name="T17" fmla="*/ 254 h 401"/>
                <a:gd name="T18" fmla="*/ 46 w 346"/>
                <a:gd name="T19" fmla="*/ 130 h 401"/>
                <a:gd name="T20" fmla="*/ 46 w 346"/>
                <a:gd name="T21" fmla="*/ 29 h 401"/>
                <a:gd name="T22" fmla="*/ 0 w 346"/>
                <a:gd name="T23" fmla="*/ 29 h 401"/>
                <a:gd name="T24" fmla="*/ 0 w 346"/>
                <a:gd name="T25" fmla="*/ 130 h 401"/>
                <a:gd name="T26" fmla="*/ 146 w 346"/>
                <a:gd name="T27" fmla="*/ 299 h 401"/>
                <a:gd name="T28" fmla="*/ 146 w 346"/>
                <a:gd name="T29" fmla="*/ 372 h 401"/>
                <a:gd name="T30" fmla="*/ 42 w 346"/>
                <a:gd name="T31" fmla="*/ 401 h 401"/>
                <a:gd name="T32" fmla="*/ 304 w 346"/>
                <a:gd name="T33" fmla="*/ 401 h 401"/>
                <a:gd name="T34" fmla="*/ 200 w 346"/>
                <a:gd name="T35" fmla="*/ 371 h 401"/>
                <a:gd name="T36" fmla="*/ 200 w 346"/>
                <a:gd name="T37" fmla="*/ 299 h 401"/>
                <a:gd name="T38" fmla="*/ 346 w 346"/>
                <a:gd name="T39" fmla="*/ 13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401">
                  <a:moveTo>
                    <a:pt x="346" y="130"/>
                  </a:moveTo>
                  <a:lnTo>
                    <a:pt x="346" y="29"/>
                  </a:lnTo>
                  <a:cubicBezTo>
                    <a:pt x="346" y="0"/>
                    <a:pt x="300" y="0"/>
                    <a:pt x="300" y="29"/>
                  </a:cubicBezTo>
                  <a:lnTo>
                    <a:pt x="300" y="130"/>
                  </a:lnTo>
                  <a:cubicBezTo>
                    <a:pt x="300" y="199"/>
                    <a:pt x="245" y="254"/>
                    <a:pt x="176" y="254"/>
                  </a:cubicBezTo>
                  <a:cubicBezTo>
                    <a:pt x="176" y="254"/>
                    <a:pt x="175" y="254"/>
                    <a:pt x="174" y="254"/>
                  </a:cubicBezTo>
                  <a:lnTo>
                    <a:pt x="173" y="254"/>
                  </a:lnTo>
                  <a:lnTo>
                    <a:pt x="173" y="254"/>
                  </a:lnTo>
                  <a:cubicBezTo>
                    <a:pt x="172" y="254"/>
                    <a:pt x="171" y="254"/>
                    <a:pt x="170" y="254"/>
                  </a:cubicBezTo>
                  <a:cubicBezTo>
                    <a:pt x="102" y="254"/>
                    <a:pt x="46" y="199"/>
                    <a:pt x="46" y="130"/>
                  </a:cubicBezTo>
                  <a:lnTo>
                    <a:pt x="46" y="29"/>
                  </a:lnTo>
                  <a:cubicBezTo>
                    <a:pt x="46" y="0"/>
                    <a:pt x="0" y="0"/>
                    <a:pt x="0" y="29"/>
                  </a:cubicBezTo>
                  <a:cubicBezTo>
                    <a:pt x="0" y="43"/>
                    <a:pt x="0" y="130"/>
                    <a:pt x="0" y="130"/>
                  </a:cubicBezTo>
                  <a:cubicBezTo>
                    <a:pt x="0" y="216"/>
                    <a:pt x="63" y="287"/>
                    <a:pt x="146" y="299"/>
                  </a:cubicBezTo>
                  <a:lnTo>
                    <a:pt x="146" y="372"/>
                  </a:lnTo>
                  <a:lnTo>
                    <a:pt x="42" y="401"/>
                  </a:lnTo>
                  <a:lnTo>
                    <a:pt x="304" y="401"/>
                  </a:lnTo>
                  <a:lnTo>
                    <a:pt x="200" y="371"/>
                  </a:lnTo>
                  <a:lnTo>
                    <a:pt x="200" y="299"/>
                  </a:lnTo>
                  <a:cubicBezTo>
                    <a:pt x="283" y="287"/>
                    <a:pt x="346" y="216"/>
                    <a:pt x="346" y="130"/>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6" name="Freeform 38"/>
            <p:cNvSpPr/>
            <p:nvPr/>
          </p:nvSpPr>
          <p:spPr bwMode="auto">
            <a:xfrm>
              <a:off x="1349113" y="5088096"/>
              <a:ext cx="99311" cy="214456"/>
            </a:xfrm>
            <a:custGeom>
              <a:avLst/>
              <a:gdLst>
                <a:gd name="T0" fmla="*/ 83 w 168"/>
                <a:gd name="T1" fmla="*/ 365 h 365"/>
                <a:gd name="T2" fmla="*/ 84 w 168"/>
                <a:gd name="T3" fmla="*/ 365 h 365"/>
                <a:gd name="T4" fmla="*/ 86 w 168"/>
                <a:gd name="T5" fmla="*/ 365 h 365"/>
                <a:gd name="T6" fmla="*/ 168 w 168"/>
                <a:gd name="T7" fmla="*/ 282 h 365"/>
                <a:gd name="T8" fmla="*/ 168 w 168"/>
                <a:gd name="T9" fmla="*/ 83 h 365"/>
                <a:gd name="T10" fmla="*/ 86 w 168"/>
                <a:gd name="T11" fmla="*/ 0 h 365"/>
                <a:gd name="T12" fmla="*/ 84 w 168"/>
                <a:gd name="T13" fmla="*/ 0 h 365"/>
                <a:gd name="T14" fmla="*/ 83 w 168"/>
                <a:gd name="T15" fmla="*/ 0 h 365"/>
                <a:gd name="T16" fmla="*/ 0 w 168"/>
                <a:gd name="T17" fmla="*/ 83 h 365"/>
                <a:gd name="T18" fmla="*/ 0 w 168"/>
                <a:gd name="T19" fmla="*/ 282 h 365"/>
                <a:gd name="T20" fmla="*/ 83 w 168"/>
                <a:gd name="T21"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365">
                  <a:moveTo>
                    <a:pt x="83" y="365"/>
                  </a:moveTo>
                  <a:cubicBezTo>
                    <a:pt x="83" y="365"/>
                    <a:pt x="84" y="365"/>
                    <a:pt x="84" y="365"/>
                  </a:cubicBezTo>
                  <a:cubicBezTo>
                    <a:pt x="85" y="365"/>
                    <a:pt x="85" y="365"/>
                    <a:pt x="86" y="365"/>
                  </a:cubicBezTo>
                  <a:cubicBezTo>
                    <a:pt x="131" y="365"/>
                    <a:pt x="168" y="328"/>
                    <a:pt x="168" y="282"/>
                  </a:cubicBezTo>
                  <a:lnTo>
                    <a:pt x="168" y="83"/>
                  </a:lnTo>
                  <a:cubicBezTo>
                    <a:pt x="168" y="37"/>
                    <a:pt x="131" y="0"/>
                    <a:pt x="86" y="0"/>
                  </a:cubicBezTo>
                  <a:cubicBezTo>
                    <a:pt x="85" y="0"/>
                    <a:pt x="85" y="0"/>
                    <a:pt x="84" y="0"/>
                  </a:cubicBezTo>
                  <a:cubicBezTo>
                    <a:pt x="84" y="0"/>
                    <a:pt x="83" y="0"/>
                    <a:pt x="83" y="0"/>
                  </a:cubicBezTo>
                  <a:cubicBezTo>
                    <a:pt x="37" y="0"/>
                    <a:pt x="0" y="37"/>
                    <a:pt x="0" y="83"/>
                  </a:cubicBezTo>
                  <a:lnTo>
                    <a:pt x="0" y="282"/>
                  </a:lnTo>
                  <a:cubicBezTo>
                    <a:pt x="0" y="328"/>
                    <a:pt x="37" y="365"/>
                    <a:pt x="83" y="365"/>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7" name="Freeform 39"/>
            <p:cNvSpPr>
              <a:spLocks noEditPoints="1"/>
            </p:cNvSpPr>
            <p:nvPr/>
          </p:nvSpPr>
          <p:spPr bwMode="auto">
            <a:xfrm>
              <a:off x="3612767" y="4489698"/>
              <a:ext cx="261953" cy="355508"/>
            </a:xfrm>
            <a:custGeom>
              <a:avLst/>
              <a:gdLst>
                <a:gd name="T0" fmla="*/ 58 w 443"/>
                <a:gd name="T1" fmla="*/ 98 h 605"/>
                <a:gd name="T2" fmla="*/ 49 w 443"/>
                <a:gd name="T3" fmla="*/ 605 h 605"/>
                <a:gd name="T4" fmla="*/ 443 w 443"/>
                <a:gd name="T5" fmla="*/ 148 h 605"/>
                <a:gd name="T6" fmla="*/ 410 w 443"/>
                <a:gd name="T7" fmla="*/ 159 h 605"/>
                <a:gd name="T8" fmla="*/ 51 w 443"/>
                <a:gd name="T9" fmla="*/ 570 h 605"/>
                <a:gd name="T10" fmla="*/ 192 w 443"/>
                <a:gd name="T11" fmla="*/ 64 h 605"/>
                <a:gd name="T12" fmla="*/ 252 w 443"/>
                <a:gd name="T13" fmla="*/ 64 h 605"/>
                <a:gd name="T14" fmla="*/ 221 w 443"/>
                <a:gd name="T15" fmla="*/ 96 h 605"/>
                <a:gd name="T16" fmla="*/ 155 w 443"/>
                <a:gd name="T17" fmla="*/ 66 h 605"/>
                <a:gd name="T18" fmla="*/ 81 w 443"/>
                <a:gd name="T19" fmla="*/ 153 h 605"/>
                <a:gd name="T20" fmla="*/ 362 w 443"/>
                <a:gd name="T21" fmla="*/ 153 h 605"/>
                <a:gd name="T22" fmla="*/ 288 w 443"/>
                <a:gd name="T23" fmla="*/ 66 h 605"/>
                <a:gd name="T24" fmla="*/ 155 w 443"/>
                <a:gd name="T25" fmla="*/ 66 h 605"/>
                <a:gd name="T26" fmla="*/ 156 w 443"/>
                <a:gd name="T27" fmla="*/ 459 h 605"/>
                <a:gd name="T28" fmla="*/ 107 w 443"/>
                <a:gd name="T29" fmla="*/ 473 h 605"/>
                <a:gd name="T30" fmla="*/ 97 w 443"/>
                <a:gd name="T31" fmla="*/ 484 h 605"/>
                <a:gd name="T32" fmla="*/ 156 w 443"/>
                <a:gd name="T33" fmla="*/ 488 h 605"/>
                <a:gd name="T34" fmla="*/ 94 w 443"/>
                <a:gd name="T35" fmla="*/ 519 h 605"/>
                <a:gd name="T36" fmla="*/ 172 w 443"/>
                <a:gd name="T37" fmla="*/ 481 h 605"/>
                <a:gd name="T38" fmla="*/ 172 w 443"/>
                <a:gd name="T39" fmla="*/ 456 h 605"/>
                <a:gd name="T40" fmla="*/ 78 w 443"/>
                <a:gd name="T41" fmla="*/ 461 h 605"/>
                <a:gd name="T42" fmla="*/ 152 w 443"/>
                <a:gd name="T43" fmla="*/ 539 h 605"/>
                <a:gd name="T44" fmla="*/ 152 w 443"/>
                <a:gd name="T45" fmla="*/ 237 h 605"/>
                <a:gd name="T46" fmla="*/ 107 w 443"/>
                <a:gd name="T47" fmla="*/ 251 h 605"/>
                <a:gd name="T48" fmla="*/ 123 w 443"/>
                <a:gd name="T49" fmla="*/ 291 h 605"/>
                <a:gd name="T50" fmla="*/ 94 w 443"/>
                <a:gd name="T51" fmla="*/ 302 h 605"/>
                <a:gd name="T52" fmla="*/ 152 w 443"/>
                <a:gd name="T53" fmla="*/ 222 h 605"/>
                <a:gd name="T54" fmla="*/ 78 w 443"/>
                <a:gd name="T55" fmla="*/ 300 h 605"/>
                <a:gd name="T56" fmla="*/ 171 w 443"/>
                <a:gd name="T57" fmla="*/ 255 h 605"/>
                <a:gd name="T58" fmla="*/ 170 w 443"/>
                <a:gd name="T59" fmla="*/ 234 h 605"/>
                <a:gd name="T60" fmla="*/ 156 w 443"/>
                <a:gd name="T61" fmla="*/ 357 h 605"/>
                <a:gd name="T62" fmla="*/ 97 w 443"/>
                <a:gd name="T63" fmla="*/ 372 h 605"/>
                <a:gd name="T64" fmla="*/ 156 w 443"/>
                <a:gd name="T65" fmla="*/ 412 h 605"/>
                <a:gd name="T66" fmla="*/ 171 w 443"/>
                <a:gd name="T67" fmla="*/ 345 h 605"/>
                <a:gd name="T68" fmla="*/ 78 w 443"/>
                <a:gd name="T69" fmla="*/ 349 h 605"/>
                <a:gd name="T70" fmla="*/ 156 w 443"/>
                <a:gd name="T71" fmla="*/ 427 h 605"/>
                <a:gd name="T72" fmla="*/ 205 w 443"/>
                <a:gd name="T73" fmla="*/ 330 h 605"/>
                <a:gd name="T74" fmla="*/ 232 w 443"/>
                <a:gd name="T75" fmla="*/ 513 h 605"/>
                <a:gd name="T76" fmla="*/ 356 w 443"/>
                <a:gd name="T77" fmla="*/ 475 h 605"/>
                <a:gd name="T78" fmla="*/ 227 w 443"/>
                <a:gd name="T79" fmla="*/ 508 h 605"/>
                <a:gd name="T80" fmla="*/ 356 w 443"/>
                <a:gd name="T81" fmla="*/ 360 h 605"/>
                <a:gd name="T82" fmla="*/ 227 w 443"/>
                <a:gd name="T83" fmla="*/ 291 h 605"/>
                <a:gd name="T84" fmla="*/ 227 w 443"/>
                <a:gd name="T85" fmla="*/ 25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605">
                  <a:moveTo>
                    <a:pt x="34" y="159"/>
                  </a:moveTo>
                  <a:cubicBezTo>
                    <a:pt x="34" y="142"/>
                    <a:pt x="42" y="134"/>
                    <a:pt x="58" y="133"/>
                  </a:cubicBezTo>
                  <a:lnTo>
                    <a:pt x="58" y="98"/>
                  </a:lnTo>
                  <a:cubicBezTo>
                    <a:pt x="27" y="99"/>
                    <a:pt x="0" y="118"/>
                    <a:pt x="0" y="148"/>
                  </a:cubicBezTo>
                  <a:lnTo>
                    <a:pt x="0" y="556"/>
                  </a:lnTo>
                  <a:cubicBezTo>
                    <a:pt x="0" y="581"/>
                    <a:pt x="24" y="605"/>
                    <a:pt x="49" y="605"/>
                  </a:cubicBezTo>
                  <a:lnTo>
                    <a:pt x="394" y="605"/>
                  </a:lnTo>
                  <a:cubicBezTo>
                    <a:pt x="419" y="605"/>
                    <a:pt x="443" y="581"/>
                    <a:pt x="443" y="556"/>
                  </a:cubicBezTo>
                  <a:lnTo>
                    <a:pt x="443" y="148"/>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8"/>
                  </a:cubicBezTo>
                  <a:cubicBezTo>
                    <a:pt x="156" y="497"/>
                    <a:pt x="160" y="524"/>
                    <a:pt x="152" y="524"/>
                  </a:cubicBezTo>
                  <a:lnTo>
                    <a:pt x="98" y="524"/>
                  </a:lnTo>
                  <a:cubicBezTo>
                    <a:pt x="95" y="524"/>
                    <a:pt x="94" y="523"/>
                    <a:pt x="94" y="519"/>
                  </a:cubicBezTo>
                  <a:lnTo>
                    <a:pt x="94" y="464"/>
                  </a:lnTo>
                  <a:close/>
                  <a:moveTo>
                    <a:pt x="152" y="539"/>
                  </a:moveTo>
                  <a:cubicBezTo>
                    <a:pt x="181" y="539"/>
                    <a:pt x="170" y="507"/>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8"/>
                    <a:pt x="78" y="239"/>
                  </a:cubicBezTo>
                  <a:lnTo>
                    <a:pt x="78" y="300"/>
                  </a:lnTo>
                  <a:cubicBezTo>
                    <a:pt x="78" y="309"/>
                    <a:pt x="86" y="317"/>
                    <a:pt x="95" y="317"/>
                  </a:cubicBezTo>
                  <a:lnTo>
                    <a:pt x="155" y="317"/>
                  </a:lnTo>
                  <a:cubicBezTo>
                    <a:pt x="179" y="317"/>
                    <a:pt x="172" y="279"/>
                    <a:pt x="171" y="255"/>
                  </a:cubicBezTo>
                  <a:lnTo>
                    <a:pt x="210" y="222"/>
                  </a:lnTo>
                  <a:cubicBezTo>
                    <a:pt x="210" y="222"/>
                    <a:pt x="207" y="220"/>
                    <a:pt x="207" y="220"/>
                  </a:cubicBezTo>
                  <a:cubicBezTo>
                    <a:pt x="192" y="220"/>
                    <a:pt x="180" y="233"/>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8" name="Freeform 40"/>
            <p:cNvSpPr>
              <a:spLocks noEditPoints="1"/>
            </p:cNvSpPr>
            <p:nvPr/>
          </p:nvSpPr>
          <p:spPr bwMode="auto">
            <a:xfrm>
              <a:off x="3542267" y="3974231"/>
              <a:ext cx="400125" cy="371339"/>
            </a:xfrm>
            <a:custGeom>
              <a:avLst/>
              <a:gdLst>
                <a:gd name="T0" fmla="*/ 373 w 678"/>
                <a:gd name="T1" fmla="*/ 551 h 630"/>
                <a:gd name="T2" fmla="*/ 280 w 678"/>
                <a:gd name="T3" fmla="*/ 592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1 h 630"/>
                <a:gd name="T30" fmla="*/ 270 w 678"/>
                <a:gd name="T31" fmla="*/ 410 h 630"/>
                <a:gd name="T32" fmla="*/ 263 w 678"/>
                <a:gd name="T33" fmla="*/ 122 h 630"/>
                <a:gd name="T34" fmla="*/ 322 w 678"/>
                <a:gd name="T35" fmla="*/ 145 h 630"/>
                <a:gd name="T36" fmla="*/ 511 w 678"/>
                <a:gd name="T37" fmla="*/ 145 h 630"/>
                <a:gd name="T38" fmla="*/ 486 w 678"/>
                <a:gd name="T39" fmla="*/ 405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2"/>
                  </a:lnTo>
                  <a:lnTo>
                    <a:pt x="280" y="592"/>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1"/>
                  </a:lnTo>
                  <a:cubicBezTo>
                    <a:pt x="308" y="428"/>
                    <a:pt x="304" y="432"/>
                    <a:pt x="300" y="429"/>
                  </a:cubicBezTo>
                  <a:lnTo>
                    <a:pt x="270" y="410"/>
                  </a:lnTo>
                  <a:cubicBezTo>
                    <a:pt x="266" y="407"/>
                    <a:pt x="263" y="399"/>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5"/>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89"/>
                    <a:pt x="69" y="509"/>
                    <a:pt x="90" y="515"/>
                  </a:cubicBezTo>
                  <a:lnTo>
                    <a:pt x="90" y="515"/>
                  </a:lnTo>
                  <a:lnTo>
                    <a:pt x="0" y="586"/>
                  </a:lnTo>
                  <a:lnTo>
                    <a:pt x="0" y="630"/>
                  </a:lnTo>
                  <a:lnTo>
                    <a:pt x="678" y="630"/>
                  </a:lnTo>
                  <a:lnTo>
                    <a:pt x="678" y="586"/>
                  </a:lnTo>
                  <a:lnTo>
                    <a:pt x="582" y="516"/>
                  </a:lnTo>
                  <a:cubicBezTo>
                    <a:pt x="604" y="511"/>
                    <a:pt x="621" y="490"/>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9" name="Freeform 41"/>
            <p:cNvSpPr>
              <a:spLocks noEditPoints="1"/>
            </p:cNvSpPr>
            <p:nvPr/>
          </p:nvSpPr>
          <p:spPr bwMode="auto">
            <a:xfrm>
              <a:off x="1792417" y="4526769"/>
              <a:ext cx="348311" cy="348311"/>
            </a:xfrm>
            <a:custGeom>
              <a:avLst/>
              <a:gdLst>
                <a:gd name="T0" fmla="*/ 584 w 591"/>
                <a:gd name="T1" fmla="*/ 216 h 591"/>
                <a:gd name="T2" fmla="*/ 509 w 591"/>
                <a:gd name="T3" fmla="*/ 82 h 591"/>
                <a:gd name="T4" fmla="*/ 370 w 591"/>
                <a:gd name="T5" fmla="*/ 6 h 591"/>
                <a:gd name="T6" fmla="*/ 370 w 591"/>
                <a:gd name="T7" fmla="*/ 216 h 591"/>
                <a:gd name="T8" fmla="*/ 584 w 591"/>
                <a:gd name="T9" fmla="*/ 216 h 591"/>
                <a:gd name="T10" fmla="*/ 299 w 591"/>
                <a:gd name="T11" fmla="*/ 252 h 591"/>
                <a:gd name="T12" fmla="*/ 299 w 591"/>
                <a:gd name="T13" fmla="*/ 0 h 591"/>
                <a:gd name="T14" fmla="*/ 111 w 591"/>
                <a:gd name="T15" fmla="*/ 82 h 591"/>
                <a:gd name="T16" fmla="*/ 111 w 591"/>
                <a:gd name="T17" fmla="*/ 481 h 591"/>
                <a:gd name="T18" fmla="*/ 509 w 591"/>
                <a:gd name="T19" fmla="*/ 481 h 591"/>
                <a:gd name="T20" fmla="*/ 591 w 591"/>
                <a:gd name="T21" fmla="*/ 287 h 591"/>
                <a:gd name="T22" fmla="*/ 334 w 591"/>
                <a:gd name="T23" fmla="*/ 287 h 591"/>
                <a:gd name="T24" fmla="*/ 299 w 591"/>
                <a:gd name="T25" fmla="*/ 25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584" y="216"/>
                  </a:moveTo>
                  <a:cubicBezTo>
                    <a:pt x="572" y="167"/>
                    <a:pt x="547" y="121"/>
                    <a:pt x="509" y="82"/>
                  </a:cubicBezTo>
                  <a:cubicBezTo>
                    <a:pt x="469" y="43"/>
                    <a:pt x="421" y="17"/>
                    <a:pt x="370" y="6"/>
                  </a:cubicBezTo>
                  <a:lnTo>
                    <a:pt x="370" y="216"/>
                  </a:lnTo>
                  <a:lnTo>
                    <a:pt x="584" y="216"/>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0" name="Freeform 42"/>
            <p:cNvSpPr>
              <a:spLocks noEditPoints="1"/>
            </p:cNvSpPr>
            <p:nvPr/>
          </p:nvSpPr>
          <p:spPr bwMode="auto">
            <a:xfrm>
              <a:off x="2448738" y="3994228"/>
              <a:ext cx="286420" cy="352629"/>
            </a:xfrm>
            <a:custGeom>
              <a:avLst/>
              <a:gdLst>
                <a:gd name="T0" fmla="*/ 0 w 486"/>
                <a:gd name="T1" fmla="*/ 262 h 598"/>
                <a:gd name="T2" fmla="*/ 0 w 486"/>
                <a:gd name="T3" fmla="*/ 500 h 598"/>
                <a:gd name="T4" fmla="*/ 98 w 486"/>
                <a:gd name="T5" fmla="*/ 598 h 598"/>
                <a:gd name="T6" fmla="*/ 388 w 486"/>
                <a:gd name="T7" fmla="*/ 598 h 598"/>
                <a:gd name="T8" fmla="*/ 486 w 486"/>
                <a:gd name="T9" fmla="*/ 500 h 598"/>
                <a:gd name="T10" fmla="*/ 486 w 486"/>
                <a:gd name="T11" fmla="*/ 262 h 598"/>
                <a:gd name="T12" fmla="*/ 445 w 486"/>
                <a:gd name="T13" fmla="*/ 262 h 598"/>
                <a:gd name="T14" fmla="*/ 445 w 486"/>
                <a:gd name="T15" fmla="*/ 199 h 598"/>
                <a:gd name="T16" fmla="*/ 246 w 486"/>
                <a:gd name="T17" fmla="*/ 0 h 598"/>
                <a:gd name="T18" fmla="*/ 48 w 486"/>
                <a:gd name="T19" fmla="*/ 199 h 598"/>
                <a:gd name="T20" fmla="*/ 48 w 486"/>
                <a:gd name="T21" fmla="*/ 262 h 598"/>
                <a:gd name="T22" fmla="*/ 0 w 486"/>
                <a:gd name="T23" fmla="*/ 262 h 598"/>
                <a:gd name="T24" fmla="*/ 370 w 486"/>
                <a:gd name="T25" fmla="*/ 262 h 598"/>
                <a:gd name="T26" fmla="*/ 122 w 486"/>
                <a:gd name="T27" fmla="*/ 262 h 598"/>
                <a:gd name="T28" fmla="*/ 123 w 486"/>
                <a:gd name="T29" fmla="*/ 199 h 598"/>
                <a:gd name="T30" fmla="*/ 246 w 486"/>
                <a:gd name="T31" fmla="*/ 75 h 598"/>
                <a:gd name="T32" fmla="*/ 370 w 486"/>
                <a:gd name="T33" fmla="*/ 199 h 598"/>
                <a:gd name="T34" fmla="*/ 370 w 486"/>
                <a:gd name="T35" fmla="*/ 262 h 598"/>
                <a:gd name="T36" fmla="*/ 276 w 486"/>
                <a:gd name="T37" fmla="*/ 438 h 598"/>
                <a:gd name="T38" fmla="*/ 276 w 486"/>
                <a:gd name="T39" fmla="*/ 438 h 598"/>
                <a:gd name="T40" fmla="*/ 276 w 486"/>
                <a:gd name="T41" fmla="*/ 491 h 598"/>
                <a:gd name="T42" fmla="*/ 243 w 486"/>
                <a:gd name="T43" fmla="*/ 523 h 598"/>
                <a:gd name="T44" fmla="*/ 210 w 486"/>
                <a:gd name="T45" fmla="*/ 491 h 598"/>
                <a:gd name="T46" fmla="*/ 210 w 486"/>
                <a:gd name="T47" fmla="*/ 438 h 598"/>
                <a:gd name="T48" fmla="*/ 187 w 486"/>
                <a:gd name="T49" fmla="*/ 392 h 598"/>
                <a:gd name="T50" fmla="*/ 243 w 486"/>
                <a:gd name="T51" fmla="*/ 336 h 598"/>
                <a:gd name="T52" fmla="*/ 299 w 486"/>
                <a:gd name="T53" fmla="*/ 392 h 598"/>
                <a:gd name="T54" fmla="*/ 276 w 486"/>
                <a:gd name="T55" fmla="*/ 43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598">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0"/>
                    <a:pt x="178" y="75"/>
                    <a:pt x="246" y="75"/>
                  </a:cubicBezTo>
                  <a:cubicBezTo>
                    <a:pt x="315" y="75"/>
                    <a:pt x="370" y="130"/>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1"/>
                    <a:pt x="212" y="336"/>
                    <a:pt x="243" y="336"/>
                  </a:cubicBezTo>
                  <a:cubicBezTo>
                    <a:pt x="274" y="336"/>
                    <a:pt x="299" y="361"/>
                    <a:pt x="299" y="392"/>
                  </a:cubicBezTo>
                  <a:cubicBezTo>
                    <a:pt x="299" y="411"/>
                    <a:pt x="290" y="428"/>
                    <a:pt x="276" y="438"/>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1" name="Freeform 43"/>
            <p:cNvSpPr>
              <a:spLocks noEditPoints="1"/>
            </p:cNvSpPr>
            <p:nvPr/>
          </p:nvSpPr>
          <p:spPr bwMode="auto">
            <a:xfrm>
              <a:off x="3536087" y="3464565"/>
              <a:ext cx="473529" cy="400125"/>
            </a:xfrm>
            <a:custGeom>
              <a:avLst/>
              <a:gdLst>
                <a:gd name="T0" fmla="*/ 564 w 803"/>
                <a:gd name="T1" fmla="*/ 421 h 678"/>
                <a:gd name="T2" fmla="*/ 445 w 803"/>
                <a:gd name="T3" fmla="*/ 421 h 678"/>
                <a:gd name="T4" fmla="*/ 445 w 803"/>
                <a:gd name="T5" fmla="*/ 540 h 678"/>
                <a:gd name="T6" fmla="*/ 358 w 803"/>
                <a:gd name="T7" fmla="*/ 540 h 678"/>
                <a:gd name="T8" fmla="*/ 358 w 803"/>
                <a:gd name="T9" fmla="*/ 421 h 678"/>
                <a:gd name="T10" fmla="*/ 240 w 803"/>
                <a:gd name="T11" fmla="*/ 421 h 678"/>
                <a:gd name="T12" fmla="*/ 240 w 803"/>
                <a:gd name="T13" fmla="*/ 334 h 678"/>
                <a:gd name="T14" fmla="*/ 358 w 803"/>
                <a:gd name="T15" fmla="*/ 334 h 678"/>
                <a:gd name="T16" fmla="*/ 358 w 803"/>
                <a:gd name="T17" fmla="*/ 215 h 678"/>
                <a:gd name="T18" fmla="*/ 445 w 803"/>
                <a:gd name="T19" fmla="*/ 215 h 678"/>
                <a:gd name="T20" fmla="*/ 445 w 803"/>
                <a:gd name="T21" fmla="*/ 334 h 678"/>
                <a:gd name="T22" fmla="*/ 564 w 803"/>
                <a:gd name="T23" fmla="*/ 334 h 678"/>
                <a:gd name="T24" fmla="*/ 564 w 803"/>
                <a:gd name="T25" fmla="*/ 421 h 678"/>
                <a:gd name="T26" fmla="*/ 737 w 803"/>
                <a:gd name="T27" fmla="*/ 218 h 678"/>
                <a:gd name="T28" fmla="*/ 401 w 803"/>
                <a:gd name="T29" fmla="*/ 161 h 678"/>
                <a:gd name="T30" fmla="*/ 66 w 803"/>
                <a:gd name="T31" fmla="*/ 218 h 678"/>
                <a:gd name="T32" fmla="*/ 402 w 803"/>
                <a:gd name="T33" fmla="*/ 678 h 678"/>
                <a:gd name="T34" fmla="*/ 737 w 803"/>
                <a:gd name="T35" fmla="*/ 21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3" h="678">
                  <a:moveTo>
                    <a:pt x="564"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4" y="334"/>
                  </a:lnTo>
                  <a:lnTo>
                    <a:pt x="564" y="421"/>
                  </a:lnTo>
                  <a:close/>
                  <a:moveTo>
                    <a:pt x="737" y="218"/>
                  </a:moveTo>
                  <a:cubicBezTo>
                    <a:pt x="680" y="0"/>
                    <a:pt x="440" y="137"/>
                    <a:pt x="401" y="161"/>
                  </a:cubicBezTo>
                  <a:cubicBezTo>
                    <a:pt x="360" y="136"/>
                    <a:pt x="123" y="1"/>
                    <a:pt x="66" y="218"/>
                  </a:cubicBezTo>
                  <a:cubicBezTo>
                    <a:pt x="0" y="469"/>
                    <a:pt x="400" y="676"/>
                    <a:pt x="402" y="678"/>
                  </a:cubicBezTo>
                  <a:cubicBezTo>
                    <a:pt x="402" y="678"/>
                    <a:pt x="803" y="466"/>
                    <a:pt x="737" y="218"/>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2" name="Freeform 44"/>
            <p:cNvSpPr>
              <a:spLocks noEditPoints="1"/>
            </p:cNvSpPr>
            <p:nvPr/>
          </p:nvSpPr>
          <p:spPr bwMode="auto">
            <a:xfrm>
              <a:off x="2425709" y="2908996"/>
              <a:ext cx="332478" cy="361265"/>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6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6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6"/>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6"/>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 name="Freeform 45"/>
            <p:cNvSpPr>
              <a:spLocks noEditPoints="1"/>
            </p:cNvSpPr>
            <p:nvPr/>
          </p:nvSpPr>
          <p:spPr bwMode="auto">
            <a:xfrm>
              <a:off x="1252680" y="2896043"/>
              <a:ext cx="289299" cy="372779"/>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1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29 h 631"/>
                <a:gd name="T68" fmla="*/ 409 w 491"/>
                <a:gd name="T69" fmla="*/ 629 h 631"/>
                <a:gd name="T70" fmla="*/ 409 w 491"/>
                <a:gd name="T71" fmla="*/ 560 h 631"/>
                <a:gd name="T72" fmla="*/ 303 w 491"/>
                <a:gd name="T73" fmla="*/ 560 h 631"/>
                <a:gd name="T74" fmla="*/ 303 w 491"/>
                <a:gd name="T75" fmla="*/ 629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8"/>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1"/>
                    <a:pt x="198" y="319"/>
                    <a:pt x="198" y="305"/>
                  </a:cubicBezTo>
                  <a:cubicBezTo>
                    <a:pt x="198" y="288"/>
                    <a:pt x="205" y="272"/>
                    <a:pt x="217" y="261"/>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5"/>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5"/>
                    <a:pt x="455" y="270"/>
                    <a:pt x="436" y="270"/>
                  </a:cubicBezTo>
                  <a:lnTo>
                    <a:pt x="349" y="270"/>
                  </a:lnTo>
                  <a:lnTo>
                    <a:pt x="265" y="270"/>
                  </a:lnTo>
                  <a:lnTo>
                    <a:pt x="256" y="270"/>
                  </a:lnTo>
                  <a:close/>
                  <a:moveTo>
                    <a:pt x="349" y="366"/>
                  </a:moveTo>
                  <a:lnTo>
                    <a:pt x="221" y="366"/>
                  </a:lnTo>
                  <a:cubicBezTo>
                    <a:pt x="209" y="366"/>
                    <a:pt x="198" y="372"/>
                    <a:pt x="192" y="381"/>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29"/>
                  </a:moveTo>
                  <a:lnTo>
                    <a:pt x="315" y="629"/>
                  </a:lnTo>
                  <a:lnTo>
                    <a:pt x="409" y="629"/>
                  </a:lnTo>
                  <a:cubicBezTo>
                    <a:pt x="429" y="629"/>
                    <a:pt x="444" y="614"/>
                    <a:pt x="444" y="595"/>
                  </a:cubicBezTo>
                  <a:cubicBezTo>
                    <a:pt x="444" y="575"/>
                    <a:pt x="429" y="560"/>
                    <a:pt x="409" y="560"/>
                  </a:cubicBezTo>
                  <a:lnTo>
                    <a:pt x="315" y="560"/>
                  </a:lnTo>
                  <a:lnTo>
                    <a:pt x="303" y="560"/>
                  </a:lnTo>
                  <a:cubicBezTo>
                    <a:pt x="283" y="560"/>
                    <a:pt x="268" y="575"/>
                    <a:pt x="268" y="595"/>
                  </a:cubicBezTo>
                  <a:cubicBezTo>
                    <a:pt x="268" y="614"/>
                    <a:pt x="283" y="629"/>
                    <a:pt x="303" y="629"/>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4" name="Freeform 46"/>
            <p:cNvSpPr>
              <a:spLocks noEditPoints="1"/>
            </p:cNvSpPr>
            <p:nvPr/>
          </p:nvSpPr>
          <p:spPr bwMode="auto">
            <a:xfrm>
              <a:off x="1233969" y="3425705"/>
              <a:ext cx="328160" cy="361265"/>
            </a:xfrm>
            <a:custGeom>
              <a:avLst/>
              <a:gdLst>
                <a:gd name="T0" fmla="*/ 78 w 556"/>
                <a:gd name="T1" fmla="*/ 285 h 614"/>
                <a:gd name="T2" fmla="*/ 94 w 556"/>
                <a:gd name="T3" fmla="*/ 292 h 614"/>
                <a:gd name="T4" fmla="*/ 113 w 556"/>
                <a:gd name="T5" fmla="*/ 298 h 614"/>
                <a:gd name="T6" fmla="*/ 132 w 556"/>
                <a:gd name="T7" fmla="*/ 303 h 614"/>
                <a:gd name="T8" fmla="*/ 158 w 556"/>
                <a:gd name="T9" fmla="*/ 308 h 614"/>
                <a:gd name="T10" fmla="*/ 182 w 556"/>
                <a:gd name="T11" fmla="*/ 311 h 614"/>
                <a:gd name="T12" fmla="*/ 215 w 556"/>
                <a:gd name="T13" fmla="*/ 312 h 614"/>
                <a:gd name="T14" fmla="*/ 248 w 556"/>
                <a:gd name="T15" fmla="*/ 311 h 614"/>
                <a:gd name="T16" fmla="*/ 272 w 556"/>
                <a:gd name="T17" fmla="*/ 308 h 614"/>
                <a:gd name="T18" fmla="*/ 298 w 556"/>
                <a:gd name="T19" fmla="*/ 303 h 614"/>
                <a:gd name="T20" fmla="*/ 317 w 556"/>
                <a:gd name="T21" fmla="*/ 298 h 614"/>
                <a:gd name="T22" fmla="*/ 336 w 556"/>
                <a:gd name="T23" fmla="*/ 292 h 614"/>
                <a:gd name="T24" fmla="*/ 352 w 556"/>
                <a:gd name="T25" fmla="*/ 286 h 614"/>
                <a:gd name="T26" fmla="*/ 389 w 556"/>
                <a:gd name="T27" fmla="*/ 253 h 614"/>
                <a:gd name="T28" fmla="*/ 41 w 556"/>
                <a:gd name="T29" fmla="*/ 253 h 614"/>
                <a:gd name="T30" fmla="*/ 462 w 556"/>
                <a:gd name="T31" fmla="*/ 302 h 614"/>
                <a:gd name="T32" fmla="*/ 430 w 556"/>
                <a:gd name="T33" fmla="*/ 307 h 614"/>
                <a:gd name="T34" fmla="*/ 426 w 556"/>
                <a:gd name="T35" fmla="*/ 272 h 614"/>
                <a:gd name="T36" fmla="*/ 4 w 556"/>
                <a:gd name="T37" fmla="*/ 272 h 614"/>
                <a:gd name="T38" fmla="*/ 0 w 556"/>
                <a:gd name="T39" fmla="*/ 526 h 614"/>
                <a:gd name="T40" fmla="*/ 343 w 556"/>
                <a:gd name="T41" fmla="*/ 614 h 614"/>
                <a:gd name="T42" fmla="*/ 430 w 556"/>
                <a:gd name="T43" fmla="*/ 485 h 614"/>
                <a:gd name="T44" fmla="*/ 556 w 556"/>
                <a:gd name="T45" fmla="*/ 396 h 614"/>
                <a:gd name="T46" fmla="*/ 462 w 556"/>
                <a:gd name="T47" fmla="*/ 448 h 614"/>
                <a:gd name="T48" fmla="*/ 430 w 556"/>
                <a:gd name="T49" fmla="*/ 437 h 614"/>
                <a:gd name="T50" fmla="*/ 462 w 556"/>
                <a:gd name="T51" fmla="*/ 345 h 614"/>
                <a:gd name="T52" fmla="*/ 462 w 556"/>
                <a:gd name="T53" fmla="*/ 448 h 614"/>
                <a:gd name="T54" fmla="*/ 139 w 556"/>
                <a:gd name="T55" fmla="*/ 143 h 614"/>
                <a:gd name="T56" fmla="*/ 162 w 556"/>
                <a:gd name="T57" fmla="*/ 53 h 614"/>
                <a:gd name="T58" fmla="*/ 116 w 556"/>
                <a:gd name="T59" fmla="*/ 53 h 614"/>
                <a:gd name="T60" fmla="*/ 139 w 556"/>
                <a:gd name="T61" fmla="*/ 143 h 614"/>
                <a:gd name="T62" fmla="*/ 211 w 556"/>
                <a:gd name="T63" fmla="*/ 114 h 614"/>
                <a:gd name="T64" fmla="*/ 234 w 556"/>
                <a:gd name="T65" fmla="*/ 23 h 614"/>
                <a:gd name="T66" fmla="*/ 188 w 556"/>
                <a:gd name="T67" fmla="*/ 23 h 614"/>
                <a:gd name="T68" fmla="*/ 211 w 556"/>
                <a:gd name="T69" fmla="*/ 114 h 614"/>
                <a:gd name="T70" fmla="*/ 283 w 556"/>
                <a:gd name="T71" fmla="*/ 172 h 614"/>
                <a:gd name="T72" fmla="*/ 305 w 556"/>
                <a:gd name="T73" fmla="*/ 82 h 614"/>
                <a:gd name="T74" fmla="*/ 260 w 556"/>
                <a:gd name="T75" fmla="*/ 82 h 614"/>
                <a:gd name="T76" fmla="*/ 283 w 556"/>
                <a:gd name="T77" fmla="*/ 17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6" h="614">
                  <a:moveTo>
                    <a:pt x="55" y="272"/>
                  </a:moveTo>
                  <a:cubicBezTo>
                    <a:pt x="61" y="276"/>
                    <a:pt x="69" y="281"/>
                    <a:pt x="78" y="285"/>
                  </a:cubicBezTo>
                  <a:cubicBezTo>
                    <a:pt x="79" y="286"/>
                    <a:pt x="79" y="286"/>
                    <a:pt x="80" y="286"/>
                  </a:cubicBezTo>
                  <a:cubicBezTo>
                    <a:pt x="84" y="288"/>
                    <a:pt x="89" y="290"/>
                    <a:pt x="94" y="292"/>
                  </a:cubicBezTo>
                  <a:cubicBezTo>
                    <a:pt x="94" y="292"/>
                    <a:pt x="95" y="293"/>
                    <a:pt x="95" y="293"/>
                  </a:cubicBezTo>
                  <a:cubicBezTo>
                    <a:pt x="101" y="295"/>
                    <a:pt x="107" y="297"/>
                    <a:pt x="113" y="298"/>
                  </a:cubicBezTo>
                  <a:cubicBezTo>
                    <a:pt x="114" y="299"/>
                    <a:pt x="115" y="299"/>
                    <a:pt x="116" y="299"/>
                  </a:cubicBezTo>
                  <a:cubicBezTo>
                    <a:pt x="121" y="301"/>
                    <a:pt x="126" y="302"/>
                    <a:pt x="132" y="303"/>
                  </a:cubicBezTo>
                  <a:cubicBezTo>
                    <a:pt x="134" y="304"/>
                    <a:pt x="135" y="304"/>
                    <a:pt x="137" y="304"/>
                  </a:cubicBezTo>
                  <a:cubicBezTo>
                    <a:pt x="144" y="306"/>
                    <a:pt x="151" y="307"/>
                    <a:pt x="158" y="308"/>
                  </a:cubicBezTo>
                  <a:cubicBezTo>
                    <a:pt x="159" y="308"/>
                    <a:pt x="161" y="308"/>
                    <a:pt x="162" y="309"/>
                  </a:cubicBezTo>
                  <a:cubicBezTo>
                    <a:pt x="168" y="309"/>
                    <a:pt x="175" y="310"/>
                    <a:pt x="182" y="311"/>
                  </a:cubicBezTo>
                  <a:cubicBezTo>
                    <a:pt x="184" y="311"/>
                    <a:pt x="187" y="311"/>
                    <a:pt x="189" y="311"/>
                  </a:cubicBezTo>
                  <a:cubicBezTo>
                    <a:pt x="197" y="312"/>
                    <a:pt x="206" y="312"/>
                    <a:pt x="215" y="312"/>
                  </a:cubicBezTo>
                  <a:cubicBezTo>
                    <a:pt x="224" y="312"/>
                    <a:pt x="233" y="312"/>
                    <a:pt x="241" y="311"/>
                  </a:cubicBezTo>
                  <a:cubicBezTo>
                    <a:pt x="243" y="311"/>
                    <a:pt x="246" y="311"/>
                    <a:pt x="248" y="311"/>
                  </a:cubicBezTo>
                  <a:cubicBezTo>
                    <a:pt x="255" y="310"/>
                    <a:pt x="262" y="309"/>
                    <a:pt x="268" y="309"/>
                  </a:cubicBezTo>
                  <a:cubicBezTo>
                    <a:pt x="269" y="308"/>
                    <a:pt x="271" y="308"/>
                    <a:pt x="272" y="308"/>
                  </a:cubicBezTo>
                  <a:cubicBezTo>
                    <a:pt x="279" y="307"/>
                    <a:pt x="286" y="306"/>
                    <a:pt x="293" y="304"/>
                  </a:cubicBezTo>
                  <a:cubicBezTo>
                    <a:pt x="295" y="304"/>
                    <a:pt x="296" y="304"/>
                    <a:pt x="298" y="303"/>
                  </a:cubicBezTo>
                  <a:cubicBezTo>
                    <a:pt x="304" y="302"/>
                    <a:pt x="309" y="301"/>
                    <a:pt x="314" y="299"/>
                  </a:cubicBezTo>
                  <a:cubicBezTo>
                    <a:pt x="315" y="299"/>
                    <a:pt x="316" y="299"/>
                    <a:pt x="317" y="298"/>
                  </a:cubicBezTo>
                  <a:cubicBezTo>
                    <a:pt x="324" y="297"/>
                    <a:pt x="329" y="295"/>
                    <a:pt x="335" y="293"/>
                  </a:cubicBezTo>
                  <a:cubicBezTo>
                    <a:pt x="335" y="293"/>
                    <a:pt x="336" y="292"/>
                    <a:pt x="336" y="292"/>
                  </a:cubicBezTo>
                  <a:cubicBezTo>
                    <a:pt x="341" y="290"/>
                    <a:pt x="346" y="288"/>
                    <a:pt x="350" y="286"/>
                  </a:cubicBezTo>
                  <a:cubicBezTo>
                    <a:pt x="351" y="286"/>
                    <a:pt x="351" y="286"/>
                    <a:pt x="352" y="286"/>
                  </a:cubicBezTo>
                  <a:cubicBezTo>
                    <a:pt x="361" y="281"/>
                    <a:pt x="369" y="276"/>
                    <a:pt x="375" y="272"/>
                  </a:cubicBezTo>
                  <a:cubicBezTo>
                    <a:pt x="384" y="264"/>
                    <a:pt x="389" y="258"/>
                    <a:pt x="389" y="253"/>
                  </a:cubicBezTo>
                  <a:cubicBezTo>
                    <a:pt x="389" y="236"/>
                    <a:pt x="328" y="193"/>
                    <a:pt x="215" y="193"/>
                  </a:cubicBezTo>
                  <a:cubicBezTo>
                    <a:pt x="102" y="193"/>
                    <a:pt x="41" y="236"/>
                    <a:pt x="41" y="253"/>
                  </a:cubicBezTo>
                  <a:cubicBezTo>
                    <a:pt x="41" y="258"/>
                    <a:pt x="46" y="264"/>
                    <a:pt x="55" y="272"/>
                  </a:cubicBezTo>
                  <a:close/>
                  <a:moveTo>
                    <a:pt x="462" y="302"/>
                  </a:moveTo>
                  <a:lnTo>
                    <a:pt x="462" y="302"/>
                  </a:lnTo>
                  <a:cubicBezTo>
                    <a:pt x="451" y="302"/>
                    <a:pt x="440" y="304"/>
                    <a:pt x="430" y="307"/>
                  </a:cubicBezTo>
                  <a:lnTo>
                    <a:pt x="430" y="272"/>
                  </a:lnTo>
                  <a:lnTo>
                    <a:pt x="426" y="272"/>
                  </a:lnTo>
                  <a:cubicBezTo>
                    <a:pt x="407" y="318"/>
                    <a:pt x="320" y="353"/>
                    <a:pt x="215" y="353"/>
                  </a:cubicBezTo>
                  <a:cubicBezTo>
                    <a:pt x="110" y="353"/>
                    <a:pt x="23" y="318"/>
                    <a:pt x="4" y="272"/>
                  </a:cubicBezTo>
                  <a:lnTo>
                    <a:pt x="0" y="272"/>
                  </a:lnTo>
                  <a:lnTo>
                    <a:pt x="0" y="526"/>
                  </a:lnTo>
                  <a:cubicBezTo>
                    <a:pt x="0" y="575"/>
                    <a:pt x="39" y="614"/>
                    <a:pt x="88" y="614"/>
                  </a:cubicBezTo>
                  <a:lnTo>
                    <a:pt x="343" y="614"/>
                  </a:lnTo>
                  <a:cubicBezTo>
                    <a:pt x="391" y="614"/>
                    <a:pt x="430" y="575"/>
                    <a:pt x="430" y="526"/>
                  </a:cubicBezTo>
                  <a:lnTo>
                    <a:pt x="430" y="485"/>
                  </a:lnTo>
                  <a:cubicBezTo>
                    <a:pt x="440" y="489"/>
                    <a:pt x="451" y="491"/>
                    <a:pt x="462" y="491"/>
                  </a:cubicBezTo>
                  <a:cubicBezTo>
                    <a:pt x="514" y="491"/>
                    <a:pt x="556" y="448"/>
                    <a:pt x="556" y="396"/>
                  </a:cubicBezTo>
                  <a:cubicBezTo>
                    <a:pt x="556" y="344"/>
                    <a:pt x="514" y="302"/>
                    <a:pt x="462" y="302"/>
                  </a:cubicBezTo>
                  <a:close/>
                  <a:moveTo>
                    <a:pt x="462" y="448"/>
                  </a:moveTo>
                  <a:lnTo>
                    <a:pt x="462" y="448"/>
                  </a:lnTo>
                  <a:cubicBezTo>
                    <a:pt x="450" y="448"/>
                    <a:pt x="439" y="444"/>
                    <a:pt x="430" y="437"/>
                  </a:cubicBezTo>
                  <a:lnTo>
                    <a:pt x="430" y="356"/>
                  </a:lnTo>
                  <a:cubicBezTo>
                    <a:pt x="439" y="349"/>
                    <a:pt x="450" y="345"/>
                    <a:pt x="462" y="345"/>
                  </a:cubicBezTo>
                  <a:cubicBezTo>
                    <a:pt x="490" y="345"/>
                    <a:pt x="513" y="368"/>
                    <a:pt x="513" y="396"/>
                  </a:cubicBezTo>
                  <a:cubicBezTo>
                    <a:pt x="513" y="425"/>
                    <a:pt x="490" y="448"/>
                    <a:pt x="462" y="448"/>
                  </a:cubicBezTo>
                  <a:close/>
                  <a:moveTo>
                    <a:pt x="139" y="143"/>
                  </a:moveTo>
                  <a:lnTo>
                    <a:pt x="139" y="143"/>
                  </a:lnTo>
                  <a:cubicBezTo>
                    <a:pt x="152" y="143"/>
                    <a:pt x="162" y="133"/>
                    <a:pt x="162" y="120"/>
                  </a:cubicBezTo>
                  <a:lnTo>
                    <a:pt x="162" y="53"/>
                  </a:lnTo>
                  <a:cubicBezTo>
                    <a:pt x="162" y="40"/>
                    <a:pt x="152" y="30"/>
                    <a:pt x="139" y="30"/>
                  </a:cubicBezTo>
                  <a:cubicBezTo>
                    <a:pt x="126" y="30"/>
                    <a:pt x="116" y="40"/>
                    <a:pt x="116" y="53"/>
                  </a:cubicBezTo>
                  <a:lnTo>
                    <a:pt x="116" y="120"/>
                  </a:lnTo>
                  <a:cubicBezTo>
                    <a:pt x="116" y="133"/>
                    <a:pt x="126" y="143"/>
                    <a:pt x="139" y="143"/>
                  </a:cubicBezTo>
                  <a:close/>
                  <a:moveTo>
                    <a:pt x="211" y="114"/>
                  </a:moveTo>
                  <a:lnTo>
                    <a:pt x="211" y="114"/>
                  </a:lnTo>
                  <a:cubicBezTo>
                    <a:pt x="223" y="114"/>
                    <a:pt x="234" y="103"/>
                    <a:pt x="234" y="91"/>
                  </a:cubicBezTo>
                  <a:lnTo>
                    <a:pt x="234" y="23"/>
                  </a:lnTo>
                  <a:cubicBezTo>
                    <a:pt x="234" y="11"/>
                    <a:pt x="223" y="0"/>
                    <a:pt x="211" y="0"/>
                  </a:cubicBezTo>
                  <a:cubicBezTo>
                    <a:pt x="198" y="0"/>
                    <a:pt x="188" y="11"/>
                    <a:pt x="188" y="23"/>
                  </a:cubicBezTo>
                  <a:lnTo>
                    <a:pt x="188" y="91"/>
                  </a:lnTo>
                  <a:cubicBezTo>
                    <a:pt x="188" y="103"/>
                    <a:pt x="198" y="114"/>
                    <a:pt x="211" y="114"/>
                  </a:cubicBezTo>
                  <a:close/>
                  <a:moveTo>
                    <a:pt x="283" y="172"/>
                  </a:moveTo>
                  <a:lnTo>
                    <a:pt x="283" y="172"/>
                  </a:lnTo>
                  <a:cubicBezTo>
                    <a:pt x="295" y="172"/>
                    <a:pt x="305" y="162"/>
                    <a:pt x="305" y="149"/>
                  </a:cubicBezTo>
                  <a:lnTo>
                    <a:pt x="305" y="82"/>
                  </a:lnTo>
                  <a:cubicBezTo>
                    <a:pt x="305" y="69"/>
                    <a:pt x="295" y="59"/>
                    <a:pt x="283" y="59"/>
                  </a:cubicBezTo>
                  <a:cubicBezTo>
                    <a:pt x="270" y="59"/>
                    <a:pt x="260" y="69"/>
                    <a:pt x="260" y="82"/>
                  </a:cubicBezTo>
                  <a:lnTo>
                    <a:pt x="260" y="149"/>
                  </a:lnTo>
                  <a:cubicBezTo>
                    <a:pt x="260" y="162"/>
                    <a:pt x="270" y="172"/>
                    <a:pt x="283" y="172"/>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5" name="Freeform 47"/>
            <p:cNvSpPr/>
            <p:nvPr/>
          </p:nvSpPr>
          <p:spPr bwMode="auto">
            <a:xfrm>
              <a:off x="1774110" y="2362435"/>
              <a:ext cx="376693" cy="346842"/>
            </a:xfrm>
            <a:custGeom>
              <a:avLst/>
              <a:gdLst>
                <a:gd name="T0" fmla="*/ 646 w 646"/>
                <a:gd name="T1" fmla="*/ 149 h 595"/>
                <a:gd name="T2" fmla="*/ 601 w 646"/>
                <a:gd name="T3" fmla="*/ 98 h 595"/>
                <a:gd name="T4" fmla="*/ 282 w 646"/>
                <a:gd name="T5" fmla="*/ 54 h 595"/>
                <a:gd name="T6" fmla="*/ 282 w 646"/>
                <a:gd name="T7" fmla="*/ 42 h 595"/>
                <a:gd name="T8" fmla="*/ 259 w 646"/>
                <a:gd name="T9" fmla="*/ 11 h 595"/>
                <a:gd name="T10" fmla="*/ 173 w 646"/>
                <a:gd name="T11" fmla="*/ 0 h 595"/>
                <a:gd name="T12" fmla="*/ 150 w 646"/>
                <a:gd name="T13" fmla="*/ 12 h 595"/>
                <a:gd name="T14" fmla="*/ 204 w 646"/>
                <a:gd name="T15" fmla="*/ 18 h 595"/>
                <a:gd name="T16" fmla="*/ 240 w 646"/>
                <a:gd name="T17" fmla="*/ 47 h 595"/>
                <a:gd name="T18" fmla="*/ 248 w 646"/>
                <a:gd name="T19" fmla="*/ 74 h 595"/>
                <a:gd name="T20" fmla="*/ 569 w 646"/>
                <a:gd name="T21" fmla="*/ 115 h 595"/>
                <a:gd name="T22" fmla="*/ 617 w 646"/>
                <a:gd name="T23" fmla="*/ 164 h 595"/>
                <a:gd name="T24" fmla="*/ 609 w 646"/>
                <a:gd name="T25" fmla="*/ 529 h 595"/>
                <a:gd name="T26" fmla="*/ 575 w 646"/>
                <a:gd name="T27" fmla="*/ 206 h 595"/>
                <a:gd name="T28" fmla="*/ 534 w 646"/>
                <a:gd name="T29" fmla="*/ 159 h 595"/>
                <a:gd name="T30" fmla="*/ 226 w 646"/>
                <a:gd name="T31" fmla="*/ 118 h 595"/>
                <a:gd name="T32" fmla="*/ 184 w 646"/>
                <a:gd name="T33" fmla="*/ 59 h 595"/>
                <a:gd name="T34" fmla="*/ 76 w 646"/>
                <a:gd name="T35" fmla="*/ 45 h 595"/>
                <a:gd name="T36" fmla="*/ 68 w 646"/>
                <a:gd name="T37" fmla="*/ 105 h 595"/>
                <a:gd name="T38" fmla="*/ 0 w 646"/>
                <a:gd name="T39" fmla="*/ 99 h 595"/>
                <a:gd name="T40" fmla="*/ 60 w 646"/>
                <a:gd name="T41" fmla="*/ 508 h 595"/>
                <a:gd name="T42" fmla="*/ 622 w 646"/>
                <a:gd name="T43" fmla="*/ 595 h 595"/>
                <a:gd name="T44" fmla="*/ 646 w 646"/>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6" h="595">
                  <a:moveTo>
                    <a:pt x="646" y="149"/>
                  </a:moveTo>
                  <a:cubicBezTo>
                    <a:pt x="646" y="149"/>
                    <a:pt x="643" y="106"/>
                    <a:pt x="601" y="98"/>
                  </a:cubicBezTo>
                  <a:cubicBezTo>
                    <a:pt x="571" y="92"/>
                    <a:pt x="282" y="54"/>
                    <a:pt x="282" y="54"/>
                  </a:cubicBezTo>
                  <a:lnTo>
                    <a:pt x="282" y="42"/>
                  </a:lnTo>
                  <a:cubicBezTo>
                    <a:pt x="282" y="42"/>
                    <a:pt x="283" y="17"/>
                    <a:pt x="259" y="11"/>
                  </a:cubicBezTo>
                  <a:cubicBezTo>
                    <a:pt x="234" y="5"/>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29"/>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6" name="Freeform 48"/>
            <p:cNvSpPr>
              <a:spLocks noEditPoints="1"/>
            </p:cNvSpPr>
            <p:nvPr/>
          </p:nvSpPr>
          <p:spPr bwMode="auto">
            <a:xfrm>
              <a:off x="3037412" y="3994228"/>
              <a:ext cx="369900" cy="354068"/>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7" name="Freeform 49"/>
            <p:cNvSpPr>
              <a:spLocks noEditPoints="1"/>
            </p:cNvSpPr>
            <p:nvPr/>
          </p:nvSpPr>
          <p:spPr bwMode="auto">
            <a:xfrm>
              <a:off x="1799614" y="5079460"/>
              <a:ext cx="351189" cy="343993"/>
            </a:xfrm>
            <a:custGeom>
              <a:avLst/>
              <a:gdLst>
                <a:gd name="T0" fmla="*/ 25 w 596"/>
                <a:gd name="T1" fmla="*/ 345 h 583"/>
                <a:gd name="T2" fmla="*/ 25 w 596"/>
                <a:gd name="T3" fmla="*/ 62 h 583"/>
                <a:gd name="T4" fmla="*/ 61 w 596"/>
                <a:gd name="T5" fmla="*/ 26 h 583"/>
                <a:gd name="T6" fmla="*/ 534 w 596"/>
                <a:gd name="T7" fmla="*/ 26 h 583"/>
                <a:gd name="T8" fmla="*/ 570 w 596"/>
                <a:gd name="T9" fmla="*/ 62 h 583"/>
                <a:gd name="T10" fmla="*/ 570 w 596"/>
                <a:gd name="T11" fmla="*/ 345 h 583"/>
                <a:gd name="T12" fmla="*/ 534 w 596"/>
                <a:gd name="T13" fmla="*/ 381 h 583"/>
                <a:gd name="T14" fmla="*/ 61 w 596"/>
                <a:gd name="T15" fmla="*/ 381 h 583"/>
                <a:gd name="T16" fmla="*/ 25 w 596"/>
                <a:gd name="T17" fmla="*/ 345 h 583"/>
                <a:gd name="T18" fmla="*/ 534 w 596"/>
                <a:gd name="T19" fmla="*/ 406 h 583"/>
                <a:gd name="T20" fmla="*/ 596 w 596"/>
                <a:gd name="T21" fmla="*/ 345 h 583"/>
                <a:gd name="T22" fmla="*/ 596 w 596"/>
                <a:gd name="T23" fmla="*/ 62 h 583"/>
                <a:gd name="T24" fmla="*/ 534 w 596"/>
                <a:gd name="T25" fmla="*/ 0 h 583"/>
                <a:gd name="T26" fmla="*/ 61 w 596"/>
                <a:gd name="T27" fmla="*/ 0 h 583"/>
                <a:gd name="T28" fmla="*/ 0 w 596"/>
                <a:gd name="T29" fmla="*/ 62 h 583"/>
                <a:gd name="T30" fmla="*/ 0 w 596"/>
                <a:gd name="T31" fmla="*/ 345 h 583"/>
                <a:gd name="T32" fmla="*/ 61 w 596"/>
                <a:gd name="T33" fmla="*/ 406 h 583"/>
                <a:gd name="T34" fmla="*/ 245 w 596"/>
                <a:gd name="T35" fmla="*/ 406 h 583"/>
                <a:gd name="T36" fmla="*/ 245 w 596"/>
                <a:gd name="T37" fmla="*/ 462 h 583"/>
                <a:gd name="T38" fmla="*/ 61 w 596"/>
                <a:gd name="T39" fmla="*/ 462 h 583"/>
                <a:gd name="T40" fmla="*/ 0 w 596"/>
                <a:gd name="T41" fmla="*/ 524 h 583"/>
                <a:gd name="T42" fmla="*/ 0 w 596"/>
                <a:gd name="T43" fmla="*/ 570 h 583"/>
                <a:gd name="T44" fmla="*/ 12 w 596"/>
                <a:gd name="T45" fmla="*/ 583 h 583"/>
                <a:gd name="T46" fmla="*/ 583 w 596"/>
                <a:gd name="T47" fmla="*/ 583 h 583"/>
                <a:gd name="T48" fmla="*/ 596 w 596"/>
                <a:gd name="T49" fmla="*/ 570 h 583"/>
                <a:gd name="T50" fmla="*/ 596 w 596"/>
                <a:gd name="T51" fmla="*/ 524 h 583"/>
                <a:gd name="T52" fmla="*/ 534 w 596"/>
                <a:gd name="T53" fmla="*/ 462 h 583"/>
                <a:gd name="T54" fmla="*/ 351 w 596"/>
                <a:gd name="T55" fmla="*/ 462 h 583"/>
                <a:gd name="T56" fmla="*/ 351 w 596"/>
                <a:gd name="T57" fmla="*/ 406 h 583"/>
                <a:gd name="T58" fmla="*/ 534 w 596"/>
                <a:gd name="T59" fmla="*/ 406 h 583"/>
                <a:gd name="T60" fmla="*/ 544 w 596"/>
                <a:gd name="T61" fmla="*/ 345 h 583"/>
                <a:gd name="T62" fmla="*/ 544 w 596"/>
                <a:gd name="T63" fmla="*/ 62 h 583"/>
                <a:gd name="T64" fmla="*/ 534 w 596"/>
                <a:gd name="T65" fmla="*/ 52 h 583"/>
                <a:gd name="T66" fmla="*/ 62 w 596"/>
                <a:gd name="T67" fmla="*/ 52 h 583"/>
                <a:gd name="T68" fmla="*/ 51 w 596"/>
                <a:gd name="T69" fmla="*/ 62 h 583"/>
                <a:gd name="T70" fmla="*/ 51 w 596"/>
                <a:gd name="T71" fmla="*/ 345 h 583"/>
                <a:gd name="T72" fmla="*/ 62 w 596"/>
                <a:gd name="T73" fmla="*/ 355 h 583"/>
                <a:gd name="T74" fmla="*/ 534 w 596"/>
                <a:gd name="T75" fmla="*/ 355 h 583"/>
                <a:gd name="T76" fmla="*/ 544 w 596"/>
                <a:gd name="T77" fmla="*/ 3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 h="583">
                  <a:moveTo>
                    <a:pt x="25" y="345"/>
                  </a:moveTo>
                  <a:lnTo>
                    <a:pt x="25" y="62"/>
                  </a:lnTo>
                  <a:cubicBezTo>
                    <a:pt x="25" y="42"/>
                    <a:pt x="42" y="26"/>
                    <a:pt x="61" y="26"/>
                  </a:cubicBezTo>
                  <a:lnTo>
                    <a:pt x="534" y="26"/>
                  </a:lnTo>
                  <a:cubicBezTo>
                    <a:pt x="554" y="26"/>
                    <a:pt x="570" y="42"/>
                    <a:pt x="570" y="62"/>
                  </a:cubicBezTo>
                  <a:lnTo>
                    <a:pt x="570" y="345"/>
                  </a:lnTo>
                  <a:cubicBezTo>
                    <a:pt x="570" y="364"/>
                    <a:pt x="554" y="381"/>
                    <a:pt x="534" y="381"/>
                  </a:cubicBezTo>
                  <a:lnTo>
                    <a:pt x="61" y="381"/>
                  </a:lnTo>
                  <a:cubicBezTo>
                    <a:pt x="42" y="381"/>
                    <a:pt x="25" y="364"/>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2" y="52"/>
                  </a:lnTo>
                  <a:cubicBezTo>
                    <a:pt x="56" y="52"/>
                    <a:pt x="51" y="56"/>
                    <a:pt x="51" y="62"/>
                  </a:cubicBezTo>
                  <a:lnTo>
                    <a:pt x="51" y="345"/>
                  </a:lnTo>
                  <a:cubicBezTo>
                    <a:pt x="51" y="350"/>
                    <a:pt x="56" y="355"/>
                    <a:pt x="62" y="355"/>
                  </a:cubicBezTo>
                  <a:lnTo>
                    <a:pt x="534" y="355"/>
                  </a:lnTo>
                  <a:cubicBezTo>
                    <a:pt x="540" y="355"/>
                    <a:pt x="544" y="350"/>
                    <a:pt x="544" y="3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8" name="Freeform 50"/>
            <p:cNvSpPr>
              <a:spLocks noEditPoints="1"/>
            </p:cNvSpPr>
            <p:nvPr/>
          </p:nvSpPr>
          <p:spPr bwMode="auto">
            <a:xfrm>
              <a:off x="2382530" y="5211876"/>
              <a:ext cx="207259" cy="208699"/>
            </a:xfrm>
            <a:custGeom>
              <a:avLst/>
              <a:gdLst>
                <a:gd name="T0" fmla="*/ 101 w 351"/>
                <a:gd name="T1" fmla="*/ 239 h 353"/>
                <a:gd name="T2" fmla="*/ 172 w 351"/>
                <a:gd name="T3" fmla="*/ 119 h 353"/>
                <a:gd name="T4" fmla="*/ 234 w 351"/>
                <a:gd name="T5" fmla="*/ 151 h 353"/>
                <a:gd name="T6" fmla="*/ 188 w 351"/>
                <a:gd name="T7" fmla="*/ 0 h 353"/>
                <a:gd name="T8" fmla="*/ 1 w 351"/>
                <a:gd name="T9" fmla="*/ 31 h 353"/>
                <a:gd name="T10" fmla="*/ 56 w 351"/>
                <a:gd name="T11" fmla="*/ 60 h 353"/>
                <a:gd name="T12" fmla="*/ 14 w 351"/>
                <a:gd name="T13" fmla="*/ 123 h 353"/>
                <a:gd name="T14" fmla="*/ 29 w 351"/>
                <a:gd name="T15" fmla="*/ 201 h 353"/>
                <a:gd name="T16" fmla="*/ 120 w 351"/>
                <a:gd name="T17" fmla="*/ 332 h 353"/>
                <a:gd name="T18" fmla="*/ 101 w 351"/>
                <a:gd name="T19" fmla="*/ 239 h 353"/>
                <a:gd name="T20" fmla="*/ 334 w 351"/>
                <a:gd name="T21" fmla="*/ 214 h 353"/>
                <a:gd name="T22" fmla="*/ 334 w 351"/>
                <a:gd name="T23" fmla="*/ 214 h 353"/>
                <a:gd name="T24" fmla="*/ 132 w 351"/>
                <a:gd name="T25" fmla="*/ 221 h 353"/>
                <a:gd name="T26" fmla="*/ 125 w 351"/>
                <a:gd name="T27" fmla="*/ 282 h 353"/>
                <a:gd name="T28" fmla="*/ 144 w 351"/>
                <a:gd name="T29" fmla="*/ 340 h 353"/>
                <a:gd name="T30" fmla="*/ 185 w 351"/>
                <a:gd name="T31" fmla="*/ 353 h 353"/>
                <a:gd name="T32" fmla="*/ 351 w 351"/>
                <a:gd name="T33" fmla="*/ 345 h 353"/>
                <a:gd name="T34" fmla="*/ 334 w 351"/>
                <a:gd name="T35" fmla="*/ 2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353">
                  <a:moveTo>
                    <a:pt x="101" y="239"/>
                  </a:moveTo>
                  <a:cubicBezTo>
                    <a:pt x="102" y="212"/>
                    <a:pt x="149" y="149"/>
                    <a:pt x="172" y="119"/>
                  </a:cubicBezTo>
                  <a:lnTo>
                    <a:pt x="234" y="151"/>
                  </a:lnTo>
                  <a:lnTo>
                    <a:pt x="188" y="0"/>
                  </a:lnTo>
                  <a:lnTo>
                    <a:pt x="1" y="31"/>
                  </a:lnTo>
                  <a:lnTo>
                    <a:pt x="56" y="60"/>
                  </a:lnTo>
                  <a:cubicBezTo>
                    <a:pt x="43" y="77"/>
                    <a:pt x="24" y="103"/>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9" name="Freeform 51"/>
            <p:cNvSpPr>
              <a:spLocks noEditPoints="1"/>
            </p:cNvSpPr>
            <p:nvPr/>
          </p:nvSpPr>
          <p:spPr bwMode="auto">
            <a:xfrm>
              <a:off x="2458813" y="5057871"/>
              <a:ext cx="264831" cy="145370"/>
            </a:xfrm>
            <a:custGeom>
              <a:avLst/>
              <a:gdLst>
                <a:gd name="T0" fmla="*/ 222 w 450"/>
                <a:gd name="T1" fmla="*/ 41 h 247"/>
                <a:gd name="T2" fmla="*/ 285 w 450"/>
                <a:gd name="T3" fmla="*/ 170 h 247"/>
                <a:gd name="T4" fmla="*/ 226 w 450"/>
                <a:gd name="T5" fmla="*/ 202 h 247"/>
                <a:gd name="T6" fmla="*/ 401 w 450"/>
                <a:gd name="T7" fmla="*/ 226 h 247"/>
                <a:gd name="T8" fmla="*/ 450 w 450"/>
                <a:gd name="T9" fmla="*/ 81 h 247"/>
                <a:gd name="T10" fmla="*/ 397 w 450"/>
                <a:gd name="T11" fmla="*/ 110 h 247"/>
                <a:gd name="T12" fmla="*/ 366 w 450"/>
                <a:gd name="T13" fmla="*/ 38 h 247"/>
                <a:gd name="T14" fmla="*/ 293 w 450"/>
                <a:gd name="T15" fmla="*/ 5 h 247"/>
                <a:gd name="T16" fmla="*/ 134 w 450"/>
                <a:gd name="T17" fmla="*/ 3 h 247"/>
                <a:gd name="T18" fmla="*/ 222 w 450"/>
                <a:gd name="T19" fmla="*/ 41 h 247"/>
                <a:gd name="T20" fmla="*/ 119 w 450"/>
                <a:gd name="T21" fmla="*/ 247 h 247"/>
                <a:gd name="T22" fmla="*/ 119 w 450"/>
                <a:gd name="T23" fmla="*/ 247 h 247"/>
                <a:gd name="T24" fmla="*/ 221 w 450"/>
                <a:gd name="T25" fmla="*/ 77 h 247"/>
                <a:gd name="T26" fmla="*/ 173 w 450"/>
                <a:gd name="T27" fmla="*/ 36 h 247"/>
                <a:gd name="T28" fmla="*/ 115 w 450"/>
                <a:gd name="T29" fmla="*/ 18 h 247"/>
                <a:gd name="T30" fmla="*/ 82 w 450"/>
                <a:gd name="T31" fmla="*/ 44 h 247"/>
                <a:gd name="T32" fmla="*/ 0 w 450"/>
                <a:gd name="T33" fmla="*/ 185 h 247"/>
                <a:gd name="T34" fmla="*/ 119 w 450"/>
                <a:gd name="T3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0" h="247">
                  <a:moveTo>
                    <a:pt x="222" y="41"/>
                  </a:moveTo>
                  <a:cubicBezTo>
                    <a:pt x="245" y="58"/>
                    <a:pt x="273" y="134"/>
                    <a:pt x="285" y="170"/>
                  </a:cubicBezTo>
                  <a:lnTo>
                    <a:pt x="226" y="202"/>
                  </a:lnTo>
                  <a:lnTo>
                    <a:pt x="401" y="226"/>
                  </a:lnTo>
                  <a:lnTo>
                    <a:pt x="450" y="81"/>
                  </a:lnTo>
                  <a:lnTo>
                    <a:pt x="397" y="110"/>
                  </a:lnTo>
                  <a:cubicBezTo>
                    <a:pt x="389" y="89"/>
                    <a:pt x="377" y="57"/>
                    <a:pt x="366" y="38"/>
                  </a:cubicBezTo>
                  <a:cubicBezTo>
                    <a:pt x="347" y="8"/>
                    <a:pt x="325" y="9"/>
                    <a:pt x="293" y="5"/>
                  </a:cubicBezTo>
                  <a:cubicBezTo>
                    <a:pt x="260" y="0"/>
                    <a:pt x="134" y="3"/>
                    <a:pt x="134" y="3"/>
                  </a:cubicBezTo>
                  <a:cubicBezTo>
                    <a:pt x="134" y="3"/>
                    <a:pt x="192" y="19"/>
                    <a:pt x="222" y="41"/>
                  </a:cubicBezTo>
                  <a:close/>
                  <a:moveTo>
                    <a:pt x="119" y="247"/>
                  </a:moveTo>
                  <a:lnTo>
                    <a:pt x="119" y="247"/>
                  </a:lnTo>
                  <a:lnTo>
                    <a:pt x="221" y="77"/>
                  </a:lnTo>
                  <a:cubicBezTo>
                    <a:pt x="221" y="77"/>
                    <a:pt x="223" y="60"/>
                    <a:pt x="173" y="36"/>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0" name="Freeform 52"/>
            <p:cNvSpPr>
              <a:spLocks noEditPoints="1"/>
            </p:cNvSpPr>
            <p:nvPr/>
          </p:nvSpPr>
          <p:spPr bwMode="auto">
            <a:xfrm>
              <a:off x="2609940" y="5175894"/>
              <a:ext cx="191426" cy="267710"/>
            </a:xfrm>
            <a:custGeom>
              <a:avLst/>
              <a:gdLst>
                <a:gd name="T0" fmla="*/ 256 w 324"/>
                <a:gd name="T1" fmla="*/ 262 h 453"/>
                <a:gd name="T2" fmla="*/ 114 w 324"/>
                <a:gd name="T3" fmla="*/ 265 h 453"/>
                <a:gd name="T4" fmla="*/ 105 w 324"/>
                <a:gd name="T5" fmla="*/ 198 h 453"/>
                <a:gd name="T6" fmla="*/ 0 w 324"/>
                <a:gd name="T7" fmla="*/ 331 h 453"/>
                <a:gd name="T8" fmla="*/ 137 w 324"/>
                <a:gd name="T9" fmla="*/ 453 h 453"/>
                <a:gd name="T10" fmla="*/ 130 w 324"/>
                <a:gd name="T11" fmla="*/ 392 h 453"/>
                <a:gd name="T12" fmla="*/ 207 w 324"/>
                <a:gd name="T13" fmla="*/ 394 h 453"/>
                <a:gd name="T14" fmla="*/ 265 w 324"/>
                <a:gd name="T15" fmla="*/ 341 h 453"/>
                <a:gd name="T16" fmla="*/ 324 w 324"/>
                <a:gd name="T17" fmla="*/ 198 h 453"/>
                <a:gd name="T18" fmla="*/ 256 w 324"/>
                <a:gd name="T19" fmla="*/ 262 h 453"/>
                <a:gd name="T20" fmla="*/ 102 w 324"/>
                <a:gd name="T21" fmla="*/ 82 h 453"/>
                <a:gd name="T22" fmla="*/ 102 w 324"/>
                <a:gd name="T23" fmla="*/ 82 h 453"/>
                <a:gd name="T24" fmla="*/ 223 w 324"/>
                <a:gd name="T25" fmla="*/ 246 h 453"/>
                <a:gd name="T26" fmla="*/ 279 w 324"/>
                <a:gd name="T27" fmla="*/ 219 h 453"/>
                <a:gd name="T28" fmla="*/ 317 w 324"/>
                <a:gd name="T29" fmla="*/ 174 h 453"/>
                <a:gd name="T30" fmla="*/ 305 w 324"/>
                <a:gd name="T31" fmla="*/ 134 h 453"/>
                <a:gd name="T32" fmla="*/ 203 w 324"/>
                <a:gd name="T33" fmla="*/ 0 h 453"/>
                <a:gd name="T34" fmla="*/ 102 w 324"/>
                <a:gd name="T35" fmla="*/ 8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 h="453">
                  <a:moveTo>
                    <a:pt x="256" y="262"/>
                  </a:moveTo>
                  <a:cubicBezTo>
                    <a:pt x="232" y="275"/>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1" name="Freeform 53"/>
            <p:cNvSpPr>
              <a:spLocks noEditPoints="1"/>
            </p:cNvSpPr>
            <p:nvPr/>
          </p:nvSpPr>
          <p:spPr bwMode="auto">
            <a:xfrm>
              <a:off x="3069076" y="5047796"/>
              <a:ext cx="310889" cy="400125"/>
            </a:xfrm>
            <a:custGeom>
              <a:avLst/>
              <a:gdLst>
                <a:gd name="T0" fmla="*/ 394 w 527"/>
                <a:gd name="T1" fmla="*/ 362 h 679"/>
                <a:gd name="T2" fmla="*/ 340 w 527"/>
                <a:gd name="T3" fmla="*/ 239 h 679"/>
                <a:gd name="T4" fmla="*/ 276 w 527"/>
                <a:gd name="T5" fmla="*/ 270 h 679"/>
                <a:gd name="T6" fmla="*/ 257 w 527"/>
                <a:gd name="T7" fmla="*/ 247 h 679"/>
                <a:gd name="T8" fmla="*/ 256 w 527"/>
                <a:gd name="T9" fmla="*/ 242 h 679"/>
                <a:gd name="T10" fmla="*/ 255 w 527"/>
                <a:gd name="T11" fmla="*/ 237 h 679"/>
                <a:gd name="T12" fmla="*/ 255 w 527"/>
                <a:gd name="T13" fmla="*/ 231 h 679"/>
                <a:gd name="T14" fmla="*/ 255 w 527"/>
                <a:gd name="T15" fmla="*/ 227 h 679"/>
                <a:gd name="T16" fmla="*/ 256 w 527"/>
                <a:gd name="T17" fmla="*/ 222 h 679"/>
                <a:gd name="T18" fmla="*/ 258 w 527"/>
                <a:gd name="T19" fmla="*/ 217 h 679"/>
                <a:gd name="T20" fmla="*/ 261 w 527"/>
                <a:gd name="T21" fmla="*/ 211 h 679"/>
                <a:gd name="T22" fmla="*/ 275 w 527"/>
                <a:gd name="T23" fmla="*/ 196 h 679"/>
                <a:gd name="T24" fmla="*/ 437 w 527"/>
                <a:gd name="T25" fmla="*/ 174 h 679"/>
                <a:gd name="T26" fmla="*/ 349 w 527"/>
                <a:gd name="T27" fmla="*/ 69 h 679"/>
                <a:gd name="T28" fmla="*/ 274 w 527"/>
                <a:gd name="T29" fmla="*/ 138 h 679"/>
                <a:gd name="T30" fmla="*/ 254 w 527"/>
                <a:gd name="T31" fmla="*/ 138 h 679"/>
                <a:gd name="T32" fmla="*/ 225 w 527"/>
                <a:gd name="T33" fmla="*/ 143 h 679"/>
                <a:gd name="T34" fmla="*/ 207 w 527"/>
                <a:gd name="T35" fmla="*/ 150 h 679"/>
                <a:gd name="T36" fmla="*/ 198 w 527"/>
                <a:gd name="T37" fmla="*/ 154 h 679"/>
                <a:gd name="T38" fmla="*/ 189 w 527"/>
                <a:gd name="T39" fmla="*/ 159 h 679"/>
                <a:gd name="T40" fmla="*/ 181 w 527"/>
                <a:gd name="T41" fmla="*/ 164 h 679"/>
                <a:gd name="T42" fmla="*/ 165 w 527"/>
                <a:gd name="T43" fmla="*/ 177 h 679"/>
                <a:gd name="T44" fmla="*/ 158 w 527"/>
                <a:gd name="T45" fmla="*/ 184 h 679"/>
                <a:gd name="T46" fmla="*/ 151 w 527"/>
                <a:gd name="T47" fmla="*/ 193 h 679"/>
                <a:gd name="T48" fmla="*/ 145 w 527"/>
                <a:gd name="T49" fmla="*/ 200 h 679"/>
                <a:gd name="T50" fmla="*/ 138 w 527"/>
                <a:gd name="T51" fmla="*/ 211 h 679"/>
                <a:gd name="T52" fmla="*/ 181 w 527"/>
                <a:gd name="T53" fmla="*/ 430 h 679"/>
                <a:gd name="T54" fmla="*/ 17 w 527"/>
                <a:gd name="T55" fmla="*/ 580 h 679"/>
                <a:gd name="T56" fmla="*/ 44 w 527"/>
                <a:gd name="T57" fmla="*/ 667 h 679"/>
                <a:gd name="T58" fmla="*/ 91 w 527"/>
                <a:gd name="T59" fmla="*/ 614 h 679"/>
                <a:gd name="T60" fmla="*/ 140 w 527"/>
                <a:gd name="T61" fmla="*/ 532 h 679"/>
                <a:gd name="T62" fmla="*/ 253 w 527"/>
                <a:gd name="T63" fmla="*/ 434 h 679"/>
                <a:gd name="T64" fmla="*/ 256 w 527"/>
                <a:gd name="T65" fmla="*/ 434 h 679"/>
                <a:gd name="T66" fmla="*/ 264 w 527"/>
                <a:gd name="T67" fmla="*/ 435 h 679"/>
                <a:gd name="T68" fmla="*/ 272 w 527"/>
                <a:gd name="T69" fmla="*/ 435 h 679"/>
                <a:gd name="T70" fmla="*/ 280 w 527"/>
                <a:gd name="T71" fmla="*/ 434 h 679"/>
                <a:gd name="T72" fmla="*/ 301 w 527"/>
                <a:gd name="T73" fmla="*/ 198 h 679"/>
                <a:gd name="T74" fmla="*/ 298 w 527"/>
                <a:gd name="T75" fmla="*/ 190 h 679"/>
                <a:gd name="T76" fmla="*/ 329 w 527"/>
                <a:gd name="T77" fmla="*/ 203 h 679"/>
                <a:gd name="T78" fmla="*/ 364 w 527"/>
                <a:gd name="T79" fmla="*/ 87 h 679"/>
                <a:gd name="T80" fmla="*/ 485 w 527"/>
                <a:gd name="T81" fmla="*/ 44 h 679"/>
                <a:gd name="T82" fmla="*/ 376 w 527"/>
                <a:gd name="T83" fmla="*/ 187 h 679"/>
                <a:gd name="T84" fmla="*/ 366 w 527"/>
                <a:gd name="T85" fmla="*/ 176 h 679"/>
                <a:gd name="T86" fmla="*/ 364 w 527"/>
                <a:gd name="T87" fmla="*/ 175 h 679"/>
                <a:gd name="T88" fmla="*/ 358 w 527"/>
                <a:gd name="T89" fmla="*/ 170 h 679"/>
                <a:gd name="T90" fmla="*/ 351 w 527"/>
                <a:gd name="T91" fmla="*/ 165 h 679"/>
                <a:gd name="T92" fmla="*/ 342 w 527"/>
                <a:gd name="T93" fmla="*/ 158 h 679"/>
                <a:gd name="T94" fmla="*/ 334 w 527"/>
                <a:gd name="T95" fmla="*/ 154 h 679"/>
                <a:gd name="T96" fmla="*/ 313 w 527"/>
                <a:gd name="T97" fmla="*/ 145 h 679"/>
                <a:gd name="T98" fmla="*/ 37 w 527"/>
                <a:gd name="T99" fmla="*/ 592 h 679"/>
                <a:gd name="T100" fmla="*/ 125 w 527"/>
                <a:gd name="T101" fmla="*/ 444 h 679"/>
                <a:gd name="T102" fmla="*/ 41 w 527"/>
                <a:gd name="T103" fmla="*/ 613 h 679"/>
                <a:gd name="T104" fmla="*/ 37 w 527"/>
                <a:gd name="T105" fmla="*/ 59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7" h="679">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3" y="275"/>
                    <a:pt x="296" y="282"/>
                    <a:pt x="276" y="270"/>
                  </a:cubicBezTo>
                  <a:cubicBezTo>
                    <a:pt x="268" y="265"/>
                    <a:pt x="262" y="259"/>
                    <a:pt x="259" y="251"/>
                  </a:cubicBezTo>
                  <a:cubicBezTo>
                    <a:pt x="258" y="250"/>
                    <a:pt x="257" y="248"/>
                    <a:pt x="257" y="247"/>
                  </a:cubicBezTo>
                  <a:cubicBezTo>
                    <a:pt x="257" y="246"/>
                    <a:pt x="257" y="246"/>
                    <a:pt x="257" y="246"/>
                  </a:cubicBezTo>
                  <a:cubicBezTo>
                    <a:pt x="256" y="244"/>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39"/>
                  </a:cubicBezTo>
                  <a:cubicBezTo>
                    <a:pt x="284" y="139"/>
                    <a:pt x="279" y="138"/>
                    <a:pt x="274" y="138"/>
                  </a:cubicBezTo>
                  <a:lnTo>
                    <a:pt x="274" y="138"/>
                  </a:lnTo>
                  <a:cubicBezTo>
                    <a:pt x="268" y="138"/>
                    <a:pt x="261" y="138"/>
                    <a:pt x="254" y="138"/>
                  </a:cubicBezTo>
                  <a:cubicBezTo>
                    <a:pt x="254" y="138"/>
                    <a:pt x="254" y="138"/>
                    <a:pt x="254" y="138"/>
                  </a:cubicBezTo>
                  <a:cubicBezTo>
                    <a:pt x="244" y="139"/>
                    <a:pt x="235" y="141"/>
                    <a:pt x="225" y="143"/>
                  </a:cubicBezTo>
                  <a:cubicBezTo>
                    <a:pt x="225" y="144"/>
                    <a:pt x="225" y="144"/>
                    <a:pt x="225" y="144"/>
                  </a:cubicBezTo>
                  <a:cubicBezTo>
                    <a:pt x="219" y="145"/>
                    <a:pt x="213" y="148"/>
                    <a:pt x="207" y="150"/>
                  </a:cubicBezTo>
                  <a:cubicBezTo>
                    <a:pt x="206" y="150"/>
                    <a:pt x="206" y="150"/>
                    <a:pt x="206" y="151"/>
                  </a:cubicBezTo>
                  <a:cubicBezTo>
                    <a:pt x="203" y="152"/>
                    <a:pt x="200" y="153"/>
                    <a:pt x="198" y="154"/>
                  </a:cubicBezTo>
                  <a:cubicBezTo>
                    <a:pt x="197" y="155"/>
                    <a:pt x="197" y="155"/>
                    <a:pt x="197" y="155"/>
                  </a:cubicBezTo>
                  <a:cubicBezTo>
                    <a:pt x="194" y="156"/>
                    <a:pt x="192" y="158"/>
                    <a:pt x="189" y="159"/>
                  </a:cubicBezTo>
                  <a:cubicBezTo>
                    <a:pt x="188" y="160"/>
                    <a:pt x="188" y="160"/>
                    <a:pt x="188" y="160"/>
                  </a:cubicBezTo>
                  <a:cubicBezTo>
                    <a:pt x="185" y="161"/>
                    <a:pt x="183" y="163"/>
                    <a:pt x="181" y="164"/>
                  </a:cubicBezTo>
                  <a:cubicBezTo>
                    <a:pt x="180" y="165"/>
                    <a:pt x="180" y="165"/>
                    <a:pt x="179" y="166"/>
                  </a:cubicBezTo>
                  <a:cubicBezTo>
                    <a:pt x="174" y="169"/>
                    <a:pt x="170" y="173"/>
                    <a:pt x="165" y="177"/>
                  </a:cubicBezTo>
                  <a:cubicBezTo>
                    <a:pt x="165" y="178"/>
                    <a:pt x="164" y="178"/>
                    <a:pt x="163" y="179"/>
                  </a:cubicBezTo>
                  <a:cubicBezTo>
                    <a:pt x="162" y="181"/>
                    <a:pt x="160" y="182"/>
                    <a:pt x="158" y="184"/>
                  </a:cubicBezTo>
                  <a:cubicBezTo>
                    <a:pt x="158" y="185"/>
                    <a:pt x="157" y="185"/>
                    <a:pt x="157" y="186"/>
                  </a:cubicBezTo>
                  <a:cubicBezTo>
                    <a:pt x="155" y="188"/>
                    <a:pt x="153" y="190"/>
                    <a:pt x="151" y="193"/>
                  </a:cubicBezTo>
                  <a:cubicBezTo>
                    <a:pt x="150" y="193"/>
                    <a:pt x="150" y="194"/>
                    <a:pt x="150" y="194"/>
                  </a:cubicBezTo>
                  <a:cubicBezTo>
                    <a:pt x="148" y="196"/>
                    <a:pt x="146" y="198"/>
                    <a:pt x="145" y="200"/>
                  </a:cubicBezTo>
                  <a:cubicBezTo>
                    <a:pt x="144" y="201"/>
                    <a:pt x="144" y="202"/>
                    <a:pt x="144" y="203"/>
                  </a:cubicBezTo>
                  <a:cubicBezTo>
                    <a:pt x="142" y="205"/>
                    <a:pt x="140" y="208"/>
                    <a:pt x="138" y="211"/>
                  </a:cubicBezTo>
                  <a:cubicBezTo>
                    <a:pt x="97"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8"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2"/>
                    <a:pt x="360" y="171"/>
                  </a:cubicBezTo>
                  <a:cubicBezTo>
                    <a:pt x="360" y="171"/>
                    <a:pt x="359" y="170"/>
                    <a:pt x="358" y="170"/>
                  </a:cubicBezTo>
                  <a:cubicBezTo>
                    <a:pt x="357" y="169"/>
                    <a:pt x="356" y="168"/>
                    <a:pt x="354" y="167"/>
                  </a:cubicBezTo>
                  <a:cubicBezTo>
                    <a:pt x="353" y="166"/>
                    <a:pt x="352" y="165"/>
                    <a:pt x="351" y="165"/>
                  </a:cubicBezTo>
                  <a:cubicBezTo>
                    <a:pt x="350" y="164"/>
                    <a:pt x="349" y="163"/>
                    <a:pt x="348" y="162"/>
                  </a:cubicBezTo>
                  <a:cubicBezTo>
                    <a:pt x="346" y="161"/>
                    <a:pt x="344" y="160"/>
                    <a:pt x="342" y="158"/>
                  </a:cubicBezTo>
                  <a:cubicBezTo>
                    <a:pt x="339" y="157"/>
                    <a:pt x="337" y="155"/>
                    <a:pt x="334" y="154"/>
                  </a:cubicBezTo>
                  <a:cubicBezTo>
                    <a:pt x="334" y="154"/>
                    <a:pt x="334" y="154"/>
                    <a:pt x="334"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7"/>
                    <a:pt x="36" y="623"/>
                    <a:pt x="36" y="628"/>
                  </a:cubicBezTo>
                  <a:cubicBezTo>
                    <a:pt x="30" y="617"/>
                    <a:pt x="30" y="603"/>
                    <a:pt x="37" y="592"/>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2" name="Freeform 54"/>
            <p:cNvSpPr>
              <a:spLocks noEditPoints="1"/>
            </p:cNvSpPr>
            <p:nvPr/>
          </p:nvSpPr>
          <p:spPr bwMode="auto">
            <a:xfrm>
              <a:off x="3061880" y="3414191"/>
              <a:ext cx="329599" cy="413080"/>
            </a:xfrm>
            <a:custGeom>
              <a:avLst/>
              <a:gdLst>
                <a:gd name="T0" fmla="*/ 65 w 558"/>
                <a:gd name="T1" fmla="*/ 190 h 700"/>
                <a:gd name="T2" fmla="*/ 94 w 558"/>
                <a:gd name="T3" fmla="*/ 373 h 700"/>
                <a:gd name="T4" fmla="*/ 273 w 558"/>
                <a:gd name="T5" fmla="*/ 34 h 700"/>
                <a:gd name="T6" fmla="*/ 456 w 558"/>
                <a:gd name="T7" fmla="*/ 368 h 700"/>
                <a:gd name="T8" fmla="*/ 335 w 558"/>
                <a:gd name="T9" fmla="*/ 464 h 700"/>
                <a:gd name="T10" fmla="*/ 340 w 558"/>
                <a:gd name="T11" fmla="*/ 486 h 700"/>
                <a:gd name="T12" fmla="*/ 477 w 558"/>
                <a:gd name="T13" fmla="*/ 370 h 700"/>
                <a:gd name="T14" fmla="*/ 489 w 558"/>
                <a:gd name="T15" fmla="*/ 191 h 700"/>
                <a:gd name="T16" fmla="*/ 262 w 558"/>
                <a:gd name="T17" fmla="*/ 0 h 700"/>
                <a:gd name="T18" fmla="*/ 274 w 558"/>
                <a:gd name="T19" fmla="*/ 89 h 700"/>
                <a:gd name="T20" fmla="*/ 335 w 558"/>
                <a:gd name="T21" fmla="*/ 150 h 700"/>
                <a:gd name="T22" fmla="*/ 274 w 558"/>
                <a:gd name="T23" fmla="*/ 89 h 700"/>
                <a:gd name="T24" fmla="*/ 208 w 558"/>
                <a:gd name="T25" fmla="*/ 271 h 700"/>
                <a:gd name="T26" fmla="*/ 208 w 558"/>
                <a:gd name="T27" fmla="*/ 327 h 700"/>
                <a:gd name="T28" fmla="*/ 208 w 558"/>
                <a:gd name="T29" fmla="*/ 271 h 700"/>
                <a:gd name="T30" fmla="*/ 350 w 558"/>
                <a:gd name="T31" fmla="*/ 271 h 700"/>
                <a:gd name="T32" fmla="*/ 350 w 558"/>
                <a:gd name="T33" fmla="*/ 327 h 700"/>
                <a:gd name="T34" fmla="*/ 350 w 558"/>
                <a:gd name="T35" fmla="*/ 271 h 700"/>
                <a:gd name="T36" fmla="*/ 298 w 558"/>
                <a:gd name="T37" fmla="*/ 457 h 700"/>
                <a:gd name="T38" fmla="*/ 247 w 558"/>
                <a:gd name="T39" fmla="*/ 475 h 700"/>
                <a:gd name="T40" fmla="*/ 268 w 558"/>
                <a:gd name="T41" fmla="*/ 509 h 700"/>
                <a:gd name="T42" fmla="*/ 320 w 558"/>
                <a:gd name="T43" fmla="*/ 491 h 700"/>
                <a:gd name="T44" fmla="*/ 298 w 558"/>
                <a:gd name="T45" fmla="*/ 457 h 700"/>
                <a:gd name="T46" fmla="*/ 395 w 558"/>
                <a:gd name="T47" fmla="*/ 489 h 700"/>
                <a:gd name="T48" fmla="*/ 350 w 558"/>
                <a:gd name="T49" fmla="*/ 700 h 700"/>
                <a:gd name="T50" fmla="*/ 395 w 558"/>
                <a:gd name="T51" fmla="*/ 489 h 700"/>
                <a:gd name="T52" fmla="*/ 169 w 558"/>
                <a:gd name="T53" fmla="*/ 494 h 700"/>
                <a:gd name="T54" fmla="*/ 208 w 558"/>
                <a:gd name="T55" fmla="*/ 700 h 700"/>
                <a:gd name="T56" fmla="*/ 169 w 558"/>
                <a:gd name="T57" fmla="*/ 494 h 700"/>
                <a:gd name="T58" fmla="*/ 244 w 558"/>
                <a:gd name="T59" fmla="*/ 535 h 700"/>
                <a:gd name="T60" fmla="*/ 247 w 558"/>
                <a:gd name="T61" fmla="*/ 700 h 700"/>
                <a:gd name="T62" fmla="*/ 322 w 558"/>
                <a:gd name="T63" fmla="*/ 540 h 700"/>
                <a:gd name="T64" fmla="*/ 244 w 558"/>
                <a:gd name="T65" fmla="*/ 535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8" h="700">
                  <a:moveTo>
                    <a:pt x="262" y="0"/>
                  </a:moveTo>
                  <a:cubicBezTo>
                    <a:pt x="150" y="3"/>
                    <a:pt x="73" y="89"/>
                    <a:pt x="65" y="190"/>
                  </a:cubicBezTo>
                  <a:cubicBezTo>
                    <a:pt x="29" y="203"/>
                    <a:pt x="3" y="238"/>
                    <a:pt x="4" y="279"/>
                  </a:cubicBezTo>
                  <a:cubicBezTo>
                    <a:pt x="6" y="371"/>
                    <a:pt x="44" y="372"/>
                    <a:pt x="94" y="373"/>
                  </a:cubicBezTo>
                  <a:lnTo>
                    <a:pt x="94" y="195"/>
                  </a:lnTo>
                  <a:cubicBezTo>
                    <a:pt x="95" y="119"/>
                    <a:pt x="170" y="34"/>
                    <a:pt x="273" y="34"/>
                  </a:cubicBezTo>
                  <a:cubicBezTo>
                    <a:pt x="375" y="34"/>
                    <a:pt x="431" y="114"/>
                    <a:pt x="456" y="185"/>
                  </a:cubicBezTo>
                  <a:lnTo>
                    <a:pt x="456" y="368"/>
                  </a:lnTo>
                  <a:cubicBezTo>
                    <a:pt x="451" y="380"/>
                    <a:pt x="438" y="393"/>
                    <a:pt x="413" y="417"/>
                  </a:cubicBezTo>
                  <a:cubicBezTo>
                    <a:pt x="381" y="448"/>
                    <a:pt x="335" y="464"/>
                    <a:pt x="335" y="464"/>
                  </a:cubicBezTo>
                  <a:cubicBezTo>
                    <a:pt x="330" y="465"/>
                    <a:pt x="326" y="472"/>
                    <a:pt x="327" y="478"/>
                  </a:cubicBezTo>
                  <a:cubicBezTo>
                    <a:pt x="329" y="484"/>
                    <a:pt x="335" y="488"/>
                    <a:pt x="340" y="486"/>
                  </a:cubicBezTo>
                  <a:cubicBezTo>
                    <a:pt x="340" y="486"/>
                    <a:pt x="389" y="470"/>
                    <a:pt x="426" y="434"/>
                  </a:cubicBezTo>
                  <a:cubicBezTo>
                    <a:pt x="462" y="399"/>
                    <a:pt x="477" y="371"/>
                    <a:pt x="477" y="370"/>
                  </a:cubicBezTo>
                  <a:cubicBezTo>
                    <a:pt x="517" y="360"/>
                    <a:pt x="547" y="361"/>
                    <a:pt x="547" y="279"/>
                  </a:cubicBezTo>
                  <a:cubicBezTo>
                    <a:pt x="547" y="239"/>
                    <a:pt x="523" y="205"/>
                    <a:pt x="489" y="191"/>
                  </a:cubicBezTo>
                  <a:cubicBezTo>
                    <a:pt x="465" y="98"/>
                    <a:pt x="388" y="3"/>
                    <a:pt x="273" y="0"/>
                  </a:cubicBezTo>
                  <a:cubicBezTo>
                    <a:pt x="269" y="0"/>
                    <a:pt x="265" y="0"/>
                    <a:pt x="262" y="0"/>
                  </a:cubicBezTo>
                  <a:close/>
                  <a:moveTo>
                    <a:pt x="274" y="89"/>
                  </a:moveTo>
                  <a:lnTo>
                    <a:pt x="274" y="89"/>
                  </a:lnTo>
                  <a:cubicBezTo>
                    <a:pt x="145" y="89"/>
                    <a:pt x="81" y="187"/>
                    <a:pt x="110" y="290"/>
                  </a:cubicBezTo>
                  <a:cubicBezTo>
                    <a:pt x="110" y="290"/>
                    <a:pt x="333" y="197"/>
                    <a:pt x="335" y="150"/>
                  </a:cubicBezTo>
                  <a:cubicBezTo>
                    <a:pt x="384" y="216"/>
                    <a:pt x="440" y="243"/>
                    <a:pt x="440" y="243"/>
                  </a:cubicBezTo>
                  <a:cubicBezTo>
                    <a:pt x="434" y="129"/>
                    <a:pt x="382" y="90"/>
                    <a:pt x="274" y="89"/>
                  </a:cubicBezTo>
                  <a:close/>
                  <a:moveTo>
                    <a:pt x="208" y="271"/>
                  </a:moveTo>
                  <a:lnTo>
                    <a:pt x="208" y="271"/>
                  </a:lnTo>
                  <a:cubicBezTo>
                    <a:pt x="189" y="271"/>
                    <a:pt x="174" y="283"/>
                    <a:pt x="174" y="299"/>
                  </a:cubicBezTo>
                  <a:cubicBezTo>
                    <a:pt x="174" y="314"/>
                    <a:pt x="189" y="327"/>
                    <a:pt x="208" y="327"/>
                  </a:cubicBezTo>
                  <a:cubicBezTo>
                    <a:pt x="227" y="327"/>
                    <a:pt x="242" y="314"/>
                    <a:pt x="242" y="299"/>
                  </a:cubicBezTo>
                  <a:cubicBezTo>
                    <a:pt x="242" y="283"/>
                    <a:pt x="227" y="271"/>
                    <a:pt x="208" y="271"/>
                  </a:cubicBezTo>
                  <a:close/>
                  <a:moveTo>
                    <a:pt x="350" y="271"/>
                  </a:moveTo>
                  <a:lnTo>
                    <a:pt x="350" y="271"/>
                  </a:lnTo>
                  <a:cubicBezTo>
                    <a:pt x="332" y="271"/>
                    <a:pt x="316" y="283"/>
                    <a:pt x="316" y="299"/>
                  </a:cubicBezTo>
                  <a:cubicBezTo>
                    <a:pt x="316" y="314"/>
                    <a:pt x="332" y="327"/>
                    <a:pt x="350" y="327"/>
                  </a:cubicBezTo>
                  <a:cubicBezTo>
                    <a:pt x="369" y="327"/>
                    <a:pt x="384" y="314"/>
                    <a:pt x="384" y="299"/>
                  </a:cubicBezTo>
                  <a:cubicBezTo>
                    <a:pt x="384" y="283"/>
                    <a:pt x="369" y="271"/>
                    <a:pt x="350" y="271"/>
                  </a:cubicBezTo>
                  <a:close/>
                  <a:moveTo>
                    <a:pt x="298" y="457"/>
                  </a:moveTo>
                  <a:lnTo>
                    <a:pt x="298" y="457"/>
                  </a:lnTo>
                  <a:lnTo>
                    <a:pt x="265" y="460"/>
                  </a:lnTo>
                  <a:cubicBezTo>
                    <a:pt x="255" y="460"/>
                    <a:pt x="246" y="468"/>
                    <a:pt x="247" y="475"/>
                  </a:cubicBezTo>
                  <a:lnTo>
                    <a:pt x="248" y="498"/>
                  </a:lnTo>
                  <a:cubicBezTo>
                    <a:pt x="249" y="505"/>
                    <a:pt x="258" y="510"/>
                    <a:pt x="268" y="509"/>
                  </a:cubicBezTo>
                  <a:lnTo>
                    <a:pt x="301" y="506"/>
                  </a:lnTo>
                  <a:cubicBezTo>
                    <a:pt x="311" y="505"/>
                    <a:pt x="320" y="498"/>
                    <a:pt x="320" y="491"/>
                  </a:cubicBezTo>
                  <a:lnTo>
                    <a:pt x="318" y="468"/>
                  </a:lnTo>
                  <a:cubicBezTo>
                    <a:pt x="318" y="461"/>
                    <a:pt x="308" y="456"/>
                    <a:pt x="298" y="457"/>
                  </a:cubicBezTo>
                  <a:close/>
                  <a:moveTo>
                    <a:pt x="395" y="489"/>
                  </a:moveTo>
                  <a:lnTo>
                    <a:pt x="395" y="489"/>
                  </a:lnTo>
                  <a:cubicBezTo>
                    <a:pt x="387" y="490"/>
                    <a:pt x="378" y="492"/>
                    <a:pt x="369" y="495"/>
                  </a:cubicBezTo>
                  <a:lnTo>
                    <a:pt x="350" y="700"/>
                  </a:lnTo>
                  <a:lnTo>
                    <a:pt x="558" y="700"/>
                  </a:lnTo>
                  <a:cubicBezTo>
                    <a:pt x="527" y="636"/>
                    <a:pt x="475" y="486"/>
                    <a:pt x="395" y="489"/>
                  </a:cubicBezTo>
                  <a:close/>
                  <a:moveTo>
                    <a:pt x="169" y="494"/>
                  </a:moveTo>
                  <a:lnTo>
                    <a:pt x="169" y="494"/>
                  </a:lnTo>
                  <a:cubicBezTo>
                    <a:pt x="77" y="498"/>
                    <a:pt x="32" y="633"/>
                    <a:pt x="0" y="700"/>
                  </a:cubicBezTo>
                  <a:lnTo>
                    <a:pt x="208" y="700"/>
                  </a:lnTo>
                  <a:lnTo>
                    <a:pt x="188" y="495"/>
                  </a:lnTo>
                  <a:cubicBezTo>
                    <a:pt x="182" y="494"/>
                    <a:pt x="176" y="494"/>
                    <a:pt x="169" y="494"/>
                  </a:cubicBezTo>
                  <a:close/>
                  <a:moveTo>
                    <a:pt x="244" y="535"/>
                  </a:moveTo>
                  <a:lnTo>
                    <a:pt x="244" y="535"/>
                  </a:lnTo>
                  <a:cubicBezTo>
                    <a:pt x="240" y="535"/>
                    <a:pt x="235" y="537"/>
                    <a:pt x="236" y="540"/>
                  </a:cubicBezTo>
                  <a:lnTo>
                    <a:pt x="247" y="700"/>
                  </a:lnTo>
                  <a:lnTo>
                    <a:pt x="311" y="700"/>
                  </a:lnTo>
                  <a:lnTo>
                    <a:pt x="322" y="540"/>
                  </a:lnTo>
                  <a:cubicBezTo>
                    <a:pt x="323" y="537"/>
                    <a:pt x="319" y="535"/>
                    <a:pt x="314" y="535"/>
                  </a:cubicBezTo>
                  <a:lnTo>
                    <a:pt x="244" y="535"/>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3" name="Freeform 55"/>
            <p:cNvSpPr>
              <a:spLocks noEditPoints="1"/>
            </p:cNvSpPr>
            <p:nvPr/>
          </p:nvSpPr>
          <p:spPr bwMode="auto">
            <a:xfrm>
              <a:off x="1858625" y="3379647"/>
              <a:ext cx="326721" cy="451940"/>
            </a:xfrm>
            <a:custGeom>
              <a:avLst/>
              <a:gdLst>
                <a:gd name="T0" fmla="*/ 42 w 554"/>
                <a:gd name="T1" fmla="*/ 140 h 767"/>
                <a:gd name="T2" fmla="*/ 0 w 554"/>
                <a:gd name="T3" fmla="*/ 182 h 767"/>
                <a:gd name="T4" fmla="*/ 0 w 554"/>
                <a:gd name="T5" fmla="*/ 253 h 767"/>
                <a:gd name="T6" fmla="*/ 0 w 554"/>
                <a:gd name="T7" fmla="*/ 654 h 767"/>
                <a:gd name="T8" fmla="*/ 0 w 554"/>
                <a:gd name="T9" fmla="*/ 725 h 767"/>
                <a:gd name="T10" fmla="*/ 42 w 554"/>
                <a:gd name="T11" fmla="*/ 767 h 767"/>
                <a:gd name="T12" fmla="*/ 369 w 554"/>
                <a:gd name="T13" fmla="*/ 767 h 767"/>
                <a:gd name="T14" fmla="*/ 411 w 554"/>
                <a:gd name="T15" fmla="*/ 725 h 767"/>
                <a:gd name="T16" fmla="*/ 411 w 554"/>
                <a:gd name="T17" fmla="*/ 654 h 767"/>
                <a:gd name="T18" fmla="*/ 411 w 554"/>
                <a:gd name="T19" fmla="*/ 253 h 767"/>
                <a:gd name="T20" fmla="*/ 411 w 554"/>
                <a:gd name="T21" fmla="*/ 182 h 767"/>
                <a:gd name="T22" fmla="*/ 369 w 554"/>
                <a:gd name="T23" fmla="*/ 140 h 767"/>
                <a:gd name="T24" fmla="*/ 42 w 554"/>
                <a:gd name="T25" fmla="*/ 140 h 767"/>
                <a:gd name="T26" fmla="*/ 158 w 554"/>
                <a:gd name="T27" fmla="*/ 172 h 767"/>
                <a:gd name="T28" fmla="*/ 158 w 554"/>
                <a:gd name="T29" fmla="*/ 172 h 767"/>
                <a:gd name="T30" fmla="*/ 253 w 554"/>
                <a:gd name="T31" fmla="*/ 172 h 767"/>
                <a:gd name="T32" fmla="*/ 273 w 554"/>
                <a:gd name="T33" fmla="*/ 191 h 767"/>
                <a:gd name="T34" fmla="*/ 253 w 554"/>
                <a:gd name="T35" fmla="*/ 211 h 767"/>
                <a:gd name="T36" fmla="*/ 158 w 554"/>
                <a:gd name="T37" fmla="*/ 211 h 767"/>
                <a:gd name="T38" fmla="*/ 138 w 554"/>
                <a:gd name="T39" fmla="*/ 191 h 767"/>
                <a:gd name="T40" fmla="*/ 158 w 554"/>
                <a:gd name="T41" fmla="*/ 172 h 767"/>
                <a:gd name="T42" fmla="*/ 205 w 554"/>
                <a:gd name="T43" fmla="*/ 746 h 767"/>
                <a:gd name="T44" fmla="*/ 205 w 554"/>
                <a:gd name="T45" fmla="*/ 746 h 767"/>
                <a:gd name="T46" fmla="*/ 181 w 554"/>
                <a:gd name="T47" fmla="*/ 721 h 767"/>
                <a:gd name="T48" fmla="*/ 205 w 554"/>
                <a:gd name="T49" fmla="*/ 697 h 767"/>
                <a:gd name="T50" fmla="*/ 230 w 554"/>
                <a:gd name="T51" fmla="*/ 721 h 767"/>
                <a:gd name="T52" fmla="*/ 205 w 554"/>
                <a:gd name="T53" fmla="*/ 746 h 767"/>
                <a:gd name="T54" fmla="*/ 383 w 554"/>
                <a:gd name="T55" fmla="*/ 253 h 767"/>
                <a:gd name="T56" fmla="*/ 383 w 554"/>
                <a:gd name="T57" fmla="*/ 253 h 767"/>
                <a:gd name="T58" fmla="*/ 383 w 554"/>
                <a:gd name="T59" fmla="*/ 654 h 767"/>
                <a:gd name="T60" fmla="*/ 369 w 554"/>
                <a:gd name="T61" fmla="*/ 668 h 767"/>
                <a:gd name="T62" fmla="*/ 42 w 554"/>
                <a:gd name="T63" fmla="*/ 668 h 767"/>
                <a:gd name="T64" fmla="*/ 28 w 554"/>
                <a:gd name="T65" fmla="*/ 654 h 767"/>
                <a:gd name="T66" fmla="*/ 28 w 554"/>
                <a:gd name="T67" fmla="*/ 253 h 767"/>
                <a:gd name="T68" fmla="*/ 42 w 554"/>
                <a:gd name="T69" fmla="*/ 239 h 767"/>
                <a:gd name="T70" fmla="*/ 369 w 554"/>
                <a:gd name="T71" fmla="*/ 239 h 767"/>
                <a:gd name="T72" fmla="*/ 383 w 554"/>
                <a:gd name="T73" fmla="*/ 253 h 767"/>
                <a:gd name="T74" fmla="*/ 376 w 554"/>
                <a:gd name="T75" fmla="*/ 0 h 767"/>
                <a:gd name="T76" fmla="*/ 376 w 554"/>
                <a:gd name="T77" fmla="*/ 36 h 767"/>
                <a:gd name="T78" fmla="*/ 518 w 554"/>
                <a:gd name="T79" fmla="*/ 179 h 767"/>
                <a:gd name="T80" fmla="*/ 518 w 554"/>
                <a:gd name="T81" fmla="*/ 181 h 767"/>
                <a:gd name="T82" fmla="*/ 554 w 554"/>
                <a:gd name="T83" fmla="*/ 181 h 767"/>
                <a:gd name="T84" fmla="*/ 554 w 554"/>
                <a:gd name="T85" fmla="*/ 179 h 767"/>
                <a:gd name="T86" fmla="*/ 540 w 554"/>
                <a:gd name="T87" fmla="*/ 109 h 767"/>
                <a:gd name="T88" fmla="*/ 502 w 554"/>
                <a:gd name="T89" fmla="*/ 52 h 767"/>
                <a:gd name="T90" fmla="*/ 445 w 554"/>
                <a:gd name="T91" fmla="*/ 14 h 767"/>
                <a:gd name="T92" fmla="*/ 376 w 554"/>
                <a:gd name="T93" fmla="*/ 0 h 767"/>
                <a:gd name="T94" fmla="*/ 481 w 554"/>
                <a:gd name="T95" fmla="*/ 181 h 767"/>
                <a:gd name="T96" fmla="*/ 481 w 554"/>
                <a:gd name="T97" fmla="*/ 179 h 767"/>
                <a:gd name="T98" fmla="*/ 376 w 554"/>
                <a:gd name="T99" fmla="*/ 73 h 767"/>
                <a:gd name="T100" fmla="*/ 376 w 554"/>
                <a:gd name="T101" fmla="*/ 109 h 767"/>
                <a:gd name="T102" fmla="*/ 445 w 554"/>
                <a:gd name="T103" fmla="*/ 179 h 767"/>
                <a:gd name="T104" fmla="*/ 445 w 554"/>
                <a:gd name="T105" fmla="*/ 181 h 767"/>
                <a:gd name="T106" fmla="*/ 481 w 554"/>
                <a:gd name="T107" fmla="*/ 181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4" h="767">
                  <a:moveTo>
                    <a:pt x="42" y="140"/>
                  </a:moveTo>
                  <a:cubicBezTo>
                    <a:pt x="19" y="140"/>
                    <a:pt x="0" y="159"/>
                    <a:pt x="0" y="182"/>
                  </a:cubicBezTo>
                  <a:lnTo>
                    <a:pt x="0" y="253"/>
                  </a:lnTo>
                  <a:lnTo>
                    <a:pt x="0" y="654"/>
                  </a:lnTo>
                  <a:lnTo>
                    <a:pt x="0" y="725"/>
                  </a:lnTo>
                  <a:cubicBezTo>
                    <a:pt x="0" y="748"/>
                    <a:pt x="19" y="767"/>
                    <a:pt x="42" y="767"/>
                  </a:cubicBezTo>
                  <a:lnTo>
                    <a:pt x="369" y="767"/>
                  </a:lnTo>
                  <a:cubicBezTo>
                    <a:pt x="392" y="767"/>
                    <a:pt x="411" y="748"/>
                    <a:pt x="411" y="725"/>
                  </a:cubicBezTo>
                  <a:lnTo>
                    <a:pt x="411" y="654"/>
                  </a:lnTo>
                  <a:lnTo>
                    <a:pt x="411" y="253"/>
                  </a:lnTo>
                  <a:lnTo>
                    <a:pt x="411" y="182"/>
                  </a:lnTo>
                  <a:cubicBezTo>
                    <a:pt x="411" y="159"/>
                    <a:pt x="392" y="140"/>
                    <a:pt x="369" y="140"/>
                  </a:cubicBezTo>
                  <a:lnTo>
                    <a:pt x="42" y="140"/>
                  </a:lnTo>
                  <a:close/>
                  <a:moveTo>
                    <a:pt x="158" y="172"/>
                  </a:moveTo>
                  <a:lnTo>
                    <a:pt x="158" y="172"/>
                  </a:lnTo>
                  <a:lnTo>
                    <a:pt x="253" y="172"/>
                  </a:lnTo>
                  <a:cubicBezTo>
                    <a:pt x="264" y="172"/>
                    <a:pt x="273" y="180"/>
                    <a:pt x="273" y="191"/>
                  </a:cubicBezTo>
                  <a:cubicBezTo>
                    <a:pt x="273" y="202"/>
                    <a:pt x="264" y="211"/>
                    <a:pt x="253" y="211"/>
                  </a:cubicBezTo>
                  <a:lnTo>
                    <a:pt x="158" y="211"/>
                  </a:lnTo>
                  <a:cubicBezTo>
                    <a:pt x="147" y="211"/>
                    <a:pt x="138" y="202"/>
                    <a:pt x="138" y="191"/>
                  </a:cubicBezTo>
                  <a:cubicBezTo>
                    <a:pt x="138" y="180"/>
                    <a:pt x="147" y="172"/>
                    <a:pt x="158" y="172"/>
                  </a:cubicBezTo>
                  <a:close/>
                  <a:moveTo>
                    <a:pt x="205" y="746"/>
                  </a:moveTo>
                  <a:lnTo>
                    <a:pt x="205" y="746"/>
                  </a:lnTo>
                  <a:cubicBezTo>
                    <a:pt x="192" y="746"/>
                    <a:pt x="181" y="735"/>
                    <a:pt x="181" y="721"/>
                  </a:cubicBezTo>
                  <a:cubicBezTo>
                    <a:pt x="181" y="708"/>
                    <a:pt x="192" y="697"/>
                    <a:pt x="205" y="697"/>
                  </a:cubicBezTo>
                  <a:cubicBezTo>
                    <a:pt x="219" y="697"/>
                    <a:pt x="230" y="708"/>
                    <a:pt x="230" y="721"/>
                  </a:cubicBezTo>
                  <a:cubicBezTo>
                    <a:pt x="230" y="735"/>
                    <a:pt x="219" y="746"/>
                    <a:pt x="205" y="746"/>
                  </a:cubicBezTo>
                  <a:close/>
                  <a:moveTo>
                    <a:pt x="383" y="253"/>
                  </a:moveTo>
                  <a:lnTo>
                    <a:pt x="383" y="253"/>
                  </a:lnTo>
                  <a:lnTo>
                    <a:pt x="383" y="654"/>
                  </a:lnTo>
                  <a:cubicBezTo>
                    <a:pt x="383" y="662"/>
                    <a:pt x="377" y="668"/>
                    <a:pt x="369" y="668"/>
                  </a:cubicBezTo>
                  <a:lnTo>
                    <a:pt x="42" y="668"/>
                  </a:lnTo>
                  <a:cubicBezTo>
                    <a:pt x="34" y="668"/>
                    <a:pt x="28" y="662"/>
                    <a:pt x="28" y="654"/>
                  </a:cubicBezTo>
                  <a:lnTo>
                    <a:pt x="28" y="253"/>
                  </a:lnTo>
                  <a:cubicBezTo>
                    <a:pt x="28" y="245"/>
                    <a:pt x="34" y="239"/>
                    <a:pt x="42" y="239"/>
                  </a:cubicBezTo>
                  <a:lnTo>
                    <a:pt x="369" y="239"/>
                  </a:lnTo>
                  <a:cubicBezTo>
                    <a:pt x="377" y="239"/>
                    <a:pt x="383" y="245"/>
                    <a:pt x="383" y="253"/>
                  </a:cubicBezTo>
                  <a:close/>
                  <a:moveTo>
                    <a:pt x="376" y="0"/>
                  </a:moveTo>
                  <a:lnTo>
                    <a:pt x="376" y="36"/>
                  </a:lnTo>
                  <a:cubicBezTo>
                    <a:pt x="454" y="36"/>
                    <a:pt x="518" y="100"/>
                    <a:pt x="518" y="179"/>
                  </a:cubicBezTo>
                  <a:cubicBezTo>
                    <a:pt x="518" y="180"/>
                    <a:pt x="518" y="180"/>
                    <a:pt x="518" y="181"/>
                  </a:cubicBezTo>
                  <a:lnTo>
                    <a:pt x="554" y="181"/>
                  </a:lnTo>
                  <a:cubicBezTo>
                    <a:pt x="554" y="180"/>
                    <a:pt x="554" y="180"/>
                    <a:pt x="554" y="179"/>
                  </a:cubicBezTo>
                  <a:cubicBezTo>
                    <a:pt x="554" y="155"/>
                    <a:pt x="550" y="131"/>
                    <a:pt x="540" y="109"/>
                  </a:cubicBezTo>
                  <a:cubicBezTo>
                    <a:pt x="531" y="88"/>
                    <a:pt x="518" y="69"/>
                    <a:pt x="502" y="52"/>
                  </a:cubicBezTo>
                  <a:cubicBezTo>
                    <a:pt x="486" y="36"/>
                    <a:pt x="467" y="23"/>
                    <a:pt x="445" y="14"/>
                  </a:cubicBezTo>
                  <a:cubicBezTo>
                    <a:pt x="423" y="5"/>
                    <a:pt x="400" y="0"/>
                    <a:pt x="376" y="0"/>
                  </a:cubicBezTo>
                  <a:close/>
                  <a:moveTo>
                    <a:pt x="481" y="181"/>
                  </a:moveTo>
                  <a:cubicBezTo>
                    <a:pt x="481" y="180"/>
                    <a:pt x="481" y="180"/>
                    <a:pt x="481" y="179"/>
                  </a:cubicBezTo>
                  <a:cubicBezTo>
                    <a:pt x="481" y="120"/>
                    <a:pt x="434" y="73"/>
                    <a:pt x="376" y="73"/>
                  </a:cubicBezTo>
                  <a:lnTo>
                    <a:pt x="376" y="109"/>
                  </a:lnTo>
                  <a:cubicBezTo>
                    <a:pt x="414" y="109"/>
                    <a:pt x="445" y="141"/>
                    <a:pt x="445" y="179"/>
                  </a:cubicBezTo>
                  <a:cubicBezTo>
                    <a:pt x="445" y="180"/>
                    <a:pt x="445" y="180"/>
                    <a:pt x="445" y="181"/>
                  </a:cubicBezTo>
                  <a:lnTo>
                    <a:pt x="481" y="181"/>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4" name="Freeform 12"/>
            <p:cNvSpPr>
              <a:spLocks noEditPoints="1"/>
            </p:cNvSpPr>
            <p:nvPr/>
          </p:nvSpPr>
          <p:spPr bwMode="auto">
            <a:xfrm>
              <a:off x="498271" y="2382674"/>
              <a:ext cx="457565" cy="341050"/>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5" name="Freeform 16"/>
            <p:cNvSpPr>
              <a:spLocks noEditPoints="1"/>
            </p:cNvSpPr>
            <p:nvPr/>
          </p:nvSpPr>
          <p:spPr bwMode="auto">
            <a:xfrm>
              <a:off x="3598292" y="2962068"/>
              <a:ext cx="419276" cy="334359"/>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grp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67" name="Freeform 40"/>
          <p:cNvSpPr>
            <a:spLocks noEditPoints="1"/>
          </p:cNvSpPr>
          <p:nvPr/>
        </p:nvSpPr>
        <p:spPr>
          <a:xfrm>
            <a:off x="4168775" y="1309688"/>
            <a:ext cx="547688" cy="365125"/>
          </a:xfrm>
          <a:custGeom>
            <a:avLst/>
            <a:gdLst/>
            <a:ahLst/>
            <a:cxnLst>
              <a:cxn ang="0">
                <a:pos x="528807" y="26297"/>
              </a:cxn>
              <a:cxn ang="0">
                <a:pos x="528807" y="300957"/>
              </a:cxn>
              <a:cxn ang="0">
                <a:pos x="521030" y="300957"/>
              </a:cxn>
              <a:cxn ang="0">
                <a:pos x="503533" y="299983"/>
              </a:cxn>
              <a:cxn ang="0">
                <a:pos x="277040" y="357447"/>
              </a:cxn>
              <a:cxn ang="0">
                <a:pos x="274124" y="358421"/>
              </a:cxn>
              <a:cxn ang="0">
                <a:pos x="271208" y="357447"/>
              </a:cxn>
              <a:cxn ang="0">
                <a:pos x="44715" y="299983"/>
              </a:cxn>
              <a:cxn ang="0">
                <a:pos x="27218" y="300957"/>
              </a:cxn>
              <a:cxn ang="0">
                <a:pos x="19441" y="300957"/>
              </a:cxn>
              <a:cxn ang="0">
                <a:pos x="19441" y="26297"/>
              </a:cxn>
              <a:cxn ang="0">
                <a:pos x="0" y="26297"/>
              </a:cxn>
              <a:cxn ang="0">
                <a:pos x="0" y="311671"/>
              </a:cxn>
              <a:cxn ang="0">
                <a:pos x="274124" y="366213"/>
              </a:cxn>
              <a:cxn ang="0">
                <a:pos x="548248" y="311671"/>
              </a:cxn>
              <a:cxn ang="0">
                <a:pos x="548248" y="26297"/>
              </a:cxn>
              <a:cxn ang="0">
                <a:pos x="528807" y="26297"/>
              </a:cxn>
              <a:cxn ang="0">
                <a:pos x="264403" y="310697"/>
              </a:cxn>
              <a:cxn ang="0">
                <a:pos x="264403" y="61360"/>
              </a:cxn>
              <a:cxn ang="0">
                <a:pos x="74849" y="974"/>
              </a:cxn>
              <a:cxn ang="0">
                <a:pos x="74849" y="261998"/>
              </a:cxn>
              <a:cxn ang="0">
                <a:pos x="81654" y="261998"/>
              </a:cxn>
              <a:cxn ang="0">
                <a:pos x="264403" y="310697"/>
              </a:cxn>
              <a:cxn ang="0">
                <a:pos x="473399" y="261998"/>
              </a:cxn>
              <a:cxn ang="0">
                <a:pos x="473399" y="974"/>
              </a:cxn>
              <a:cxn ang="0">
                <a:pos x="283845" y="61360"/>
              </a:cxn>
              <a:cxn ang="0">
                <a:pos x="283845" y="310697"/>
              </a:cxn>
              <a:cxn ang="0">
                <a:pos x="466594" y="261998"/>
              </a:cxn>
              <a:cxn ang="0">
                <a:pos x="473399" y="261998"/>
              </a:cxn>
              <a:cxn ang="0">
                <a:pos x="274124" y="351603"/>
              </a:cxn>
              <a:cxn ang="0">
                <a:pos x="516170" y="294139"/>
              </a:cxn>
              <a:cxn ang="0">
                <a:pos x="516170" y="4870"/>
              </a:cxn>
              <a:cxn ang="0">
                <a:pos x="487008" y="4870"/>
              </a:cxn>
              <a:cxn ang="0">
                <a:pos x="487008" y="275634"/>
              </a:cxn>
              <a:cxn ang="0">
                <a:pos x="479231" y="274660"/>
              </a:cxn>
              <a:cxn ang="0">
                <a:pos x="464650" y="274660"/>
              </a:cxn>
              <a:cxn ang="0">
                <a:pos x="278984" y="328228"/>
              </a:cxn>
              <a:cxn ang="0">
                <a:pos x="274124" y="331150"/>
              </a:cxn>
              <a:cxn ang="0">
                <a:pos x="269264" y="328228"/>
              </a:cxn>
              <a:cxn ang="0">
                <a:pos x="83598" y="274660"/>
              </a:cxn>
              <a:cxn ang="0">
                <a:pos x="69017" y="274660"/>
              </a:cxn>
              <a:cxn ang="0">
                <a:pos x="61240" y="275634"/>
              </a:cxn>
              <a:cxn ang="0">
                <a:pos x="61240" y="4870"/>
              </a:cxn>
              <a:cxn ang="0">
                <a:pos x="32078" y="4870"/>
              </a:cxn>
              <a:cxn ang="0">
                <a:pos x="32078" y="294139"/>
              </a:cxn>
              <a:cxn ang="0">
                <a:pos x="274124" y="351603"/>
              </a:cxn>
            </a:cxnLst>
            <a:rect l="0" t="0" r="0" b="0"/>
            <a:pathLst>
              <a:path w="564" h="376">
                <a:moveTo>
                  <a:pt x="544" y="27"/>
                </a:moveTo>
                <a:lnTo>
                  <a:pt x="544" y="309"/>
                </a:lnTo>
                <a:lnTo>
                  <a:pt x="536" y="309"/>
                </a:lnTo>
                <a:cubicBezTo>
                  <a:pt x="530" y="308"/>
                  <a:pt x="524" y="308"/>
                  <a:pt x="518" y="308"/>
                </a:cubicBezTo>
                <a:cubicBezTo>
                  <a:pt x="440" y="308"/>
                  <a:pt x="357" y="329"/>
                  <a:pt x="285" y="367"/>
                </a:cubicBezTo>
                <a:lnTo>
                  <a:pt x="282" y="368"/>
                </a:lnTo>
                <a:lnTo>
                  <a:pt x="279" y="367"/>
                </a:lnTo>
                <a:cubicBezTo>
                  <a:pt x="207" y="329"/>
                  <a:pt x="124" y="308"/>
                  <a:pt x="46" y="308"/>
                </a:cubicBezTo>
                <a:cubicBezTo>
                  <a:pt x="40" y="308"/>
                  <a:pt x="34" y="308"/>
                  <a:pt x="28" y="309"/>
                </a:cubicBezTo>
                <a:lnTo>
                  <a:pt x="20" y="309"/>
                </a:lnTo>
                <a:lnTo>
                  <a:pt x="20" y="27"/>
                </a:lnTo>
                <a:cubicBezTo>
                  <a:pt x="13" y="27"/>
                  <a:pt x="6" y="27"/>
                  <a:pt x="0" y="27"/>
                </a:cubicBezTo>
                <a:lnTo>
                  <a:pt x="0" y="320"/>
                </a:lnTo>
                <a:cubicBezTo>
                  <a:pt x="94" y="317"/>
                  <a:pt x="194" y="338"/>
                  <a:pt x="282" y="376"/>
                </a:cubicBezTo>
                <a:cubicBezTo>
                  <a:pt x="370" y="338"/>
                  <a:pt x="470" y="317"/>
                  <a:pt x="564" y="320"/>
                </a:cubicBezTo>
                <a:lnTo>
                  <a:pt x="564" y="27"/>
                </a:lnTo>
                <a:cubicBezTo>
                  <a:pt x="558" y="27"/>
                  <a:pt x="551" y="27"/>
                  <a:pt x="544" y="27"/>
                </a:cubicBezTo>
                <a:close/>
                <a:moveTo>
                  <a:pt x="272" y="319"/>
                </a:moveTo>
                <a:lnTo>
                  <a:pt x="272" y="63"/>
                </a:lnTo>
                <a:cubicBezTo>
                  <a:pt x="212" y="22"/>
                  <a:pt x="142" y="0"/>
                  <a:pt x="77" y="1"/>
                </a:cubicBezTo>
                <a:lnTo>
                  <a:pt x="77" y="269"/>
                </a:lnTo>
                <a:cubicBezTo>
                  <a:pt x="79" y="269"/>
                  <a:pt x="82" y="269"/>
                  <a:pt x="84" y="269"/>
                </a:cubicBezTo>
                <a:cubicBezTo>
                  <a:pt x="147" y="269"/>
                  <a:pt x="214" y="287"/>
                  <a:pt x="272" y="319"/>
                </a:cubicBezTo>
                <a:close/>
                <a:moveTo>
                  <a:pt x="487" y="269"/>
                </a:moveTo>
                <a:lnTo>
                  <a:pt x="487" y="1"/>
                </a:lnTo>
                <a:cubicBezTo>
                  <a:pt x="422" y="0"/>
                  <a:pt x="352" y="22"/>
                  <a:pt x="292" y="63"/>
                </a:cubicBezTo>
                <a:lnTo>
                  <a:pt x="292" y="319"/>
                </a:lnTo>
                <a:cubicBezTo>
                  <a:pt x="350" y="287"/>
                  <a:pt x="417" y="269"/>
                  <a:pt x="480" y="269"/>
                </a:cubicBezTo>
                <a:cubicBezTo>
                  <a:pt x="482" y="269"/>
                  <a:pt x="485" y="269"/>
                  <a:pt x="487" y="269"/>
                </a:cubicBezTo>
                <a:close/>
                <a:moveTo>
                  <a:pt x="282" y="361"/>
                </a:moveTo>
                <a:cubicBezTo>
                  <a:pt x="362" y="318"/>
                  <a:pt x="451" y="299"/>
                  <a:pt x="531" y="302"/>
                </a:cubicBezTo>
                <a:lnTo>
                  <a:pt x="531" y="5"/>
                </a:lnTo>
                <a:cubicBezTo>
                  <a:pt x="521" y="5"/>
                  <a:pt x="511" y="5"/>
                  <a:pt x="501" y="5"/>
                </a:cubicBezTo>
                <a:lnTo>
                  <a:pt x="501" y="283"/>
                </a:lnTo>
                <a:lnTo>
                  <a:pt x="493" y="282"/>
                </a:lnTo>
                <a:cubicBezTo>
                  <a:pt x="488" y="282"/>
                  <a:pt x="483" y="282"/>
                  <a:pt x="478" y="282"/>
                </a:cubicBezTo>
                <a:cubicBezTo>
                  <a:pt x="414" y="282"/>
                  <a:pt x="346" y="301"/>
                  <a:pt x="287" y="337"/>
                </a:cubicBezTo>
                <a:lnTo>
                  <a:pt x="282" y="340"/>
                </a:lnTo>
                <a:lnTo>
                  <a:pt x="277" y="337"/>
                </a:lnTo>
                <a:cubicBezTo>
                  <a:pt x="218" y="301"/>
                  <a:pt x="150" y="282"/>
                  <a:pt x="86" y="282"/>
                </a:cubicBezTo>
                <a:cubicBezTo>
                  <a:pt x="81" y="282"/>
                  <a:pt x="76" y="282"/>
                  <a:pt x="71" y="282"/>
                </a:cubicBezTo>
                <a:lnTo>
                  <a:pt x="63" y="283"/>
                </a:lnTo>
                <a:lnTo>
                  <a:pt x="63" y="5"/>
                </a:lnTo>
                <a:cubicBezTo>
                  <a:pt x="53" y="5"/>
                  <a:pt x="43" y="5"/>
                  <a:pt x="33" y="5"/>
                </a:cubicBezTo>
                <a:lnTo>
                  <a:pt x="33" y="302"/>
                </a:lnTo>
                <a:cubicBezTo>
                  <a:pt x="113" y="299"/>
                  <a:pt x="202" y="318"/>
                  <a:pt x="282" y="361"/>
                </a:cubicBezTo>
                <a:close/>
              </a:path>
            </a:pathLst>
          </a:custGeom>
          <a:solidFill>
            <a:schemeClr val="tx1">
              <a:alpha val="100000"/>
            </a:schemeClr>
          </a:solidFill>
          <a:ln w="9525">
            <a:noFill/>
          </a:ln>
        </p:spPr>
        <p:txBody>
          <a:bodyPr/>
          <a:lstStyle/>
          <a:p>
            <a:endParaRPr lang="zh-CN" altLang="en-US"/>
          </a:p>
        </p:txBody>
      </p:sp>
      <p:sp>
        <p:nvSpPr>
          <p:cNvPr id="168" name="TextBox 167"/>
          <p:cNvSpPr txBox="1"/>
          <p:nvPr/>
        </p:nvSpPr>
        <p:spPr>
          <a:xfrm>
            <a:off x="5834063" y="919163"/>
            <a:ext cx="3794125" cy="460375"/>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2400" b="1"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关于换图</a:t>
            </a:r>
            <a:endParaRPr kumimoji="0" lang="en-US" altLang="zh-CN" sz="2400" b="1"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169" name="TextBox 168"/>
          <p:cNvSpPr txBox="1"/>
          <p:nvPr/>
        </p:nvSpPr>
        <p:spPr>
          <a:xfrm>
            <a:off x="5826125" y="1281113"/>
            <a:ext cx="5745163" cy="1016000"/>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模板内</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的</a:t>
            </a: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图片</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更换方法是对图片点右键</a:t>
            </a:r>
            <a:r>
              <a:rPr kumimoji="0" lang="en-US" altLang="zh-CN"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-&gt;</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设置对象格式</a:t>
            </a:r>
            <a:r>
              <a:rPr kumimoji="0" lang="en-US" altLang="zh-CN"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-&gt;</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填充</a:t>
            </a:r>
            <a:r>
              <a:rPr kumimoji="0" lang="en-US" altLang="zh-CN"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-&gt;</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填充效果</a:t>
            </a:r>
            <a:r>
              <a:rPr kumimoji="0" lang="en-US" altLang="zh-CN"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-&gt;</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图片，选择事先准备好的图片即可</a:t>
            </a: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。后文遇图均可按此操作</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70" name="TextBox 169"/>
          <p:cNvSpPr txBox="1"/>
          <p:nvPr/>
        </p:nvSpPr>
        <p:spPr>
          <a:xfrm>
            <a:off x="5851525" y="2581275"/>
            <a:ext cx="3794125" cy="460375"/>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2400" b="1"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关于元素</a:t>
            </a:r>
            <a:endParaRPr kumimoji="0" lang="en-US" altLang="zh-CN" sz="2400" b="1"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171" name="TextBox 170"/>
          <p:cNvSpPr txBox="1"/>
          <p:nvPr/>
        </p:nvSpPr>
        <p:spPr>
          <a:xfrm>
            <a:off x="5826125" y="2979738"/>
            <a:ext cx="5745163" cy="1016000"/>
          </a:xfrm>
          <a:prstGeom prst="rect">
            <a:avLst/>
          </a:prstGeom>
          <a:noFill/>
        </p:spPr>
        <p:txBody>
          <a:bodyPr wrap="square">
            <a:spAutoFit/>
          </a:bodyPr>
          <a:lstStyle/>
          <a:p>
            <a:pPr marR="0" defTabSz="914400">
              <a:buClrTx/>
              <a:buSzTx/>
              <a:buFont typeface="Arial" panose="020B0604020202020204" pitchFamily="34" charset="0"/>
              <a:buNone/>
              <a:defRPr/>
            </a:pPr>
            <a:r>
              <a:rPr kumimoji="0" lang="zh-CN" altLang="en-US" sz="2000"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本模板封面、目录、过渡章节页面各种元素均能移动，有文字的地方全部可以更改，字体为微软雅黑，如缺字体请百度自行下载。</a:t>
            </a:r>
            <a:endParaRPr kumimoji="0" lang="zh-CN" altLang="en-US" sz="2000"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172" name="TextBox 171"/>
          <p:cNvSpPr txBox="1"/>
          <p:nvPr/>
        </p:nvSpPr>
        <p:spPr>
          <a:xfrm>
            <a:off x="5834063" y="4749800"/>
            <a:ext cx="3794125" cy="461963"/>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2400" b="1"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关于图形</a:t>
            </a:r>
            <a:endParaRPr kumimoji="0" lang="en-US" altLang="zh-CN" sz="2400" b="1"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173" name="TextBox 172"/>
          <p:cNvSpPr txBox="1"/>
          <p:nvPr/>
        </p:nvSpPr>
        <p:spPr>
          <a:xfrm>
            <a:off x="5826125" y="5173663"/>
            <a:ext cx="5745163" cy="1016000"/>
          </a:xfrm>
          <a:prstGeom prst="rect">
            <a:avLst/>
          </a:prstGeom>
          <a:noFill/>
        </p:spPr>
        <p:txBody>
          <a:bodyPr wrap="square">
            <a:spAutoFit/>
          </a:bodyPr>
          <a:lstStyle/>
          <a:p>
            <a:pPr marR="0" defTabSz="914400">
              <a:buClrTx/>
              <a:buSzTx/>
              <a:buFont typeface="Arial" panose="020B0604020202020204" pitchFamily="34" charset="0"/>
              <a:buNone/>
              <a:defRPr/>
            </a:pPr>
            <a:r>
              <a:rPr kumimoji="0" lang="zh-CN" altLang="en-US" sz="2000"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rPr>
              <a:t>所有页面均有动画</a:t>
            </a:r>
            <a:r>
              <a:rPr kumimoji="0" lang="zh-CN" altLang="en-US" sz="2000" kern="1200" cap="none" spc="0" normalizeH="0" baseline="0" noProof="0" dirty="0" smtClean="0">
                <a:solidFill>
                  <a:schemeClr val="accent3"/>
                </a:solidFill>
                <a:latin typeface="微软雅黑" panose="020B0503020204020204" pitchFamily="34" charset="-122"/>
                <a:ea typeface="微软雅黑" panose="020B0503020204020204" pitchFamily="34" charset="-122"/>
                <a:cs typeface="+mn-cs"/>
              </a:rPr>
              <a:t>，且所有图形都能编辑动画，颜色，大小等，不一定每个图形都能用上，但是表达方式、配色、版式都是可以借鉴的。</a:t>
            </a:r>
            <a:endParaRPr kumimoji="0" lang="zh-CN" altLang="en-US" sz="2000" kern="1200" cap="none" spc="0" normalizeH="0" baseline="0" noProof="0" dirty="0">
              <a:solidFill>
                <a:schemeClr val="accent3"/>
              </a:solidFill>
              <a:latin typeface="微软雅黑" panose="020B0503020204020204" pitchFamily="34" charset="-122"/>
              <a:ea typeface="微软雅黑" panose="020B0503020204020204" pitchFamily="34" charset="-122"/>
              <a:cs typeface="+mn-cs"/>
            </a:endParaRPr>
          </a:p>
        </p:txBody>
      </p:sp>
      <p:sp>
        <p:nvSpPr>
          <p:cNvPr id="174" name="Oval 7"/>
          <p:cNvSpPr/>
          <p:nvPr/>
        </p:nvSpPr>
        <p:spPr>
          <a:xfrm>
            <a:off x="5254625" y="1123950"/>
            <a:ext cx="509588" cy="511175"/>
          </a:xfrm>
          <a:prstGeom prst="ellipse">
            <a:avLst/>
          </a:prstGeom>
          <a:solidFill>
            <a:schemeClr val="accent1"/>
          </a:solidFill>
          <a:ln w="9525">
            <a:noFill/>
          </a:ln>
        </p:spPr>
        <p:txBody>
          <a:bodyPr/>
          <a:lstStyle/>
          <a:p>
            <a:pPr algn="ctr"/>
            <a:r>
              <a:rPr lang="en-US" altLang="zh-CN" sz="2200" b="1" dirty="0">
                <a:solidFill>
                  <a:schemeClr val="accent2"/>
                </a:solidFill>
                <a:latin typeface="Arial" panose="020B0604020202020204" pitchFamily="34" charset="0"/>
                <a:ea typeface="宋体" panose="02010600030101010101" pitchFamily="2" charset="-122"/>
              </a:rPr>
              <a:t>1</a:t>
            </a:r>
            <a:endParaRPr lang="zh-CN" altLang="en-US" sz="2200" b="1" dirty="0">
              <a:solidFill>
                <a:schemeClr val="accent2"/>
              </a:solidFill>
              <a:latin typeface="Arial" panose="020B0604020202020204" pitchFamily="34" charset="0"/>
              <a:ea typeface="宋体" panose="02010600030101010101" pitchFamily="2" charset="-122"/>
            </a:endParaRPr>
          </a:p>
        </p:txBody>
      </p:sp>
      <p:sp>
        <p:nvSpPr>
          <p:cNvPr id="175" name="Oval 13"/>
          <p:cNvSpPr/>
          <p:nvPr/>
        </p:nvSpPr>
        <p:spPr>
          <a:xfrm>
            <a:off x="5254625" y="2960688"/>
            <a:ext cx="509588" cy="509587"/>
          </a:xfrm>
          <a:prstGeom prst="ellipse">
            <a:avLst/>
          </a:prstGeom>
          <a:solidFill>
            <a:schemeClr val="accent1"/>
          </a:solidFill>
          <a:ln w="9525">
            <a:noFill/>
          </a:ln>
        </p:spPr>
        <p:txBody>
          <a:bodyPr/>
          <a:lstStyle/>
          <a:p>
            <a:pPr algn="ctr"/>
            <a:r>
              <a:rPr lang="en-US" altLang="zh-CN" sz="2200" b="1" dirty="0">
                <a:solidFill>
                  <a:schemeClr val="accent2"/>
                </a:solidFill>
                <a:latin typeface="Arial" panose="020B0604020202020204" pitchFamily="34" charset="0"/>
                <a:ea typeface="宋体" panose="02010600030101010101" pitchFamily="2" charset="-122"/>
              </a:rPr>
              <a:t>2</a:t>
            </a:r>
            <a:endParaRPr lang="zh-CN" altLang="en-US" sz="2200" b="1" dirty="0">
              <a:solidFill>
                <a:schemeClr val="accent2"/>
              </a:solidFill>
              <a:latin typeface="Arial" panose="020B0604020202020204" pitchFamily="34" charset="0"/>
              <a:ea typeface="宋体" panose="02010600030101010101" pitchFamily="2" charset="-122"/>
            </a:endParaRPr>
          </a:p>
        </p:txBody>
      </p:sp>
      <p:sp>
        <p:nvSpPr>
          <p:cNvPr id="176" name="Oval 14"/>
          <p:cNvSpPr/>
          <p:nvPr/>
        </p:nvSpPr>
        <p:spPr>
          <a:xfrm>
            <a:off x="5254625" y="4862513"/>
            <a:ext cx="509588" cy="511175"/>
          </a:xfrm>
          <a:prstGeom prst="ellipse">
            <a:avLst/>
          </a:prstGeom>
          <a:solidFill>
            <a:schemeClr val="accent1"/>
          </a:solidFill>
          <a:ln w="9525">
            <a:noFill/>
          </a:ln>
        </p:spPr>
        <p:txBody>
          <a:bodyPr/>
          <a:lstStyle/>
          <a:p>
            <a:pPr algn="ctr"/>
            <a:r>
              <a:rPr lang="en-US" altLang="zh-CN" sz="2200" b="1" dirty="0">
                <a:solidFill>
                  <a:schemeClr val="accent2"/>
                </a:solidFill>
                <a:latin typeface="Arial" panose="020B0604020202020204" pitchFamily="34" charset="0"/>
                <a:ea typeface="宋体" panose="02010600030101010101" pitchFamily="2" charset="-122"/>
              </a:rPr>
              <a:t>3</a:t>
            </a:r>
            <a:endParaRPr lang="zh-CN" altLang="en-US" sz="2200" b="1" dirty="0">
              <a:solidFill>
                <a:schemeClr val="accent2"/>
              </a:solidFill>
              <a:latin typeface="Arial" panose="020B0604020202020204" pitchFamily="34" charset="0"/>
              <a:ea typeface="宋体" panose="02010600030101010101" pitchFamily="2" charset="-122"/>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300" fill="hold"/>
                                        <p:tgtEl>
                                          <p:spTgt spid="107"/>
                                        </p:tgtEl>
                                        <p:attrNameLst>
                                          <p:attrName>ppt_x</p:attrName>
                                        </p:attrNameLst>
                                      </p:cBhvr>
                                      <p:tavLst>
                                        <p:tav tm="0">
                                          <p:val>
                                            <p:strVal val="0-#ppt_w/2"/>
                                          </p:val>
                                        </p:tav>
                                        <p:tav tm="100000">
                                          <p:val>
                                            <p:strVal val="#ppt_x"/>
                                          </p:val>
                                        </p:tav>
                                      </p:tavLst>
                                    </p:anim>
                                    <p:anim calcmode="lin" valueType="num">
                                      <p:cBhvr additive="base">
                                        <p:cTn id="8" dur="300" fill="hold"/>
                                        <p:tgtEl>
                                          <p:spTgt spid="10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300" fill="hold"/>
                                        <p:tgtEl>
                                          <p:spTgt spid="108"/>
                                        </p:tgtEl>
                                        <p:attrNameLst>
                                          <p:attrName>ppt_x</p:attrName>
                                        </p:attrNameLst>
                                      </p:cBhvr>
                                      <p:tavLst>
                                        <p:tav tm="0">
                                          <p:val>
                                            <p:strVal val="0-#ppt_w/2"/>
                                          </p:val>
                                        </p:tav>
                                        <p:tav tm="100000">
                                          <p:val>
                                            <p:strVal val="#ppt_x"/>
                                          </p:val>
                                        </p:tav>
                                      </p:tavLst>
                                    </p:anim>
                                    <p:anim calcmode="lin" valueType="num">
                                      <p:cBhvr additive="base">
                                        <p:cTn id="12" dur="300" fill="hold"/>
                                        <p:tgtEl>
                                          <p:spTgt spid="10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
                                  </p:stCondLst>
                                  <p:childTnLst>
                                    <p:set>
                                      <p:cBhvr>
                                        <p:cTn id="14" dur="1" fill="hold">
                                          <p:stCondLst>
                                            <p:cond delay="0"/>
                                          </p:stCondLst>
                                        </p:cTn>
                                        <p:tgtEl>
                                          <p:spTgt spid="109"/>
                                        </p:tgtEl>
                                        <p:attrNameLst>
                                          <p:attrName>style.visibility</p:attrName>
                                        </p:attrNameLst>
                                      </p:cBhvr>
                                      <p:to>
                                        <p:strVal val="visible"/>
                                      </p:to>
                                    </p:set>
                                    <p:anim calcmode="lin" valueType="num">
                                      <p:cBhvr additive="base">
                                        <p:cTn id="15" dur="300" fill="hold"/>
                                        <p:tgtEl>
                                          <p:spTgt spid="109"/>
                                        </p:tgtEl>
                                        <p:attrNameLst>
                                          <p:attrName>ppt_x</p:attrName>
                                        </p:attrNameLst>
                                      </p:cBhvr>
                                      <p:tavLst>
                                        <p:tav tm="0">
                                          <p:val>
                                            <p:strVal val="0-#ppt_w/2"/>
                                          </p:val>
                                        </p:tav>
                                        <p:tav tm="100000">
                                          <p:val>
                                            <p:strVal val="#ppt_x"/>
                                          </p:val>
                                        </p:tav>
                                      </p:tavLst>
                                    </p:anim>
                                    <p:anim calcmode="lin" valueType="num">
                                      <p:cBhvr additive="base">
                                        <p:cTn id="16" dur="300" fill="hold"/>
                                        <p:tgtEl>
                                          <p:spTgt spid="10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06"/>
                                        </p:tgtEl>
                                        <p:attrNameLst>
                                          <p:attrName>style.visibility</p:attrName>
                                        </p:attrNameLst>
                                      </p:cBhvr>
                                      <p:to>
                                        <p:strVal val="visible"/>
                                      </p:to>
                                    </p:set>
                                    <p:anim by="(-#ppt_w*2)" calcmode="lin" valueType="num">
                                      <p:cBhvr rctx="PPT">
                                        <p:cTn id="20" dur="200" autoRev="1" fill="hold">
                                          <p:stCondLst>
                                            <p:cond delay="0"/>
                                          </p:stCondLst>
                                        </p:cTn>
                                        <p:tgtEl>
                                          <p:spTgt spid="106"/>
                                        </p:tgtEl>
                                        <p:attrNameLst>
                                          <p:attrName>ppt_w</p:attrName>
                                        </p:attrNameLst>
                                      </p:cBhvr>
                                    </p:anim>
                                    <p:anim by="(#ppt_w*0.50)" calcmode="lin" valueType="num">
                                      <p:cBhvr>
                                        <p:cTn id="21" dur="200" decel="50000" autoRev="1" fill="hold">
                                          <p:stCondLst>
                                            <p:cond delay="0"/>
                                          </p:stCondLst>
                                        </p:cTn>
                                        <p:tgtEl>
                                          <p:spTgt spid="106"/>
                                        </p:tgtEl>
                                        <p:attrNameLst>
                                          <p:attrName>ppt_x</p:attrName>
                                        </p:attrNameLst>
                                      </p:cBhvr>
                                    </p:anim>
                                    <p:anim from="(-#ppt_h/2)" to="(#ppt_y)" calcmode="lin" valueType="num">
                                      <p:cBhvr>
                                        <p:cTn id="22" dur="400" fill="hold">
                                          <p:stCondLst>
                                            <p:cond delay="0"/>
                                          </p:stCondLst>
                                        </p:cTn>
                                        <p:tgtEl>
                                          <p:spTgt spid="106"/>
                                        </p:tgtEl>
                                        <p:attrNameLst>
                                          <p:attrName>ppt_y</p:attrName>
                                        </p:attrNameLst>
                                      </p:cBhvr>
                                    </p:anim>
                                    <p:animRot by="21600000">
                                      <p:cBhvr>
                                        <p:cTn id="23" dur="400" fill="hold">
                                          <p:stCondLst>
                                            <p:cond delay="0"/>
                                          </p:stCondLst>
                                        </p:cTn>
                                        <p:tgtEl>
                                          <p:spTgt spid="106"/>
                                        </p:tgtEl>
                                        <p:attrNameLst>
                                          <p:attrName>r</p:attrName>
                                        </p:attrNameLst>
                                      </p:cBhvr>
                                    </p:animRot>
                                  </p:childTnLst>
                                </p:cTn>
                              </p:par>
                              <p:par>
                                <p:cTn id="24" presetID="42" presetClass="entr" presetSubtype="0" fill="hold" grpId="0"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1000"/>
                                        <p:tgtEl>
                                          <p:spTgt spid="110"/>
                                        </p:tgtEl>
                                      </p:cBhvr>
                                    </p:animEffect>
                                    <p:anim calcmode="lin" valueType="num">
                                      <p:cBhvr>
                                        <p:cTn id="27" dur="1000" fill="hold"/>
                                        <p:tgtEl>
                                          <p:spTgt spid="110"/>
                                        </p:tgtEl>
                                        <p:attrNameLst>
                                          <p:attrName>ppt_x</p:attrName>
                                        </p:attrNameLst>
                                      </p:cBhvr>
                                      <p:tavLst>
                                        <p:tav tm="0">
                                          <p:val>
                                            <p:strVal val="#ppt_x"/>
                                          </p:val>
                                        </p:tav>
                                        <p:tav tm="100000">
                                          <p:val>
                                            <p:strVal val="#ppt_x"/>
                                          </p:val>
                                        </p:tav>
                                      </p:tavLst>
                                    </p:anim>
                                    <p:anim calcmode="lin" valueType="num">
                                      <p:cBhvr>
                                        <p:cTn id="28" dur="1000" fill="hold"/>
                                        <p:tgtEl>
                                          <p:spTgt spid="110"/>
                                        </p:tgtEl>
                                        <p:attrNameLst>
                                          <p:attrName>ppt_y</p:attrName>
                                        </p:attrNameLst>
                                      </p:cBhvr>
                                      <p:tavLst>
                                        <p:tav tm="0">
                                          <p:val>
                                            <p:strVal val="#ppt_y+.1"/>
                                          </p:val>
                                        </p:tav>
                                        <p:tav tm="100000">
                                          <p:val>
                                            <p:strVal val="#ppt_y"/>
                                          </p:val>
                                        </p:tav>
                                      </p:tavLst>
                                    </p:anim>
                                  </p:childTnLst>
                                </p:cTn>
                              </p:par>
                            </p:childTnLst>
                          </p:cTn>
                        </p:par>
                        <p:par>
                          <p:cTn id="29" fill="hold">
                            <p:stCondLst>
                              <p:cond delay="1399"/>
                            </p:stCondLst>
                            <p:childTnLst>
                              <p:par>
                                <p:cTn id="30" presetID="31" presetClass="entr" presetSubtype="0" fill="hold" nodeType="afterEffect">
                                  <p:stCondLst>
                                    <p:cond delay="0"/>
                                  </p:stCondLst>
                                  <p:childTnLst>
                                    <p:set>
                                      <p:cBhvr>
                                        <p:cTn id="31" dur="1" fill="hold">
                                          <p:stCondLst>
                                            <p:cond delay="0"/>
                                          </p:stCondLst>
                                        </p:cTn>
                                        <p:tgtEl>
                                          <p:spTgt spid="167"/>
                                        </p:tgtEl>
                                        <p:attrNameLst>
                                          <p:attrName>style.visibility</p:attrName>
                                        </p:attrNameLst>
                                      </p:cBhvr>
                                      <p:to>
                                        <p:strVal val="visible"/>
                                      </p:to>
                                    </p:set>
                                    <p:anim calcmode="lin" valueType="num">
                                      <p:cBhvr>
                                        <p:cTn id="32" dur="500" fill="hold"/>
                                        <p:tgtEl>
                                          <p:spTgt spid="167"/>
                                        </p:tgtEl>
                                        <p:attrNameLst>
                                          <p:attrName>ppt_w</p:attrName>
                                        </p:attrNameLst>
                                      </p:cBhvr>
                                      <p:tavLst>
                                        <p:tav tm="0">
                                          <p:val>
                                            <p:fltVal val="0"/>
                                          </p:val>
                                        </p:tav>
                                        <p:tav tm="100000">
                                          <p:val>
                                            <p:strVal val="#ppt_w"/>
                                          </p:val>
                                        </p:tav>
                                      </p:tavLst>
                                    </p:anim>
                                    <p:anim calcmode="lin" valueType="num">
                                      <p:cBhvr>
                                        <p:cTn id="33" dur="500" fill="hold"/>
                                        <p:tgtEl>
                                          <p:spTgt spid="167"/>
                                        </p:tgtEl>
                                        <p:attrNameLst>
                                          <p:attrName>ppt_h</p:attrName>
                                        </p:attrNameLst>
                                      </p:cBhvr>
                                      <p:tavLst>
                                        <p:tav tm="0">
                                          <p:val>
                                            <p:fltVal val="0"/>
                                          </p:val>
                                        </p:tav>
                                        <p:tav tm="100000">
                                          <p:val>
                                            <p:strVal val="#ppt_h"/>
                                          </p:val>
                                        </p:tav>
                                      </p:tavLst>
                                    </p:anim>
                                    <p:anim calcmode="lin" valueType="num">
                                      <p:cBhvr>
                                        <p:cTn id="34" dur="500" fill="hold"/>
                                        <p:tgtEl>
                                          <p:spTgt spid="167"/>
                                        </p:tgtEl>
                                        <p:attrNameLst>
                                          <p:attrName>style.rotation</p:attrName>
                                        </p:attrNameLst>
                                      </p:cBhvr>
                                      <p:tavLst>
                                        <p:tav tm="0">
                                          <p:val>
                                            <p:fltVal val="90"/>
                                          </p:val>
                                        </p:tav>
                                        <p:tav tm="100000">
                                          <p:val>
                                            <p:fltVal val="0"/>
                                          </p:val>
                                        </p:tav>
                                      </p:tavLst>
                                    </p:anim>
                                    <p:animEffect transition="in" filter="fade">
                                      <p:cBhvr>
                                        <p:cTn id="35" dur="500"/>
                                        <p:tgtEl>
                                          <p:spTgt spid="167"/>
                                        </p:tgtEl>
                                      </p:cBhvr>
                                    </p:animEffect>
                                  </p:childTnLst>
                                </p:cTn>
                              </p:par>
                              <p:par>
                                <p:cTn id="36" presetID="8" presetClass="emph" presetSubtype="0" fill="hold" nodeType="withEffect">
                                  <p:stCondLst>
                                    <p:cond delay="0"/>
                                  </p:stCondLst>
                                  <p:childTnLst>
                                    <p:animRot by="21600000">
                                      <p:cBhvr>
                                        <p:cTn id="37" dur="500" fill="hold"/>
                                        <p:tgtEl>
                                          <p:spTgt spid="167"/>
                                        </p:tgtEl>
                                        <p:attrNameLst>
                                          <p:attrName>r</p:attrName>
                                        </p:attrNameLst>
                                      </p:cBhvr>
                                    </p:animRot>
                                  </p:childTnLst>
                                </p:cTn>
                              </p:par>
                              <p:par>
                                <p:cTn id="38" presetID="31" presetClass="entr" presetSubtype="0" fill="hold" grpId="0" nodeType="withEffect">
                                  <p:stCondLst>
                                    <p:cond delay="0"/>
                                  </p:stCondLst>
                                  <p:childTnLst>
                                    <p:set>
                                      <p:cBhvr>
                                        <p:cTn id="39" dur="1" fill="hold">
                                          <p:stCondLst>
                                            <p:cond delay="0"/>
                                          </p:stCondLst>
                                        </p:cTn>
                                        <p:tgtEl>
                                          <p:spTgt spid="168"/>
                                        </p:tgtEl>
                                        <p:attrNameLst>
                                          <p:attrName>style.visibility</p:attrName>
                                        </p:attrNameLst>
                                      </p:cBhvr>
                                      <p:to>
                                        <p:strVal val="visible"/>
                                      </p:to>
                                    </p:set>
                                    <p:anim calcmode="lin" valueType="num">
                                      <p:cBhvr>
                                        <p:cTn id="40" dur="500" fill="hold"/>
                                        <p:tgtEl>
                                          <p:spTgt spid="168"/>
                                        </p:tgtEl>
                                        <p:attrNameLst>
                                          <p:attrName>ppt_w</p:attrName>
                                        </p:attrNameLst>
                                      </p:cBhvr>
                                      <p:tavLst>
                                        <p:tav tm="0">
                                          <p:val>
                                            <p:fltVal val="0"/>
                                          </p:val>
                                        </p:tav>
                                        <p:tav tm="100000">
                                          <p:val>
                                            <p:strVal val="#ppt_w"/>
                                          </p:val>
                                        </p:tav>
                                      </p:tavLst>
                                    </p:anim>
                                    <p:anim calcmode="lin" valueType="num">
                                      <p:cBhvr>
                                        <p:cTn id="41" dur="500" fill="hold"/>
                                        <p:tgtEl>
                                          <p:spTgt spid="168"/>
                                        </p:tgtEl>
                                        <p:attrNameLst>
                                          <p:attrName>ppt_h</p:attrName>
                                        </p:attrNameLst>
                                      </p:cBhvr>
                                      <p:tavLst>
                                        <p:tav tm="0">
                                          <p:val>
                                            <p:fltVal val="0"/>
                                          </p:val>
                                        </p:tav>
                                        <p:tav tm="100000">
                                          <p:val>
                                            <p:strVal val="#ppt_h"/>
                                          </p:val>
                                        </p:tav>
                                      </p:tavLst>
                                    </p:anim>
                                    <p:anim calcmode="lin" valueType="num">
                                      <p:cBhvr>
                                        <p:cTn id="42" dur="500" fill="hold"/>
                                        <p:tgtEl>
                                          <p:spTgt spid="168"/>
                                        </p:tgtEl>
                                        <p:attrNameLst>
                                          <p:attrName>style.rotation</p:attrName>
                                        </p:attrNameLst>
                                      </p:cBhvr>
                                      <p:tavLst>
                                        <p:tav tm="0">
                                          <p:val>
                                            <p:fltVal val="90"/>
                                          </p:val>
                                        </p:tav>
                                        <p:tav tm="100000">
                                          <p:val>
                                            <p:fltVal val="0"/>
                                          </p:val>
                                        </p:tav>
                                      </p:tavLst>
                                    </p:anim>
                                    <p:animEffect transition="in" filter="fade">
                                      <p:cBhvr>
                                        <p:cTn id="43" dur="500"/>
                                        <p:tgtEl>
                                          <p:spTgt spid="168"/>
                                        </p:tgtEl>
                                      </p:cBhvr>
                                    </p:animEffect>
                                  </p:childTnLst>
                                </p:cTn>
                              </p:par>
                            </p:childTnLst>
                          </p:cTn>
                        </p:par>
                        <p:par>
                          <p:cTn id="44" fill="hold">
                            <p:stCondLst>
                              <p:cond delay="1899"/>
                            </p:stCondLst>
                            <p:childTnLst>
                              <p:par>
                                <p:cTn id="45" presetID="22" presetClass="entr" presetSubtype="1" fill="hold" grpId="0" nodeType="afterEffect">
                                  <p:stCondLst>
                                    <p:cond delay="0"/>
                                  </p:stCondLst>
                                  <p:childTnLst>
                                    <p:set>
                                      <p:cBhvr>
                                        <p:cTn id="46" dur="1" fill="hold">
                                          <p:stCondLst>
                                            <p:cond delay="0"/>
                                          </p:stCondLst>
                                        </p:cTn>
                                        <p:tgtEl>
                                          <p:spTgt spid="169"/>
                                        </p:tgtEl>
                                        <p:attrNameLst>
                                          <p:attrName>style.visibility</p:attrName>
                                        </p:attrNameLst>
                                      </p:cBhvr>
                                      <p:to>
                                        <p:strVal val="visible"/>
                                      </p:to>
                                    </p:set>
                                    <p:animEffect transition="in" filter="wipe(up)">
                                      <p:cBhvr>
                                        <p:cTn id="47" dur="500"/>
                                        <p:tgtEl>
                                          <p:spTgt spid="169"/>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170"/>
                                        </p:tgtEl>
                                        <p:attrNameLst>
                                          <p:attrName>style.visibility</p:attrName>
                                        </p:attrNameLst>
                                      </p:cBhvr>
                                      <p:to>
                                        <p:strVal val="visible"/>
                                      </p:to>
                                    </p:set>
                                    <p:anim calcmode="lin" valueType="num">
                                      <p:cBhvr>
                                        <p:cTn id="50" dur="500" fill="hold"/>
                                        <p:tgtEl>
                                          <p:spTgt spid="170"/>
                                        </p:tgtEl>
                                        <p:attrNameLst>
                                          <p:attrName>ppt_w</p:attrName>
                                        </p:attrNameLst>
                                      </p:cBhvr>
                                      <p:tavLst>
                                        <p:tav tm="0">
                                          <p:val>
                                            <p:fltVal val="0"/>
                                          </p:val>
                                        </p:tav>
                                        <p:tav tm="100000">
                                          <p:val>
                                            <p:strVal val="#ppt_w"/>
                                          </p:val>
                                        </p:tav>
                                      </p:tavLst>
                                    </p:anim>
                                    <p:anim calcmode="lin" valueType="num">
                                      <p:cBhvr>
                                        <p:cTn id="51" dur="500" fill="hold"/>
                                        <p:tgtEl>
                                          <p:spTgt spid="170"/>
                                        </p:tgtEl>
                                        <p:attrNameLst>
                                          <p:attrName>ppt_h</p:attrName>
                                        </p:attrNameLst>
                                      </p:cBhvr>
                                      <p:tavLst>
                                        <p:tav tm="0">
                                          <p:val>
                                            <p:fltVal val="0"/>
                                          </p:val>
                                        </p:tav>
                                        <p:tav tm="100000">
                                          <p:val>
                                            <p:strVal val="#ppt_h"/>
                                          </p:val>
                                        </p:tav>
                                      </p:tavLst>
                                    </p:anim>
                                    <p:anim calcmode="lin" valueType="num">
                                      <p:cBhvr>
                                        <p:cTn id="52" dur="500" fill="hold"/>
                                        <p:tgtEl>
                                          <p:spTgt spid="170"/>
                                        </p:tgtEl>
                                        <p:attrNameLst>
                                          <p:attrName>style.rotation</p:attrName>
                                        </p:attrNameLst>
                                      </p:cBhvr>
                                      <p:tavLst>
                                        <p:tav tm="0">
                                          <p:val>
                                            <p:fltVal val="90"/>
                                          </p:val>
                                        </p:tav>
                                        <p:tav tm="100000">
                                          <p:val>
                                            <p:fltVal val="0"/>
                                          </p:val>
                                        </p:tav>
                                      </p:tavLst>
                                    </p:anim>
                                    <p:animEffect transition="in" filter="fade">
                                      <p:cBhvr>
                                        <p:cTn id="53" dur="500"/>
                                        <p:tgtEl>
                                          <p:spTgt spid="170"/>
                                        </p:tgtEl>
                                      </p:cBhvr>
                                    </p:animEffect>
                                  </p:childTnLst>
                                </p:cTn>
                              </p:par>
                            </p:childTnLst>
                          </p:cTn>
                        </p:par>
                        <p:par>
                          <p:cTn id="54" fill="hold">
                            <p:stCondLst>
                              <p:cond delay="2399"/>
                            </p:stCondLst>
                            <p:childTnLst>
                              <p:par>
                                <p:cTn id="55" presetID="22" presetClass="entr" presetSubtype="1" fill="hold" grpId="0" nodeType="afterEffect">
                                  <p:stCondLst>
                                    <p:cond delay="0"/>
                                  </p:stCondLst>
                                  <p:childTnLst>
                                    <p:set>
                                      <p:cBhvr>
                                        <p:cTn id="56" dur="1" fill="hold">
                                          <p:stCondLst>
                                            <p:cond delay="0"/>
                                          </p:stCondLst>
                                        </p:cTn>
                                        <p:tgtEl>
                                          <p:spTgt spid="171"/>
                                        </p:tgtEl>
                                        <p:attrNameLst>
                                          <p:attrName>style.visibility</p:attrName>
                                        </p:attrNameLst>
                                      </p:cBhvr>
                                      <p:to>
                                        <p:strVal val="visible"/>
                                      </p:to>
                                    </p:set>
                                    <p:animEffect transition="in" filter="wipe(up)">
                                      <p:cBhvr>
                                        <p:cTn id="57" dur="500"/>
                                        <p:tgtEl>
                                          <p:spTgt spid="171"/>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72"/>
                                        </p:tgtEl>
                                        <p:attrNameLst>
                                          <p:attrName>style.visibility</p:attrName>
                                        </p:attrNameLst>
                                      </p:cBhvr>
                                      <p:to>
                                        <p:strVal val="visible"/>
                                      </p:to>
                                    </p:set>
                                    <p:anim calcmode="lin" valueType="num">
                                      <p:cBhvr>
                                        <p:cTn id="60" dur="500" fill="hold"/>
                                        <p:tgtEl>
                                          <p:spTgt spid="172"/>
                                        </p:tgtEl>
                                        <p:attrNameLst>
                                          <p:attrName>ppt_w</p:attrName>
                                        </p:attrNameLst>
                                      </p:cBhvr>
                                      <p:tavLst>
                                        <p:tav tm="0">
                                          <p:val>
                                            <p:fltVal val="0"/>
                                          </p:val>
                                        </p:tav>
                                        <p:tav tm="100000">
                                          <p:val>
                                            <p:strVal val="#ppt_w"/>
                                          </p:val>
                                        </p:tav>
                                      </p:tavLst>
                                    </p:anim>
                                    <p:anim calcmode="lin" valueType="num">
                                      <p:cBhvr>
                                        <p:cTn id="61" dur="500" fill="hold"/>
                                        <p:tgtEl>
                                          <p:spTgt spid="172"/>
                                        </p:tgtEl>
                                        <p:attrNameLst>
                                          <p:attrName>ppt_h</p:attrName>
                                        </p:attrNameLst>
                                      </p:cBhvr>
                                      <p:tavLst>
                                        <p:tav tm="0">
                                          <p:val>
                                            <p:fltVal val="0"/>
                                          </p:val>
                                        </p:tav>
                                        <p:tav tm="100000">
                                          <p:val>
                                            <p:strVal val="#ppt_h"/>
                                          </p:val>
                                        </p:tav>
                                      </p:tavLst>
                                    </p:anim>
                                    <p:anim calcmode="lin" valueType="num">
                                      <p:cBhvr>
                                        <p:cTn id="62" dur="500" fill="hold"/>
                                        <p:tgtEl>
                                          <p:spTgt spid="172"/>
                                        </p:tgtEl>
                                        <p:attrNameLst>
                                          <p:attrName>style.rotation</p:attrName>
                                        </p:attrNameLst>
                                      </p:cBhvr>
                                      <p:tavLst>
                                        <p:tav tm="0">
                                          <p:val>
                                            <p:fltVal val="90"/>
                                          </p:val>
                                        </p:tav>
                                        <p:tav tm="100000">
                                          <p:val>
                                            <p:fltVal val="0"/>
                                          </p:val>
                                        </p:tav>
                                      </p:tavLst>
                                    </p:anim>
                                    <p:animEffect transition="in" filter="fade">
                                      <p:cBhvr>
                                        <p:cTn id="63" dur="500"/>
                                        <p:tgtEl>
                                          <p:spTgt spid="172"/>
                                        </p:tgtEl>
                                      </p:cBhvr>
                                    </p:animEffect>
                                  </p:childTnLst>
                                </p:cTn>
                              </p:par>
                            </p:childTnLst>
                          </p:cTn>
                        </p:par>
                        <p:par>
                          <p:cTn id="64" fill="hold">
                            <p:stCondLst>
                              <p:cond delay="2899"/>
                            </p:stCondLst>
                            <p:childTnLst>
                              <p:par>
                                <p:cTn id="65" presetID="22" presetClass="entr" presetSubtype="1" fill="hold" grpId="0" nodeType="afterEffect">
                                  <p:stCondLst>
                                    <p:cond delay="0"/>
                                  </p:stCondLst>
                                  <p:childTnLst>
                                    <p:set>
                                      <p:cBhvr>
                                        <p:cTn id="66" dur="1" fill="hold">
                                          <p:stCondLst>
                                            <p:cond delay="0"/>
                                          </p:stCondLst>
                                        </p:cTn>
                                        <p:tgtEl>
                                          <p:spTgt spid="173"/>
                                        </p:tgtEl>
                                        <p:attrNameLst>
                                          <p:attrName>style.visibility</p:attrName>
                                        </p:attrNameLst>
                                      </p:cBhvr>
                                      <p:to>
                                        <p:strVal val="visible"/>
                                      </p:to>
                                    </p:set>
                                    <p:animEffect transition="in" filter="wipe(up)">
                                      <p:cBhvr>
                                        <p:cTn id="67" dur="500"/>
                                        <p:tgtEl>
                                          <p:spTgt spid="173"/>
                                        </p:tgtEl>
                                      </p:cBhvr>
                                    </p:animEffect>
                                  </p:childTnLst>
                                </p:cTn>
                              </p:par>
                            </p:childTnLst>
                          </p:cTn>
                        </p:par>
                        <p:par>
                          <p:cTn id="68" fill="hold">
                            <p:stCondLst>
                              <p:cond delay="3399"/>
                            </p:stCondLst>
                            <p:childTnLst>
                              <p:par>
                                <p:cTn id="69" presetID="53" presetClass="entr" presetSubtype="16" fill="hold" grpId="0" nodeType="afterEffect">
                                  <p:stCondLst>
                                    <p:cond delay="0"/>
                                  </p:stCondLst>
                                  <p:childTnLst>
                                    <p:set>
                                      <p:cBhvr>
                                        <p:cTn id="70" dur="1" fill="hold">
                                          <p:stCondLst>
                                            <p:cond delay="0"/>
                                          </p:stCondLst>
                                        </p:cTn>
                                        <p:tgtEl>
                                          <p:spTgt spid="174"/>
                                        </p:tgtEl>
                                        <p:attrNameLst>
                                          <p:attrName>style.visibility</p:attrName>
                                        </p:attrNameLst>
                                      </p:cBhvr>
                                      <p:to>
                                        <p:strVal val="visible"/>
                                      </p:to>
                                    </p:set>
                                    <p:anim calcmode="lin" valueType="num">
                                      <p:cBhvr>
                                        <p:cTn id="71" dur="500" fill="hold"/>
                                        <p:tgtEl>
                                          <p:spTgt spid="174"/>
                                        </p:tgtEl>
                                        <p:attrNameLst>
                                          <p:attrName>ppt_w</p:attrName>
                                        </p:attrNameLst>
                                      </p:cBhvr>
                                      <p:tavLst>
                                        <p:tav tm="0">
                                          <p:val>
                                            <p:fltVal val="0"/>
                                          </p:val>
                                        </p:tav>
                                        <p:tav tm="100000">
                                          <p:val>
                                            <p:strVal val="#ppt_w"/>
                                          </p:val>
                                        </p:tav>
                                      </p:tavLst>
                                    </p:anim>
                                    <p:anim calcmode="lin" valueType="num">
                                      <p:cBhvr>
                                        <p:cTn id="72" dur="500" fill="hold"/>
                                        <p:tgtEl>
                                          <p:spTgt spid="174"/>
                                        </p:tgtEl>
                                        <p:attrNameLst>
                                          <p:attrName>ppt_h</p:attrName>
                                        </p:attrNameLst>
                                      </p:cBhvr>
                                      <p:tavLst>
                                        <p:tav tm="0">
                                          <p:val>
                                            <p:fltVal val="0"/>
                                          </p:val>
                                        </p:tav>
                                        <p:tav tm="100000">
                                          <p:val>
                                            <p:strVal val="#ppt_h"/>
                                          </p:val>
                                        </p:tav>
                                      </p:tavLst>
                                    </p:anim>
                                    <p:animEffect transition="in" filter="fade">
                                      <p:cBhvr>
                                        <p:cTn id="73" dur="500"/>
                                        <p:tgtEl>
                                          <p:spTgt spid="174"/>
                                        </p:tgtEl>
                                      </p:cBhvr>
                                    </p:animEffect>
                                  </p:childTnLst>
                                </p:cTn>
                              </p:par>
                            </p:childTnLst>
                          </p:cTn>
                        </p:par>
                        <p:par>
                          <p:cTn id="74" fill="hold">
                            <p:stCondLst>
                              <p:cond delay="3899"/>
                            </p:stCondLst>
                            <p:childTnLst>
                              <p:par>
                                <p:cTn id="75" presetID="53" presetClass="entr" presetSubtype="16" fill="hold" grpId="0" nodeType="afterEffect">
                                  <p:stCondLst>
                                    <p:cond delay="0"/>
                                  </p:stCondLst>
                                  <p:childTnLst>
                                    <p:set>
                                      <p:cBhvr>
                                        <p:cTn id="76" dur="1" fill="hold">
                                          <p:stCondLst>
                                            <p:cond delay="0"/>
                                          </p:stCondLst>
                                        </p:cTn>
                                        <p:tgtEl>
                                          <p:spTgt spid="175"/>
                                        </p:tgtEl>
                                        <p:attrNameLst>
                                          <p:attrName>style.visibility</p:attrName>
                                        </p:attrNameLst>
                                      </p:cBhvr>
                                      <p:to>
                                        <p:strVal val="visible"/>
                                      </p:to>
                                    </p:set>
                                    <p:anim calcmode="lin" valueType="num">
                                      <p:cBhvr>
                                        <p:cTn id="77" dur="500" fill="hold"/>
                                        <p:tgtEl>
                                          <p:spTgt spid="175"/>
                                        </p:tgtEl>
                                        <p:attrNameLst>
                                          <p:attrName>ppt_w</p:attrName>
                                        </p:attrNameLst>
                                      </p:cBhvr>
                                      <p:tavLst>
                                        <p:tav tm="0">
                                          <p:val>
                                            <p:fltVal val="0"/>
                                          </p:val>
                                        </p:tav>
                                        <p:tav tm="100000">
                                          <p:val>
                                            <p:strVal val="#ppt_w"/>
                                          </p:val>
                                        </p:tav>
                                      </p:tavLst>
                                    </p:anim>
                                    <p:anim calcmode="lin" valueType="num">
                                      <p:cBhvr>
                                        <p:cTn id="78" dur="500" fill="hold"/>
                                        <p:tgtEl>
                                          <p:spTgt spid="175"/>
                                        </p:tgtEl>
                                        <p:attrNameLst>
                                          <p:attrName>ppt_h</p:attrName>
                                        </p:attrNameLst>
                                      </p:cBhvr>
                                      <p:tavLst>
                                        <p:tav tm="0">
                                          <p:val>
                                            <p:fltVal val="0"/>
                                          </p:val>
                                        </p:tav>
                                        <p:tav tm="100000">
                                          <p:val>
                                            <p:strVal val="#ppt_h"/>
                                          </p:val>
                                        </p:tav>
                                      </p:tavLst>
                                    </p:anim>
                                    <p:animEffect transition="in" filter="fade">
                                      <p:cBhvr>
                                        <p:cTn id="79" dur="500"/>
                                        <p:tgtEl>
                                          <p:spTgt spid="175"/>
                                        </p:tgtEl>
                                      </p:cBhvr>
                                    </p:animEffect>
                                  </p:childTnLst>
                                </p:cTn>
                              </p:par>
                            </p:childTnLst>
                          </p:cTn>
                        </p:par>
                        <p:par>
                          <p:cTn id="80" fill="hold">
                            <p:stCondLst>
                              <p:cond delay="4399"/>
                            </p:stCondLst>
                            <p:childTnLst>
                              <p:par>
                                <p:cTn id="81" presetID="53" presetClass="entr" presetSubtype="16" fill="hold" grpId="0" nodeType="afterEffect">
                                  <p:stCondLst>
                                    <p:cond delay="0"/>
                                  </p:stCondLst>
                                  <p:childTnLst>
                                    <p:set>
                                      <p:cBhvr>
                                        <p:cTn id="82" dur="1" fill="hold">
                                          <p:stCondLst>
                                            <p:cond delay="0"/>
                                          </p:stCondLst>
                                        </p:cTn>
                                        <p:tgtEl>
                                          <p:spTgt spid="176"/>
                                        </p:tgtEl>
                                        <p:attrNameLst>
                                          <p:attrName>style.visibility</p:attrName>
                                        </p:attrNameLst>
                                      </p:cBhvr>
                                      <p:to>
                                        <p:strVal val="visible"/>
                                      </p:to>
                                    </p:set>
                                    <p:anim calcmode="lin" valueType="num">
                                      <p:cBhvr>
                                        <p:cTn id="83" dur="500" fill="hold"/>
                                        <p:tgtEl>
                                          <p:spTgt spid="176"/>
                                        </p:tgtEl>
                                        <p:attrNameLst>
                                          <p:attrName>ppt_w</p:attrName>
                                        </p:attrNameLst>
                                      </p:cBhvr>
                                      <p:tavLst>
                                        <p:tav tm="0">
                                          <p:val>
                                            <p:fltVal val="0"/>
                                          </p:val>
                                        </p:tav>
                                        <p:tav tm="100000">
                                          <p:val>
                                            <p:strVal val="#ppt_w"/>
                                          </p:val>
                                        </p:tav>
                                      </p:tavLst>
                                    </p:anim>
                                    <p:anim calcmode="lin" valueType="num">
                                      <p:cBhvr>
                                        <p:cTn id="84" dur="500" fill="hold"/>
                                        <p:tgtEl>
                                          <p:spTgt spid="176"/>
                                        </p:tgtEl>
                                        <p:attrNameLst>
                                          <p:attrName>ppt_h</p:attrName>
                                        </p:attrNameLst>
                                      </p:cBhvr>
                                      <p:tavLst>
                                        <p:tav tm="0">
                                          <p:val>
                                            <p:fltVal val="0"/>
                                          </p:val>
                                        </p:tav>
                                        <p:tav tm="100000">
                                          <p:val>
                                            <p:strVal val="#ppt_h"/>
                                          </p:val>
                                        </p:tav>
                                      </p:tavLst>
                                    </p:anim>
                                    <p:animEffect transition="in" filter="fade">
                                      <p:cBhvr>
                                        <p:cTn id="85"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10" grpId="0"/>
      <p:bldP spid="168" grpId="0"/>
      <p:bldP spid="169" grpId="0"/>
      <p:bldP spid="170" grpId="0"/>
      <p:bldP spid="171" grpId="0"/>
      <p:bldP spid="172" grpId="0"/>
      <p:bldP spid="173" grpId="0"/>
      <p:bldP spid="174" grpId="0" animBg="1"/>
      <p:bldP spid="175" grpId="0" animBg="1"/>
      <p:bldP spid="1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124" name="Rectangle 6"/>
          <p:cNvSpPr>
            <a:spLocks noChangeArrowheads="1"/>
          </p:cNvSpPr>
          <p:nvPr/>
        </p:nvSpPr>
        <p:spPr bwMode="auto">
          <a:xfrm>
            <a:off x="5522913" y="981075"/>
            <a:ext cx="2684463" cy="1682750"/>
          </a:xfrm>
          <a:prstGeom prst="rect">
            <a:avLst/>
          </a:pr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125" name="Rectangle 7"/>
          <p:cNvSpPr/>
          <p:nvPr/>
        </p:nvSpPr>
        <p:spPr>
          <a:xfrm>
            <a:off x="8348663" y="981075"/>
            <a:ext cx="2686050" cy="1682750"/>
          </a:xfrm>
          <a:prstGeom prst="rect">
            <a:avLst/>
          </a:prstGeom>
          <a:blipFill rotWithShape="1">
            <a:blip r:embed="rId1"/>
            <a:stretch>
              <a:fillRect/>
            </a:stretch>
          </a:blip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126" name="Rectangle 8"/>
          <p:cNvSpPr/>
          <p:nvPr/>
        </p:nvSpPr>
        <p:spPr>
          <a:xfrm>
            <a:off x="5522913" y="2797175"/>
            <a:ext cx="2684462" cy="1682750"/>
          </a:xfrm>
          <a:prstGeom prst="rect">
            <a:avLst/>
          </a:prstGeom>
          <a:blipFill rotWithShape="1">
            <a:blip r:embed="rId2"/>
            <a:stretch>
              <a:fillRect/>
            </a:stretch>
          </a:blip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127" name="Rectangle 9"/>
          <p:cNvSpPr/>
          <p:nvPr/>
        </p:nvSpPr>
        <p:spPr>
          <a:xfrm>
            <a:off x="8348663" y="2797175"/>
            <a:ext cx="2686050" cy="1682750"/>
          </a:xfrm>
          <a:prstGeom prst="rect">
            <a:avLst/>
          </a:prstGeom>
          <a:solidFill>
            <a:schemeClr val="bg2"/>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128" name="Rectangle 10"/>
          <p:cNvSpPr/>
          <p:nvPr/>
        </p:nvSpPr>
        <p:spPr>
          <a:xfrm>
            <a:off x="5522913" y="4629150"/>
            <a:ext cx="2684462" cy="1682750"/>
          </a:xfrm>
          <a:prstGeom prst="rect">
            <a:avLst/>
          </a:prstGeom>
          <a:solidFill>
            <a:schemeClr val="tx2"/>
          </a:solidFill>
          <a:ln w="9525">
            <a:noFill/>
          </a:ln>
        </p:spPr>
        <p:txBody>
          <a:bodyPr/>
          <a:lstStyle/>
          <a:p>
            <a:endParaRPr lang="zh-CN" altLang="en-US" dirty="0">
              <a:solidFill>
                <a:schemeClr val="accent2"/>
              </a:solidFill>
              <a:latin typeface="Arial" panose="020B0604020202020204" pitchFamily="34" charset="0"/>
              <a:ea typeface="宋体" panose="02010600030101010101" pitchFamily="2" charset="-122"/>
            </a:endParaRPr>
          </a:p>
        </p:txBody>
      </p:sp>
      <p:sp>
        <p:nvSpPr>
          <p:cNvPr id="129" name="Rectangle 11"/>
          <p:cNvSpPr>
            <a:spLocks noChangeArrowheads="1"/>
          </p:cNvSpPr>
          <p:nvPr/>
        </p:nvSpPr>
        <p:spPr bwMode="auto">
          <a:xfrm>
            <a:off x="8348663" y="4629150"/>
            <a:ext cx="2686050" cy="1682750"/>
          </a:xfrm>
          <a:prstGeom prst="rect">
            <a:avLst/>
          </a:prstGeom>
          <a:blipFill>
            <a:blip r:embed="rId3"/>
            <a:stretch>
              <a:fillRect/>
            </a:stretch>
          </a:blipFill>
          <a:ln>
            <a:solidFill>
              <a:schemeClr val="accent2">
                <a:lumMod val="75000"/>
              </a:schemeClr>
            </a:solid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130" name="TextBox 129"/>
          <p:cNvSpPr txBox="1"/>
          <p:nvPr/>
        </p:nvSpPr>
        <p:spPr>
          <a:xfrm>
            <a:off x="5651500" y="1055688"/>
            <a:ext cx="1382713" cy="8604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en-US" altLang="zh-CN" sz="5000" b="1" kern="1200" cap="none" spc="0" normalizeH="0" baseline="0" noProof="0" dirty="0" smtClean="0">
                <a:solidFill>
                  <a:schemeClr val="accent2"/>
                </a:solidFill>
                <a:latin typeface="+mn-ea"/>
                <a:ea typeface="+mn-ea"/>
                <a:cs typeface="+mn-cs"/>
              </a:rPr>
              <a:t>01</a:t>
            </a:r>
            <a:endParaRPr kumimoji="0" lang="zh-CN" altLang="en-US" sz="5000" b="1" kern="1200" cap="none" spc="0" normalizeH="0" baseline="0" noProof="0" dirty="0">
              <a:solidFill>
                <a:schemeClr val="accent2"/>
              </a:solidFill>
              <a:latin typeface="+mn-ea"/>
              <a:ea typeface="+mn-ea"/>
              <a:cs typeface="+mn-cs"/>
            </a:endParaRPr>
          </a:p>
        </p:txBody>
      </p:sp>
      <p:sp>
        <p:nvSpPr>
          <p:cNvPr id="131" name="TextBox 130"/>
          <p:cNvSpPr txBox="1"/>
          <p:nvPr/>
        </p:nvSpPr>
        <p:spPr>
          <a:xfrm>
            <a:off x="5640388" y="1835150"/>
            <a:ext cx="2449513" cy="7080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000" kern="1200" cap="none" spc="0" normalizeH="0" baseline="0" noProof="0" dirty="0" smtClean="0">
                <a:solidFill>
                  <a:schemeClr val="accent2"/>
                </a:solidFill>
                <a:latin typeface="+mn-ea"/>
                <a:ea typeface="+mn-ea"/>
                <a:cs typeface="+mn-cs"/>
              </a:rPr>
              <a:t>这里输入图片的说明性文本</a:t>
            </a:r>
            <a:endParaRPr kumimoji="0" lang="en-US" altLang="zh-CN" sz="2000" kern="1200" cap="none" spc="0" normalizeH="0" baseline="0" noProof="0" dirty="0" smtClean="0">
              <a:solidFill>
                <a:schemeClr val="accent2"/>
              </a:solidFill>
              <a:latin typeface="+mn-ea"/>
              <a:ea typeface="+mn-ea"/>
              <a:cs typeface="+mn-cs"/>
            </a:endParaRPr>
          </a:p>
        </p:txBody>
      </p:sp>
      <p:sp>
        <p:nvSpPr>
          <p:cNvPr id="132" name="TextBox 131"/>
          <p:cNvSpPr txBox="1"/>
          <p:nvPr/>
        </p:nvSpPr>
        <p:spPr>
          <a:xfrm>
            <a:off x="8474075" y="2900363"/>
            <a:ext cx="1382713" cy="8604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en-US" altLang="zh-CN" sz="5000" b="1" kern="1200" cap="none" spc="0" normalizeH="0" baseline="0" noProof="0" dirty="0" smtClean="0">
                <a:solidFill>
                  <a:schemeClr val="accent2"/>
                </a:solidFill>
                <a:latin typeface="+mn-ea"/>
                <a:ea typeface="+mn-ea"/>
                <a:cs typeface="+mn-cs"/>
              </a:rPr>
              <a:t>02</a:t>
            </a:r>
            <a:endParaRPr kumimoji="0" lang="zh-CN" altLang="en-US" sz="5000" b="1" kern="1200" cap="none" spc="0" normalizeH="0" baseline="0" noProof="0" dirty="0">
              <a:solidFill>
                <a:schemeClr val="accent2"/>
              </a:solidFill>
              <a:latin typeface="+mn-ea"/>
              <a:ea typeface="+mn-ea"/>
              <a:cs typeface="+mn-cs"/>
            </a:endParaRPr>
          </a:p>
        </p:txBody>
      </p:sp>
      <p:sp>
        <p:nvSpPr>
          <p:cNvPr id="133" name="TextBox 132"/>
          <p:cNvSpPr txBox="1"/>
          <p:nvPr/>
        </p:nvSpPr>
        <p:spPr>
          <a:xfrm>
            <a:off x="8462963" y="3679825"/>
            <a:ext cx="2447925" cy="7080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000" kern="1200" cap="none" spc="0" normalizeH="0" baseline="0" noProof="0" dirty="0" smtClean="0">
                <a:solidFill>
                  <a:schemeClr val="accent2"/>
                </a:solidFill>
                <a:latin typeface="+mn-ea"/>
                <a:ea typeface="+mn-ea"/>
                <a:cs typeface="+mn-cs"/>
              </a:rPr>
              <a:t>这里输入图片的说明性文本</a:t>
            </a:r>
            <a:endParaRPr kumimoji="0" lang="en-US" altLang="zh-CN" sz="2000" kern="1200" cap="none" spc="0" normalizeH="0" baseline="0" noProof="0" dirty="0" smtClean="0">
              <a:solidFill>
                <a:schemeClr val="accent2"/>
              </a:solidFill>
              <a:latin typeface="+mn-ea"/>
              <a:ea typeface="+mn-ea"/>
              <a:cs typeface="+mn-cs"/>
            </a:endParaRPr>
          </a:p>
        </p:txBody>
      </p:sp>
      <p:sp>
        <p:nvSpPr>
          <p:cNvPr id="134" name="TextBox 133"/>
          <p:cNvSpPr txBox="1"/>
          <p:nvPr/>
        </p:nvSpPr>
        <p:spPr>
          <a:xfrm>
            <a:off x="5667375" y="4775200"/>
            <a:ext cx="1382713" cy="8620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en-US" altLang="zh-CN" sz="5000" b="1" kern="1200" cap="none" spc="0" normalizeH="0" baseline="0" noProof="0" dirty="0" smtClean="0">
                <a:solidFill>
                  <a:schemeClr val="accent2"/>
                </a:solidFill>
                <a:latin typeface="+mn-ea"/>
                <a:ea typeface="+mn-ea"/>
                <a:cs typeface="+mn-cs"/>
              </a:rPr>
              <a:t>03</a:t>
            </a:r>
            <a:endParaRPr kumimoji="0" lang="zh-CN" altLang="en-US" sz="5000" b="1" kern="1200" cap="none" spc="0" normalizeH="0" baseline="0" noProof="0" dirty="0">
              <a:solidFill>
                <a:schemeClr val="accent2"/>
              </a:solidFill>
              <a:latin typeface="+mn-ea"/>
              <a:ea typeface="+mn-ea"/>
              <a:cs typeface="+mn-cs"/>
            </a:endParaRPr>
          </a:p>
        </p:txBody>
      </p:sp>
      <p:sp>
        <p:nvSpPr>
          <p:cNvPr id="135" name="TextBox 134"/>
          <p:cNvSpPr txBox="1"/>
          <p:nvPr/>
        </p:nvSpPr>
        <p:spPr>
          <a:xfrm>
            <a:off x="5656263" y="5556250"/>
            <a:ext cx="2449513" cy="7080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000" kern="1200" cap="none" spc="0" normalizeH="0" baseline="0" noProof="0" dirty="0" smtClean="0">
                <a:solidFill>
                  <a:schemeClr val="accent2"/>
                </a:solidFill>
                <a:latin typeface="+mn-ea"/>
                <a:ea typeface="+mn-ea"/>
                <a:cs typeface="+mn-cs"/>
              </a:rPr>
              <a:t>这里输入图片的说明性文本</a:t>
            </a:r>
            <a:endParaRPr kumimoji="0" lang="en-US" altLang="zh-CN" sz="2000" kern="1200" cap="none" spc="0" normalizeH="0" baseline="0" noProof="0" dirty="0" smtClean="0">
              <a:solidFill>
                <a:schemeClr val="accent2"/>
              </a:solidFill>
              <a:latin typeface="+mn-ea"/>
              <a:ea typeface="+mn-ea"/>
              <a:cs typeface="+mn-cs"/>
            </a:endParaRPr>
          </a:p>
        </p:txBody>
      </p:sp>
      <p:sp>
        <p:nvSpPr>
          <p:cNvPr id="136" name="TextBox 135"/>
          <p:cNvSpPr txBox="1"/>
          <p:nvPr/>
        </p:nvSpPr>
        <p:spPr>
          <a:xfrm>
            <a:off x="663575" y="1236663"/>
            <a:ext cx="1760538" cy="43180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200" b="1" kern="1200" cap="none" spc="0" normalizeH="0" baseline="0" noProof="0" dirty="0" smtClean="0">
                <a:solidFill>
                  <a:schemeClr val="accent3"/>
                </a:solidFill>
                <a:latin typeface="+mn-ea"/>
                <a:ea typeface="+mn-ea"/>
                <a:cs typeface="+mn-cs"/>
              </a:rPr>
              <a:t>添加标题</a:t>
            </a:r>
            <a:endParaRPr kumimoji="0" lang="en-US" altLang="zh-CN" sz="2200" b="1" kern="1200" cap="none" spc="0" normalizeH="0" baseline="0" noProof="0" dirty="0" smtClean="0">
              <a:solidFill>
                <a:schemeClr val="accent3"/>
              </a:solidFill>
              <a:latin typeface="+mn-ea"/>
              <a:ea typeface="+mn-ea"/>
              <a:cs typeface="+mn-cs"/>
            </a:endParaRPr>
          </a:p>
        </p:txBody>
      </p:sp>
      <p:sp>
        <p:nvSpPr>
          <p:cNvPr id="137" name="TextBox 136"/>
          <p:cNvSpPr txBox="1"/>
          <p:nvPr/>
        </p:nvSpPr>
        <p:spPr>
          <a:xfrm>
            <a:off x="708025" y="1685925"/>
            <a:ext cx="4333875" cy="1322388"/>
          </a:xfrm>
          <a:prstGeom prst="rect">
            <a:avLst/>
          </a:prstGeom>
          <a:noFill/>
        </p:spPr>
        <p:txBody>
          <a:bodyPr wrap="square" rtlCol="0">
            <a:spAutoFit/>
          </a:bodyPr>
          <a:lstStyle/>
          <a:p>
            <a:pPr marR="0" algn="just" defTabSz="914400">
              <a:buClrTx/>
              <a:buSzTx/>
              <a:buFont typeface="Arial" panose="020B0604020202020204" pitchFamily="34" charset="0"/>
              <a:buNone/>
              <a:defRPr/>
            </a:pPr>
            <a:r>
              <a:rPr kumimoji="0" lang="zh-CN" altLang="en-US" sz="2000" kern="1200" cap="none" spc="0" normalizeH="0" baseline="0" noProof="0" dirty="0" smtClean="0">
                <a:solidFill>
                  <a:schemeClr val="accent3"/>
                </a:solidFill>
                <a:latin typeface="+mn-ea"/>
                <a:ea typeface="+mn-ea"/>
                <a:cs typeface="+mn-cs"/>
              </a:rPr>
              <a:t>右面的</a:t>
            </a:r>
            <a:r>
              <a:rPr kumimoji="0" lang="zh-CN" altLang="en-US" sz="2000" kern="1200" cap="none" spc="0" normalizeH="0" baseline="0" noProof="0" dirty="0">
                <a:solidFill>
                  <a:schemeClr val="accent3"/>
                </a:solidFill>
                <a:latin typeface="+mn-ea"/>
                <a:ea typeface="+mn-ea"/>
                <a:cs typeface="+mn-cs"/>
              </a:rPr>
              <a:t>图片可自行更换，动画效果不变，方法是对图片点右键</a:t>
            </a:r>
            <a:r>
              <a:rPr kumimoji="0" lang="en-US" altLang="zh-CN" sz="2000" kern="1200" cap="none" spc="0" normalizeH="0" baseline="0" noProof="0" dirty="0">
                <a:solidFill>
                  <a:schemeClr val="accent3"/>
                </a:solidFill>
                <a:latin typeface="+mn-ea"/>
                <a:ea typeface="+mn-ea"/>
                <a:cs typeface="+mn-cs"/>
              </a:rPr>
              <a:t>-&gt;</a:t>
            </a:r>
            <a:r>
              <a:rPr kumimoji="0" lang="zh-CN" altLang="en-US" sz="2000" kern="1200" cap="none" spc="0" normalizeH="0" baseline="0" noProof="0" dirty="0">
                <a:solidFill>
                  <a:schemeClr val="accent3"/>
                </a:solidFill>
                <a:latin typeface="+mn-ea"/>
                <a:ea typeface="+mn-ea"/>
                <a:cs typeface="+mn-cs"/>
              </a:rPr>
              <a:t>设置对象格式</a:t>
            </a:r>
            <a:r>
              <a:rPr kumimoji="0" lang="en-US" altLang="zh-CN" sz="2000" kern="1200" cap="none" spc="0" normalizeH="0" baseline="0" noProof="0" dirty="0">
                <a:solidFill>
                  <a:schemeClr val="accent3"/>
                </a:solidFill>
                <a:latin typeface="+mn-ea"/>
                <a:ea typeface="+mn-ea"/>
                <a:cs typeface="+mn-cs"/>
              </a:rPr>
              <a:t>-&gt;</a:t>
            </a:r>
            <a:r>
              <a:rPr kumimoji="0" lang="zh-CN" altLang="en-US" sz="2000" kern="1200" cap="none" spc="0" normalizeH="0" baseline="0" noProof="0" dirty="0">
                <a:solidFill>
                  <a:schemeClr val="accent3"/>
                </a:solidFill>
                <a:latin typeface="+mn-ea"/>
                <a:ea typeface="+mn-ea"/>
                <a:cs typeface="+mn-cs"/>
              </a:rPr>
              <a:t>填充</a:t>
            </a:r>
            <a:r>
              <a:rPr kumimoji="0" lang="en-US" altLang="zh-CN" sz="2000" kern="1200" cap="none" spc="0" normalizeH="0" baseline="0" noProof="0" dirty="0">
                <a:solidFill>
                  <a:schemeClr val="accent3"/>
                </a:solidFill>
                <a:latin typeface="+mn-ea"/>
                <a:ea typeface="+mn-ea"/>
                <a:cs typeface="+mn-cs"/>
              </a:rPr>
              <a:t>-&gt;</a:t>
            </a:r>
            <a:r>
              <a:rPr kumimoji="0" lang="zh-CN" altLang="en-US" sz="2000" kern="1200" cap="none" spc="0" normalizeH="0" baseline="0" noProof="0" dirty="0">
                <a:solidFill>
                  <a:schemeClr val="accent3"/>
                </a:solidFill>
                <a:latin typeface="+mn-ea"/>
                <a:ea typeface="+mn-ea"/>
                <a:cs typeface="+mn-cs"/>
              </a:rPr>
              <a:t>填充效果</a:t>
            </a:r>
            <a:r>
              <a:rPr kumimoji="0" lang="en-US" altLang="zh-CN" sz="2000" kern="1200" cap="none" spc="0" normalizeH="0" baseline="0" noProof="0" dirty="0">
                <a:solidFill>
                  <a:schemeClr val="accent3"/>
                </a:solidFill>
                <a:latin typeface="+mn-ea"/>
                <a:ea typeface="+mn-ea"/>
                <a:cs typeface="+mn-cs"/>
              </a:rPr>
              <a:t>-&gt;</a:t>
            </a:r>
            <a:r>
              <a:rPr kumimoji="0" lang="zh-CN" altLang="en-US" sz="2000" kern="1200" cap="none" spc="0" normalizeH="0" baseline="0" noProof="0" dirty="0">
                <a:solidFill>
                  <a:schemeClr val="accent3"/>
                </a:solidFill>
                <a:latin typeface="+mn-ea"/>
                <a:ea typeface="+mn-ea"/>
                <a:cs typeface="+mn-cs"/>
              </a:rPr>
              <a:t>图片，选择事先准备好的图片即可。</a:t>
            </a:r>
            <a:endParaRPr kumimoji="0" lang="zh-CN" altLang="en-US" sz="2000" kern="1200" cap="none" spc="0" normalizeH="0" baseline="0" noProof="0" dirty="0">
              <a:solidFill>
                <a:schemeClr val="accent3"/>
              </a:solidFill>
              <a:latin typeface="+mn-ea"/>
              <a:ea typeface="+mn-ea"/>
              <a:cs typeface="+mn-cs"/>
            </a:endParaRPr>
          </a:p>
        </p:txBody>
      </p:sp>
      <p:sp>
        <p:nvSpPr>
          <p:cNvPr id="138" name="TextBox 137"/>
          <p:cNvSpPr txBox="1"/>
          <p:nvPr/>
        </p:nvSpPr>
        <p:spPr>
          <a:xfrm>
            <a:off x="663575" y="3711575"/>
            <a:ext cx="1760538" cy="43180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200" b="1" kern="1200" cap="none" spc="0" normalizeH="0" baseline="0" noProof="0" dirty="0" smtClean="0">
                <a:solidFill>
                  <a:schemeClr val="accent3"/>
                </a:solidFill>
                <a:latin typeface="+mn-ea"/>
                <a:ea typeface="+mn-ea"/>
                <a:cs typeface="+mn-cs"/>
              </a:rPr>
              <a:t>添加标题</a:t>
            </a:r>
            <a:endParaRPr kumimoji="0" lang="en-US" altLang="zh-CN" sz="2200" b="1" kern="1200" cap="none" spc="0" normalizeH="0" baseline="0" noProof="0" dirty="0" smtClean="0">
              <a:solidFill>
                <a:schemeClr val="accent3"/>
              </a:solidFill>
              <a:latin typeface="+mn-ea"/>
              <a:ea typeface="+mn-ea"/>
              <a:cs typeface="+mn-cs"/>
            </a:endParaRPr>
          </a:p>
        </p:txBody>
      </p:sp>
      <p:sp>
        <p:nvSpPr>
          <p:cNvPr id="139" name="TextBox 138"/>
          <p:cNvSpPr txBox="1"/>
          <p:nvPr/>
        </p:nvSpPr>
        <p:spPr>
          <a:xfrm>
            <a:off x="708025" y="4160838"/>
            <a:ext cx="4333875" cy="1322388"/>
          </a:xfrm>
          <a:prstGeom prst="rect">
            <a:avLst/>
          </a:prstGeom>
          <a:noFill/>
        </p:spPr>
        <p:txBody>
          <a:bodyPr wrap="square" rtlCol="0">
            <a:spAutoFit/>
          </a:bodyPr>
          <a:lstStyle/>
          <a:p>
            <a:pPr marR="0" algn="just" defTabSz="914400">
              <a:buClrTx/>
              <a:buSzTx/>
              <a:buFont typeface="Arial" panose="020B0604020202020204" pitchFamily="34" charset="0"/>
              <a:buNone/>
              <a:defRPr/>
            </a:pPr>
            <a:r>
              <a:rPr kumimoji="0" lang="zh-CN" altLang="en-US" sz="2000" kern="1200" cap="none" spc="0" normalizeH="0" baseline="0" noProof="0" dirty="0" smtClean="0">
                <a:solidFill>
                  <a:schemeClr val="accent3"/>
                </a:solidFill>
                <a:latin typeface="+mn-ea"/>
                <a:ea typeface="+mn-ea"/>
                <a:cs typeface="+mn-cs"/>
              </a:rPr>
              <a:t>右面的</a:t>
            </a:r>
            <a:r>
              <a:rPr kumimoji="0" lang="zh-CN" altLang="en-US" sz="2000" kern="1200" cap="none" spc="0" normalizeH="0" baseline="0" noProof="0" dirty="0">
                <a:solidFill>
                  <a:schemeClr val="accent3"/>
                </a:solidFill>
                <a:latin typeface="+mn-ea"/>
                <a:ea typeface="+mn-ea"/>
                <a:cs typeface="+mn-cs"/>
              </a:rPr>
              <a:t>图片可自行更换，动画效果不变，方法是对图片点右键</a:t>
            </a:r>
            <a:r>
              <a:rPr kumimoji="0" lang="en-US" altLang="zh-CN" sz="2000" kern="1200" cap="none" spc="0" normalizeH="0" baseline="0" noProof="0" dirty="0">
                <a:solidFill>
                  <a:schemeClr val="accent3"/>
                </a:solidFill>
                <a:latin typeface="+mn-ea"/>
                <a:ea typeface="+mn-ea"/>
                <a:cs typeface="+mn-cs"/>
              </a:rPr>
              <a:t>-&gt;</a:t>
            </a:r>
            <a:r>
              <a:rPr kumimoji="0" lang="zh-CN" altLang="en-US" sz="2000" kern="1200" cap="none" spc="0" normalizeH="0" baseline="0" noProof="0" dirty="0">
                <a:solidFill>
                  <a:schemeClr val="accent3"/>
                </a:solidFill>
                <a:latin typeface="+mn-ea"/>
                <a:ea typeface="+mn-ea"/>
                <a:cs typeface="+mn-cs"/>
              </a:rPr>
              <a:t>设置对象格式</a:t>
            </a:r>
            <a:r>
              <a:rPr kumimoji="0" lang="en-US" altLang="zh-CN" sz="2000" kern="1200" cap="none" spc="0" normalizeH="0" baseline="0" noProof="0" dirty="0">
                <a:solidFill>
                  <a:schemeClr val="accent3"/>
                </a:solidFill>
                <a:latin typeface="+mn-ea"/>
                <a:ea typeface="+mn-ea"/>
                <a:cs typeface="+mn-cs"/>
              </a:rPr>
              <a:t>-&gt;</a:t>
            </a:r>
            <a:r>
              <a:rPr kumimoji="0" lang="zh-CN" altLang="en-US" sz="2000" kern="1200" cap="none" spc="0" normalizeH="0" baseline="0" noProof="0" dirty="0">
                <a:solidFill>
                  <a:schemeClr val="accent3"/>
                </a:solidFill>
                <a:latin typeface="+mn-ea"/>
                <a:ea typeface="+mn-ea"/>
                <a:cs typeface="+mn-cs"/>
              </a:rPr>
              <a:t>填充</a:t>
            </a:r>
            <a:r>
              <a:rPr kumimoji="0" lang="en-US" altLang="zh-CN" sz="2000" kern="1200" cap="none" spc="0" normalizeH="0" baseline="0" noProof="0" dirty="0">
                <a:solidFill>
                  <a:schemeClr val="accent3"/>
                </a:solidFill>
                <a:latin typeface="+mn-ea"/>
                <a:ea typeface="+mn-ea"/>
                <a:cs typeface="+mn-cs"/>
              </a:rPr>
              <a:t>-&gt;</a:t>
            </a:r>
            <a:r>
              <a:rPr kumimoji="0" lang="zh-CN" altLang="en-US" sz="2000" kern="1200" cap="none" spc="0" normalizeH="0" baseline="0" noProof="0" dirty="0">
                <a:solidFill>
                  <a:schemeClr val="accent3"/>
                </a:solidFill>
                <a:latin typeface="+mn-ea"/>
                <a:ea typeface="+mn-ea"/>
                <a:cs typeface="+mn-cs"/>
              </a:rPr>
              <a:t>填充效果</a:t>
            </a:r>
            <a:r>
              <a:rPr kumimoji="0" lang="en-US" altLang="zh-CN" sz="2000" kern="1200" cap="none" spc="0" normalizeH="0" baseline="0" noProof="0" dirty="0">
                <a:solidFill>
                  <a:schemeClr val="accent3"/>
                </a:solidFill>
                <a:latin typeface="+mn-ea"/>
                <a:ea typeface="+mn-ea"/>
                <a:cs typeface="+mn-cs"/>
              </a:rPr>
              <a:t>-&gt;</a:t>
            </a:r>
            <a:r>
              <a:rPr kumimoji="0" lang="zh-CN" altLang="en-US" sz="2000" kern="1200" cap="none" spc="0" normalizeH="0" baseline="0" noProof="0" dirty="0">
                <a:solidFill>
                  <a:schemeClr val="accent3"/>
                </a:solidFill>
                <a:latin typeface="+mn-ea"/>
                <a:ea typeface="+mn-ea"/>
                <a:cs typeface="+mn-cs"/>
              </a:rPr>
              <a:t>图片，选择事先准备好的图片即可。</a:t>
            </a:r>
            <a:endParaRPr kumimoji="0" lang="zh-CN" altLang="en-US" sz="2000" kern="1200" cap="none" spc="0" normalizeH="0" baseline="0" noProof="0" dirty="0">
              <a:solidFill>
                <a:schemeClr val="accent3"/>
              </a:solidFill>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 presetClass="entr" presetSubtype="6" fill="hold" grpId="0" nodeType="afterEffect">
                                  <p:stCondLst>
                                    <p:cond delay="0"/>
                                  </p:stCondLst>
                                  <p:childTnLst>
                                    <p:set>
                                      <p:cBhvr>
                                        <p:cTn id="20" dur="1" fill="hold">
                                          <p:stCondLst>
                                            <p:cond delay="0"/>
                                          </p:stCondLst>
                                        </p:cTn>
                                        <p:tgtEl>
                                          <p:spTgt spid="136"/>
                                        </p:tgtEl>
                                        <p:attrNameLst>
                                          <p:attrName>style.visibility</p:attrName>
                                        </p:attrNameLst>
                                      </p:cBhvr>
                                      <p:to>
                                        <p:strVal val="visible"/>
                                      </p:to>
                                    </p:set>
                                    <p:anim calcmode="lin" valueType="num">
                                      <p:cBhvr additive="base">
                                        <p:cTn id="21" dur="500" fill="hold"/>
                                        <p:tgtEl>
                                          <p:spTgt spid="136"/>
                                        </p:tgtEl>
                                        <p:attrNameLst>
                                          <p:attrName>ppt_x</p:attrName>
                                        </p:attrNameLst>
                                      </p:cBhvr>
                                      <p:tavLst>
                                        <p:tav tm="0">
                                          <p:val>
                                            <p:strVal val="1+#ppt_w/2"/>
                                          </p:val>
                                        </p:tav>
                                        <p:tav tm="100000">
                                          <p:val>
                                            <p:strVal val="#ppt_x"/>
                                          </p:val>
                                        </p:tav>
                                      </p:tavLst>
                                    </p:anim>
                                    <p:anim calcmode="lin" valueType="num">
                                      <p:cBhvr additive="base">
                                        <p:cTn id="22" dur="500" fill="hold"/>
                                        <p:tgtEl>
                                          <p:spTgt spid="13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138"/>
                                        </p:tgtEl>
                                        <p:attrNameLst>
                                          <p:attrName>style.visibility</p:attrName>
                                        </p:attrNameLst>
                                      </p:cBhvr>
                                      <p:to>
                                        <p:strVal val="visible"/>
                                      </p:to>
                                    </p:set>
                                    <p:anim calcmode="lin" valueType="num">
                                      <p:cBhvr additive="base">
                                        <p:cTn id="25" dur="500" fill="hold"/>
                                        <p:tgtEl>
                                          <p:spTgt spid="138"/>
                                        </p:tgtEl>
                                        <p:attrNameLst>
                                          <p:attrName>ppt_x</p:attrName>
                                        </p:attrNameLst>
                                      </p:cBhvr>
                                      <p:tavLst>
                                        <p:tav tm="0">
                                          <p:val>
                                            <p:strVal val="1+#ppt_w/2"/>
                                          </p:val>
                                        </p:tav>
                                        <p:tav tm="100000">
                                          <p:val>
                                            <p:strVal val="#ppt_x"/>
                                          </p:val>
                                        </p:tav>
                                      </p:tavLst>
                                    </p:anim>
                                    <p:anim calcmode="lin" valueType="num">
                                      <p:cBhvr additive="base">
                                        <p:cTn id="26" dur="500" fill="hold"/>
                                        <p:tgtEl>
                                          <p:spTgt spid="138"/>
                                        </p:tgtEl>
                                        <p:attrNameLst>
                                          <p:attrName>ppt_y</p:attrName>
                                        </p:attrNameLst>
                                      </p:cBhvr>
                                      <p:tavLst>
                                        <p:tav tm="0">
                                          <p:val>
                                            <p:strVal val="1+#ppt_h/2"/>
                                          </p:val>
                                        </p:tav>
                                        <p:tav tm="100000">
                                          <p:val>
                                            <p:strVal val="#ppt_y"/>
                                          </p:val>
                                        </p:tav>
                                      </p:tavLst>
                                    </p:anim>
                                  </p:childTnLst>
                                </p:cTn>
                              </p:par>
                            </p:childTnLst>
                          </p:cTn>
                        </p:par>
                        <p:par>
                          <p:cTn id="27" fill="hold">
                            <p:stCondLst>
                              <p:cond delay="1439"/>
                            </p:stCondLst>
                            <p:childTnLst>
                              <p:par>
                                <p:cTn id="28" presetID="22" presetClass="entr" presetSubtype="1" fill="hold" grpId="0" nodeType="afterEffect">
                                  <p:stCondLst>
                                    <p:cond delay="0"/>
                                  </p:stCondLst>
                                  <p:childTnLst>
                                    <p:set>
                                      <p:cBhvr>
                                        <p:cTn id="29" dur="1" fill="hold">
                                          <p:stCondLst>
                                            <p:cond delay="0"/>
                                          </p:stCondLst>
                                        </p:cTn>
                                        <p:tgtEl>
                                          <p:spTgt spid="137"/>
                                        </p:tgtEl>
                                        <p:attrNameLst>
                                          <p:attrName>style.visibility</p:attrName>
                                        </p:attrNameLst>
                                      </p:cBhvr>
                                      <p:to>
                                        <p:strVal val="visible"/>
                                      </p:to>
                                    </p:set>
                                    <p:animEffect transition="in" filter="wipe(up)">
                                      <p:cBhvr>
                                        <p:cTn id="30" dur="500"/>
                                        <p:tgtEl>
                                          <p:spTgt spid="13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39"/>
                                        </p:tgtEl>
                                        <p:attrNameLst>
                                          <p:attrName>style.visibility</p:attrName>
                                        </p:attrNameLst>
                                      </p:cBhvr>
                                      <p:to>
                                        <p:strVal val="visible"/>
                                      </p:to>
                                    </p:set>
                                    <p:animEffect transition="in" filter="wipe(up)">
                                      <p:cBhvr>
                                        <p:cTn id="33" dur="500"/>
                                        <p:tgtEl>
                                          <p:spTgt spid="139"/>
                                        </p:tgtEl>
                                      </p:cBhvr>
                                    </p:animEffect>
                                  </p:childTnLst>
                                </p:cTn>
                              </p:par>
                            </p:childTnLst>
                          </p:cTn>
                        </p:par>
                        <p:par>
                          <p:cTn id="34" fill="hold">
                            <p:stCondLst>
                              <p:cond delay="1939"/>
                            </p:stCondLst>
                            <p:childTnLst>
                              <p:par>
                                <p:cTn id="35" presetID="2" presetClass="entr" presetSubtype="2" fill="hold" grpId="0" nodeType="afterEffect">
                                  <p:stCondLst>
                                    <p:cond delay="0"/>
                                  </p:stCondLst>
                                  <p:childTnLst>
                                    <p:set>
                                      <p:cBhvr>
                                        <p:cTn id="36" dur="1" fill="hold">
                                          <p:stCondLst>
                                            <p:cond delay="0"/>
                                          </p:stCondLst>
                                        </p:cTn>
                                        <p:tgtEl>
                                          <p:spTgt spid="124"/>
                                        </p:tgtEl>
                                        <p:attrNameLst>
                                          <p:attrName>style.visibility</p:attrName>
                                        </p:attrNameLst>
                                      </p:cBhvr>
                                      <p:to>
                                        <p:strVal val="visible"/>
                                      </p:to>
                                    </p:set>
                                    <p:anim calcmode="lin" valueType="num">
                                      <p:cBhvr additive="base">
                                        <p:cTn id="37" dur="500" fill="hold"/>
                                        <p:tgtEl>
                                          <p:spTgt spid="124"/>
                                        </p:tgtEl>
                                        <p:attrNameLst>
                                          <p:attrName>ppt_x</p:attrName>
                                        </p:attrNameLst>
                                      </p:cBhvr>
                                      <p:tavLst>
                                        <p:tav tm="0">
                                          <p:val>
                                            <p:strVal val="1+#ppt_w/2"/>
                                          </p:val>
                                        </p:tav>
                                        <p:tav tm="100000">
                                          <p:val>
                                            <p:strVal val="#ppt_x"/>
                                          </p:val>
                                        </p:tav>
                                      </p:tavLst>
                                    </p:anim>
                                    <p:anim calcmode="lin" valueType="num">
                                      <p:cBhvr additive="base">
                                        <p:cTn id="38" dur="500" fill="hold"/>
                                        <p:tgtEl>
                                          <p:spTgt spid="124"/>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26"/>
                                        </p:tgtEl>
                                        <p:attrNameLst>
                                          <p:attrName>style.visibility</p:attrName>
                                        </p:attrNameLst>
                                      </p:cBhvr>
                                      <p:to>
                                        <p:strVal val="visible"/>
                                      </p:to>
                                    </p:set>
                                    <p:anim calcmode="lin" valueType="num">
                                      <p:cBhvr additive="base">
                                        <p:cTn id="41" dur="500" fill="hold"/>
                                        <p:tgtEl>
                                          <p:spTgt spid="126"/>
                                        </p:tgtEl>
                                        <p:attrNameLst>
                                          <p:attrName>ppt_x</p:attrName>
                                        </p:attrNameLst>
                                      </p:cBhvr>
                                      <p:tavLst>
                                        <p:tav tm="0">
                                          <p:val>
                                            <p:strVal val="1+#ppt_w/2"/>
                                          </p:val>
                                        </p:tav>
                                        <p:tav tm="100000">
                                          <p:val>
                                            <p:strVal val="#ppt_x"/>
                                          </p:val>
                                        </p:tav>
                                      </p:tavLst>
                                    </p:anim>
                                    <p:anim calcmode="lin" valueType="num">
                                      <p:cBhvr additive="base">
                                        <p:cTn id="42" dur="500" fill="hold"/>
                                        <p:tgtEl>
                                          <p:spTgt spid="126"/>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28"/>
                                        </p:tgtEl>
                                        <p:attrNameLst>
                                          <p:attrName>style.visibility</p:attrName>
                                        </p:attrNameLst>
                                      </p:cBhvr>
                                      <p:to>
                                        <p:strVal val="visible"/>
                                      </p:to>
                                    </p:set>
                                    <p:anim calcmode="lin" valueType="num">
                                      <p:cBhvr additive="base">
                                        <p:cTn id="45" dur="500" fill="hold"/>
                                        <p:tgtEl>
                                          <p:spTgt spid="128"/>
                                        </p:tgtEl>
                                        <p:attrNameLst>
                                          <p:attrName>ppt_x</p:attrName>
                                        </p:attrNameLst>
                                      </p:cBhvr>
                                      <p:tavLst>
                                        <p:tav tm="0">
                                          <p:val>
                                            <p:strVal val="1+#ppt_w/2"/>
                                          </p:val>
                                        </p:tav>
                                        <p:tav tm="100000">
                                          <p:val>
                                            <p:strVal val="#ppt_x"/>
                                          </p:val>
                                        </p:tav>
                                      </p:tavLst>
                                    </p:anim>
                                    <p:anim calcmode="lin" valueType="num">
                                      <p:cBhvr additive="base">
                                        <p:cTn id="46" dur="500" fill="hold"/>
                                        <p:tgtEl>
                                          <p:spTgt spid="128"/>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25"/>
                                        </p:tgtEl>
                                        <p:attrNameLst>
                                          <p:attrName>style.visibility</p:attrName>
                                        </p:attrNameLst>
                                      </p:cBhvr>
                                      <p:to>
                                        <p:strVal val="visible"/>
                                      </p:to>
                                    </p:set>
                                    <p:anim calcmode="lin" valueType="num">
                                      <p:cBhvr additive="base">
                                        <p:cTn id="49" dur="500" fill="hold"/>
                                        <p:tgtEl>
                                          <p:spTgt spid="125"/>
                                        </p:tgtEl>
                                        <p:attrNameLst>
                                          <p:attrName>ppt_x</p:attrName>
                                        </p:attrNameLst>
                                      </p:cBhvr>
                                      <p:tavLst>
                                        <p:tav tm="0">
                                          <p:val>
                                            <p:strVal val="0-#ppt_w/2"/>
                                          </p:val>
                                        </p:tav>
                                        <p:tav tm="100000">
                                          <p:val>
                                            <p:strVal val="#ppt_x"/>
                                          </p:val>
                                        </p:tav>
                                      </p:tavLst>
                                    </p:anim>
                                    <p:anim calcmode="lin" valueType="num">
                                      <p:cBhvr additive="base">
                                        <p:cTn id="50" dur="500" fill="hold"/>
                                        <p:tgtEl>
                                          <p:spTgt spid="12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27"/>
                                        </p:tgtEl>
                                        <p:attrNameLst>
                                          <p:attrName>style.visibility</p:attrName>
                                        </p:attrNameLst>
                                      </p:cBhvr>
                                      <p:to>
                                        <p:strVal val="visible"/>
                                      </p:to>
                                    </p:set>
                                    <p:anim calcmode="lin" valueType="num">
                                      <p:cBhvr additive="base">
                                        <p:cTn id="53" dur="500" fill="hold"/>
                                        <p:tgtEl>
                                          <p:spTgt spid="127"/>
                                        </p:tgtEl>
                                        <p:attrNameLst>
                                          <p:attrName>ppt_x</p:attrName>
                                        </p:attrNameLst>
                                      </p:cBhvr>
                                      <p:tavLst>
                                        <p:tav tm="0">
                                          <p:val>
                                            <p:strVal val="0-#ppt_w/2"/>
                                          </p:val>
                                        </p:tav>
                                        <p:tav tm="100000">
                                          <p:val>
                                            <p:strVal val="#ppt_x"/>
                                          </p:val>
                                        </p:tav>
                                      </p:tavLst>
                                    </p:anim>
                                    <p:anim calcmode="lin" valueType="num">
                                      <p:cBhvr additive="base">
                                        <p:cTn id="54" dur="500" fill="hold"/>
                                        <p:tgtEl>
                                          <p:spTgt spid="127"/>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29"/>
                                        </p:tgtEl>
                                        <p:attrNameLst>
                                          <p:attrName>style.visibility</p:attrName>
                                        </p:attrNameLst>
                                      </p:cBhvr>
                                      <p:to>
                                        <p:strVal val="visible"/>
                                      </p:to>
                                    </p:set>
                                    <p:anim calcmode="lin" valueType="num">
                                      <p:cBhvr additive="base">
                                        <p:cTn id="57" dur="500" fill="hold"/>
                                        <p:tgtEl>
                                          <p:spTgt spid="129"/>
                                        </p:tgtEl>
                                        <p:attrNameLst>
                                          <p:attrName>ppt_x</p:attrName>
                                        </p:attrNameLst>
                                      </p:cBhvr>
                                      <p:tavLst>
                                        <p:tav tm="0">
                                          <p:val>
                                            <p:strVal val="0-#ppt_w/2"/>
                                          </p:val>
                                        </p:tav>
                                        <p:tav tm="100000">
                                          <p:val>
                                            <p:strVal val="#ppt_x"/>
                                          </p:val>
                                        </p:tav>
                                      </p:tavLst>
                                    </p:anim>
                                    <p:anim calcmode="lin" valueType="num">
                                      <p:cBhvr additive="base">
                                        <p:cTn id="58" dur="500" fill="hold"/>
                                        <p:tgtEl>
                                          <p:spTgt spid="129"/>
                                        </p:tgtEl>
                                        <p:attrNameLst>
                                          <p:attrName>ppt_y</p:attrName>
                                        </p:attrNameLst>
                                      </p:cBhvr>
                                      <p:tavLst>
                                        <p:tav tm="0">
                                          <p:val>
                                            <p:strVal val="#ppt_y"/>
                                          </p:val>
                                        </p:tav>
                                        <p:tav tm="100000">
                                          <p:val>
                                            <p:strVal val="#ppt_y"/>
                                          </p:val>
                                        </p:tav>
                                      </p:tavLst>
                                    </p:anim>
                                  </p:childTnLst>
                                </p:cTn>
                              </p:par>
                            </p:childTnLst>
                          </p:cTn>
                        </p:par>
                        <p:par>
                          <p:cTn id="59" fill="hold">
                            <p:stCondLst>
                              <p:cond delay="2439"/>
                            </p:stCondLst>
                            <p:childTnLst>
                              <p:par>
                                <p:cTn id="60" presetID="31" presetClass="entr" presetSubtype="0" fill="hold" grpId="0" nodeType="afterEffect">
                                  <p:stCondLst>
                                    <p:cond delay="0"/>
                                  </p:stCondLst>
                                  <p:childTnLst>
                                    <p:set>
                                      <p:cBhvr>
                                        <p:cTn id="61" dur="1" fill="hold">
                                          <p:stCondLst>
                                            <p:cond delay="0"/>
                                          </p:stCondLst>
                                        </p:cTn>
                                        <p:tgtEl>
                                          <p:spTgt spid="130"/>
                                        </p:tgtEl>
                                        <p:attrNameLst>
                                          <p:attrName>style.visibility</p:attrName>
                                        </p:attrNameLst>
                                      </p:cBhvr>
                                      <p:to>
                                        <p:strVal val="visible"/>
                                      </p:to>
                                    </p:set>
                                    <p:anim calcmode="lin" valueType="num">
                                      <p:cBhvr>
                                        <p:cTn id="62" dur="500" fill="hold"/>
                                        <p:tgtEl>
                                          <p:spTgt spid="130"/>
                                        </p:tgtEl>
                                        <p:attrNameLst>
                                          <p:attrName>ppt_w</p:attrName>
                                        </p:attrNameLst>
                                      </p:cBhvr>
                                      <p:tavLst>
                                        <p:tav tm="0">
                                          <p:val>
                                            <p:fltVal val="0"/>
                                          </p:val>
                                        </p:tav>
                                        <p:tav tm="100000">
                                          <p:val>
                                            <p:strVal val="#ppt_w"/>
                                          </p:val>
                                        </p:tav>
                                      </p:tavLst>
                                    </p:anim>
                                    <p:anim calcmode="lin" valueType="num">
                                      <p:cBhvr>
                                        <p:cTn id="63" dur="500" fill="hold"/>
                                        <p:tgtEl>
                                          <p:spTgt spid="130"/>
                                        </p:tgtEl>
                                        <p:attrNameLst>
                                          <p:attrName>ppt_h</p:attrName>
                                        </p:attrNameLst>
                                      </p:cBhvr>
                                      <p:tavLst>
                                        <p:tav tm="0">
                                          <p:val>
                                            <p:fltVal val="0"/>
                                          </p:val>
                                        </p:tav>
                                        <p:tav tm="100000">
                                          <p:val>
                                            <p:strVal val="#ppt_h"/>
                                          </p:val>
                                        </p:tav>
                                      </p:tavLst>
                                    </p:anim>
                                    <p:anim calcmode="lin" valueType="num">
                                      <p:cBhvr>
                                        <p:cTn id="64" dur="500" fill="hold"/>
                                        <p:tgtEl>
                                          <p:spTgt spid="130"/>
                                        </p:tgtEl>
                                        <p:attrNameLst>
                                          <p:attrName>style.rotation</p:attrName>
                                        </p:attrNameLst>
                                      </p:cBhvr>
                                      <p:tavLst>
                                        <p:tav tm="0">
                                          <p:val>
                                            <p:fltVal val="90"/>
                                          </p:val>
                                        </p:tav>
                                        <p:tav tm="100000">
                                          <p:val>
                                            <p:fltVal val="0"/>
                                          </p:val>
                                        </p:tav>
                                      </p:tavLst>
                                    </p:anim>
                                    <p:animEffect transition="in" filter="fade">
                                      <p:cBhvr>
                                        <p:cTn id="65" dur="500"/>
                                        <p:tgtEl>
                                          <p:spTgt spid="130"/>
                                        </p:tgtEl>
                                      </p:cBhvr>
                                    </p:animEffect>
                                  </p:childTnLst>
                                </p:cTn>
                              </p:par>
                            </p:childTnLst>
                          </p:cTn>
                        </p:par>
                        <p:par>
                          <p:cTn id="66" fill="hold">
                            <p:stCondLst>
                              <p:cond delay="2939"/>
                            </p:stCondLst>
                            <p:childTnLst>
                              <p:par>
                                <p:cTn id="67" presetID="22" presetClass="entr" presetSubtype="1" fill="hold" grpId="0" nodeType="afterEffect">
                                  <p:stCondLst>
                                    <p:cond delay="0"/>
                                  </p:stCondLst>
                                  <p:childTnLst>
                                    <p:set>
                                      <p:cBhvr>
                                        <p:cTn id="68" dur="1" fill="hold">
                                          <p:stCondLst>
                                            <p:cond delay="0"/>
                                          </p:stCondLst>
                                        </p:cTn>
                                        <p:tgtEl>
                                          <p:spTgt spid="131"/>
                                        </p:tgtEl>
                                        <p:attrNameLst>
                                          <p:attrName>style.visibility</p:attrName>
                                        </p:attrNameLst>
                                      </p:cBhvr>
                                      <p:to>
                                        <p:strVal val="visible"/>
                                      </p:to>
                                    </p:set>
                                    <p:animEffect transition="in" filter="wipe(up)">
                                      <p:cBhvr>
                                        <p:cTn id="69" dur="500"/>
                                        <p:tgtEl>
                                          <p:spTgt spid="131"/>
                                        </p:tgtEl>
                                      </p:cBhvr>
                                    </p:animEffect>
                                  </p:childTnLst>
                                </p:cTn>
                              </p:par>
                            </p:childTnLst>
                          </p:cTn>
                        </p:par>
                        <p:par>
                          <p:cTn id="70" fill="hold">
                            <p:stCondLst>
                              <p:cond delay="3439"/>
                            </p:stCondLst>
                            <p:childTnLst>
                              <p:par>
                                <p:cTn id="71" presetID="31" presetClass="entr" presetSubtype="0" fill="hold" grpId="0" nodeType="afterEffect">
                                  <p:stCondLst>
                                    <p:cond delay="0"/>
                                  </p:stCondLst>
                                  <p:childTnLst>
                                    <p:set>
                                      <p:cBhvr>
                                        <p:cTn id="72" dur="1" fill="hold">
                                          <p:stCondLst>
                                            <p:cond delay="0"/>
                                          </p:stCondLst>
                                        </p:cTn>
                                        <p:tgtEl>
                                          <p:spTgt spid="132"/>
                                        </p:tgtEl>
                                        <p:attrNameLst>
                                          <p:attrName>style.visibility</p:attrName>
                                        </p:attrNameLst>
                                      </p:cBhvr>
                                      <p:to>
                                        <p:strVal val="visible"/>
                                      </p:to>
                                    </p:set>
                                    <p:anim calcmode="lin" valueType="num">
                                      <p:cBhvr>
                                        <p:cTn id="73" dur="500" fill="hold"/>
                                        <p:tgtEl>
                                          <p:spTgt spid="132"/>
                                        </p:tgtEl>
                                        <p:attrNameLst>
                                          <p:attrName>ppt_w</p:attrName>
                                        </p:attrNameLst>
                                      </p:cBhvr>
                                      <p:tavLst>
                                        <p:tav tm="0">
                                          <p:val>
                                            <p:fltVal val="0"/>
                                          </p:val>
                                        </p:tav>
                                        <p:tav tm="100000">
                                          <p:val>
                                            <p:strVal val="#ppt_w"/>
                                          </p:val>
                                        </p:tav>
                                      </p:tavLst>
                                    </p:anim>
                                    <p:anim calcmode="lin" valueType="num">
                                      <p:cBhvr>
                                        <p:cTn id="74" dur="500" fill="hold"/>
                                        <p:tgtEl>
                                          <p:spTgt spid="132"/>
                                        </p:tgtEl>
                                        <p:attrNameLst>
                                          <p:attrName>ppt_h</p:attrName>
                                        </p:attrNameLst>
                                      </p:cBhvr>
                                      <p:tavLst>
                                        <p:tav tm="0">
                                          <p:val>
                                            <p:fltVal val="0"/>
                                          </p:val>
                                        </p:tav>
                                        <p:tav tm="100000">
                                          <p:val>
                                            <p:strVal val="#ppt_h"/>
                                          </p:val>
                                        </p:tav>
                                      </p:tavLst>
                                    </p:anim>
                                    <p:anim calcmode="lin" valueType="num">
                                      <p:cBhvr>
                                        <p:cTn id="75" dur="500" fill="hold"/>
                                        <p:tgtEl>
                                          <p:spTgt spid="132"/>
                                        </p:tgtEl>
                                        <p:attrNameLst>
                                          <p:attrName>style.rotation</p:attrName>
                                        </p:attrNameLst>
                                      </p:cBhvr>
                                      <p:tavLst>
                                        <p:tav tm="0">
                                          <p:val>
                                            <p:fltVal val="90"/>
                                          </p:val>
                                        </p:tav>
                                        <p:tav tm="100000">
                                          <p:val>
                                            <p:fltVal val="0"/>
                                          </p:val>
                                        </p:tav>
                                      </p:tavLst>
                                    </p:anim>
                                    <p:animEffect transition="in" filter="fade">
                                      <p:cBhvr>
                                        <p:cTn id="76" dur="500"/>
                                        <p:tgtEl>
                                          <p:spTgt spid="132"/>
                                        </p:tgtEl>
                                      </p:cBhvr>
                                    </p:animEffect>
                                  </p:childTnLst>
                                </p:cTn>
                              </p:par>
                            </p:childTnLst>
                          </p:cTn>
                        </p:par>
                        <p:par>
                          <p:cTn id="77" fill="hold">
                            <p:stCondLst>
                              <p:cond delay="3939"/>
                            </p:stCondLst>
                            <p:childTnLst>
                              <p:par>
                                <p:cTn id="78" presetID="22" presetClass="entr" presetSubtype="1" fill="hold" grpId="0" nodeType="afterEffect">
                                  <p:stCondLst>
                                    <p:cond delay="0"/>
                                  </p:stCondLst>
                                  <p:childTnLst>
                                    <p:set>
                                      <p:cBhvr>
                                        <p:cTn id="79" dur="1" fill="hold">
                                          <p:stCondLst>
                                            <p:cond delay="0"/>
                                          </p:stCondLst>
                                        </p:cTn>
                                        <p:tgtEl>
                                          <p:spTgt spid="133"/>
                                        </p:tgtEl>
                                        <p:attrNameLst>
                                          <p:attrName>style.visibility</p:attrName>
                                        </p:attrNameLst>
                                      </p:cBhvr>
                                      <p:to>
                                        <p:strVal val="visible"/>
                                      </p:to>
                                    </p:set>
                                    <p:animEffect transition="in" filter="wipe(up)">
                                      <p:cBhvr>
                                        <p:cTn id="80" dur="500"/>
                                        <p:tgtEl>
                                          <p:spTgt spid="133"/>
                                        </p:tgtEl>
                                      </p:cBhvr>
                                    </p:animEffect>
                                  </p:childTnLst>
                                </p:cTn>
                              </p:par>
                            </p:childTnLst>
                          </p:cTn>
                        </p:par>
                        <p:par>
                          <p:cTn id="81" fill="hold">
                            <p:stCondLst>
                              <p:cond delay="4439"/>
                            </p:stCondLst>
                            <p:childTnLst>
                              <p:par>
                                <p:cTn id="82" presetID="31" presetClass="entr" presetSubtype="0" fill="hold" grpId="0" nodeType="afterEffect">
                                  <p:stCondLst>
                                    <p:cond delay="0"/>
                                  </p:stCondLst>
                                  <p:childTnLst>
                                    <p:set>
                                      <p:cBhvr>
                                        <p:cTn id="83" dur="1" fill="hold">
                                          <p:stCondLst>
                                            <p:cond delay="0"/>
                                          </p:stCondLst>
                                        </p:cTn>
                                        <p:tgtEl>
                                          <p:spTgt spid="134"/>
                                        </p:tgtEl>
                                        <p:attrNameLst>
                                          <p:attrName>style.visibility</p:attrName>
                                        </p:attrNameLst>
                                      </p:cBhvr>
                                      <p:to>
                                        <p:strVal val="visible"/>
                                      </p:to>
                                    </p:set>
                                    <p:anim calcmode="lin" valueType="num">
                                      <p:cBhvr>
                                        <p:cTn id="84" dur="500" fill="hold"/>
                                        <p:tgtEl>
                                          <p:spTgt spid="134"/>
                                        </p:tgtEl>
                                        <p:attrNameLst>
                                          <p:attrName>ppt_w</p:attrName>
                                        </p:attrNameLst>
                                      </p:cBhvr>
                                      <p:tavLst>
                                        <p:tav tm="0">
                                          <p:val>
                                            <p:fltVal val="0"/>
                                          </p:val>
                                        </p:tav>
                                        <p:tav tm="100000">
                                          <p:val>
                                            <p:strVal val="#ppt_w"/>
                                          </p:val>
                                        </p:tav>
                                      </p:tavLst>
                                    </p:anim>
                                    <p:anim calcmode="lin" valueType="num">
                                      <p:cBhvr>
                                        <p:cTn id="85" dur="500" fill="hold"/>
                                        <p:tgtEl>
                                          <p:spTgt spid="134"/>
                                        </p:tgtEl>
                                        <p:attrNameLst>
                                          <p:attrName>ppt_h</p:attrName>
                                        </p:attrNameLst>
                                      </p:cBhvr>
                                      <p:tavLst>
                                        <p:tav tm="0">
                                          <p:val>
                                            <p:fltVal val="0"/>
                                          </p:val>
                                        </p:tav>
                                        <p:tav tm="100000">
                                          <p:val>
                                            <p:strVal val="#ppt_h"/>
                                          </p:val>
                                        </p:tav>
                                      </p:tavLst>
                                    </p:anim>
                                    <p:anim calcmode="lin" valueType="num">
                                      <p:cBhvr>
                                        <p:cTn id="86" dur="500" fill="hold"/>
                                        <p:tgtEl>
                                          <p:spTgt spid="134"/>
                                        </p:tgtEl>
                                        <p:attrNameLst>
                                          <p:attrName>style.rotation</p:attrName>
                                        </p:attrNameLst>
                                      </p:cBhvr>
                                      <p:tavLst>
                                        <p:tav tm="0">
                                          <p:val>
                                            <p:fltVal val="90"/>
                                          </p:val>
                                        </p:tav>
                                        <p:tav tm="100000">
                                          <p:val>
                                            <p:fltVal val="0"/>
                                          </p:val>
                                        </p:tav>
                                      </p:tavLst>
                                    </p:anim>
                                    <p:animEffect transition="in" filter="fade">
                                      <p:cBhvr>
                                        <p:cTn id="87" dur="500"/>
                                        <p:tgtEl>
                                          <p:spTgt spid="134"/>
                                        </p:tgtEl>
                                      </p:cBhvr>
                                    </p:animEffect>
                                  </p:childTnLst>
                                </p:cTn>
                              </p:par>
                            </p:childTnLst>
                          </p:cTn>
                        </p:par>
                        <p:par>
                          <p:cTn id="88" fill="hold">
                            <p:stCondLst>
                              <p:cond delay="4939"/>
                            </p:stCondLst>
                            <p:childTnLst>
                              <p:par>
                                <p:cTn id="89" presetID="22" presetClass="entr" presetSubtype="1" fill="hold" grpId="0" nodeType="afterEffect">
                                  <p:stCondLst>
                                    <p:cond delay="0"/>
                                  </p:stCondLst>
                                  <p:childTnLst>
                                    <p:set>
                                      <p:cBhvr>
                                        <p:cTn id="90" dur="1" fill="hold">
                                          <p:stCondLst>
                                            <p:cond delay="0"/>
                                          </p:stCondLst>
                                        </p:cTn>
                                        <p:tgtEl>
                                          <p:spTgt spid="135"/>
                                        </p:tgtEl>
                                        <p:attrNameLst>
                                          <p:attrName>style.visibility</p:attrName>
                                        </p:attrNameLst>
                                      </p:cBhvr>
                                      <p:to>
                                        <p:strVal val="visible"/>
                                      </p:to>
                                    </p:set>
                                    <p:animEffect transition="in" filter="wipe(up)">
                                      <p:cBhvr>
                                        <p:cTn id="91"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24" grpId="0" animBg="1"/>
      <p:bldP spid="125" grpId="0" animBg="1"/>
      <p:bldP spid="126" grpId="0" animBg="1"/>
      <p:bldP spid="127" grpId="0" animBg="1"/>
      <p:bldP spid="128" grpId="0" animBg="1"/>
      <p:bldP spid="129" grpId="0" animBg="1"/>
      <p:bldP spid="130" grpId="0"/>
      <p:bldP spid="131" grpId="0"/>
      <p:bldP spid="132" grpId="0"/>
      <p:bldP spid="133" grpId="0"/>
      <p:bldP spid="134" grpId="0"/>
      <p:bldP spid="135" grpId="0"/>
      <p:bldP spid="136" grpId="0"/>
      <p:bldP spid="137" grpId="0"/>
      <p:bldP spid="138" grpId="0"/>
      <p:bldP spid="1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Oval 5"/>
          <p:cNvSpPr/>
          <p:nvPr/>
        </p:nvSpPr>
        <p:spPr>
          <a:xfrm>
            <a:off x="1187450" y="1214438"/>
            <a:ext cx="1395413" cy="1377950"/>
          </a:xfrm>
          <a:prstGeom prst="ellipse">
            <a:avLst/>
          </a:prstGeom>
          <a:solidFill>
            <a:schemeClr val="tx1"/>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5" name="Oval 6"/>
          <p:cNvSpPr/>
          <p:nvPr/>
        </p:nvSpPr>
        <p:spPr>
          <a:xfrm>
            <a:off x="1187450" y="4878388"/>
            <a:ext cx="1395413" cy="1377950"/>
          </a:xfrm>
          <a:prstGeom prst="ellipse">
            <a:avLst/>
          </a:prstGeom>
          <a:solidFill>
            <a:schemeClr val="tx2"/>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6" name="TextBox 5"/>
          <p:cNvSpPr txBox="1"/>
          <p:nvPr/>
        </p:nvSpPr>
        <p:spPr>
          <a:xfrm>
            <a:off x="1419225" y="1398588"/>
            <a:ext cx="935038" cy="954087"/>
          </a:xfrm>
          <a:prstGeom prst="rect">
            <a:avLst/>
          </a:prstGeom>
          <a:noFill/>
          <a:ln w="9525">
            <a:noFill/>
          </a:ln>
        </p:spPr>
        <p:txBody>
          <a:bodyPr>
            <a:spAutoFit/>
          </a:bodyPr>
          <a:lstStyle/>
          <a:p>
            <a:r>
              <a:rPr lang="zh-CN" altLang="en-US" sz="2800" b="1" dirty="0">
                <a:solidFill>
                  <a:schemeClr val="accent2"/>
                </a:solidFill>
                <a:latin typeface="微软雅黑" panose="020B0503020204020204" pitchFamily="34" charset="-122"/>
                <a:ea typeface="微软雅黑" panose="020B0503020204020204" pitchFamily="34" charset="-122"/>
              </a:rPr>
              <a:t>标题文字</a:t>
            </a:r>
            <a:endParaRPr lang="en-US" altLang="zh-CN" sz="2800" b="1" dirty="0">
              <a:solidFill>
                <a:schemeClr val="accent2"/>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2609850" y="1460500"/>
            <a:ext cx="4424363" cy="708025"/>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这里输入您的文字内容这里输入您的文字内容这里输入您的文字内容</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8" name="TextBox 7"/>
          <p:cNvSpPr txBox="1"/>
          <p:nvPr/>
        </p:nvSpPr>
        <p:spPr>
          <a:xfrm>
            <a:off x="2609850" y="5213350"/>
            <a:ext cx="4424363" cy="708025"/>
          </a:xfrm>
          <a:prstGeom prst="rect">
            <a:avLst/>
          </a:prstGeom>
          <a:noFill/>
        </p:spPr>
        <p:txBody>
          <a:bodyPr wrap="square">
            <a:spAutoFit/>
          </a:bodyPr>
          <a:lstStyle>
            <a:defPPr>
              <a:defRPr lang="zh-CN"/>
            </a:defPPr>
            <a:lvl1pPr>
              <a:buNone/>
              <a:defRPr sz="2400">
                <a:solidFill>
                  <a:schemeClr val="accent1">
                    <a:lumMod val="50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这里输入您的文字内容</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这里输入您的文字</a:t>
            </a: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内容</a:t>
            </a: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这里输入您的文字</a:t>
            </a:r>
            <a:r>
              <a:rPr kumimoji="0" lang="zh-CN" altLang="en-US" sz="2000" b="0"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内容</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9" name="TextBox 8"/>
          <p:cNvSpPr txBox="1"/>
          <p:nvPr/>
        </p:nvSpPr>
        <p:spPr>
          <a:xfrm>
            <a:off x="1419225" y="5091113"/>
            <a:ext cx="935038" cy="954087"/>
          </a:xfrm>
          <a:prstGeom prst="rect">
            <a:avLst/>
          </a:prstGeom>
          <a:noFill/>
          <a:ln w="9525">
            <a:noFill/>
          </a:ln>
        </p:spPr>
        <p:txBody>
          <a:bodyPr>
            <a:spAutoFit/>
          </a:bodyPr>
          <a:lstStyle/>
          <a:p>
            <a:r>
              <a:rPr lang="zh-CN" altLang="en-US" sz="2800" b="1" dirty="0">
                <a:solidFill>
                  <a:schemeClr val="accent2"/>
                </a:solidFill>
                <a:latin typeface="微软雅黑" panose="020B0503020204020204" pitchFamily="34" charset="-122"/>
                <a:ea typeface="微软雅黑" panose="020B0503020204020204" pitchFamily="34" charset="-122"/>
              </a:rPr>
              <a:t>标题文字</a:t>
            </a:r>
            <a:endParaRPr lang="en-US" altLang="zh-CN" sz="2800" b="1" dirty="0">
              <a:solidFill>
                <a:schemeClr val="accent2"/>
              </a:solidFill>
              <a:latin typeface="微软雅黑" panose="020B0503020204020204" pitchFamily="34" charset="-122"/>
              <a:ea typeface="微软雅黑" panose="020B0503020204020204" pitchFamily="34" charset="-122"/>
            </a:endParaRPr>
          </a:p>
        </p:txBody>
      </p:sp>
      <p:sp>
        <p:nvSpPr>
          <p:cNvPr id="10" name="Oval 5"/>
          <p:cNvSpPr/>
          <p:nvPr/>
        </p:nvSpPr>
        <p:spPr>
          <a:xfrm>
            <a:off x="1187450" y="3033713"/>
            <a:ext cx="1395413" cy="1377950"/>
          </a:xfrm>
          <a:prstGeom prst="ellipse">
            <a:avLst/>
          </a:prstGeom>
          <a:solidFill>
            <a:schemeClr val="bg2"/>
          </a:solidFill>
          <a:ln w="9525">
            <a:noFill/>
          </a:ln>
        </p:spPr>
        <p:txBody>
          <a:bodyPr/>
          <a:lstStyle/>
          <a:p>
            <a:endParaRPr lang="zh-CN" altLang="en-US" dirty="0">
              <a:latin typeface="Arial" panose="020B0604020202020204" pitchFamily="34" charset="0"/>
              <a:ea typeface="宋体" panose="02010600030101010101" pitchFamily="2" charset="-122"/>
            </a:endParaRPr>
          </a:p>
        </p:txBody>
      </p:sp>
      <p:sp>
        <p:nvSpPr>
          <p:cNvPr id="11" name="TextBox 10"/>
          <p:cNvSpPr txBox="1"/>
          <p:nvPr/>
        </p:nvSpPr>
        <p:spPr>
          <a:xfrm>
            <a:off x="1419225" y="3217863"/>
            <a:ext cx="935038" cy="954087"/>
          </a:xfrm>
          <a:prstGeom prst="rect">
            <a:avLst/>
          </a:prstGeom>
          <a:noFill/>
          <a:ln w="9525">
            <a:noFill/>
          </a:ln>
        </p:spPr>
        <p:txBody>
          <a:bodyPr>
            <a:spAutoFit/>
          </a:bodyPr>
          <a:lstStyle/>
          <a:p>
            <a:r>
              <a:rPr lang="zh-CN" altLang="en-US" sz="2800" b="1" dirty="0">
                <a:solidFill>
                  <a:schemeClr val="accent2"/>
                </a:solidFill>
                <a:latin typeface="微软雅黑" panose="020B0503020204020204" pitchFamily="34" charset="-122"/>
                <a:ea typeface="微软雅黑" panose="020B0503020204020204" pitchFamily="34" charset="-122"/>
              </a:rPr>
              <a:t>标题文字</a:t>
            </a:r>
            <a:endParaRPr lang="en-US" altLang="zh-CN" sz="2800" b="1" dirty="0">
              <a:solidFill>
                <a:schemeClr val="accent2"/>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2628900" y="3217863"/>
            <a:ext cx="4405313" cy="708025"/>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这里输入您的文字内容这里输入您的文字内容这里输入您的文字内容</a:t>
            </a:r>
            <a:endParaRPr kumimoji="0" lang="zh-CN" altLang="en-US" sz="2000" b="0"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p:nvPicPr>
        <p:blipFill>
          <a:blip r:embed="rId1"/>
          <a:stretch>
            <a:fillRect/>
          </a:stretch>
        </p:blipFill>
        <p:spPr>
          <a:xfrm>
            <a:off x="7466013" y="1109663"/>
            <a:ext cx="3892550" cy="5170488"/>
          </a:xfrm>
          <a:prstGeom prst="rect">
            <a:avLst/>
          </a:prstGeom>
          <a:blipFill>
            <a:blip r:embed="rId1"/>
            <a:stretch>
              <a:fillRect/>
            </a:stretch>
          </a:blipFill>
          <a:ln>
            <a:solidFill>
              <a:schemeClr val="accent3">
                <a:lumMod val="20000"/>
                <a:lumOff val="80000"/>
              </a:schemeClr>
            </a:solidFill>
          </a:ln>
        </p:spPr>
      </p:pic>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5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Scale>
                                      <p:cBhvr>
                                        <p:cTn id="2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gtEl>
                                        <p:attrNameLst>
                                          <p:attrName>ppt_x</p:attrName>
                                          <p:attrName>ppt_y</p:attrName>
                                        </p:attrNameLst>
                                      </p:cBhvr>
                                    </p:animMotion>
                                    <p:animEffect transition="in" filter="fade">
                                      <p:cBhvr>
                                        <p:cTn id="23" dur="1000"/>
                                        <p:tgtEl>
                                          <p:spTgt spid="4"/>
                                        </p:tgtEl>
                                      </p:cBhvr>
                                    </p:animEffect>
                                  </p:childTnLst>
                                </p:cTn>
                              </p:par>
                              <p:par>
                                <p:cTn id="24" presetID="52" presetClass="entr" presetSubtype="0" fill="hold" grpId="0" nodeType="withEffect">
                                  <p:stCondLst>
                                    <p:cond delay="100"/>
                                  </p:stCondLst>
                                  <p:childTnLst>
                                    <p:set>
                                      <p:cBhvr>
                                        <p:cTn id="25" dur="1" fill="hold">
                                          <p:stCondLst>
                                            <p:cond delay="0"/>
                                          </p:stCondLst>
                                        </p:cTn>
                                        <p:tgtEl>
                                          <p:spTgt spid="10"/>
                                        </p:tgtEl>
                                        <p:attrNameLst>
                                          <p:attrName>style.visibility</p:attrName>
                                        </p:attrNameLst>
                                      </p:cBhvr>
                                      <p:to>
                                        <p:strVal val="visible"/>
                                      </p:to>
                                    </p:set>
                                    <p:animScale>
                                      <p:cBhvr>
                                        <p:cTn id="2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0"/>
                                        </p:tgtEl>
                                        <p:attrNameLst>
                                          <p:attrName>ppt_x</p:attrName>
                                          <p:attrName>ppt_y</p:attrName>
                                        </p:attrNameLst>
                                      </p:cBhvr>
                                    </p:animMotion>
                                    <p:animEffect transition="in" filter="fade">
                                      <p:cBhvr>
                                        <p:cTn id="28" dur="1000"/>
                                        <p:tgtEl>
                                          <p:spTgt spid="10"/>
                                        </p:tgtEl>
                                      </p:cBhvr>
                                    </p:animEffect>
                                  </p:childTnLst>
                                </p:cTn>
                              </p:par>
                              <p:par>
                                <p:cTn id="29" presetID="52" presetClass="entr" presetSubtype="0" fill="hold" grpId="0" nodeType="withEffect">
                                  <p:stCondLst>
                                    <p:cond delay="200"/>
                                  </p:stCondLst>
                                  <p:childTnLst>
                                    <p:set>
                                      <p:cBhvr>
                                        <p:cTn id="30" dur="1" fill="hold">
                                          <p:stCondLst>
                                            <p:cond delay="0"/>
                                          </p:stCondLst>
                                        </p:cTn>
                                        <p:tgtEl>
                                          <p:spTgt spid="5"/>
                                        </p:tgtEl>
                                        <p:attrNameLst>
                                          <p:attrName>style.visibility</p:attrName>
                                        </p:attrNameLst>
                                      </p:cBhvr>
                                      <p:to>
                                        <p:strVal val="visible"/>
                                      </p:to>
                                    </p:set>
                                    <p:animScale>
                                      <p:cBhvr>
                                        <p:cTn id="3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5"/>
                                        </p:tgtEl>
                                        <p:attrNameLst>
                                          <p:attrName>ppt_x</p:attrName>
                                          <p:attrName>ppt_y</p:attrName>
                                        </p:attrNameLst>
                                      </p:cBhvr>
                                    </p:animMotion>
                                    <p:animEffect transition="in" filter="fade">
                                      <p:cBhvr>
                                        <p:cTn id="33" dur="1000"/>
                                        <p:tgtEl>
                                          <p:spTgt spid="5"/>
                                        </p:tgtEl>
                                      </p:cBhvr>
                                    </p:animEffect>
                                  </p:childTnLst>
                                </p:cTn>
                              </p:par>
                            </p:childTnLst>
                          </p:cTn>
                        </p:par>
                        <p:par>
                          <p:cTn id="34" fill="hold">
                            <p:stCondLst>
                              <p:cond delay="1939"/>
                            </p:stCondLst>
                            <p:childTnLst>
                              <p:par>
                                <p:cTn id="35" presetID="31"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400" fill="hold"/>
                                        <p:tgtEl>
                                          <p:spTgt spid="6"/>
                                        </p:tgtEl>
                                        <p:attrNameLst>
                                          <p:attrName>ppt_w</p:attrName>
                                        </p:attrNameLst>
                                      </p:cBhvr>
                                      <p:tavLst>
                                        <p:tav tm="0">
                                          <p:val>
                                            <p:fltVal val="0"/>
                                          </p:val>
                                        </p:tav>
                                        <p:tav tm="100000">
                                          <p:val>
                                            <p:strVal val="#ppt_w"/>
                                          </p:val>
                                        </p:tav>
                                      </p:tavLst>
                                    </p:anim>
                                    <p:anim calcmode="lin" valueType="num">
                                      <p:cBhvr>
                                        <p:cTn id="38" dur="400" fill="hold"/>
                                        <p:tgtEl>
                                          <p:spTgt spid="6"/>
                                        </p:tgtEl>
                                        <p:attrNameLst>
                                          <p:attrName>ppt_h</p:attrName>
                                        </p:attrNameLst>
                                      </p:cBhvr>
                                      <p:tavLst>
                                        <p:tav tm="0">
                                          <p:val>
                                            <p:fltVal val="0"/>
                                          </p:val>
                                        </p:tav>
                                        <p:tav tm="100000">
                                          <p:val>
                                            <p:strVal val="#ppt_h"/>
                                          </p:val>
                                        </p:tav>
                                      </p:tavLst>
                                    </p:anim>
                                    <p:anim calcmode="lin" valueType="num">
                                      <p:cBhvr>
                                        <p:cTn id="39" dur="400" fill="hold"/>
                                        <p:tgtEl>
                                          <p:spTgt spid="6"/>
                                        </p:tgtEl>
                                        <p:attrNameLst>
                                          <p:attrName>style.rotation</p:attrName>
                                        </p:attrNameLst>
                                      </p:cBhvr>
                                      <p:tavLst>
                                        <p:tav tm="0">
                                          <p:val>
                                            <p:fltVal val="90"/>
                                          </p:val>
                                        </p:tav>
                                        <p:tav tm="100000">
                                          <p:val>
                                            <p:fltVal val="0"/>
                                          </p:val>
                                        </p:tav>
                                      </p:tavLst>
                                    </p:anim>
                                    <p:animEffect transition="in" filter="fade">
                                      <p:cBhvr>
                                        <p:cTn id="40" dur="400"/>
                                        <p:tgtEl>
                                          <p:spTgt spid="6"/>
                                        </p:tgtEl>
                                      </p:cBhvr>
                                    </p:animEffect>
                                  </p:childTnLst>
                                </p:cTn>
                              </p:par>
                            </p:childTnLst>
                          </p:cTn>
                        </p:par>
                        <p:par>
                          <p:cTn id="41" fill="hold">
                            <p:stCondLst>
                              <p:cond delay="2439"/>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2939"/>
                            </p:stCondLst>
                            <p:childTnLst>
                              <p:par>
                                <p:cTn id="46" presetID="31"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400" fill="hold"/>
                                        <p:tgtEl>
                                          <p:spTgt spid="11"/>
                                        </p:tgtEl>
                                        <p:attrNameLst>
                                          <p:attrName>ppt_w</p:attrName>
                                        </p:attrNameLst>
                                      </p:cBhvr>
                                      <p:tavLst>
                                        <p:tav tm="0">
                                          <p:val>
                                            <p:fltVal val="0"/>
                                          </p:val>
                                        </p:tav>
                                        <p:tav tm="100000">
                                          <p:val>
                                            <p:strVal val="#ppt_w"/>
                                          </p:val>
                                        </p:tav>
                                      </p:tavLst>
                                    </p:anim>
                                    <p:anim calcmode="lin" valueType="num">
                                      <p:cBhvr>
                                        <p:cTn id="49" dur="400" fill="hold"/>
                                        <p:tgtEl>
                                          <p:spTgt spid="11"/>
                                        </p:tgtEl>
                                        <p:attrNameLst>
                                          <p:attrName>ppt_h</p:attrName>
                                        </p:attrNameLst>
                                      </p:cBhvr>
                                      <p:tavLst>
                                        <p:tav tm="0">
                                          <p:val>
                                            <p:fltVal val="0"/>
                                          </p:val>
                                        </p:tav>
                                        <p:tav tm="100000">
                                          <p:val>
                                            <p:strVal val="#ppt_h"/>
                                          </p:val>
                                        </p:tav>
                                      </p:tavLst>
                                    </p:anim>
                                    <p:anim calcmode="lin" valueType="num">
                                      <p:cBhvr>
                                        <p:cTn id="50" dur="400" fill="hold"/>
                                        <p:tgtEl>
                                          <p:spTgt spid="11"/>
                                        </p:tgtEl>
                                        <p:attrNameLst>
                                          <p:attrName>style.rotation</p:attrName>
                                        </p:attrNameLst>
                                      </p:cBhvr>
                                      <p:tavLst>
                                        <p:tav tm="0">
                                          <p:val>
                                            <p:fltVal val="90"/>
                                          </p:val>
                                        </p:tav>
                                        <p:tav tm="100000">
                                          <p:val>
                                            <p:fltVal val="0"/>
                                          </p:val>
                                        </p:tav>
                                      </p:tavLst>
                                    </p:anim>
                                    <p:animEffect transition="in" filter="fade">
                                      <p:cBhvr>
                                        <p:cTn id="51" dur="400"/>
                                        <p:tgtEl>
                                          <p:spTgt spid="11"/>
                                        </p:tgtEl>
                                      </p:cBhvr>
                                    </p:animEffect>
                                  </p:childTnLst>
                                </p:cTn>
                              </p:par>
                            </p:childTnLst>
                          </p:cTn>
                        </p:par>
                        <p:par>
                          <p:cTn id="52" fill="hold">
                            <p:stCondLst>
                              <p:cond delay="3439"/>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par>
                          <p:cTn id="56" fill="hold">
                            <p:stCondLst>
                              <p:cond delay="3939"/>
                            </p:stCondLst>
                            <p:childTnLst>
                              <p:par>
                                <p:cTn id="57" presetID="31"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400" fill="hold"/>
                                        <p:tgtEl>
                                          <p:spTgt spid="9"/>
                                        </p:tgtEl>
                                        <p:attrNameLst>
                                          <p:attrName>ppt_w</p:attrName>
                                        </p:attrNameLst>
                                      </p:cBhvr>
                                      <p:tavLst>
                                        <p:tav tm="0">
                                          <p:val>
                                            <p:fltVal val="0"/>
                                          </p:val>
                                        </p:tav>
                                        <p:tav tm="100000">
                                          <p:val>
                                            <p:strVal val="#ppt_w"/>
                                          </p:val>
                                        </p:tav>
                                      </p:tavLst>
                                    </p:anim>
                                    <p:anim calcmode="lin" valueType="num">
                                      <p:cBhvr>
                                        <p:cTn id="60" dur="400" fill="hold"/>
                                        <p:tgtEl>
                                          <p:spTgt spid="9"/>
                                        </p:tgtEl>
                                        <p:attrNameLst>
                                          <p:attrName>ppt_h</p:attrName>
                                        </p:attrNameLst>
                                      </p:cBhvr>
                                      <p:tavLst>
                                        <p:tav tm="0">
                                          <p:val>
                                            <p:fltVal val="0"/>
                                          </p:val>
                                        </p:tav>
                                        <p:tav tm="100000">
                                          <p:val>
                                            <p:strVal val="#ppt_h"/>
                                          </p:val>
                                        </p:tav>
                                      </p:tavLst>
                                    </p:anim>
                                    <p:anim calcmode="lin" valueType="num">
                                      <p:cBhvr>
                                        <p:cTn id="61" dur="400" fill="hold"/>
                                        <p:tgtEl>
                                          <p:spTgt spid="9"/>
                                        </p:tgtEl>
                                        <p:attrNameLst>
                                          <p:attrName>style.rotation</p:attrName>
                                        </p:attrNameLst>
                                      </p:cBhvr>
                                      <p:tavLst>
                                        <p:tav tm="0">
                                          <p:val>
                                            <p:fltVal val="90"/>
                                          </p:val>
                                        </p:tav>
                                        <p:tav tm="100000">
                                          <p:val>
                                            <p:fltVal val="0"/>
                                          </p:val>
                                        </p:tav>
                                      </p:tavLst>
                                    </p:anim>
                                    <p:animEffect transition="in" filter="fade">
                                      <p:cBhvr>
                                        <p:cTn id="62" dur="400"/>
                                        <p:tgtEl>
                                          <p:spTgt spid="9"/>
                                        </p:tgtEl>
                                      </p:cBhvr>
                                    </p:animEffect>
                                  </p:childTnLst>
                                </p:cTn>
                              </p:par>
                            </p:childTnLst>
                          </p:cTn>
                        </p:par>
                        <p:par>
                          <p:cTn id="63" fill="hold">
                            <p:stCondLst>
                              <p:cond delay="4439"/>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par>
                          <p:cTn id="67" fill="hold">
                            <p:stCondLst>
                              <p:cond delay="4939"/>
                            </p:stCondLst>
                            <p:childTnLst>
                              <p:par>
                                <p:cTn id="68" presetID="14" presetClass="entr" presetSubtype="10" fill="hold" nodeType="after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randombar(horizontal)">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animBg="1"/>
      <p:bldP spid="6" grpId="0"/>
      <p:bldP spid="7" grpId="0"/>
      <p:bldP spid="8" grpId="0"/>
      <p:bldP spid="9" grpId="0"/>
      <p:bldP spid="10" grpId="0"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AutoShape 9"/>
          <p:cNvSpPr>
            <a:spLocks noChangeArrowheads="1"/>
          </p:cNvSpPr>
          <p:nvPr/>
        </p:nvSpPr>
        <p:spPr bwMode="auto">
          <a:xfrm>
            <a:off x="8742363" y="1628775"/>
            <a:ext cx="2852738" cy="1816100"/>
          </a:xfrm>
          <a:prstGeom prst="roundRect">
            <a:avLst>
              <a:gd name="adj" fmla="val 0"/>
            </a:avLst>
          </a:prstGeom>
          <a:blipFill dpi="0" rotWithShape="1">
            <a:blip r:embed="rId1"/>
            <a:srcRect/>
            <a:stretch>
              <a:fillRect/>
            </a:stretch>
          </a:blipFill>
          <a:ln w="3175" cmpd="sng">
            <a:solidFill>
              <a:schemeClr val="accent3">
                <a:lumMod val="20000"/>
                <a:lumOff val="80000"/>
              </a:schemeClr>
            </a:solidFill>
            <a:miter lim="800000"/>
          </a:ln>
        </p:spPr>
        <p:txBody>
          <a:bodyPr/>
          <a:lstStyle/>
          <a:p>
            <a:pPr marL="357505" marR="0" lvl="0" indent="-357505"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2"/>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AutoShape 10"/>
          <p:cNvSpPr>
            <a:spLocks noChangeArrowheads="1"/>
          </p:cNvSpPr>
          <p:nvPr/>
        </p:nvSpPr>
        <p:spPr bwMode="auto">
          <a:xfrm>
            <a:off x="4945063" y="1628775"/>
            <a:ext cx="2938463" cy="1816100"/>
          </a:xfrm>
          <a:prstGeom prst="roundRect">
            <a:avLst>
              <a:gd name="adj" fmla="val 0"/>
            </a:avLst>
          </a:prstGeom>
          <a:blipFill dpi="0" rotWithShape="1">
            <a:blip r:embed="rId2"/>
            <a:srcRect/>
            <a:stretch>
              <a:fillRect/>
            </a:stretch>
          </a:blipFill>
          <a:ln w="3175" cmpd="sng">
            <a:solidFill>
              <a:schemeClr val="accent3">
                <a:lumMod val="20000"/>
                <a:lumOff val="80000"/>
              </a:schemeClr>
            </a:solidFill>
            <a:miter lim="800000"/>
          </a:ln>
        </p:spPr>
        <p:txBody>
          <a:bodyPr/>
          <a:lstStyle/>
          <a:p>
            <a:pPr marL="357505" marR="0" lvl="0" indent="-357505"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2"/>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AutoShape 11"/>
          <p:cNvSpPr>
            <a:spLocks noChangeArrowheads="1"/>
          </p:cNvSpPr>
          <p:nvPr/>
        </p:nvSpPr>
        <p:spPr bwMode="auto">
          <a:xfrm>
            <a:off x="1176338" y="1628775"/>
            <a:ext cx="2851150" cy="1816100"/>
          </a:xfrm>
          <a:prstGeom prst="roundRect">
            <a:avLst>
              <a:gd name="adj" fmla="val 0"/>
            </a:avLst>
          </a:prstGeom>
          <a:blipFill dpi="0" rotWithShape="1">
            <a:blip r:embed="rId3"/>
            <a:srcRect/>
            <a:stretch>
              <a:fillRect/>
            </a:stretch>
          </a:blipFill>
          <a:ln w="3175" cmpd="sng">
            <a:solidFill>
              <a:schemeClr val="accent3">
                <a:lumMod val="20000"/>
                <a:lumOff val="80000"/>
              </a:schemeClr>
            </a:solidFill>
            <a:miter lim="800000"/>
          </a:ln>
        </p:spPr>
        <p:txBody>
          <a:bodyPr/>
          <a:lstStyle/>
          <a:p>
            <a:pPr marL="357505" marR="0" lvl="0" indent="-357505"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2"/>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矩形 9"/>
          <p:cNvSpPr/>
          <p:nvPr/>
        </p:nvSpPr>
        <p:spPr>
          <a:xfrm>
            <a:off x="1176338" y="3444875"/>
            <a:ext cx="2851150" cy="560388"/>
          </a:xfrm>
          <a:prstGeom prst="rect">
            <a:avLst/>
          </a:prstGeom>
          <a:solidFill>
            <a:schemeClr val="tx2"/>
          </a:solidFill>
          <a:ln w="12700" cap="flat" cmpd="sng">
            <a:solidFill>
              <a:srgbClr val="A5A5A5"/>
            </a:solidFill>
            <a:prstDash val="solid"/>
            <a:miter/>
            <a:headEnd type="none" w="med" len="med"/>
            <a:tailEnd type="none" w="med" len="med"/>
          </a:ln>
        </p:spPr>
        <p:txBody>
          <a:bodyPr anchor="ctr"/>
          <a:lstStyle/>
          <a:p>
            <a:pPr algn="ct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图片描述相关文字</a:t>
            </a:r>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10"/>
          <p:cNvSpPr/>
          <p:nvPr/>
        </p:nvSpPr>
        <p:spPr>
          <a:xfrm>
            <a:off x="4949825" y="3444875"/>
            <a:ext cx="2933700" cy="560388"/>
          </a:xfrm>
          <a:prstGeom prst="rect">
            <a:avLst/>
          </a:prstGeom>
          <a:solidFill>
            <a:schemeClr val="tx2"/>
          </a:solidFill>
          <a:ln w="12700" cap="flat" cmpd="sng">
            <a:solidFill>
              <a:srgbClr val="A5A5A5"/>
            </a:solidFill>
            <a:prstDash val="solid"/>
            <a:miter/>
            <a:headEnd type="none" w="med" len="med"/>
            <a:tailEnd type="none" w="med" len="med"/>
          </a:ln>
        </p:spPr>
        <p:txBody>
          <a:bodyPr anchor="ctr"/>
          <a:lstStyle/>
          <a:p>
            <a:pPr algn="ct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图片描述相关文字</a:t>
            </a:r>
            <a:endParaRPr lang="zh-CN" altLang="en-US" dirty="0">
              <a:latin typeface="Arial" panose="020B0604020202020204" pitchFamily="34" charset="0"/>
              <a:ea typeface="宋体" panose="02010600030101010101" pitchFamily="2" charset="-122"/>
            </a:endParaRPr>
          </a:p>
        </p:txBody>
      </p:sp>
      <p:sp>
        <p:nvSpPr>
          <p:cNvPr id="9" name="矩形 11"/>
          <p:cNvSpPr/>
          <p:nvPr/>
        </p:nvSpPr>
        <p:spPr>
          <a:xfrm>
            <a:off x="8742363" y="3444875"/>
            <a:ext cx="2852737" cy="560388"/>
          </a:xfrm>
          <a:prstGeom prst="rect">
            <a:avLst/>
          </a:prstGeom>
          <a:solidFill>
            <a:schemeClr val="tx2"/>
          </a:solidFill>
          <a:ln w="12700" cap="flat" cmpd="sng">
            <a:solidFill>
              <a:srgbClr val="A5A5A5"/>
            </a:solidFill>
            <a:prstDash val="solid"/>
            <a:miter/>
            <a:headEnd type="none" w="med" len="med"/>
            <a:tailEnd type="none" w="med" len="med"/>
          </a:ln>
        </p:spPr>
        <p:txBody>
          <a:bodyPr anchor="ctr"/>
          <a:lstStyle/>
          <a:p>
            <a:pPr algn="ctr"/>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图片描述相关文字</a:t>
            </a:r>
            <a:endParaRPr lang="zh-CN" altLang="en-US" dirty="0">
              <a:latin typeface="Arial" panose="020B0604020202020204" pitchFamily="34" charset="0"/>
              <a:ea typeface="宋体" panose="02010600030101010101" pitchFamily="2" charset="-122"/>
            </a:endParaRPr>
          </a:p>
        </p:txBody>
      </p:sp>
      <p:sp>
        <p:nvSpPr>
          <p:cNvPr id="10" name="矩形 12"/>
          <p:cNvSpPr/>
          <p:nvPr/>
        </p:nvSpPr>
        <p:spPr>
          <a:xfrm>
            <a:off x="1204913" y="4244975"/>
            <a:ext cx="2795587" cy="1117600"/>
          </a:xfrm>
          <a:prstGeom prst="rect">
            <a:avLst/>
          </a:prstGeom>
          <a:noFill/>
          <a:ln w="9525">
            <a:noFill/>
          </a:ln>
        </p:spPr>
        <p:txBody>
          <a:bodyPr>
            <a:spAutoFit/>
          </a:bodyPr>
          <a:lstStyle/>
          <a:p>
            <a:pPr algn="just">
              <a:lnSpc>
                <a:spcPts val="2000"/>
              </a:lnSpc>
            </a:pPr>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这是另一种图片摆放方式，上面放图片和图片名称，下面的文字可以写图片说明或者参数。</a:t>
            </a:r>
            <a:endParaRPr lang="en-US" altLang="x-none"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3"/>
          <p:cNvSpPr>
            <a:spLocks noChangeArrowheads="1"/>
          </p:cNvSpPr>
          <p:nvPr/>
        </p:nvSpPr>
        <p:spPr bwMode="auto">
          <a:xfrm>
            <a:off x="814388" y="1835150"/>
            <a:ext cx="1227138" cy="517525"/>
          </a:xfrm>
          <a:prstGeom prst="rect">
            <a:avLst/>
          </a:prstGeom>
          <a:solidFill>
            <a:schemeClr val="accent4"/>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400" b="0" i="0" u="none" strike="noStrike" kern="1200" cap="none" spc="0" normalizeH="0" baseline="0" noProof="0" dirty="0">
                <a:ln>
                  <a:noFill/>
                </a:ln>
                <a:solidFill>
                  <a:srgbClr val="FFFFFF"/>
                </a:solidFill>
                <a:effectLst/>
                <a:uLnTx/>
                <a:uFillTx/>
                <a:latin typeface="+mj-ea"/>
                <a:ea typeface="+mj-ea"/>
                <a:cs typeface="+mn-cs"/>
                <a:sym typeface="Segoe UI Light" panose="020B0502040204020203" pitchFamily="34" charset="0"/>
              </a:rPr>
              <a:t>01</a:t>
            </a:r>
            <a:endParaRPr kumimoji="0" lang="zh-CN" altLang="en-US" sz="2400" b="0" i="0" u="none" strike="noStrike" kern="1200" cap="none" spc="0" normalizeH="0" baseline="0" noProof="0" dirty="0">
              <a:ln>
                <a:noFill/>
              </a:ln>
              <a:solidFill>
                <a:srgbClr val="FFFFFF"/>
              </a:solidFill>
              <a:effectLst/>
              <a:uLnTx/>
              <a:uFillTx/>
              <a:latin typeface="+mj-ea"/>
              <a:ea typeface="+mj-ea"/>
              <a:cs typeface="+mn-cs"/>
              <a:sym typeface="Segoe UI Light" panose="020B0502040204020203" pitchFamily="34" charset="0"/>
            </a:endParaRPr>
          </a:p>
        </p:txBody>
      </p:sp>
      <p:sp>
        <p:nvSpPr>
          <p:cNvPr id="12" name="任意多边形 14"/>
          <p:cNvSpPr>
            <a:spLocks noChangeArrowheads="1"/>
          </p:cNvSpPr>
          <p:nvPr/>
        </p:nvSpPr>
        <p:spPr bwMode="auto">
          <a:xfrm>
            <a:off x="814388" y="2351088"/>
            <a:ext cx="357188" cy="109538"/>
          </a:xfrm>
          <a:custGeom>
            <a:avLst/>
            <a:gdLst>
              <a:gd name="T0" fmla="*/ 0 w 332369"/>
              <a:gd name="T1" fmla="*/ 1489 h 183418"/>
              <a:gd name="T2" fmla="*/ 332017 w 332369"/>
              <a:gd name="T3" fmla="*/ 183418 h 183418"/>
              <a:gd name="T4" fmla="*/ 332019 w 332369"/>
              <a:gd name="T5" fmla="*/ 0 h 183418"/>
              <a:gd name="T6" fmla="*/ 0 w 332369"/>
              <a:gd name="T7" fmla="*/ 1489 h 183418"/>
              <a:gd name="T8" fmla="*/ 0 60000 65536"/>
              <a:gd name="T9" fmla="*/ 0 60000 65536"/>
              <a:gd name="T10" fmla="*/ 0 60000 65536"/>
              <a:gd name="T11" fmla="*/ 0 60000 65536"/>
              <a:gd name="T12" fmla="*/ 0 w 332369"/>
              <a:gd name="T13" fmla="*/ 0 h 183418"/>
              <a:gd name="T14" fmla="*/ 332369 w 332369"/>
              <a:gd name="T15" fmla="*/ 183418 h 183418"/>
            </a:gdLst>
            <a:ahLst/>
            <a:cxnLst>
              <a:cxn ang="T8">
                <a:pos x="T0" y="T1"/>
              </a:cxn>
              <a:cxn ang="T9">
                <a:pos x="T2" y="T3"/>
              </a:cxn>
              <a:cxn ang="T10">
                <a:pos x="T4" y="T5"/>
              </a:cxn>
              <a:cxn ang="T11">
                <a:pos x="T6" y="T7"/>
              </a:cxn>
            </a:cxnLst>
            <a:rect l="T12" t="T13" r="T14" b="T15"/>
            <a:pathLst>
              <a:path w="332369" h="183418">
                <a:moveTo>
                  <a:pt x="0" y="1489"/>
                </a:moveTo>
                <a:lnTo>
                  <a:pt x="332017" y="183418"/>
                </a:lnTo>
                <a:cubicBezTo>
                  <a:pt x="330801" y="121190"/>
                  <a:pt x="333235" y="62228"/>
                  <a:pt x="332019" y="0"/>
                </a:cubicBezTo>
                <a:lnTo>
                  <a:pt x="0" y="1489"/>
                </a:lnTo>
                <a:close/>
              </a:path>
            </a:pathLst>
          </a:custGeom>
          <a:solidFill>
            <a:schemeClr val="accent3"/>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矩形 15"/>
          <p:cNvSpPr>
            <a:spLocks noChangeArrowheads="1"/>
          </p:cNvSpPr>
          <p:nvPr/>
        </p:nvSpPr>
        <p:spPr bwMode="auto">
          <a:xfrm>
            <a:off x="4589463" y="1835150"/>
            <a:ext cx="1225550" cy="517525"/>
          </a:xfrm>
          <a:prstGeom prst="rect">
            <a:avLst/>
          </a:prstGeom>
          <a:solidFill>
            <a:schemeClr val="accent4"/>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400" b="0" i="0" u="none" strike="noStrike" kern="1200" cap="none" spc="0" normalizeH="0" baseline="0" noProof="0" dirty="0">
                <a:ln>
                  <a:noFill/>
                </a:ln>
                <a:solidFill>
                  <a:srgbClr val="FFFFFF"/>
                </a:solidFill>
                <a:effectLst/>
                <a:uLnTx/>
                <a:uFillTx/>
                <a:latin typeface="+mj-ea"/>
                <a:ea typeface="+mj-ea"/>
                <a:cs typeface="+mn-cs"/>
                <a:sym typeface="Segoe UI Light" panose="020B0502040204020203" pitchFamily="34" charset="0"/>
              </a:rPr>
              <a:t>02</a:t>
            </a:r>
            <a:endParaRPr kumimoji="0" lang="zh-CN" altLang="en-US" sz="2400" b="0" i="0" u="none" strike="noStrike" kern="1200" cap="none" spc="0" normalizeH="0" baseline="0" noProof="0" dirty="0">
              <a:ln>
                <a:noFill/>
              </a:ln>
              <a:solidFill>
                <a:srgbClr val="FFFFFF"/>
              </a:solidFill>
              <a:effectLst/>
              <a:uLnTx/>
              <a:uFillTx/>
              <a:latin typeface="+mj-ea"/>
              <a:ea typeface="+mj-ea"/>
              <a:cs typeface="+mn-cs"/>
              <a:sym typeface="Segoe UI Light" panose="020B0502040204020203" pitchFamily="34" charset="0"/>
            </a:endParaRPr>
          </a:p>
        </p:txBody>
      </p:sp>
      <p:sp>
        <p:nvSpPr>
          <p:cNvPr id="14" name="任意多边形 16"/>
          <p:cNvSpPr>
            <a:spLocks noChangeArrowheads="1"/>
          </p:cNvSpPr>
          <p:nvPr/>
        </p:nvSpPr>
        <p:spPr bwMode="auto">
          <a:xfrm>
            <a:off x="4589463" y="2351088"/>
            <a:ext cx="357188" cy="109538"/>
          </a:xfrm>
          <a:custGeom>
            <a:avLst/>
            <a:gdLst>
              <a:gd name="T0" fmla="*/ 0 w 332369"/>
              <a:gd name="T1" fmla="*/ 1489 h 183418"/>
              <a:gd name="T2" fmla="*/ 332017 w 332369"/>
              <a:gd name="T3" fmla="*/ 183418 h 183418"/>
              <a:gd name="T4" fmla="*/ 332019 w 332369"/>
              <a:gd name="T5" fmla="*/ 0 h 183418"/>
              <a:gd name="T6" fmla="*/ 0 w 332369"/>
              <a:gd name="T7" fmla="*/ 1489 h 183418"/>
              <a:gd name="T8" fmla="*/ 0 60000 65536"/>
              <a:gd name="T9" fmla="*/ 0 60000 65536"/>
              <a:gd name="T10" fmla="*/ 0 60000 65536"/>
              <a:gd name="T11" fmla="*/ 0 60000 65536"/>
              <a:gd name="T12" fmla="*/ 0 w 332369"/>
              <a:gd name="T13" fmla="*/ 0 h 183418"/>
              <a:gd name="T14" fmla="*/ 332369 w 332369"/>
              <a:gd name="T15" fmla="*/ 183418 h 183418"/>
            </a:gdLst>
            <a:ahLst/>
            <a:cxnLst>
              <a:cxn ang="T8">
                <a:pos x="T0" y="T1"/>
              </a:cxn>
              <a:cxn ang="T9">
                <a:pos x="T2" y="T3"/>
              </a:cxn>
              <a:cxn ang="T10">
                <a:pos x="T4" y="T5"/>
              </a:cxn>
              <a:cxn ang="T11">
                <a:pos x="T6" y="T7"/>
              </a:cxn>
            </a:cxnLst>
            <a:rect l="T12" t="T13" r="T14" b="T15"/>
            <a:pathLst>
              <a:path w="332369" h="183418">
                <a:moveTo>
                  <a:pt x="0" y="1489"/>
                </a:moveTo>
                <a:lnTo>
                  <a:pt x="332017" y="183418"/>
                </a:lnTo>
                <a:cubicBezTo>
                  <a:pt x="330801" y="121190"/>
                  <a:pt x="333235" y="62228"/>
                  <a:pt x="332019" y="0"/>
                </a:cubicBezTo>
                <a:lnTo>
                  <a:pt x="0" y="1489"/>
                </a:lnTo>
                <a:close/>
              </a:path>
            </a:pathLst>
          </a:custGeom>
          <a:solidFill>
            <a:schemeClr val="accent3"/>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5" name="矩形 17"/>
          <p:cNvSpPr>
            <a:spLocks noChangeArrowheads="1"/>
          </p:cNvSpPr>
          <p:nvPr/>
        </p:nvSpPr>
        <p:spPr bwMode="auto">
          <a:xfrm>
            <a:off x="8385175" y="1835150"/>
            <a:ext cx="1228725" cy="517525"/>
          </a:xfrm>
          <a:prstGeom prst="rect">
            <a:avLst/>
          </a:prstGeom>
          <a:solidFill>
            <a:schemeClr val="accent4"/>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400" b="0" i="0" u="none" strike="noStrike" kern="1200" cap="none" spc="0" normalizeH="0" baseline="0" noProof="0">
                <a:ln>
                  <a:noFill/>
                </a:ln>
                <a:solidFill>
                  <a:srgbClr val="FFFFFF"/>
                </a:solidFill>
                <a:effectLst/>
                <a:uLnTx/>
                <a:uFillTx/>
                <a:latin typeface="+mj-ea"/>
                <a:ea typeface="+mj-ea"/>
                <a:cs typeface="+mn-cs"/>
                <a:sym typeface="Segoe UI Light" panose="020B0502040204020203" pitchFamily="34" charset="0"/>
              </a:rPr>
              <a:t>03</a:t>
            </a:r>
            <a:endParaRPr kumimoji="0" lang="zh-CN" altLang="en-US" sz="2400" b="0" i="0" u="none" strike="noStrike" kern="1200" cap="none" spc="0" normalizeH="0" baseline="0" noProof="0">
              <a:ln>
                <a:noFill/>
              </a:ln>
              <a:solidFill>
                <a:srgbClr val="FFFFFF"/>
              </a:solidFill>
              <a:effectLst/>
              <a:uLnTx/>
              <a:uFillTx/>
              <a:latin typeface="+mj-ea"/>
              <a:ea typeface="+mj-ea"/>
              <a:cs typeface="+mn-cs"/>
              <a:sym typeface="Segoe UI Light" panose="020B0502040204020203" pitchFamily="34" charset="0"/>
            </a:endParaRPr>
          </a:p>
        </p:txBody>
      </p:sp>
      <p:sp>
        <p:nvSpPr>
          <p:cNvPr id="16" name="任意多边形 18"/>
          <p:cNvSpPr>
            <a:spLocks noChangeArrowheads="1"/>
          </p:cNvSpPr>
          <p:nvPr/>
        </p:nvSpPr>
        <p:spPr bwMode="auto">
          <a:xfrm>
            <a:off x="8385175" y="2351088"/>
            <a:ext cx="358775" cy="109538"/>
          </a:xfrm>
          <a:custGeom>
            <a:avLst/>
            <a:gdLst>
              <a:gd name="T0" fmla="*/ 0 w 332369"/>
              <a:gd name="T1" fmla="*/ 1489 h 183418"/>
              <a:gd name="T2" fmla="*/ 332017 w 332369"/>
              <a:gd name="T3" fmla="*/ 183418 h 183418"/>
              <a:gd name="T4" fmla="*/ 332019 w 332369"/>
              <a:gd name="T5" fmla="*/ 0 h 183418"/>
              <a:gd name="T6" fmla="*/ 0 w 332369"/>
              <a:gd name="T7" fmla="*/ 1489 h 183418"/>
              <a:gd name="T8" fmla="*/ 0 60000 65536"/>
              <a:gd name="T9" fmla="*/ 0 60000 65536"/>
              <a:gd name="T10" fmla="*/ 0 60000 65536"/>
              <a:gd name="T11" fmla="*/ 0 60000 65536"/>
              <a:gd name="T12" fmla="*/ 0 w 332369"/>
              <a:gd name="T13" fmla="*/ 0 h 183418"/>
              <a:gd name="T14" fmla="*/ 332369 w 332369"/>
              <a:gd name="T15" fmla="*/ 183418 h 183418"/>
            </a:gdLst>
            <a:ahLst/>
            <a:cxnLst>
              <a:cxn ang="T8">
                <a:pos x="T0" y="T1"/>
              </a:cxn>
              <a:cxn ang="T9">
                <a:pos x="T2" y="T3"/>
              </a:cxn>
              <a:cxn ang="T10">
                <a:pos x="T4" y="T5"/>
              </a:cxn>
              <a:cxn ang="T11">
                <a:pos x="T6" y="T7"/>
              </a:cxn>
            </a:cxnLst>
            <a:rect l="T12" t="T13" r="T14" b="T15"/>
            <a:pathLst>
              <a:path w="332369" h="183418">
                <a:moveTo>
                  <a:pt x="0" y="1489"/>
                </a:moveTo>
                <a:lnTo>
                  <a:pt x="332017" y="183418"/>
                </a:lnTo>
                <a:cubicBezTo>
                  <a:pt x="330801" y="121190"/>
                  <a:pt x="333235" y="62228"/>
                  <a:pt x="332019" y="0"/>
                </a:cubicBezTo>
                <a:lnTo>
                  <a:pt x="0" y="1489"/>
                </a:lnTo>
                <a:close/>
              </a:path>
            </a:pathLst>
          </a:custGeom>
          <a:solidFill>
            <a:schemeClr val="accent3"/>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7" name="矩形 19"/>
          <p:cNvSpPr/>
          <p:nvPr/>
        </p:nvSpPr>
        <p:spPr>
          <a:xfrm>
            <a:off x="5016500" y="4244975"/>
            <a:ext cx="2797175" cy="1117600"/>
          </a:xfrm>
          <a:prstGeom prst="rect">
            <a:avLst/>
          </a:prstGeom>
          <a:noFill/>
          <a:ln w="9525">
            <a:noFill/>
          </a:ln>
        </p:spPr>
        <p:txBody>
          <a:bodyPr>
            <a:spAutoFit/>
          </a:bodyPr>
          <a:lstStyle/>
          <a:p>
            <a:pPr algn="just">
              <a:lnSpc>
                <a:spcPts val="2000"/>
              </a:lnSpc>
            </a:pPr>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这是另一种图片摆放方式，上面放图片和图片名称，下面的文字可以写图片说明或者参数。</a:t>
            </a:r>
            <a:endParaRPr lang="en-US"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20"/>
          <p:cNvSpPr/>
          <p:nvPr/>
        </p:nvSpPr>
        <p:spPr>
          <a:xfrm>
            <a:off x="8799513" y="4244975"/>
            <a:ext cx="2795587" cy="1117600"/>
          </a:xfrm>
          <a:prstGeom prst="rect">
            <a:avLst/>
          </a:prstGeom>
          <a:noFill/>
          <a:ln w="9525">
            <a:noFill/>
          </a:ln>
        </p:spPr>
        <p:txBody>
          <a:bodyPr>
            <a:spAutoFit/>
          </a:bodyPr>
          <a:lstStyle/>
          <a:p>
            <a:pPr algn="just">
              <a:lnSpc>
                <a:spcPts val="2000"/>
              </a:lnSpc>
            </a:pPr>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这是另一种图片摆放方式，上面放图片和图片名称，下面的文字可以写图片说明或者参数。</a:t>
            </a:r>
            <a:endParaRPr lang="en-US"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1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1439"/>
                            </p:stCondLst>
                            <p:childTnLst>
                              <p:par>
                                <p:cTn id="32" presetID="2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300"/>
                                        <p:tgtEl>
                                          <p:spTgt spid="12"/>
                                        </p:tgtEl>
                                      </p:cBhvr>
                                    </p:animEffect>
                                  </p:childTnLst>
                                </p:cTn>
                              </p:par>
                            </p:childTnLst>
                          </p:cTn>
                        </p:par>
                        <p:par>
                          <p:cTn id="35" fill="hold">
                            <p:stCondLst>
                              <p:cond delay="1939"/>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300"/>
                                        <p:tgtEl>
                                          <p:spTgt spid="11"/>
                                        </p:tgtEl>
                                      </p:cBhvr>
                                    </p:animEffect>
                                  </p:childTnLst>
                                </p:cTn>
                              </p:par>
                            </p:childTnLst>
                          </p:cTn>
                        </p:par>
                        <p:par>
                          <p:cTn id="39" fill="hold">
                            <p:stCondLst>
                              <p:cond delay="2439"/>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2939"/>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300"/>
                                        <p:tgtEl>
                                          <p:spTgt spid="14"/>
                                        </p:tgtEl>
                                      </p:cBhvr>
                                    </p:animEffect>
                                  </p:childTnLst>
                                </p:cTn>
                              </p:par>
                            </p:childTnLst>
                          </p:cTn>
                        </p:par>
                        <p:par>
                          <p:cTn id="47" fill="hold">
                            <p:stCondLst>
                              <p:cond delay="3439"/>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300"/>
                                        <p:tgtEl>
                                          <p:spTgt spid="13"/>
                                        </p:tgtEl>
                                      </p:cBhvr>
                                    </p:animEffect>
                                  </p:childTnLst>
                                </p:cTn>
                              </p:par>
                            </p:childTnLst>
                          </p:cTn>
                        </p:par>
                        <p:par>
                          <p:cTn id="51" fill="hold">
                            <p:stCondLst>
                              <p:cond delay="3939"/>
                            </p:stCondLst>
                            <p:childTnLst>
                              <p:par>
                                <p:cTn id="52" presetID="22" presetClass="entr" presetSubtype="1"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up)">
                                      <p:cBhvr>
                                        <p:cTn id="54" dur="500"/>
                                        <p:tgtEl>
                                          <p:spTgt spid="8"/>
                                        </p:tgtEl>
                                      </p:cBhvr>
                                    </p:animEffect>
                                  </p:childTnLst>
                                </p:cTn>
                              </p:par>
                            </p:childTnLst>
                          </p:cTn>
                        </p:par>
                        <p:par>
                          <p:cTn id="55" fill="hold">
                            <p:stCondLst>
                              <p:cond delay="4439"/>
                            </p:stCondLst>
                            <p:childTnLst>
                              <p:par>
                                <p:cTn id="56" presetID="22" presetClass="entr" presetSubtype="4"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down)">
                                      <p:cBhvr>
                                        <p:cTn id="58" dur="300"/>
                                        <p:tgtEl>
                                          <p:spTgt spid="16"/>
                                        </p:tgtEl>
                                      </p:cBhvr>
                                    </p:animEffect>
                                  </p:childTnLst>
                                </p:cTn>
                              </p:par>
                            </p:childTnLst>
                          </p:cTn>
                        </p:par>
                        <p:par>
                          <p:cTn id="59" fill="hold">
                            <p:stCondLst>
                              <p:cond delay="4939"/>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300"/>
                                        <p:tgtEl>
                                          <p:spTgt spid="15"/>
                                        </p:tgtEl>
                                      </p:cBhvr>
                                    </p:animEffect>
                                  </p:childTnLst>
                                </p:cTn>
                              </p:par>
                            </p:childTnLst>
                          </p:cTn>
                        </p:par>
                        <p:par>
                          <p:cTn id="63" fill="hold">
                            <p:stCondLst>
                              <p:cond delay="5439"/>
                            </p:stCondLst>
                            <p:childTnLst>
                              <p:par>
                                <p:cTn id="64" presetID="22"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500"/>
                                        <p:tgtEl>
                                          <p:spTgt spid="9"/>
                                        </p:tgtEl>
                                      </p:cBhvr>
                                    </p:animEffect>
                                  </p:childTnLst>
                                </p:cTn>
                              </p:par>
                            </p:childTnLst>
                          </p:cTn>
                        </p:par>
                        <p:par>
                          <p:cTn id="67" fill="hold">
                            <p:stCondLst>
                              <p:cond delay="5939"/>
                            </p:stCondLst>
                            <p:childTnLst>
                              <p:par>
                                <p:cTn id="68" presetID="42" presetClass="entr" presetSubtype="0"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700"/>
                                        <p:tgtEl>
                                          <p:spTgt spid="10"/>
                                        </p:tgtEl>
                                      </p:cBhvr>
                                    </p:animEffect>
                                    <p:anim calcmode="lin" valueType="num">
                                      <p:cBhvr>
                                        <p:cTn id="71" dur="700" fill="hold"/>
                                        <p:tgtEl>
                                          <p:spTgt spid="10"/>
                                        </p:tgtEl>
                                        <p:attrNameLst>
                                          <p:attrName>ppt_x</p:attrName>
                                        </p:attrNameLst>
                                      </p:cBhvr>
                                      <p:tavLst>
                                        <p:tav tm="0">
                                          <p:val>
                                            <p:strVal val="#ppt_x"/>
                                          </p:val>
                                        </p:tav>
                                        <p:tav tm="100000">
                                          <p:val>
                                            <p:strVal val="#ppt_x"/>
                                          </p:val>
                                        </p:tav>
                                      </p:tavLst>
                                    </p:anim>
                                    <p:anim calcmode="lin" valueType="num">
                                      <p:cBhvr>
                                        <p:cTn id="72" dur="700" fill="hold"/>
                                        <p:tgtEl>
                                          <p:spTgt spid="1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700"/>
                                        <p:tgtEl>
                                          <p:spTgt spid="17"/>
                                        </p:tgtEl>
                                      </p:cBhvr>
                                    </p:animEffect>
                                    <p:anim calcmode="lin" valueType="num">
                                      <p:cBhvr>
                                        <p:cTn id="76" dur="700" fill="hold"/>
                                        <p:tgtEl>
                                          <p:spTgt spid="17"/>
                                        </p:tgtEl>
                                        <p:attrNameLst>
                                          <p:attrName>ppt_x</p:attrName>
                                        </p:attrNameLst>
                                      </p:cBhvr>
                                      <p:tavLst>
                                        <p:tav tm="0">
                                          <p:val>
                                            <p:strVal val="#ppt_x"/>
                                          </p:val>
                                        </p:tav>
                                        <p:tav tm="100000">
                                          <p:val>
                                            <p:strVal val="#ppt_x"/>
                                          </p:val>
                                        </p:tav>
                                      </p:tavLst>
                                    </p:anim>
                                    <p:anim calcmode="lin" valueType="num">
                                      <p:cBhvr>
                                        <p:cTn id="77" dur="7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700"/>
                                        <p:tgtEl>
                                          <p:spTgt spid="18"/>
                                        </p:tgtEl>
                                      </p:cBhvr>
                                    </p:animEffect>
                                    <p:anim calcmode="lin" valueType="num">
                                      <p:cBhvr>
                                        <p:cTn id="81" dur="700" fill="hold"/>
                                        <p:tgtEl>
                                          <p:spTgt spid="18"/>
                                        </p:tgtEl>
                                        <p:attrNameLst>
                                          <p:attrName>ppt_x</p:attrName>
                                        </p:attrNameLst>
                                      </p:cBhvr>
                                      <p:tavLst>
                                        <p:tav tm="0">
                                          <p:val>
                                            <p:strVal val="#ppt_x"/>
                                          </p:val>
                                        </p:tav>
                                        <p:tav tm="100000">
                                          <p:val>
                                            <p:strVal val="#ppt_x"/>
                                          </p:val>
                                        </p:tav>
                                      </p:tavLst>
                                    </p:anim>
                                    <p:anim calcmode="lin" valueType="num">
                                      <p:cBhvr>
                                        <p:cTn id="82" dur="7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animBg="1"/>
      <p:bldP spid="5" grpId="0" animBg="1"/>
      <p:bldP spid="6" grpId="0" animBg="1"/>
      <p:bldP spid="7" grpId="0" animBg="1"/>
      <p:bldP spid="8" grpId="0" animBg="1"/>
      <p:bldP spid="9" grpId="0" animBg="1"/>
      <p:bldP spid="10" grpId="0"/>
      <p:bldP spid="11" grpId="0" animBg="1"/>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Freeform 5"/>
          <p:cNvSpPr/>
          <p:nvPr/>
        </p:nvSpPr>
        <p:spPr bwMode="auto">
          <a:xfrm>
            <a:off x="882650" y="2339975"/>
            <a:ext cx="4465638" cy="477838"/>
          </a:xfrm>
          <a:custGeom>
            <a:avLst/>
            <a:gdLst>
              <a:gd name="T0" fmla="*/ 326 w 6110"/>
              <a:gd name="T1" fmla="*/ 0 h 651"/>
              <a:gd name="T2" fmla="*/ 5784 w 6110"/>
              <a:gd name="T3" fmla="*/ 0 h 651"/>
              <a:gd name="T4" fmla="*/ 6110 w 6110"/>
              <a:gd name="T5" fmla="*/ 326 h 651"/>
              <a:gd name="T6" fmla="*/ 6110 w 6110"/>
              <a:gd name="T7" fmla="*/ 326 h 651"/>
              <a:gd name="T8" fmla="*/ 5784 w 6110"/>
              <a:gd name="T9" fmla="*/ 651 h 651"/>
              <a:gd name="T10" fmla="*/ 326 w 6110"/>
              <a:gd name="T11" fmla="*/ 651 h 651"/>
              <a:gd name="T12" fmla="*/ 0 w 6110"/>
              <a:gd name="T13" fmla="*/ 326 h 651"/>
              <a:gd name="T14" fmla="*/ 0 w 6110"/>
              <a:gd name="T15" fmla="*/ 326 h 651"/>
              <a:gd name="T16" fmla="*/ 326 w 6110"/>
              <a:gd name="T17"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0" h="651">
                <a:moveTo>
                  <a:pt x="326" y="0"/>
                </a:moveTo>
                <a:lnTo>
                  <a:pt x="5784" y="0"/>
                </a:lnTo>
                <a:cubicBezTo>
                  <a:pt x="5963" y="0"/>
                  <a:pt x="6110" y="146"/>
                  <a:pt x="6110" y="326"/>
                </a:cubicBezTo>
                <a:lnTo>
                  <a:pt x="6110" y="326"/>
                </a:lnTo>
                <a:cubicBezTo>
                  <a:pt x="6110" y="505"/>
                  <a:pt x="5963" y="651"/>
                  <a:pt x="5784" y="651"/>
                </a:cubicBezTo>
                <a:lnTo>
                  <a:pt x="326" y="651"/>
                </a:lnTo>
                <a:cubicBezTo>
                  <a:pt x="147" y="651"/>
                  <a:pt x="0" y="505"/>
                  <a:pt x="0" y="326"/>
                </a:cubicBezTo>
                <a:lnTo>
                  <a:pt x="0" y="326"/>
                </a:lnTo>
                <a:cubicBezTo>
                  <a:pt x="0" y="146"/>
                  <a:pt x="147" y="0"/>
                  <a:pt x="326" y="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5" name="Freeform 6"/>
          <p:cNvSpPr/>
          <p:nvPr/>
        </p:nvSpPr>
        <p:spPr bwMode="auto">
          <a:xfrm>
            <a:off x="4872038" y="2339975"/>
            <a:ext cx="476250" cy="2874963"/>
          </a:xfrm>
          <a:custGeom>
            <a:avLst/>
            <a:gdLst>
              <a:gd name="T0" fmla="*/ 652 w 652"/>
              <a:gd name="T1" fmla="*/ 326 h 3910"/>
              <a:gd name="T2" fmla="*/ 652 w 652"/>
              <a:gd name="T3" fmla="*/ 3585 h 3910"/>
              <a:gd name="T4" fmla="*/ 326 w 652"/>
              <a:gd name="T5" fmla="*/ 3910 h 3910"/>
              <a:gd name="T6" fmla="*/ 326 w 652"/>
              <a:gd name="T7" fmla="*/ 3910 h 3910"/>
              <a:gd name="T8" fmla="*/ 0 w 652"/>
              <a:gd name="T9" fmla="*/ 3585 h 3910"/>
              <a:gd name="T10" fmla="*/ 0 w 652"/>
              <a:gd name="T11" fmla="*/ 326 h 3910"/>
              <a:gd name="T12" fmla="*/ 326 w 652"/>
              <a:gd name="T13" fmla="*/ 0 h 3910"/>
              <a:gd name="T14" fmla="*/ 326 w 652"/>
              <a:gd name="T15" fmla="*/ 0 h 3910"/>
              <a:gd name="T16" fmla="*/ 652 w 652"/>
              <a:gd name="T17" fmla="*/ 326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3910">
                <a:moveTo>
                  <a:pt x="652" y="326"/>
                </a:moveTo>
                <a:lnTo>
                  <a:pt x="652" y="3585"/>
                </a:lnTo>
                <a:cubicBezTo>
                  <a:pt x="652" y="3764"/>
                  <a:pt x="505" y="3910"/>
                  <a:pt x="326" y="3910"/>
                </a:cubicBezTo>
                <a:lnTo>
                  <a:pt x="326" y="3910"/>
                </a:lnTo>
                <a:cubicBezTo>
                  <a:pt x="146" y="3910"/>
                  <a:pt x="0" y="3764"/>
                  <a:pt x="0" y="3585"/>
                </a:cubicBezTo>
                <a:lnTo>
                  <a:pt x="0" y="326"/>
                </a:lnTo>
                <a:cubicBezTo>
                  <a:pt x="0" y="146"/>
                  <a:pt x="146" y="0"/>
                  <a:pt x="326" y="0"/>
                </a:cubicBezTo>
                <a:lnTo>
                  <a:pt x="326" y="0"/>
                </a:lnTo>
                <a:cubicBezTo>
                  <a:pt x="505" y="0"/>
                  <a:pt x="652" y="146"/>
                  <a:pt x="652" y="326"/>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6" name="Freeform 7"/>
          <p:cNvSpPr/>
          <p:nvPr/>
        </p:nvSpPr>
        <p:spPr bwMode="auto">
          <a:xfrm>
            <a:off x="4872038" y="4735513"/>
            <a:ext cx="7545388" cy="479425"/>
          </a:xfrm>
          <a:custGeom>
            <a:avLst/>
            <a:gdLst>
              <a:gd name="T0" fmla="*/ 326 w 10324"/>
              <a:gd name="T1" fmla="*/ 0 h 651"/>
              <a:gd name="T2" fmla="*/ 9998 w 10324"/>
              <a:gd name="T3" fmla="*/ 0 h 651"/>
              <a:gd name="T4" fmla="*/ 10324 w 10324"/>
              <a:gd name="T5" fmla="*/ 326 h 651"/>
              <a:gd name="T6" fmla="*/ 10324 w 10324"/>
              <a:gd name="T7" fmla="*/ 326 h 651"/>
              <a:gd name="T8" fmla="*/ 9998 w 10324"/>
              <a:gd name="T9" fmla="*/ 651 h 651"/>
              <a:gd name="T10" fmla="*/ 326 w 10324"/>
              <a:gd name="T11" fmla="*/ 651 h 651"/>
              <a:gd name="T12" fmla="*/ 0 w 10324"/>
              <a:gd name="T13" fmla="*/ 326 h 651"/>
              <a:gd name="T14" fmla="*/ 0 w 10324"/>
              <a:gd name="T15" fmla="*/ 326 h 651"/>
              <a:gd name="T16" fmla="*/ 326 w 10324"/>
              <a:gd name="T17"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24" h="651">
                <a:moveTo>
                  <a:pt x="326" y="0"/>
                </a:moveTo>
                <a:lnTo>
                  <a:pt x="9998" y="0"/>
                </a:lnTo>
                <a:cubicBezTo>
                  <a:pt x="10177" y="0"/>
                  <a:pt x="10324" y="146"/>
                  <a:pt x="10324" y="326"/>
                </a:cubicBezTo>
                <a:lnTo>
                  <a:pt x="10324" y="326"/>
                </a:lnTo>
                <a:cubicBezTo>
                  <a:pt x="10324" y="505"/>
                  <a:pt x="10177" y="651"/>
                  <a:pt x="9998" y="651"/>
                </a:cubicBezTo>
                <a:lnTo>
                  <a:pt x="326" y="651"/>
                </a:lnTo>
                <a:cubicBezTo>
                  <a:pt x="146" y="651"/>
                  <a:pt x="0" y="505"/>
                  <a:pt x="0" y="326"/>
                </a:cubicBezTo>
                <a:lnTo>
                  <a:pt x="0" y="326"/>
                </a:lnTo>
                <a:cubicBezTo>
                  <a:pt x="0" y="146"/>
                  <a:pt x="146" y="0"/>
                  <a:pt x="326" y="0"/>
                </a:cubicBezTo>
                <a:close/>
              </a:path>
            </a:pathLst>
          </a:custGeom>
          <a:solidFill>
            <a:schemeClr val="tx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7" name="Freeform 10"/>
          <p:cNvSpPr/>
          <p:nvPr/>
        </p:nvSpPr>
        <p:spPr bwMode="auto">
          <a:xfrm>
            <a:off x="1150938" y="2449513"/>
            <a:ext cx="392113" cy="271463"/>
          </a:xfrm>
          <a:custGeom>
            <a:avLst/>
            <a:gdLst/>
            <a:ahLst/>
            <a:cxnLst/>
            <a:rect l="l" t="t" r="r" b="b"/>
            <a:pathLst>
              <a:path w="392633" h="271077">
                <a:moveTo>
                  <a:pt x="22048" y="352"/>
                </a:moveTo>
                <a:cubicBezTo>
                  <a:pt x="26267" y="1110"/>
                  <a:pt x="31031" y="3083"/>
                  <a:pt x="36293" y="6204"/>
                </a:cubicBezTo>
                <a:lnTo>
                  <a:pt x="117590" y="59071"/>
                </a:lnTo>
                <a:lnTo>
                  <a:pt x="176212" y="97045"/>
                </a:lnTo>
                <a:cubicBezTo>
                  <a:pt x="176212" y="73933"/>
                  <a:pt x="176212" y="50930"/>
                  <a:pt x="176212" y="28232"/>
                </a:cubicBezTo>
                <a:cubicBezTo>
                  <a:pt x="179136" y="-405"/>
                  <a:pt x="192296" y="-6279"/>
                  <a:pt x="213497" y="6204"/>
                </a:cubicBezTo>
                <a:lnTo>
                  <a:pt x="294648" y="59071"/>
                </a:lnTo>
                <a:cubicBezTo>
                  <a:pt x="322429" y="76694"/>
                  <a:pt x="350210" y="95051"/>
                  <a:pt x="377992" y="112673"/>
                </a:cubicBezTo>
                <a:cubicBezTo>
                  <a:pt x="398462" y="129561"/>
                  <a:pt x="397000" y="144981"/>
                  <a:pt x="376530" y="159666"/>
                </a:cubicBezTo>
                <a:lnTo>
                  <a:pt x="294648" y="212534"/>
                </a:lnTo>
                <a:cubicBezTo>
                  <a:pt x="267598" y="230156"/>
                  <a:pt x="239817" y="247779"/>
                  <a:pt x="212035" y="266136"/>
                </a:cubicBezTo>
                <a:cubicBezTo>
                  <a:pt x="188641" y="277884"/>
                  <a:pt x="177674" y="268339"/>
                  <a:pt x="176212" y="241171"/>
                </a:cubicBezTo>
                <a:lnTo>
                  <a:pt x="176212" y="174069"/>
                </a:lnTo>
                <a:lnTo>
                  <a:pt x="117590" y="212534"/>
                </a:lnTo>
                <a:cubicBezTo>
                  <a:pt x="90007" y="230156"/>
                  <a:pt x="62424" y="247779"/>
                  <a:pt x="34842" y="266136"/>
                </a:cubicBezTo>
                <a:cubicBezTo>
                  <a:pt x="11614" y="277884"/>
                  <a:pt x="726" y="268339"/>
                  <a:pt x="0" y="241171"/>
                </a:cubicBezTo>
                <a:lnTo>
                  <a:pt x="0" y="135435"/>
                </a:lnTo>
                <a:cubicBezTo>
                  <a:pt x="0" y="99456"/>
                  <a:pt x="0" y="63477"/>
                  <a:pt x="0" y="28232"/>
                </a:cubicBezTo>
                <a:cubicBezTo>
                  <a:pt x="1633" y="6755"/>
                  <a:pt x="9391" y="-1919"/>
                  <a:pt x="22048" y="3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grpSp>
        <p:nvGrpSpPr>
          <p:cNvPr id="8" name="组合 7"/>
          <p:cNvGrpSpPr/>
          <p:nvPr/>
        </p:nvGrpSpPr>
        <p:grpSpPr>
          <a:xfrm>
            <a:off x="4978400" y="3578225"/>
            <a:ext cx="282575" cy="403225"/>
            <a:chOff x="5010150" y="3613772"/>
            <a:chExt cx="282575" cy="403225"/>
          </a:xfrm>
        </p:grpSpPr>
        <p:sp>
          <p:nvSpPr>
            <p:cNvPr id="9" name="Freeform 12"/>
            <p:cNvSpPr/>
            <p:nvPr/>
          </p:nvSpPr>
          <p:spPr bwMode="auto">
            <a:xfrm>
              <a:off x="5010150" y="3613772"/>
              <a:ext cx="282575" cy="223838"/>
            </a:xfrm>
            <a:custGeom>
              <a:avLst/>
              <a:gdLst>
                <a:gd name="T0" fmla="*/ 161 w 387"/>
                <a:gd name="T1" fmla="*/ 274 h 304"/>
                <a:gd name="T2" fmla="*/ 89 w 387"/>
                <a:gd name="T3" fmla="*/ 162 h 304"/>
                <a:gd name="T4" fmla="*/ 16 w 387"/>
                <a:gd name="T5" fmla="*/ 48 h 304"/>
                <a:gd name="T6" fmla="*/ 50 w 387"/>
                <a:gd name="T7" fmla="*/ 0 h 304"/>
                <a:gd name="T8" fmla="*/ 194 w 387"/>
                <a:gd name="T9" fmla="*/ 0 h 304"/>
                <a:gd name="T10" fmla="*/ 340 w 387"/>
                <a:gd name="T11" fmla="*/ 0 h 304"/>
                <a:gd name="T12" fmla="*/ 370 w 387"/>
                <a:gd name="T13" fmla="*/ 51 h 304"/>
                <a:gd name="T14" fmla="*/ 298 w 387"/>
                <a:gd name="T15" fmla="*/ 162 h 304"/>
                <a:gd name="T16" fmla="*/ 225 w 387"/>
                <a:gd name="T17" fmla="*/ 276 h 304"/>
                <a:gd name="T18" fmla="*/ 161 w 387"/>
                <a:gd name="T19" fmla="*/ 27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04">
                  <a:moveTo>
                    <a:pt x="161" y="274"/>
                  </a:moveTo>
                  <a:lnTo>
                    <a:pt x="89" y="162"/>
                  </a:lnTo>
                  <a:cubicBezTo>
                    <a:pt x="65" y="124"/>
                    <a:pt x="41" y="86"/>
                    <a:pt x="16" y="48"/>
                  </a:cubicBezTo>
                  <a:cubicBezTo>
                    <a:pt x="0" y="17"/>
                    <a:pt x="13" y="2"/>
                    <a:pt x="50" y="0"/>
                  </a:cubicBezTo>
                  <a:lnTo>
                    <a:pt x="194" y="0"/>
                  </a:lnTo>
                  <a:cubicBezTo>
                    <a:pt x="243" y="0"/>
                    <a:pt x="292" y="0"/>
                    <a:pt x="340" y="0"/>
                  </a:cubicBezTo>
                  <a:cubicBezTo>
                    <a:pt x="379" y="4"/>
                    <a:pt x="387" y="21"/>
                    <a:pt x="370" y="51"/>
                  </a:cubicBezTo>
                  <a:lnTo>
                    <a:pt x="298" y="162"/>
                  </a:lnTo>
                  <a:cubicBezTo>
                    <a:pt x="274" y="200"/>
                    <a:pt x="249" y="238"/>
                    <a:pt x="225" y="276"/>
                  </a:cubicBezTo>
                  <a:cubicBezTo>
                    <a:pt x="202" y="304"/>
                    <a:pt x="181" y="302"/>
                    <a:pt x="161" y="2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0" name="Freeform 13"/>
            <p:cNvSpPr/>
            <p:nvPr/>
          </p:nvSpPr>
          <p:spPr bwMode="auto">
            <a:xfrm>
              <a:off x="5010150" y="3793159"/>
              <a:ext cx="282575" cy="223838"/>
            </a:xfrm>
            <a:custGeom>
              <a:avLst/>
              <a:gdLst>
                <a:gd name="T0" fmla="*/ 161 w 387"/>
                <a:gd name="T1" fmla="*/ 273 h 304"/>
                <a:gd name="T2" fmla="*/ 89 w 387"/>
                <a:gd name="T3" fmla="*/ 162 h 304"/>
                <a:gd name="T4" fmla="*/ 16 w 387"/>
                <a:gd name="T5" fmla="*/ 48 h 304"/>
                <a:gd name="T6" fmla="*/ 50 w 387"/>
                <a:gd name="T7" fmla="*/ 0 h 304"/>
                <a:gd name="T8" fmla="*/ 194 w 387"/>
                <a:gd name="T9" fmla="*/ 0 h 304"/>
                <a:gd name="T10" fmla="*/ 340 w 387"/>
                <a:gd name="T11" fmla="*/ 0 h 304"/>
                <a:gd name="T12" fmla="*/ 370 w 387"/>
                <a:gd name="T13" fmla="*/ 50 h 304"/>
                <a:gd name="T14" fmla="*/ 298 w 387"/>
                <a:gd name="T15" fmla="*/ 162 h 304"/>
                <a:gd name="T16" fmla="*/ 225 w 387"/>
                <a:gd name="T17" fmla="*/ 276 h 304"/>
                <a:gd name="T18" fmla="*/ 161 w 387"/>
                <a:gd name="T19" fmla="*/ 27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04">
                  <a:moveTo>
                    <a:pt x="161" y="273"/>
                  </a:moveTo>
                  <a:lnTo>
                    <a:pt x="89" y="162"/>
                  </a:lnTo>
                  <a:cubicBezTo>
                    <a:pt x="65" y="124"/>
                    <a:pt x="41" y="86"/>
                    <a:pt x="16" y="48"/>
                  </a:cubicBezTo>
                  <a:cubicBezTo>
                    <a:pt x="0" y="16"/>
                    <a:pt x="13" y="1"/>
                    <a:pt x="50" y="0"/>
                  </a:cubicBezTo>
                  <a:lnTo>
                    <a:pt x="194" y="0"/>
                  </a:lnTo>
                  <a:cubicBezTo>
                    <a:pt x="243" y="0"/>
                    <a:pt x="292" y="0"/>
                    <a:pt x="340" y="0"/>
                  </a:cubicBezTo>
                  <a:cubicBezTo>
                    <a:pt x="379" y="3"/>
                    <a:pt x="387" y="21"/>
                    <a:pt x="370" y="50"/>
                  </a:cubicBezTo>
                  <a:lnTo>
                    <a:pt x="298" y="162"/>
                  </a:lnTo>
                  <a:cubicBezTo>
                    <a:pt x="274" y="200"/>
                    <a:pt x="249" y="238"/>
                    <a:pt x="225" y="276"/>
                  </a:cubicBezTo>
                  <a:cubicBezTo>
                    <a:pt x="202" y="304"/>
                    <a:pt x="181" y="301"/>
                    <a:pt x="161" y="2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grpSp>
      <p:sp>
        <p:nvSpPr>
          <p:cNvPr id="11" name="Freeform 14"/>
          <p:cNvSpPr/>
          <p:nvPr/>
        </p:nvSpPr>
        <p:spPr bwMode="auto">
          <a:xfrm>
            <a:off x="11314113" y="4830763"/>
            <a:ext cx="395288" cy="271463"/>
          </a:xfrm>
          <a:custGeom>
            <a:avLst/>
            <a:gdLst/>
            <a:ahLst/>
            <a:cxnLst/>
            <a:rect l="l" t="t" r="r" b="b"/>
            <a:pathLst>
              <a:path w="395361" h="272606">
                <a:moveTo>
                  <a:pt x="22309" y="354"/>
                </a:moveTo>
                <a:cubicBezTo>
                  <a:pt x="26502" y="1115"/>
                  <a:pt x="31254" y="3100"/>
                  <a:pt x="36554" y="6238"/>
                </a:cubicBezTo>
                <a:lnTo>
                  <a:pt x="118436" y="59400"/>
                </a:lnTo>
                <a:lnTo>
                  <a:pt x="179387" y="99359"/>
                </a:lnTo>
                <a:cubicBezTo>
                  <a:pt x="179387" y="75702"/>
                  <a:pt x="179387" y="52045"/>
                  <a:pt x="179387" y="28389"/>
                </a:cubicBezTo>
                <a:cubicBezTo>
                  <a:pt x="181580" y="-408"/>
                  <a:pt x="194740" y="-6315"/>
                  <a:pt x="215941" y="6238"/>
                </a:cubicBezTo>
                <a:lnTo>
                  <a:pt x="297823" y="59400"/>
                </a:lnTo>
                <a:cubicBezTo>
                  <a:pt x="325604" y="77860"/>
                  <a:pt x="352654" y="95581"/>
                  <a:pt x="380436" y="114040"/>
                </a:cubicBezTo>
                <a:cubicBezTo>
                  <a:pt x="401637" y="130284"/>
                  <a:pt x="399444" y="146528"/>
                  <a:pt x="378973" y="160557"/>
                </a:cubicBezTo>
                <a:lnTo>
                  <a:pt x="297823" y="213720"/>
                </a:lnTo>
                <a:cubicBezTo>
                  <a:pt x="270042" y="232179"/>
                  <a:pt x="242260" y="249900"/>
                  <a:pt x="214479" y="267621"/>
                </a:cubicBezTo>
                <a:cubicBezTo>
                  <a:pt x="191084" y="279435"/>
                  <a:pt x="180118" y="269836"/>
                  <a:pt x="179387" y="243255"/>
                </a:cubicBezTo>
                <a:lnTo>
                  <a:pt x="179387" y="174147"/>
                </a:lnTo>
                <a:lnTo>
                  <a:pt x="118436" y="213720"/>
                </a:lnTo>
                <a:cubicBezTo>
                  <a:pt x="90655" y="232179"/>
                  <a:pt x="62873" y="249900"/>
                  <a:pt x="35092" y="267621"/>
                </a:cubicBezTo>
                <a:cubicBezTo>
                  <a:pt x="11697" y="279435"/>
                  <a:pt x="731" y="269836"/>
                  <a:pt x="0" y="243255"/>
                </a:cubicBezTo>
                <a:lnTo>
                  <a:pt x="0" y="136929"/>
                </a:lnTo>
                <a:cubicBezTo>
                  <a:pt x="0" y="100749"/>
                  <a:pt x="0" y="64569"/>
                  <a:pt x="0" y="28389"/>
                </a:cubicBezTo>
                <a:cubicBezTo>
                  <a:pt x="2193" y="6791"/>
                  <a:pt x="9733" y="-1931"/>
                  <a:pt x="22309" y="3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2" name="Freeform 20"/>
          <p:cNvSpPr/>
          <p:nvPr/>
        </p:nvSpPr>
        <p:spPr bwMode="auto">
          <a:xfrm>
            <a:off x="5413375" y="2414588"/>
            <a:ext cx="222250" cy="284163"/>
          </a:xfrm>
          <a:custGeom>
            <a:avLst/>
            <a:gdLst>
              <a:gd name="T0" fmla="*/ 274 w 304"/>
              <a:gd name="T1" fmla="*/ 226 h 387"/>
              <a:gd name="T2" fmla="*/ 162 w 304"/>
              <a:gd name="T3" fmla="*/ 298 h 387"/>
              <a:gd name="T4" fmla="*/ 49 w 304"/>
              <a:gd name="T5" fmla="*/ 371 h 387"/>
              <a:gd name="T6" fmla="*/ 0 w 304"/>
              <a:gd name="T7" fmla="*/ 337 h 387"/>
              <a:gd name="T8" fmla="*/ 0 w 304"/>
              <a:gd name="T9" fmla="*/ 193 h 387"/>
              <a:gd name="T10" fmla="*/ 0 w 304"/>
              <a:gd name="T11" fmla="*/ 47 h 387"/>
              <a:gd name="T12" fmla="*/ 51 w 304"/>
              <a:gd name="T13" fmla="*/ 17 h 387"/>
              <a:gd name="T14" fmla="*/ 162 w 304"/>
              <a:gd name="T15" fmla="*/ 89 h 387"/>
              <a:gd name="T16" fmla="*/ 276 w 304"/>
              <a:gd name="T17" fmla="*/ 162 h 387"/>
              <a:gd name="T18" fmla="*/ 274 w 304"/>
              <a:gd name="T19" fmla="*/ 22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87">
                <a:moveTo>
                  <a:pt x="274" y="226"/>
                </a:moveTo>
                <a:lnTo>
                  <a:pt x="162" y="298"/>
                </a:lnTo>
                <a:cubicBezTo>
                  <a:pt x="124" y="322"/>
                  <a:pt x="86" y="347"/>
                  <a:pt x="49" y="371"/>
                </a:cubicBezTo>
                <a:cubicBezTo>
                  <a:pt x="17" y="387"/>
                  <a:pt x="2" y="374"/>
                  <a:pt x="0" y="337"/>
                </a:cubicBezTo>
                <a:lnTo>
                  <a:pt x="0" y="193"/>
                </a:lnTo>
                <a:cubicBezTo>
                  <a:pt x="0" y="145"/>
                  <a:pt x="0" y="96"/>
                  <a:pt x="0" y="47"/>
                </a:cubicBezTo>
                <a:cubicBezTo>
                  <a:pt x="4" y="8"/>
                  <a:pt x="21" y="0"/>
                  <a:pt x="51" y="17"/>
                </a:cubicBezTo>
                <a:lnTo>
                  <a:pt x="162" y="89"/>
                </a:lnTo>
                <a:cubicBezTo>
                  <a:pt x="200" y="114"/>
                  <a:pt x="238" y="138"/>
                  <a:pt x="276" y="162"/>
                </a:cubicBezTo>
                <a:cubicBezTo>
                  <a:pt x="304" y="185"/>
                  <a:pt x="302" y="206"/>
                  <a:pt x="274" y="226"/>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3" name="Freeform 21"/>
          <p:cNvSpPr/>
          <p:nvPr/>
        </p:nvSpPr>
        <p:spPr bwMode="auto">
          <a:xfrm>
            <a:off x="2165350" y="2052638"/>
            <a:ext cx="282575" cy="223838"/>
          </a:xfrm>
          <a:custGeom>
            <a:avLst/>
            <a:gdLst>
              <a:gd name="T0" fmla="*/ 226 w 387"/>
              <a:gd name="T1" fmla="*/ 30 h 304"/>
              <a:gd name="T2" fmla="*/ 298 w 387"/>
              <a:gd name="T3" fmla="*/ 142 h 304"/>
              <a:gd name="T4" fmla="*/ 371 w 387"/>
              <a:gd name="T5" fmla="*/ 256 h 304"/>
              <a:gd name="T6" fmla="*/ 337 w 387"/>
              <a:gd name="T7" fmla="*/ 304 h 304"/>
              <a:gd name="T8" fmla="*/ 194 w 387"/>
              <a:gd name="T9" fmla="*/ 304 h 304"/>
              <a:gd name="T10" fmla="*/ 47 w 387"/>
              <a:gd name="T11" fmla="*/ 304 h 304"/>
              <a:gd name="T12" fmla="*/ 17 w 387"/>
              <a:gd name="T13" fmla="*/ 253 h 304"/>
              <a:gd name="T14" fmla="*/ 89 w 387"/>
              <a:gd name="T15" fmla="*/ 142 h 304"/>
              <a:gd name="T16" fmla="*/ 163 w 387"/>
              <a:gd name="T17" fmla="*/ 28 h 304"/>
              <a:gd name="T18" fmla="*/ 226 w 387"/>
              <a:gd name="T19" fmla="*/ 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04">
                <a:moveTo>
                  <a:pt x="226" y="30"/>
                </a:moveTo>
                <a:lnTo>
                  <a:pt x="298" y="142"/>
                </a:lnTo>
                <a:cubicBezTo>
                  <a:pt x="322" y="180"/>
                  <a:pt x="347" y="218"/>
                  <a:pt x="371" y="256"/>
                </a:cubicBezTo>
                <a:cubicBezTo>
                  <a:pt x="387" y="287"/>
                  <a:pt x="374" y="302"/>
                  <a:pt x="337" y="304"/>
                </a:cubicBezTo>
                <a:lnTo>
                  <a:pt x="194" y="304"/>
                </a:lnTo>
                <a:cubicBezTo>
                  <a:pt x="145" y="304"/>
                  <a:pt x="96" y="304"/>
                  <a:pt x="47" y="304"/>
                </a:cubicBezTo>
                <a:cubicBezTo>
                  <a:pt x="8" y="300"/>
                  <a:pt x="0" y="283"/>
                  <a:pt x="17" y="253"/>
                </a:cubicBezTo>
                <a:lnTo>
                  <a:pt x="89" y="142"/>
                </a:lnTo>
                <a:cubicBezTo>
                  <a:pt x="114" y="104"/>
                  <a:pt x="138" y="66"/>
                  <a:pt x="163" y="28"/>
                </a:cubicBezTo>
                <a:cubicBezTo>
                  <a:pt x="185" y="0"/>
                  <a:pt x="206" y="2"/>
                  <a:pt x="226" y="30"/>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4" name="Freeform 22"/>
          <p:cNvSpPr/>
          <p:nvPr/>
        </p:nvSpPr>
        <p:spPr bwMode="auto">
          <a:xfrm>
            <a:off x="3557588" y="2897188"/>
            <a:ext cx="282575" cy="223838"/>
          </a:xfrm>
          <a:custGeom>
            <a:avLst/>
            <a:gdLst>
              <a:gd name="T0" fmla="*/ 226 w 387"/>
              <a:gd name="T1" fmla="*/ 274 h 304"/>
              <a:gd name="T2" fmla="*/ 298 w 387"/>
              <a:gd name="T3" fmla="*/ 162 h 304"/>
              <a:gd name="T4" fmla="*/ 371 w 387"/>
              <a:gd name="T5" fmla="*/ 48 h 304"/>
              <a:gd name="T6" fmla="*/ 337 w 387"/>
              <a:gd name="T7" fmla="*/ 0 h 304"/>
              <a:gd name="T8" fmla="*/ 193 w 387"/>
              <a:gd name="T9" fmla="*/ 0 h 304"/>
              <a:gd name="T10" fmla="*/ 47 w 387"/>
              <a:gd name="T11" fmla="*/ 0 h 304"/>
              <a:gd name="T12" fmla="*/ 17 w 387"/>
              <a:gd name="T13" fmla="*/ 51 h 304"/>
              <a:gd name="T14" fmla="*/ 89 w 387"/>
              <a:gd name="T15" fmla="*/ 162 h 304"/>
              <a:gd name="T16" fmla="*/ 162 w 387"/>
              <a:gd name="T17" fmla="*/ 276 h 304"/>
              <a:gd name="T18" fmla="*/ 226 w 387"/>
              <a:gd name="T19" fmla="*/ 27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04">
                <a:moveTo>
                  <a:pt x="226" y="274"/>
                </a:moveTo>
                <a:lnTo>
                  <a:pt x="298" y="162"/>
                </a:lnTo>
                <a:cubicBezTo>
                  <a:pt x="322" y="124"/>
                  <a:pt x="347" y="86"/>
                  <a:pt x="371" y="48"/>
                </a:cubicBezTo>
                <a:cubicBezTo>
                  <a:pt x="387" y="17"/>
                  <a:pt x="374" y="1"/>
                  <a:pt x="337" y="0"/>
                </a:cubicBezTo>
                <a:lnTo>
                  <a:pt x="193" y="0"/>
                </a:lnTo>
                <a:cubicBezTo>
                  <a:pt x="144" y="0"/>
                  <a:pt x="96" y="0"/>
                  <a:pt x="47" y="0"/>
                </a:cubicBezTo>
                <a:cubicBezTo>
                  <a:pt x="8" y="4"/>
                  <a:pt x="0" y="21"/>
                  <a:pt x="17" y="51"/>
                </a:cubicBezTo>
                <a:lnTo>
                  <a:pt x="89" y="162"/>
                </a:lnTo>
                <a:cubicBezTo>
                  <a:pt x="113" y="200"/>
                  <a:pt x="138" y="238"/>
                  <a:pt x="162" y="276"/>
                </a:cubicBezTo>
                <a:cubicBezTo>
                  <a:pt x="185" y="304"/>
                  <a:pt x="206" y="302"/>
                  <a:pt x="226" y="274"/>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5" name="Freeform 24"/>
          <p:cNvSpPr/>
          <p:nvPr/>
        </p:nvSpPr>
        <p:spPr bwMode="auto">
          <a:xfrm>
            <a:off x="6916738" y="4459288"/>
            <a:ext cx="282575" cy="223838"/>
          </a:xfrm>
          <a:custGeom>
            <a:avLst/>
            <a:gdLst>
              <a:gd name="T0" fmla="*/ 226 w 387"/>
              <a:gd name="T1" fmla="*/ 30 h 304"/>
              <a:gd name="T2" fmla="*/ 298 w 387"/>
              <a:gd name="T3" fmla="*/ 142 h 304"/>
              <a:gd name="T4" fmla="*/ 371 w 387"/>
              <a:gd name="T5" fmla="*/ 255 h 304"/>
              <a:gd name="T6" fmla="*/ 337 w 387"/>
              <a:gd name="T7" fmla="*/ 304 h 304"/>
              <a:gd name="T8" fmla="*/ 194 w 387"/>
              <a:gd name="T9" fmla="*/ 304 h 304"/>
              <a:gd name="T10" fmla="*/ 47 w 387"/>
              <a:gd name="T11" fmla="*/ 304 h 304"/>
              <a:gd name="T12" fmla="*/ 17 w 387"/>
              <a:gd name="T13" fmla="*/ 253 h 304"/>
              <a:gd name="T14" fmla="*/ 89 w 387"/>
              <a:gd name="T15" fmla="*/ 142 h 304"/>
              <a:gd name="T16" fmla="*/ 163 w 387"/>
              <a:gd name="T17" fmla="*/ 28 h 304"/>
              <a:gd name="T18" fmla="*/ 226 w 387"/>
              <a:gd name="T19" fmla="*/ 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04">
                <a:moveTo>
                  <a:pt x="226" y="30"/>
                </a:moveTo>
                <a:lnTo>
                  <a:pt x="298" y="142"/>
                </a:lnTo>
                <a:cubicBezTo>
                  <a:pt x="322" y="180"/>
                  <a:pt x="347" y="217"/>
                  <a:pt x="371" y="255"/>
                </a:cubicBezTo>
                <a:cubicBezTo>
                  <a:pt x="387" y="287"/>
                  <a:pt x="374" y="302"/>
                  <a:pt x="337" y="304"/>
                </a:cubicBezTo>
                <a:lnTo>
                  <a:pt x="194" y="304"/>
                </a:lnTo>
                <a:cubicBezTo>
                  <a:pt x="145" y="304"/>
                  <a:pt x="96" y="304"/>
                  <a:pt x="47" y="304"/>
                </a:cubicBezTo>
                <a:cubicBezTo>
                  <a:pt x="8" y="300"/>
                  <a:pt x="0" y="282"/>
                  <a:pt x="17" y="253"/>
                </a:cubicBezTo>
                <a:lnTo>
                  <a:pt x="89" y="142"/>
                </a:lnTo>
                <a:cubicBezTo>
                  <a:pt x="114" y="104"/>
                  <a:pt x="138" y="66"/>
                  <a:pt x="163" y="28"/>
                </a:cubicBezTo>
                <a:cubicBezTo>
                  <a:pt x="185" y="0"/>
                  <a:pt x="206" y="2"/>
                  <a:pt x="226" y="30"/>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16" name="TextBox 15"/>
          <p:cNvSpPr txBox="1"/>
          <p:nvPr/>
        </p:nvSpPr>
        <p:spPr>
          <a:xfrm>
            <a:off x="1452563" y="1101725"/>
            <a:ext cx="176053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n-ea"/>
                <a:ea typeface="+mn-ea"/>
                <a:cs typeface="+mn-cs"/>
              </a:rPr>
              <a:t>这里是标题</a:t>
            </a:r>
            <a:endParaRPr kumimoji="0" lang="en-US" altLang="zh-CN" sz="2000" b="1" kern="1200" cap="none" spc="0" normalizeH="0" baseline="0" noProof="0" dirty="0" smtClean="0">
              <a:solidFill>
                <a:schemeClr val="accent3"/>
              </a:solidFill>
              <a:latin typeface="+mn-ea"/>
              <a:ea typeface="+mn-ea"/>
              <a:cs typeface="+mn-cs"/>
            </a:endParaRPr>
          </a:p>
        </p:txBody>
      </p:sp>
      <p:sp>
        <p:nvSpPr>
          <p:cNvPr id="17" name="TextBox 16"/>
          <p:cNvSpPr txBox="1"/>
          <p:nvPr/>
        </p:nvSpPr>
        <p:spPr>
          <a:xfrm>
            <a:off x="1330325" y="1466850"/>
            <a:ext cx="2209800"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a:t>
            </a:r>
            <a:r>
              <a:rPr kumimoji="0" lang="zh-CN" altLang="en-US" kern="1200" cap="none" spc="0" normalizeH="0" baseline="0" noProof="0" dirty="0" smtClean="0">
                <a:solidFill>
                  <a:schemeClr val="accent3"/>
                </a:solidFill>
                <a:latin typeface="+mn-ea"/>
                <a:ea typeface="+mn-ea"/>
                <a:cs typeface="+mn-cs"/>
              </a:rPr>
              <a:t>可以</a:t>
            </a:r>
            <a:endParaRPr kumimoji="0" lang="zh-CN" altLang="en-US" kern="1200" cap="none" spc="0" normalizeH="0" baseline="0" noProof="0" dirty="0">
              <a:solidFill>
                <a:schemeClr val="accent3"/>
              </a:solidFill>
              <a:latin typeface="+mn-ea"/>
              <a:ea typeface="+mn-ea"/>
              <a:cs typeface="+mn-cs"/>
            </a:endParaRPr>
          </a:p>
        </p:txBody>
      </p:sp>
      <p:sp>
        <p:nvSpPr>
          <p:cNvPr id="18" name="TextBox 17"/>
          <p:cNvSpPr txBox="1"/>
          <p:nvPr/>
        </p:nvSpPr>
        <p:spPr>
          <a:xfrm>
            <a:off x="2676525" y="3241675"/>
            <a:ext cx="176053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n-ea"/>
                <a:ea typeface="+mn-ea"/>
                <a:cs typeface="+mn-cs"/>
              </a:rPr>
              <a:t>这里是标题</a:t>
            </a:r>
            <a:endParaRPr kumimoji="0" lang="en-US" altLang="zh-CN" sz="2000" b="1" kern="1200" cap="none" spc="0" normalizeH="0" baseline="0" noProof="0" dirty="0" smtClean="0">
              <a:solidFill>
                <a:schemeClr val="accent3"/>
              </a:solidFill>
              <a:latin typeface="+mn-ea"/>
              <a:ea typeface="+mn-ea"/>
              <a:cs typeface="+mn-cs"/>
            </a:endParaRPr>
          </a:p>
        </p:txBody>
      </p:sp>
      <p:sp>
        <p:nvSpPr>
          <p:cNvPr id="19" name="TextBox 18"/>
          <p:cNvSpPr txBox="1"/>
          <p:nvPr/>
        </p:nvSpPr>
        <p:spPr>
          <a:xfrm>
            <a:off x="2554288" y="3606800"/>
            <a:ext cx="2211388"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a:t>
            </a:r>
            <a:r>
              <a:rPr kumimoji="0" lang="zh-CN" altLang="en-US" kern="1200" cap="none" spc="0" normalizeH="0" baseline="0" noProof="0" dirty="0" smtClean="0">
                <a:solidFill>
                  <a:schemeClr val="accent3"/>
                </a:solidFill>
                <a:latin typeface="+mn-ea"/>
                <a:ea typeface="+mn-ea"/>
                <a:cs typeface="+mn-cs"/>
              </a:rPr>
              <a:t>可以</a:t>
            </a:r>
            <a:endParaRPr kumimoji="0" lang="zh-CN" altLang="en-US" kern="1200" cap="none" spc="0" normalizeH="0" baseline="0" noProof="0" dirty="0">
              <a:solidFill>
                <a:schemeClr val="accent3"/>
              </a:solidFill>
              <a:latin typeface="+mn-ea"/>
              <a:ea typeface="+mn-ea"/>
              <a:cs typeface="+mn-cs"/>
            </a:endParaRPr>
          </a:p>
        </p:txBody>
      </p:sp>
      <p:sp>
        <p:nvSpPr>
          <p:cNvPr id="20" name="TextBox 19"/>
          <p:cNvSpPr txBox="1"/>
          <p:nvPr/>
        </p:nvSpPr>
        <p:spPr>
          <a:xfrm>
            <a:off x="5680075" y="2103438"/>
            <a:ext cx="1760538" cy="40005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n-ea"/>
                <a:ea typeface="+mn-ea"/>
                <a:cs typeface="+mn-cs"/>
              </a:rPr>
              <a:t>这里是标题</a:t>
            </a:r>
            <a:endParaRPr kumimoji="0" lang="en-US" altLang="zh-CN" sz="2000" b="1" kern="1200" cap="none" spc="0" normalizeH="0" baseline="0" noProof="0" dirty="0" smtClean="0">
              <a:solidFill>
                <a:schemeClr val="accent3"/>
              </a:solidFill>
              <a:latin typeface="+mn-ea"/>
              <a:ea typeface="+mn-ea"/>
              <a:cs typeface="+mn-cs"/>
            </a:endParaRPr>
          </a:p>
        </p:txBody>
      </p:sp>
      <p:sp>
        <p:nvSpPr>
          <p:cNvPr id="21" name="TextBox 20"/>
          <p:cNvSpPr txBox="1"/>
          <p:nvPr/>
        </p:nvSpPr>
        <p:spPr>
          <a:xfrm>
            <a:off x="5680075" y="2468563"/>
            <a:ext cx="2209800" cy="64611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a:t>
            </a:r>
            <a:r>
              <a:rPr kumimoji="0" lang="zh-CN" altLang="en-US" kern="1200" cap="none" spc="0" normalizeH="0" baseline="0" noProof="0" dirty="0" smtClean="0">
                <a:solidFill>
                  <a:schemeClr val="accent3"/>
                </a:solidFill>
                <a:latin typeface="+mn-ea"/>
                <a:ea typeface="+mn-ea"/>
                <a:cs typeface="+mn-cs"/>
              </a:rPr>
              <a:t>可以</a:t>
            </a:r>
            <a:endParaRPr kumimoji="0" lang="zh-CN" altLang="en-US" kern="1200" cap="none" spc="0" normalizeH="0" baseline="0" noProof="0" dirty="0">
              <a:solidFill>
                <a:schemeClr val="accent3"/>
              </a:solidFill>
              <a:latin typeface="+mn-ea"/>
              <a:ea typeface="+mn-ea"/>
              <a:cs typeface="+mn-cs"/>
            </a:endParaRPr>
          </a:p>
        </p:txBody>
      </p:sp>
      <p:sp>
        <p:nvSpPr>
          <p:cNvPr id="22" name="椭圆 21"/>
          <p:cNvSpPr/>
          <p:nvPr/>
        </p:nvSpPr>
        <p:spPr bwMode="auto">
          <a:xfrm>
            <a:off x="2082800" y="2360613"/>
            <a:ext cx="384175" cy="384175"/>
          </a:xfrm>
          <a:prstGeom prst="ellipse">
            <a:avLst/>
          </a:prstGeom>
          <a:solidFill>
            <a:schemeClr val="tx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schemeClr val="accent2"/>
                </a:solidFill>
                <a:effectLst/>
                <a:uLnTx/>
                <a:uFillTx/>
                <a:latin typeface="+mn-ea"/>
                <a:ea typeface="+mn-ea"/>
                <a:cs typeface="+mn-cs"/>
              </a:rPr>
              <a:t>1</a:t>
            </a:r>
            <a:endParaRPr kumimoji="0" lang="zh-CN" altLang="en-US" sz="1600" b="1" i="0" u="none" strike="noStrike" kern="1200" cap="none" spc="0" normalizeH="0" baseline="0" noProof="0" dirty="0" smtClean="0">
              <a:ln>
                <a:noFill/>
              </a:ln>
              <a:solidFill>
                <a:schemeClr val="accent2"/>
              </a:solidFill>
              <a:effectLst/>
              <a:uLnTx/>
              <a:uFillTx/>
              <a:latin typeface="+mn-ea"/>
              <a:ea typeface="+mn-ea"/>
              <a:cs typeface="+mn-cs"/>
            </a:endParaRPr>
          </a:p>
        </p:txBody>
      </p:sp>
      <p:sp>
        <p:nvSpPr>
          <p:cNvPr id="23" name="椭圆 22"/>
          <p:cNvSpPr/>
          <p:nvPr/>
        </p:nvSpPr>
        <p:spPr bwMode="auto">
          <a:xfrm>
            <a:off x="3497263" y="2366963"/>
            <a:ext cx="384175" cy="384175"/>
          </a:xfrm>
          <a:prstGeom prst="ellipse">
            <a:avLst/>
          </a:prstGeom>
          <a:solidFill>
            <a:schemeClr val="tx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schemeClr val="accent2"/>
                </a:solidFill>
                <a:effectLst/>
                <a:uLnTx/>
                <a:uFillTx/>
                <a:latin typeface="+mn-ea"/>
                <a:ea typeface="+mn-ea"/>
                <a:cs typeface="+mn-cs"/>
              </a:rPr>
              <a:t>2</a:t>
            </a:r>
            <a:endParaRPr kumimoji="0" lang="zh-CN" altLang="en-US" sz="1600" b="1" i="0" u="none" strike="noStrike" kern="1200" cap="none" spc="0" normalizeH="0" baseline="0" noProof="0" dirty="0" smtClean="0">
              <a:ln>
                <a:noFill/>
              </a:ln>
              <a:solidFill>
                <a:schemeClr val="accent2"/>
              </a:solidFill>
              <a:effectLst/>
              <a:uLnTx/>
              <a:uFillTx/>
              <a:latin typeface="+mn-ea"/>
              <a:ea typeface="+mn-ea"/>
              <a:cs typeface="+mn-cs"/>
            </a:endParaRPr>
          </a:p>
        </p:txBody>
      </p:sp>
      <p:sp>
        <p:nvSpPr>
          <p:cNvPr id="24" name="椭圆 23"/>
          <p:cNvSpPr/>
          <p:nvPr/>
        </p:nvSpPr>
        <p:spPr bwMode="auto">
          <a:xfrm>
            <a:off x="4876800" y="2386013"/>
            <a:ext cx="384175" cy="384175"/>
          </a:xfrm>
          <a:prstGeom prst="ellipse">
            <a:avLst/>
          </a:prstGeom>
          <a:solidFill>
            <a:schemeClr val="tx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schemeClr val="accent2"/>
                </a:solidFill>
                <a:effectLst/>
                <a:uLnTx/>
                <a:uFillTx/>
                <a:latin typeface="+mn-ea"/>
                <a:ea typeface="+mn-ea"/>
                <a:cs typeface="+mn-cs"/>
              </a:rPr>
              <a:t>3</a:t>
            </a:r>
            <a:endParaRPr kumimoji="0" lang="zh-CN" altLang="en-US" sz="1600" b="1" i="0" u="none" strike="noStrike" kern="1200" cap="none" spc="0" normalizeH="0" baseline="0" noProof="0" dirty="0" smtClean="0">
              <a:ln>
                <a:noFill/>
              </a:ln>
              <a:solidFill>
                <a:schemeClr val="accent2"/>
              </a:solidFill>
              <a:effectLst/>
              <a:uLnTx/>
              <a:uFillTx/>
              <a:latin typeface="+mn-ea"/>
              <a:ea typeface="+mn-ea"/>
              <a:cs typeface="+mn-cs"/>
            </a:endParaRPr>
          </a:p>
        </p:txBody>
      </p:sp>
      <p:sp>
        <p:nvSpPr>
          <p:cNvPr id="25" name="椭圆 24"/>
          <p:cNvSpPr/>
          <p:nvPr/>
        </p:nvSpPr>
        <p:spPr bwMode="auto">
          <a:xfrm>
            <a:off x="4932363" y="4735513"/>
            <a:ext cx="384175" cy="382588"/>
          </a:xfrm>
          <a:prstGeom prst="ellipse">
            <a:avLst/>
          </a:prstGeom>
          <a:solidFill>
            <a:schemeClr val="tx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schemeClr val="accent2"/>
                </a:solidFill>
                <a:effectLst/>
                <a:uLnTx/>
                <a:uFillTx/>
                <a:latin typeface="+mn-ea"/>
                <a:ea typeface="+mn-ea"/>
                <a:cs typeface="+mn-cs"/>
              </a:rPr>
              <a:t>4</a:t>
            </a:r>
            <a:endParaRPr kumimoji="0" lang="zh-CN" altLang="en-US" sz="1600" b="1" i="0" u="none" strike="noStrike" kern="1200" cap="none" spc="0" normalizeH="0" baseline="0" noProof="0" dirty="0" smtClean="0">
              <a:ln>
                <a:noFill/>
              </a:ln>
              <a:solidFill>
                <a:schemeClr val="accent2"/>
              </a:solidFill>
              <a:effectLst/>
              <a:uLnTx/>
              <a:uFillTx/>
              <a:latin typeface="+mn-ea"/>
              <a:ea typeface="+mn-ea"/>
              <a:cs typeface="+mn-cs"/>
            </a:endParaRPr>
          </a:p>
        </p:txBody>
      </p:sp>
      <p:sp>
        <p:nvSpPr>
          <p:cNvPr id="26" name="椭圆 25"/>
          <p:cNvSpPr/>
          <p:nvPr/>
        </p:nvSpPr>
        <p:spPr bwMode="auto">
          <a:xfrm>
            <a:off x="6865938" y="4783138"/>
            <a:ext cx="384175" cy="382588"/>
          </a:xfrm>
          <a:prstGeom prst="ellipse">
            <a:avLst/>
          </a:prstGeom>
          <a:solidFill>
            <a:schemeClr val="tx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schemeClr val="accent2"/>
                </a:solidFill>
                <a:effectLst/>
                <a:uLnTx/>
                <a:uFillTx/>
                <a:latin typeface="+mn-ea"/>
                <a:ea typeface="+mn-ea"/>
                <a:cs typeface="+mn-cs"/>
              </a:rPr>
              <a:t>5</a:t>
            </a:r>
            <a:endParaRPr kumimoji="0" lang="zh-CN" altLang="en-US" sz="1600" b="1" i="0" u="none" strike="noStrike" kern="1200" cap="none" spc="0" normalizeH="0" baseline="0" noProof="0" dirty="0" smtClean="0">
              <a:ln>
                <a:noFill/>
              </a:ln>
              <a:solidFill>
                <a:schemeClr val="accent2"/>
              </a:solidFill>
              <a:effectLst/>
              <a:uLnTx/>
              <a:uFillTx/>
              <a:latin typeface="+mn-ea"/>
              <a:ea typeface="+mn-ea"/>
              <a:cs typeface="+mn-cs"/>
            </a:endParaRPr>
          </a:p>
        </p:txBody>
      </p:sp>
      <p:sp>
        <p:nvSpPr>
          <p:cNvPr id="27" name="椭圆 26"/>
          <p:cNvSpPr/>
          <p:nvPr/>
        </p:nvSpPr>
        <p:spPr bwMode="auto">
          <a:xfrm>
            <a:off x="8896350" y="4775200"/>
            <a:ext cx="384175" cy="382588"/>
          </a:xfrm>
          <a:prstGeom prst="ellipse">
            <a:avLst/>
          </a:prstGeom>
          <a:solidFill>
            <a:schemeClr val="tx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smtClean="0">
                <a:ln>
                  <a:noFill/>
                </a:ln>
                <a:solidFill>
                  <a:schemeClr val="accent2"/>
                </a:solidFill>
                <a:effectLst/>
                <a:uLnTx/>
                <a:uFillTx/>
                <a:latin typeface="+mn-ea"/>
                <a:ea typeface="+mn-ea"/>
                <a:cs typeface="+mn-cs"/>
              </a:rPr>
              <a:t>6</a:t>
            </a:r>
            <a:endParaRPr kumimoji="0" lang="zh-CN" altLang="en-US" sz="1600" b="1" i="0" u="none" strike="noStrike" kern="1200" cap="none" spc="0" normalizeH="0" baseline="0" noProof="0" dirty="0" smtClean="0">
              <a:ln>
                <a:noFill/>
              </a:ln>
              <a:solidFill>
                <a:schemeClr val="accent2"/>
              </a:solidFill>
              <a:effectLst/>
              <a:uLnTx/>
              <a:uFillTx/>
              <a:latin typeface="+mn-ea"/>
              <a:ea typeface="+mn-ea"/>
              <a:cs typeface="+mn-cs"/>
            </a:endParaRPr>
          </a:p>
        </p:txBody>
      </p:sp>
      <p:sp>
        <p:nvSpPr>
          <p:cNvPr id="28" name="Freeform 23"/>
          <p:cNvSpPr/>
          <p:nvPr/>
        </p:nvSpPr>
        <p:spPr bwMode="auto">
          <a:xfrm>
            <a:off x="4949825" y="5273675"/>
            <a:ext cx="282575" cy="223838"/>
          </a:xfrm>
          <a:custGeom>
            <a:avLst/>
            <a:gdLst>
              <a:gd name="T0" fmla="*/ 226 w 387"/>
              <a:gd name="T1" fmla="*/ 274 h 304"/>
              <a:gd name="T2" fmla="*/ 298 w 387"/>
              <a:gd name="T3" fmla="*/ 162 h 304"/>
              <a:gd name="T4" fmla="*/ 371 w 387"/>
              <a:gd name="T5" fmla="*/ 49 h 304"/>
              <a:gd name="T6" fmla="*/ 338 w 387"/>
              <a:gd name="T7" fmla="*/ 0 h 304"/>
              <a:gd name="T8" fmla="*/ 194 w 387"/>
              <a:gd name="T9" fmla="*/ 0 h 304"/>
              <a:gd name="T10" fmla="*/ 47 w 387"/>
              <a:gd name="T11" fmla="*/ 0 h 304"/>
              <a:gd name="T12" fmla="*/ 18 w 387"/>
              <a:gd name="T13" fmla="*/ 51 h 304"/>
              <a:gd name="T14" fmla="*/ 89 w 387"/>
              <a:gd name="T15" fmla="*/ 162 h 304"/>
              <a:gd name="T16" fmla="*/ 163 w 387"/>
              <a:gd name="T17" fmla="*/ 276 h 304"/>
              <a:gd name="T18" fmla="*/ 226 w 387"/>
              <a:gd name="T19" fmla="*/ 27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04">
                <a:moveTo>
                  <a:pt x="226" y="274"/>
                </a:moveTo>
                <a:lnTo>
                  <a:pt x="298" y="162"/>
                </a:lnTo>
                <a:cubicBezTo>
                  <a:pt x="323" y="124"/>
                  <a:pt x="347" y="86"/>
                  <a:pt x="371" y="49"/>
                </a:cubicBezTo>
                <a:cubicBezTo>
                  <a:pt x="387" y="17"/>
                  <a:pt x="374" y="2"/>
                  <a:pt x="338" y="0"/>
                </a:cubicBezTo>
                <a:lnTo>
                  <a:pt x="194" y="0"/>
                </a:lnTo>
                <a:cubicBezTo>
                  <a:pt x="145" y="0"/>
                  <a:pt x="96" y="0"/>
                  <a:pt x="47" y="0"/>
                </a:cubicBezTo>
                <a:cubicBezTo>
                  <a:pt x="9" y="4"/>
                  <a:pt x="0" y="22"/>
                  <a:pt x="18" y="51"/>
                </a:cubicBezTo>
                <a:lnTo>
                  <a:pt x="89" y="162"/>
                </a:lnTo>
                <a:cubicBezTo>
                  <a:pt x="114" y="200"/>
                  <a:pt x="138" y="238"/>
                  <a:pt x="163" y="276"/>
                </a:cubicBezTo>
                <a:cubicBezTo>
                  <a:pt x="186" y="304"/>
                  <a:pt x="207" y="302"/>
                  <a:pt x="226" y="274"/>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29" name="Freeform 23"/>
          <p:cNvSpPr/>
          <p:nvPr/>
        </p:nvSpPr>
        <p:spPr bwMode="auto">
          <a:xfrm>
            <a:off x="8937625" y="5273675"/>
            <a:ext cx="282575" cy="223838"/>
          </a:xfrm>
          <a:custGeom>
            <a:avLst/>
            <a:gdLst>
              <a:gd name="T0" fmla="*/ 226 w 387"/>
              <a:gd name="T1" fmla="*/ 274 h 304"/>
              <a:gd name="T2" fmla="*/ 298 w 387"/>
              <a:gd name="T3" fmla="*/ 162 h 304"/>
              <a:gd name="T4" fmla="*/ 371 w 387"/>
              <a:gd name="T5" fmla="*/ 49 h 304"/>
              <a:gd name="T6" fmla="*/ 338 w 387"/>
              <a:gd name="T7" fmla="*/ 0 h 304"/>
              <a:gd name="T8" fmla="*/ 194 w 387"/>
              <a:gd name="T9" fmla="*/ 0 h 304"/>
              <a:gd name="T10" fmla="*/ 47 w 387"/>
              <a:gd name="T11" fmla="*/ 0 h 304"/>
              <a:gd name="T12" fmla="*/ 18 w 387"/>
              <a:gd name="T13" fmla="*/ 51 h 304"/>
              <a:gd name="T14" fmla="*/ 89 w 387"/>
              <a:gd name="T15" fmla="*/ 162 h 304"/>
              <a:gd name="T16" fmla="*/ 163 w 387"/>
              <a:gd name="T17" fmla="*/ 276 h 304"/>
              <a:gd name="T18" fmla="*/ 226 w 387"/>
              <a:gd name="T19" fmla="*/ 27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04">
                <a:moveTo>
                  <a:pt x="226" y="274"/>
                </a:moveTo>
                <a:lnTo>
                  <a:pt x="298" y="162"/>
                </a:lnTo>
                <a:cubicBezTo>
                  <a:pt x="323" y="124"/>
                  <a:pt x="347" y="86"/>
                  <a:pt x="371" y="49"/>
                </a:cubicBezTo>
                <a:cubicBezTo>
                  <a:pt x="387" y="17"/>
                  <a:pt x="374" y="2"/>
                  <a:pt x="338" y="0"/>
                </a:cubicBezTo>
                <a:lnTo>
                  <a:pt x="194" y="0"/>
                </a:lnTo>
                <a:cubicBezTo>
                  <a:pt x="145" y="0"/>
                  <a:pt x="96" y="0"/>
                  <a:pt x="47" y="0"/>
                </a:cubicBezTo>
                <a:cubicBezTo>
                  <a:pt x="9" y="4"/>
                  <a:pt x="0" y="22"/>
                  <a:pt x="18" y="51"/>
                </a:cubicBezTo>
                <a:lnTo>
                  <a:pt x="89" y="162"/>
                </a:lnTo>
                <a:cubicBezTo>
                  <a:pt x="114" y="200"/>
                  <a:pt x="138" y="238"/>
                  <a:pt x="163" y="276"/>
                </a:cubicBezTo>
                <a:cubicBezTo>
                  <a:pt x="186" y="304"/>
                  <a:pt x="207" y="302"/>
                  <a:pt x="226" y="274"/>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accent3"/>
              </a:solidFill>
              <a:effectLst/>
              <a:uLnTx/>
              <a:uFillTx/>
              <a:latin typeface="Arial" panose="020B0604020202020204" pitchFamily="34" charset="0"/>
              <a:ea typeface="宋体" panose="02010600030101010101" pitchFamily="2" charset="-122"/>
              <a:cs typeface="+mn-cs"/>
            </a:endParaRPr>
          </a:p>
        </p:txBody>
      </p:sp>
      <p:sp>
        <p:nvSpPr>
          <p:cNvPr id="30" name="TextBox 29"/>
          <p:cNvSpPr txBox="1"/>
          <p:nvPr/>
        </p:nvSpPr>
        <p:spPr>
          <a:xfrm>
            <a:off x="4181475" y="5508625"/>
            <a:ext cx="1760538" cy="40005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n-ea"/>
                <a:ea typeface="+mn-ea"/>
                <a:cs typeface="+mn-cs"/>
              </a:rPr>
              <a:t>这里是标题</a:t>
            </a:r>
            <a:endParaRPr kumimoji="0" lang="en-US" altLang="zh-CN" sz="2000" b="1" kern="1200" cap="none" spc="0" normalizeH="0" baseline="0" noProof="0" dirty="0" smtClean="0">
              <a:solidFill>
                <a:schemeClr val="accent3"/>
              </a:solidFill>
              <a:latin typeface="+mn-ea"/>
              <a:ea typeface="+mn-ea"/>
              <a:cs typeface="+mn-cs"/>
            </a:endParaRPr>
          </a:p>
        </p:txBody>
      </p:sp>
      <p:sp>
        <p:nvSpPr>
          <p:cNvPr id="31" name="TextBox 30"/>
          <p:cNvSpPr txBox="1"/>
          <p:nvPr/>
        </p:nvSpPr>
        <p:spPr>
          <a:xfrm>
            <a:off x="4181475" y="5873750"/>
            <a:ext cx="2211388" cy="64770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a:t>
            </a:r>
            <a:r>
              <a:rPr kumimoji="0" lang="zh-CN" altLang="en-US" kern="1200" cap="none" spc="0" normalizeH="0" baseline="0" noProof="0" dirty="0" smtClean="0">
                <a:solidFill>
                  <a:schemeClr val="accent3"/>
                </a:solidFill>
                <a:latin typeface="+mn-ea"/>
                <a:ea typeface="+mn-ea"/>
                <a:cs typeface="+mn-cs"/>
              </a:rPr>
              <a:t>可以</a:t>
            </a:r>
            <a:endParaRPr kumimoji="0" lang="zh-CN" altLang="en-US" kern="1200" cap="none" spc="0" normalizeH="0" baseline="0" noProof="0" dirty="0">
              <a:solidFill>
                <a:schemeClr val="accent3"/>
              </a:solidFill>
              <a:latin typeface="+mn-ea"/>
              <a:ea typeface="+mn-ea"/>
              <a:cs typeface="+mn-cs"/>
            </a:endParaRPr>
          </a:p>
        </p:txBody>
      </p:sp>
      <p:sp>
        <p:nvSpPr>
          <p:cNvPr id="32" name="TextBox 31"/>
          <p:cNvSpPr txBox="1"/>
          <p:nvPr/>
        </p:nvSpPr>
        <p:spPr>
          <a:xfrm>
            <a:off x="6219825" y="3490913"/>
            <a:ext cx="176053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n-ea"/>
                <a:ea typeface="+mn-ea"/>
                <a:cs typeface="+mn-cs"/>
              </a:rPr>
              <a:t>这里是标题</a:t>
            </a:r>
            <a:endParaRPr kumimoji="0" lang="en-US" altLang="zh-CN" sz="2000" b="1" kern="1200" cap="none" spc="0" normalizeH="0" baseline="0" noProof="0" dirty="0" smtClean="0">
              <a:solidFill>
                <a:schemeClr val="accent3"/>
              </a:solidFill>
              <a:latin typeface="+mn-ea"/>
              <a:ea typeface="+mn-ea"/>
              <a:cs typeface="+mn-cs"/>
            </a:endParaRPr>
          </a:p>
        </p:txBody>
      </p:sp>
      <p:sp>
        <p:nvSpPr>
          <p:cNvPr id="33" name="TextBox 32"/>
          <p:cNvSpPr txBox="1"/>
          <p:nvPr/>
        </p:nvSpPr>
        <p:spPr>
          <a:xfrm>
            <a:off x="5994400" y="3856038"/>
            <a:ext cx="2211388" cy="646113"/>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a:t>
            </a:r>
            <a:r>
              <a:rPr kumimoji="0" lang="zh-CN" altLang="en-US" kern="1200" cap="none" spc="0" normalizeH="0" baseline="0" noProof="0" dirty="0" smtClean="0">
                <a:solidFill>
                  <a:schemeClr val="accent3"/>
                </a:solidFill>
                <a:latin typeface="+mn-ea"/>
                <a:ea typeface="+mn-ea"/>
                <a:cs typeface="+mn-cs"/>
              </a:rPr>
              <a:t>可以</a:t>
            </a:r>
            <a:endParaRPr kumimoji="0" lang="zh-CN" altLang="en-US" kern="1200" cap="none" spc="0" normalizeH="0" baseline="0" noProof="0" dirty="0">
              <a:solidFill>
                <a:schemeClr val="accent3"/>
              </a:solidFill>
              <a:latin typeface="+mn-ea"/>
              <a:ea typeface="+mn-ea"/>
              <a:cs typeface="+mn-cs"/>
            </a:endParaRPr>
          </a:p>
        </p:txBody>
      </p:sp>
      <p:sp>
        <p:nvSpPr>
          <p:cNvPr id="34" name="TextBox 33"/>
          <p:cNvSpPr txBox="1"/>
          <p:nvPr/>
        </p:nvSpPr>
        <p:spPr>
          <a:xfrm>
            <a:off x="8240713" y="5508625"/>
            <a:ext cx="1760538" cy="40005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sz="2000" b="1" kern="1200" cap="none" spc="0" normalizeH="0" baseline="0" noProof="0" dirty="0" smtClean="0">
                <a:solidFill>
                  <a:schemeClr val="accent3"/>
                </a:solidFill>
                <a:latin typeface="+mn-ea"/>
                <a:ea typeface="+mn-ea"/>
                <a:cs typeface="+mn-cs"/>
              </a:rPr>
              <a:t>这里是标题</a:t>
            </a:r>
            <a:endParaRPr kumimoji="0" lang="en-US" altLang="zh-CN" sz="2000" b="1" kern="1200" cap="none" spc="0" normalizeH="0" baseline="0" noProof="0" dirty="0" smtClean="0">
              <a:solidFill>
                <a:schemeClr val="accent3"/>
              </a:solidFill>
              <a:latin typeface="+mn-ea"/>
              <a:ea typeface="+mn-ea"/>
              <a:cs typeface="+mn-cs"/>
            </a:endParaRPr>
          </a:p>
        </p:txBody>
      </p:sp>
      <p:sp>
        <p:nvSpPr>
          <p:cNvPr id="35" name="TextBox 34"/>
          <p:cNvSpPr txBox="1"/>
          <p:nvPr/>
        </p:nvSpPr>
        <p:spPr>
          <a:xfrm>
            <a:off x="8015288" y="5873750"/>
            <a:ext cx="2209800" cy="647700"/>
          </a:xfrm>
          <a:prstGeom prst="rect">
            <a:avLst/>
          </a:prstGeom>
          <a:noFill/>
        </p:spPr>
        <p:txBody>
          <a:bodyPr wrap="square" rtlCol="0">
            <a:spAutoFit/>
          </a:bodyPr>
          <a:lstStyle/>
          <a:p>
            <a:pPr marR="0" algn="ctr" defTabSz="914400">
              <a:buClrTx/>
              <a:buSzTx/>
              <a:buFont typeface="Arial" panose="020B0604020202020204" pitchFamily="34" charset="0"/>
              <a:buNone/>
              <a:defRPr/>
            </a:pPr>
            <a:r>
              <a:rPr kumimoji="0" lang="zh-CN" altLang="en-US" kern="1200" cap="none" spc="0" normalizeH="0" baseline="0" noProof="0" dirty="0" smtClean="0">
                <a:solidFill>
                  <a:schemeClr val="accent3"/>
                </a:solidFill>
                <a:latin typeface="+mn-ea"/>
                <a:ea typeface="+mn-ea"/>
                <a:cs typeface="+mn-cs"/>
              </a:rPr>
              <a:t>这里可以添加主要内容</a:t>
            </a:r>
            <a:r>
              <a:rPr kumimoji="0" lang="zh-CN" altLang="en-US" kern="1200" cap="none" spc="0" normalizeH="0" baseline="0" noProof="0" dirty="0">
                <a:solidFill>
                  <a:schemeClr val="accent3"/>
                </a:solidFill>
                <a:latin typeface="+mn-ea"/>
                <a:ea typeface="+mn-ea"/>
                <a:cs typeface="+mn-cs"/>
              </a:rPr>
              <a:t>这里</a:t>
            </a:r>
            <a:r>
              <a:rPr kumimoji="0" lang="zh-CN" altLang="en-US" kern="1200" cap="none" spc="0" normalizeH="0" baseline="0" noProof="0" dirty="0" smtClean="0">
                <a:solidFill>
                  <a:schemeClr val="accent3"/>
                </a:solidFill>
                <a:latin typeface="+mn-ea"/>
                <a:ea typeface="+mn-ea"/>
                <a:cs typeface="+mn-cs"/>
              </a:rPr>
              <a:t>可以</a:t>
            </a:r>
            <a:endParaRPr kumimoji="0" lang="zh-CN" altLang="en-US" kern="1200" cap="none" spc="0" normalizeH="0" baseline="0" noProof="0" dirty="0">
              <a:solidFill>
                <a:schemeClr val="accent3"/>
              </a:solidFill>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400"/>
                                        <p:tgtEl>
                                          <p:spTgt spid="4"/>
                                        </p:tgtEl>
                                      </p:cBhvr>
                                    </p:animEffect>
                                  </p:childTnLst>
                                </p:cTn>
                              </p:par>
                            </p:childTnLst>
                          </p:cTn>
                        </p:par>
                        <p:par>
                          <p:cTn id="22" fill="hold">
                            <p:stCondLst>
                              <p:cond delay="1439"/>
                            </p:stCondLst>
                            <p:childTnLst>
                              <p:par>
                                <p:cTn id="23" presetID="22" presetClass="entr" presetSubtype="1"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300"/>
                                        <p:tgtEl>
                                          <p:spTgt spid="5"/>
                                        </p:tgtEl>
                                      </p:cBhvr>
                                    </p:animEffect>
                                  </p:childTnLst>
                                </p:cTn>
                              </p:par>
                            </p:childTnLst>
                          </p:cTn>
                        </p:par>
                        <p:par>
                          <p:cTn id="26" fill="hold">
                            <p:stCondLst>
                              <p:cond delay="1939"/>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400"/>
                                        <p:tgtEl>
                                          <p:spTgt spid="6"/>
                                        </p:tgtEl>
                                      </p:cBhvr>
                                    </p:animEffect>
                                  </p:childTnLst>
                                </p:cTn>
                              </p:par>
                            </p:childTnLst>
                          </p:cTn>
                        </p:par>
                        <p:par>
                          <p:cTn id="30" fill="hold">
                            <p:stCondLst>
                              <p:cond delay="2439"/>
                            </p:stCondLst>
                            <p:childTnLst>
                              <p:par>
                                <p:cTn id="31" presetID="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300" fill="hold"/>
                                        <p:tgtEl>
                                          <p:spTgt spid="7"/>
                                        </p:tgtEl>
                                        <p:attrNameLst>
                                          <p:attrName>ppt_x</p:attrName>
                                        </p:attrNameLst>
                                      </p:cBhvr>
                                      <p:tavLst>
                                        <p:tav tm="0">
                                          <p:val>
                                            <p:strVal val="0-#ppt_w/2"/>
                                          </p:val>
                                        </p:tav>
                                        <p:tav tm="100000">
                                          <p:val>
                                            <p:strVal val="#ppt_x"/>
                                          </p:val>
                                        </p:tav>
                                      </p:tavLst>
                                    </p:anim>
                                    <p:anim calcmode="lin" valueType="num">
                                      <p:cBhvr additive="base">
                                        <p:cTn id="34" dur="30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2939"/>
                            </p:stCondLst>
                            <p:childTnLst>
                              <p:par>
                                <p:cTn id="36" presetID="53" presetClass="entr" presetSubtype="16"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300" fill="hold"/>
                                        <p:tgtEl>
                                          <p:spTgt spid="22"/>
                                        </p:tgtEl>
                                        <p:attrNameLst>
                                          <p:attrName>ppt_w</p:attrName>
                                        </p:attrNameLst>
                                      </p:cBhvr>
                                      <p:tavLst>
                                        <p:tav tm="0">
                                          <p:val>
                                            <p:fltVal val="0"/>
                                          </p:val>
                                        </p:tav>
                                        <p:tav tm="100000">
                                          <p:val>
                                            <p:strVal val="#ppt_w"/>
                                          </p:val>
                                        </p:tav>
                                      </p:tavLst>
                                    </p:anim>
                                    <p:anim calcmode="lin" valueType="num">
                                      <p:cBhvr>
                                        <p:cTn id="39" dur="300" fill="hold"/>
                                        <p:tgtEl>
                                          <p:spTgt spid="22"/>
                                        </p:tgtEl>
                                        <p:attrNameLst>
                                          <p:attrName>ppt_h</p:attrName>
                                        </p:attrNameLst>
                                      </p:cBhvr>
                                      <p:tavLst>
                                        <p:tav tm="0">
                                          <p:val>
                                            <p:fltVal val="0"/>
                                          </p:val>
                                        </p:tav>
                                        <p:tav tm="100000">
                                          <p:val>
                                            <p:strVal val="#ppt_h"/>
                                          </p:val>
                                        </p:tav>
                                      </p:tavLst>
                                    </p:anim>
                                    <p:animEffect transition="in" filter="fade">
                                      <p:cBhvr>
                                        <p:cTn id="40" dur="300"/>
                                        <p:tgtEl>
                                          <p:spTgt spid="22"/>
                                        </p:tgtEl>
                                      </p:cBhvr>
                                    </p:animEffect>
                                  </p:childTnLst>
                                </p:cTn>
                              </p:par>
                            </p:childTnLst>
                          </p:cTn>
                        </p:par>
                        <p:par>
                          <p:cTn id="41" fill="hold">
                            <p:stCondLst>
                              <p:cond delay="3439"/>
                            </p:stCondLst>
                            <p:childTnLst>
                              <p:par>
                                <p:cTn id="42" presetID="12" presetClass="entr" presetSubtype="4"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300"/>
                                        <p:tgtEl>
                                          <p:spTgt spid="13"/>
                                        </p:tgtEl>
                                        <p:attrNameLst>
                                          <p:attrName>ppt_y</p:attrName>
                                        </p:attrNameLst>
                                      </p:cBhvr>
                                      <p:tavLst>
                                        <p:tav tm="0">
                                          <p:val>
                                            <p:strVal val="#ppt_y+#ppt_h*1.125000"/>
                                          </p:val>
                                        </p:tav>
                                        <p:tav tm="100000">
                                          <p:val>
                                            <p:strVal val="#ppt_y"/>
                                          </p:val>
                                        </p:tav>
                                      </p:tavLst>
                                    </p:anim>
                                    <p:animEffect transition="in" filter="wipe(up)">
                                      <p:cBhvr>
                                        <p:cTn id="45" dur="300"/>
                                        <p:tgtEl>
                                          <p:spTgt spid="13"/>
                                        </p:tgtEl>
                                      </p:cBhvr>
                                    </p:animEffect>
                                  </p:childTnLst>
                                </p:cTn>
                              </p:par>
                            </p:childTnLst>
                          </p:cTn>
                        </p:par>
                        <p:par>
                          <p:cTn id="46" fill="hold">
                            <p:stCondLst>
                              <p:cond delay="3939"/>
                            </p:stCondLst>
                            <p:childTnLst>
                              <p:par>
                                <p:cTn id="47" presetID="3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300" fill="hold"/>
                                        <p:tgtEl>
                                          <p:spTgt spid="16"/>
                                        </p:tgtEl>
                                        <p:attrNameLst>
                                          <p:attrName>ppt_w</p:attrName>
                                        </p:attrNameLst>
                                      </p:cBhvr>
                                      <p:tavLst>
                                        <p:tav tm="0">
                                          <p:val>
                                            <p:fltVal val="0"/>
                                          </p:val>
                                        </p:tav>
                                        <p:tav tm="100000">
                                          <p:val>
                                            <p:strVal val="#ppt_w"/>
                                          </p:val>
                                        </p:tav>
                                      </p:tavLst>
                                    </p:anim>
                                    <p:anim calcmode="lin" valueType="num">
                                      <p:cBhvr>
                                        <p:cTn id="50" dur="300" fill="hold"/>
                                        <p:tgtEl>
                                          <p:spTgt spid="16"/>
                                        </p:tgtEl>
                                        <p:attrNameLst>
                                          <p:attrName>ppt_h</p:attrName>
                                        </p:attrNameLst>
                                      </p:cBhvr>
                                      <p:tavLst>
                                        <p:tav tm="0">
                                          <p:val>
                                            <p:fltVal val="0"/>
                                          </p:val>
                                        </p:tav>
                                        <p:tav tm="100000">
                                          <p:val>
                                            <p:strVal val="#ppt_h"/>
                                          </p:val>
                                        </p:tav>
                                      </p:tavLst>
                                    </p:anim>
                                    <p:anim calcmode="lin" valueType="num">
                                      <p:cBhvr>
                                        <p:cTn id="51" dur="300" fill="hold"/>
                                        <p:tgtEl>
                                          <p:spTgt spid="16"/>
                                        </p:tgtEl>
                                        <p:attrNameLst>
                                          <p:attrName>style.rotation</p:attrName>
                                        </p:attrNameLst>
                                      </p:cBhvr>
                                      <p:tavLst>
                                        <p:tav tm="0">
                                          <p:val>
                                            <p:fltVal val="90"/>
                                          </p:val>
                                        </p:tav>
                                        <p:tav tm="100000">
                                          <p:val>
                                            <p:fltVal val="0"/>
                                          </p:val>
                                        </p:tav>
                                      </p:tavLst>
                                    </p:anim>
                                    <p:animEffect transition="in" filter="fade">
                                      <p:cBhvr>
                                        <p:cTn id="52" dur="300"/>
                                        <p:tgtEl>
                                          <p:spTgt spid="16"/>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up)">
                                      <p:cBhvr>
                                        <p:cTn id="55" dur="300"/>
                                        <p:tgtEl>
                                          <p:spTgt spid="17"/>
                                        </p:tgtEl>
                                      </p:cBhvr>
                                    </p:animEffect>
                                  </p:childTnLst>
                                </p:cTn>
                              </p:par>
                            </p:childTnLst>
                          </p:cTn>
                        </p:par>
                        <p:par>
                          <p:cTn id="56" fill="hold">
                            <p:stCondLst>
                              <p:cond delay="4439"/>
                            </p:stCondLst>
                            <p:childTnLst>
                              <p:par>
                                <p:cTn id="57" presetID="53" presetClass="entr" presetSubtype="16"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300" fill="hold"/>
                                        <p:tgtEl>
                                          <p:spTgt spid="23"/>
                                        </p:tgtEl>
                                        <p:attrNameLst>
                                          <p:attrName>ppt_w</p:attrName>
                                        </p:attrNameLst>
                                      </p:cBhvr>
                                      <p:tavLst>
                                        <p:tav tm="0">
                                          <p:val>
                                            <p:fltVal val="0"/>
                                          </p:val>
                                        </p:tav>
                                        <p:tav tm="100000">
                                          <p:val>
                                            <p:strVal val="#ppt_w"/>
                                          </p:val>
                                        </p:tav>
                                      </p:tavLst>
                                    </p:anim>
                                    <p:anim calcmode="lin" valueType="num">
                                      <p:cBhvr>
                                        <p:cTn id="60" dur="300" fill="hold"/>
                                        <p:tgtEl>
                                          <p:spTgt spid="23"/>
                                        </p:tgtEl>
                                        <p:attrNameLst>
                                          <p:attrName>ppt_h</p:attrName>
                                        </p:attrNameLst>
                                      </p:cBhvr>
                                      <p:tavLst>
                                        <p:tav tm="0">
                                          <p:val>
                                            <p:fltVal val="0"/>
                                          </p:val>
                                        </p:tav>
                                        <p:tav tm="100000">
                                          <p:val>
                                            <p:strVal val="#ppt_h"/>
                                          </p:val>
                                        </p:tav>
                                      </p:tavLst>
                                    </p:anim>
                                    <p:animEffect transition="in" filter="fade">
                                      <p:cBhvr>
                                        <p:cTn id="61" dur="300"/>
                                        <p:tgtEl>
                                          <p:spTgt spid="23"/>
                                        </p:tgtEl>
                                      </p:cBhvr>
                                    </p:animEffect>
                                  </p:childTnLst>
                                </p:cTn>
                              </p:par>
                            </p:childTnLst>
                          </p:cTn>
                        </p:par>
                        <p:par>
                          <p:cTn id="62" fill="hold">
                            <p:stCondLst>
                              <p:cond delay="4939"/>
                            </p:stCondLst>
                            <p:childTnLst>
                              <p:par>
                                <p:cTn id="63" presetID="12" presetClass="entr" presetSubtype="1"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300"/>
                                        <p:tgtEl>
                                          <p:spTgt spid="14"/>
                                        </p:tgtEl>
                                        <p:attrNameLst>
                                          <p:attrName>ppt_y</p:attrName>
                                        </p:attrNameLst>
                                      </p:cBhvr>
                                      <p:tavLst>
                                        <p:tav tm="0">
                                          <p:val>
                                            <p:strVal val="#ppt_y-#ppt_h*1.125000"/>
                                          </p:val>
                                        </p:tav>
                                        <p:tav tm="100000">
                                          <p:val>
                                            <p:strVal val="#ppt_y"/>
                                          </p:val>
                                        </p:tav>
                                      </p:tavLst>
                                    </p:anim>
                                    <p:animEffect transition="in" filter="wipe(down)">
                                      <p:cBhvr>
                                        <p:cTn id="66" dur="300"/>
                                        <p:tgtEl>
                                          <p:spTgt spid="14"/>
                                        </p:tgtEl>
                                      </p:cBhvr>
                                    </p:animEffect>
                                  </p:childTnLst>
                                </p:cTn>
                              </p:par>
                            </p:childTnLst>
                          </p:cTn>
                        </p:par>
                        <p:par>
                          <p:cTn id="67" fill="hold">
                            <p:stCondLst>
                              <p:cond delay="5439"/>
                            </p:stCondLst>
                            <p:childTnLst>
                              <p:par>
                                <p:cTn id="68" presetID="31"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300" fill="hold"/>
                                        <p:tgtEl>
                                          <p:spTgt spid="18"/>
                                        </p:tgtEl>
                                        <p:attrNameLst>
                                          <p:attrName>ppt_w</p:attrName>
                                        </p:attrNameLst>
                                      </p:cBhvr>
                                      <p:tavLst>
                                        <p:tav tm="0">
                                          <p:val>
                                            <p:fltVal val="0"/>
                                          </p:val>
                                        </p:tav>
                                        <p:tav tm="100000">
                                          <p:val>
                                            <p:strVal val="#ppt_w"/>
                                          </p:val>
                                        </p:tav>
                                      </p:tavLst>
                                    </p:anim>
                                    <p:anim calcmode="lin" valueType="num">
                                      <p:cBhvr>
                                        <p:cTn id="71" dur="300" fill="hold"/>
                                        <p:tgtEl>
                                          <p:spTgt spid="18"/>
                                        </p:tgtEl>
                                        <p:attrNameLst>
                                          <p:attrName>ppt_h</p:attrName>
                                        </p:attrNameLst>
                                      </p:cBhvr>
                                      <p:tavLst>
                                        <p:tav tm="0">
                                          <p:val>
                                            <p:fltVal val="0"/>
                                          </p:val>
                                        </p:tav>
                                        <p:tav tm="100000">
                                          <p:val>
                                            <p:strVal val="#ppt_h"/>
                                          </p:val>
                                        </p:tav>
                                      </p:tavLst>
                                    </p:anim>
                                    <p:anim calcmode="lin" valueType="num">
                                      <p:cBhvr>
                                        <p:cTn id="72" dur="300" fill="hold"/>
                                        <p:tgtEl>
                                          <p:spTgt spid="18"/>
                                        </p:tgtEl>
                                        <p:attrNameLst>
                                          <p:attrName>style.rotation</p:attrName>
                                        </p:attrNameLst>
                                      </p:cBhvr>
                                      <p:tavLst>
                                        <p:tav tm="0">
                                          <p:val>
                                            <p:fltVal val="90"/>
                                          </p:val>
                                        </p:tav>
                                        <p:tav tm="100000">
                                          <p:val>
                                            <p:fltVal val="0"/>
                                          </p:val>
                                        </p:tav>
                                      </p:tavLst>
                                    </p:anim>
                                    <p:animEffect transition="in" filter="fade">
                                      <p:cBhvr>
                                        <p:cTn id="73" dur="300"/>
                                        <p:tgtEl>
                                          <p:spTgt spid="18"/>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up)">
                                      <p:cBhvr>
                                        <p:cTn id="76" dur="300"/>
                                        <p:tgtEl>
                                          <p:spTgt spid="19"/>
                                        </p:tgtEl>
                                      </p:cBhvr>
                                    </p:animEffect>
                                  </p:childTnLst>
                                </p:cTn>
                              </p:par>
                            </p:childTnLst>
                          </p:cTn>
                        </p:par>
                        <p:par>
                          <p:cTn id="77" fill="hold">
                            <p:stCondLst>
                              <p:cond delay="5939"/>
                            </p:stCondLst>
                            <p:childTnLst>
                              <p:par>
                                <p:cTn id="78" presetID="53" presetClass="entr" presetSubtype="16"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300" fill="hold"/>
                                        <p:tgtEl>
                                          <p:spTgt spid="24"/>
                                        </p:tgtEl>
                                        <p:attrNameLst>
                                          <p:attrName>ppt_w</p:attrName>
                                        </p:attrNameLst>
                                      </p:cBhvr>
                                      <p:tavLst>
                                        <p:tav tm="0">
                                          <p:val>
                                            <p:fltVal val="0"/>
                                          </p:val>
                                        </p:tav>
                                        <p:tav tm="100000">
                                          <p:val>
                                            <p:strVal val="#ppt_w"/>
                                          </p:val>
                                        </p:tav>
                                      </p:tavLst>
                                    </p:anim>
                                    <p:anim calcmode="lin" valueType="num">
                                      <p:cBhvr>
                                        <p:cTn id="81" dur="300" fill="hold"/>
                                        <p:tgtEl>
                                          <p:spTgt spid="24"/>
                                        </p:tgtEl>
                                        <p:attrNameLst>
                                          <p:attrName>ppt_h</p:attrName>
                                        </p:attrNameLst>
                                      </p:cBhvr>
                                      <p:tavLst>
                                        <p:tav tm="0">
                                          <p:val>
                                            <p:fltVal val="0"/>
                                          </p:val>
                                        </p:tav>
                                        <p:tav tm="100000">
                                          <p:val>
                                            <p:strVal val="#ppt_h"/>
                                          </p:val>
                                        </p:tav>
                                      </p:tavLst>
                                    </p:anim>
                                    <p:animEffect transition="in" filter="fade">
                                      <p:cBhvr>
                                        <p:cTn id="82" dur="300"/>
                                        <p:tgtEl>
                                          <p:spTgt spid="24"/>
                                        </p:tgtEl>
                                      </p:cBhvr>
                                    </p:animEffect>
                                  </p:childTnLst>
                                </p:cTn>
                              </p:par>
                            </p:childTnLst>
                          </p:cTn>
                        </p:par>
                        <p:par>
                          <p:cTn id="83" fill="hold">
                            <p:stCondLst>
                              <p:cond delay="6439"/>
                            </p:stCondLst>
                            <p:childTnLst>
                              <p:par>
                                <p:cTn id="84" presetID="12" presetClass="entr" presetSubtype="8" fill="hold" nodeType="after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additive="base">
                                        <p:cTn id="86" dur="300"/>
                                        <p:tgtEl>
                                          <p:spTgt spid="12"/>
                                        </p:tgtEl>
                                        <p:attrNameLst>
                                          <p:attrName>ppt_x</p:attrName>
                                        </p:attrNameLst>
                                      </p:cBhvr>
                                      <p:tavLst>
                                        <p:tav tm="0">
                                          <p:val>
                                            <p:strVal val="#ppt_x-#ppt_w*1.125000"/>
                                          </p:val>
                                        </p:tav>
                                        <p:tav tm="100000">
                                          <p:val>
                                            <p:strVal val="#ppt_x"/>
                                          </p:val>
                                        </p:tav>
                                      </p:tavLst>
                                    </p:anim>
                                    <p:animEffect transition="in" filter="wipe(right)">
                                      <p:cBhvr>
                                        <p:cTn id="87" dur="300"/>
                                        <p:tgtEl>
                                          <p:spTgt spid="12"/>
                                        </p:tgtEl>
                                      </p:cBhvr>
                                    </p:animEffect>
                                  </p:childTnLst>
                                </p:cTn>
                              </p:par>
                            </p:childTnLst>
                          </p:cTn>
                        </p:par>
                        <p:par>
                          <p:cTn id="88" fill="hold">
                            <p:stCondLst>
                              <p:cond delay="6939"/>
                            </p:stCondLst>
                            <p:childTnLst>
                              <p:par>
                                <p:cTn id="89" presetID="31"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300" fill="hold"/>
                                        <p:tgtEl>
                                          <p:spTgt spid="20"/>
                                        </p:tgtEl>
                                        <p:attrNameLst>
                                          <p:attrName>ppt_w</p:attrName>
                                        </p:attrNameLst>
                                      </p:cBhvr>
                                      <p:tavLst>
                                        <p:tav tm="0">
                                          <p:val>
                                            <p:fltVal val="0"/>
                                          </p:val>
                                        </p:tav>
                                        <p:tav tm="100000">
                                          <p:val>
                                            <p:strVal val="#ppt_w"/>
                                          </p:val>
                                        </p:tav>
                                      </p:tavLst>
                                    </p:anim>
                                    <p:anim calcmode="lin" valueType="num">
                                      <p:cBhvr>
                                        <p:cTn id="92" dur="300" fill="hold"/>
                                        <p:tgtEl>
                                          <p:spTgt spid="20"/>
                                        </p:tgtEl>
                                        <p:attrNameLst>
                                          <p:attrName>ppt_h</p:attrName>
                                        </p:attrNameLst>
                                      </p:cBhvr>
                                      <p:tavLst>
                                        <p:tav tm="0">
                                          <p:val>
                                            <p:fltVal val="0"/>
                                          </p:val>
                                        </p:tav>
                                        <p:tav tm="100000">
                                          <p:val>
                                            <p:strVal val="#ppt_h"/>
                                          </p:val>
                                        </p:tav>
                                      </p:tavLst>
                                    </p:anim>
                                    <p:anim calcmode="lin" valueType="num">
                                      <p:cBhvr>
                                        <p:cTn id="93" dur="300" fill="hold"/>
                                        <p:tgtEl>
                                          <p:spTgt spid="20"/>
                                        </p:tgtEl>
                                        <p:attrNameLst>
                                          <p:attrName>style.rotation</p:attrName>
                                        </p:attrNameLst>
                                      </p:cBhvr>
                                      <p:tavLst>
                                        <p:tav tm="0">
                                          <p:val>
                                            <p:fltVal val="90"/>
                                          </p:val>
                                        </p:tav>
                                        <p:tav tm="100000">
                                          <p:val>
                                            <p:fltVal val="0"/>
                                          </p:val>
                                        </p:tav>
                                      </p:tavLst>
                                    </p:anim>
                                    <p:animEffect transition="in" filter="fade">
                                      <p:cBhvr>
                                        <p:cTn id="94" dur="300"/>
                                        <p:tgtEl>
                                          <p:spTgt spid="20"/>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up)">
                                      <p:cBhvr>
                                        <p:cTn id="97" dur="300"/>
                                        <p:tgtEl>
                                          <p:spTgt spid="21"/>
                                        </p:tgtEl>
                                      </p:cBhvr>
                                    </p:animEffect>
                                  </p:childTnLst>
                                </p:cTn>
                              </p:par>
                            </p:childTnLst>
                          </p:cTn>
                        </p:par>
                        <p:par>
                          <p:cTn id="98" fill="hold">
                            <p:stCondLst>
                              <p:cond delay="7439"/>
                            </p:stCondLst>
                            <p:childTnLst>
                              <p:par>
                                <p:cTn id="99" presetID="2" presetClass="entr" presetSubtype="1" fill="hold" nodeType="afterEffect">
                                  <p:stCondLst>
                                    <p:cond delay="0"/>
                                  </p:stCondLst>
                                  <p:childTnLst>
                                    <p:set>
                                      <p:cBhvr>
                                        <p:cTn id="100" dur="1" fill="hold">
                                          <p:stCondLst>
                                            <p:cond delay="0"/>
                                          </p:stCondLst>
                                        </p:cTn>
                                        <p:tgtEl>
                                          <p:spTgt spid="8"/>
                                        </p:tgtEl>
                                        <p:attrNameLst>
                                          <p:attrName>style.visibility</p:attrName>
                                        </p:attrNameLst>
                                      </p:cBhvr>
                                      <p:to>
                                        <p:strVal val="visible"/>
                                      </p:to>
                                    </p:set>
                                    <p:anim calcmode="lin" valueType="num">
                                      <p:cBhvr additive="base">
                                        <p:cTn id="101" dur="300" fill="hold"/>
                                        <p:tgtEl>
                                          <p:spTgt spid="8"/>
                                        </p:tgtEl>
                                        <p:attrNameLst>
                                          <p:attrName>ppt_x</p:attrName>
                                        </p:attrNameLst>
                                      </p:cBhvr>
                                      <p:tavLst>
                                        <p:tav tm="0">
                                          <p:val>
                                            <p:strVal val="#ppt_x"/>
                                          </p:val>
                                        </p:tav>
                                        <p:tav tm="100000">
                                          <p:val>
                                            <p:strVal val="#ppt_x"/>
                                          </p:val>
                                        </p:tav>
                                      </p:tavLst>
                                    </p:anim>
                                    <p:anim calcmode="lin" valueType="num">
                                      <p:cBhvr additive="base">
                                        <p:cTn id="102" dur="300" fill="hold"/>
                                        <p:tgtEl>
                                          <p:spTgt spid="8"/>
                                        </p:tgtEl>
                                        <p:attrNameLst>
                                          <p:attrName>ppt_y</p:attrName>
                                        </p:attrNameLst>
                                      </p:cBhvr>
                                      <p:tavLst>
                                        <p:tav tm="0">
                                          <p:val>
                                            <p:strVal val="0-#ppt_h/2"/>
                                          </p:val>
                                        </p:tav>
                                        <p:tav tm="100000">
                                          <p:val>
                                            <p:strVal val="#ppt_y"/>
                                          </p:val>
                                        </p:tav>
                                      </p:tavLst>
                                    </p:anim>
                                  </p:childTnLst>
                                </p:cTn>
                              </p:par>
                            </p:childTnLst>
                          </p:cTn>
                        </p:par>
                        <p:par>
                          <p:cTn id="103" fill="hold">
                            <p:stCondLst>
                              <p:cond delay="7939"/>
                            </p:stCondLst>
                            <p:childTnLst>
                              <p:par>
                                <p:cTn id="104" presetID="53" presetClass="entr" presetSubtype="16" fill="hold" grpId="0" nodeType="afterEffect">
                                  <p:stCondLst>
                                    <p:cond delay="0"/>
                                  </p:stCondLst>
                                  <p:childTnLst>
                                    <p:set>
                                      <p:cBhvr>
                                        <p:cTn id="105" dur="1" fill="hold">
                                          <p:stCondLst>
                                            <p:cond delay="0"/>
                                          </p:stCondLst>
                                        </p:cTn>
                                        <p:tgtEl>
                                          <p:spTgt spid="25"/>
                                        </p:tgtEl>
                                        <p:attrNameLst>
                                          <p:attrName>style.visibility</p:attrName>
                                        </p:attrNameLst>
                                      </p:cBhvr>
                                      <p:to>
                                        <p:strVal val="visible"/>
                                      </p:to>
                                    </p:set>
                                    <p:anim calcmode="lin" valueType="num">
                                      <p:cBhvr>
                                        <p:cTn id="106" dur="300" fill="hold"/>
                                        <p:tgtEl>
                                          <p:spTgt spid="25"/>
                                        </p:tgtEl>
                                        <p:attrNameLst>
                                          <p:attrName>ppt_w</p:attrName>
                                        </p:attrNameLst>
                                      </p:cBhvr>
                                      <p:tavLst>
                                        <p:tav tm="0">
                                          <p:val>
                                            <p:fltVal val="0"/>
                                          </p:val>
                                        </p:tav>
                                        <p:tav tm="100000">
                                          <p:val>
                                            <p:strVal val="#ppt_w"/>
                                          </p:val>
                                        </p:tav>
                                      </p:tavLst>
                                    </p:anim>
                                    <p:anim calcmode="lin" valueType="num">
                                      <p:cBhvr>
                                        <p:cTn id="107" dur="300" fill="hold"/>
                                        <p:tgtEl>
                                          <p:spTgt spid="25"/>
                                        </p:tgtEl>
                                        <p:attrNameLst>
                                          <p:attrName>ppt_h</p:attrName>
                                        </p:attrNameLst>
                                      </p:cBhvr>
                                      <p:tavLst>
                                        <p:tav tm="0">
                                          <p:val>
                                            <p:fltVal val="0"/>
                                          </p:val>
                                        </p:tav>
                                        <p:tav tm="100000">
                                          <p:val>
                                            <p:strVal val="#ppt_h"/>
                                          </p:val>
                                        </p:tav>
                                      </p:tavLst>
                                    </p:anim>
                                    <p:animEffect transition="in" filter="fade">
                                      <p:cBhvr>
                                        <p:cTn id="108" dur="300"/>
                                        <p:tgtEl>
                                          <p:spTgt spid="25"/>
                                        </p:tgtEl>
                                      </p:cBhvr>
                                    </p:animEffect>
                                  </p:childTnLst>
                                </p:cTn>
                              </p:par>
                            </p:childTnLst>
                          </p:cTn>
                        </p:par>
                        <p:par>
                          <p:cTn id="109" fill="hold">
                            <p:stCondLst>
                              <p:cond delay="8439"/>
                            </p:stCondLst>
                            <p:childTnLst>
                              <p:par>
                                <p:cTn id="110" presetID="12" presetClass="entr" presetSubtype="1" fill="hold" nodeType="afterEffect">
                                  <p:stCondLst>
                                    <p:cond delay="0"/>
                                  </p:stCondLst>
                                  <p:childTnLst>
                                    <p:set>
                                      <p:cBhvr>
                                        <p:cTn id="111" dur="1" fill="hold">
                                          <p:stCondLst>
                                            <p:cond delay="0"/>
                                          </p:stCondLst>
                                        </p:cTn>
                                        <p:tgtEl>
                                          <p:spTgt spid="28"/>
                                        </p:tgtEl>
                                        <p:attrNameLst>
                                          <p:attrName>style.visibility</p:attrName>
                                        </p:attrNameLst>
                                      </p:cBhvr>
                                      <p:to>
                                        <p:strVal val="visible"/>
                                      </p:to>
                                    </p:set>
                                    <p:anim calcmode="lin" valueType="num">
                                      <p:cBhvr additive="base">
                                        <p:cTn id="112" dur="300"/>
                                        <p:tgtEl>
                                          <p:spTgt spid="28"/>
                                        </p:tgtEl>
                                        <p:attrNameLst>
                                          <p:attrName>ppt_y</p:attrName>
                                        </p:attrNameLst>
                                      </p:cBhvr>
                                      <p:tavLst>
                                        <p:tav tm="0">
                                          <p:val>
                                            <p:strVal val="#ppt_y-#ppt_h*1.125000"/>
                                          </p:val>
                                        </p:tav>
                                        <p:tav tm="100000">
                                          <p:val>
                                            <p:strVal val="#ppt_y"/>
                                          </p:val>
                                        </p:tav>
                                      </p:tavLst>
                                    </p:anim>
                                    <p:animEffect transition="in" filter="wipe(down)">
                                      <p:cBhvr>
                                        <p:cTn id="113" dur="300"/>
                                        <p:tgtEl>
                                          <p:spTgt spid="28"/>
                                        </p:tgtEl>
                                      </p:cBhvr>
                                    </p:animEffect>
                                  </p:childTnLst>
                                </p:cTn>
                              </p:par>
                            </p:childTnLst>
                          </p:cTn>
                        </p:par>
                        <p:par>
                          <p:cTn id="114" fill="hold">
                            <p:stCondLst>
                              <p:cond delay="8939"/>
                            </p:stCondLst>
                            <p:childTnLst>
                              <p:par>
                                <p:cTn id="115" presetID="31" presetClass="entr" presetSubtype="0"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 calcmode="lin" valueType="num">
                                      <p:cBhvr>
                                        <p:cTn id="117" dur="300" fill="hold"/>
                                        <p:tgtEl>
                                          <p:spTgt spid="30"/>
                                        </p:tgtEl>
                                        <p:attrNameLst>
                                          <p:attrName>ppt_w</p:attrName>
                                        </p:attrNameLst>
                                      </p:cBhvr>
                                      <p:tavLst>
                                        <p:tav tm="0">
                                          <p:val>
                                            <p:fltVal val="0"/>
                                          </p:val>
                                        </p:tav>
                                        <p:tav tm="100000">
                                          <p:val>
                                            <p:strVal val="#ppt_w"/>
                                          </p:val>
                                        </p:tav>
                                      </p:tavLst>
                                    </p:anim>
                                    <p:anim calcmode="lin" valueType="num">
                                      <p:cBhvr>
                                        <p:cTn id="118" dur="300" fill="hold"/>
                                        <p:tgtEl>
                                          <p:spTgt spid="30"/>
                                        </p:tgtEl>
                                        <p:attrNameLst>
                                          <p:attrName>ppt_h</p:attrName>
                                        </p:attrNameLst>
                                      </p:cBhvr>
                                      <p:tavLst>
                                        <p:tav tm="0">
                                          <p:val>
                                            <p:fltVal val="0"/>
                                          </p:val>
                                        </p:tav>
                                        <p:tav tm="100000">
                                          <p:val>
                                            <p:strVal val="#ppt_h"/>
                                          </p:val>
                                        </p:tav>
                                      </p:tavLst>
                                    </p:anim>
                                    <p:anim calcmode="lin" valueType="num">
                                      <p:cBhvr>
                                        <p:cTn id="119" dur="300" fill="hold"/>
                                        <p:tgtEl>
                                          <p:spTgt spid="30"/>
                                        </p:tgtEl>
                                        <p:attrNameLst>
                                          <p:attrName>style.rotation</p:attrName>
                                        </p:attrNameLst>
                                      </p:cBhvr>
                                      <p:tavLst>
                                        <p:tav tm="0">
                                          <p:val>
                                            <p:fltVal val="90"/>
                                          </p:val>
                                        </p:tav>
                                        <p:tav tm="100000">
                                          <p:val>
                                            <p:fltVal val="0"/>
                                          </p:val>
                                        </p:tav>
                                      </p:tavLst>
                                    </p:anim>
                                    <p:animEffect transition="in" filter="fade">
                                      <p:cBhvr>
                                        <p:cTn id="120" dur="300"/>
                                        <p:tgtEl>
                                          <p:spTgt spid="30"/>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wipe(up)">
                                      <p:cBhvr>
                                        <p:cTn id="123" dur="300"/>
                                        <p:tgtEl>
                                          <p:spTgt spid="31"/>
                                        </p:tgtEl>
                                      </p:cBhvr>
                                    </p:animEffect>
                                  </p:childTnLst>
                                </p:cTn>
                              </p:par>
                            </p:childTnLst>
                          </p:cTn>
                        </p:par>
                        <p:par>
                          <p:cTn id="124" fill="hold">
                            <p:stCondLst>
                              <p:cond delay="9439"/>
                            </p:stCondLst>
                            <p:childTnLst>
                              <p:par>
                                <p:cTn id="125" presetID="53" presetClass="entr" presetSubtype="16" fill="hold" grpId="0" nodeType="after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300" fill="hold"/>
                                        <p:tgtEl>
                                          <p:spTgt spid="26"/>
                                        </p:tgtEl>
                                        <p:attrNameLst>
                                          <p:attrName>ppt_w</p:attrName>
                                        </p:attrNameLst>
                                      </p:cBhvr>
                                      <p:tavLst>
                                        <p:tav tm="0">
                                          <p:val>
                                            <p:fltVal val="0"/>
                                          </p:val>
                                        </p:tav>
                                        <p:tav tm="100000">
                                          <p:val>
                                            <p:strVal val="#ppt_w"/>
                                          </p:val>
                                        </p:tav>
                                      </p:tavLst>
                                    </p:anim>
                                    <p:anim calcmode="lin" valueType="num">
                                      <p:cBhvr>
                                        <p:cTn id="128" dur="300" fill="hold"/>
                                        <p:tgtEl>
                                          <p:spTgt spid="26"/>
                                        </p:tgtEl>
                                        <p:attrNameLst>
                                          <p:attrName>ppt_h</p:attrName>
                                        </p:attrNameLst>
                                      </p:cBhvr>
                                      <p:tavLst>
                                        <p:tav tm="0">
                                          <p:val>
                                            <p:fltVal val="0"/>
                                          </p:val>
                                        </p:tav>
                                        <p:tav tm="100000">
                                          <p:val>
                                            <p:strVal val="#ppt_h"/>
                                          </p:val>
                                        </p:tav>
                                      </p:tavLst>
                                    </p:anim>
                                    <p:animEffect transition="in" filter="fade">
                                      <p:cBhvr>
                                        <p:cTn id="129" dur="300"/>
                                        <p:tgtEl>
                                          <p:spTgt spid="26"/>
                                        </p:tgtEl>
                                      </p:cBhvr>
                                    </p:animEffect>
                                  </p:childTnLst>
                                </p:cTn>
                              </p:par>
                            </p:childTnLst>
                          </p:cTn>
                        </p:par>
                        <p:par>
                          <p:cTn id="130" fill="hold">
                            <p:stCondLst>
                              <p:cond delay="9939"/>
                            </p:stCondLst>
                            <p:childTnLst>
                              <p:par>
                                <p:cTn id="131" presetID="12" presetClass="entr" presetSubtype="4" fill="hold" nodeType="afterEffect">
                                  <p:stCondLst>
                                    <p:cond delay="0"/>
                                  </p:stCondLst>
                                  <p:childTnLst>
                                    <p:set>
                                      <p:cBhvr>
                                        <p:cTn id="132" dur="1" fill="hold">
                                          <p:stCondLst>
                                            <p:cond delay="0"/>
                                          </p:stCondLst>
                                        </p:cTn>
                                        <p:tgtEl>
                                          <p:spTgt spid="15"/>
                                        </p:tgtEl>
                                        <p:attrNameLst>
                                          <p:attrName>style.visibility</p:attrName>
                                        </p:attrNameLst>
                                      </p:cBhvr>
                                      <p:to>
                                        <p:strVal val="visible"/>
                                      </p:to>
                                    </p:set>
                                    <p:anim calcmode="lin" valueType="num">
                                      <p:cBhvr additive="base">
                                        <p:cTn id="133" dur="300"/>
                                        <p:tgtEl>
                                          <p:spTgt spid="15"/>
                                        </p:tgtEl>
                                        <p:attrNameLst>
                                          <p:attrName>ppt_y</p:attrName>
                                        </p:attrNameLst>
                                      </p:cBhvr>
                                      <p:tavLst>
                                        <p:tav tm="0">
                                          <p:val>
                                            <p:strVal val="#ppt_y+#ppt_h*1.125000"/>
                                          </p:val>
                                        </p:tav>
                                        <p:tav tm="100000">
                                          <p:val>
                                            <p:strVal val="#ppt_y"/>
                                          </p:val>
                                        </p:tav>
                                      </p:tavLst>
                                    </p:anim>
                                    <p:animEffect transition="in" filter="wipe(up)">
                                      <p:cBhvr>
                                        <p:cTn id="134" dur="300"/>
                                        <p:tgtEl>
                                          <p:spTgt spid="15"/>
                                        </p:tgtEl>
                                      </p:cBhvr>
                                    </p:animEffect>
                                  </p:childTnLst>
                                </p:cTn>
                              </p:par>
                            </p:childTnLst>
                          </p:cTn>
                        </p:par>
                        <p:par>
                          <p:cTn id="135" fill="hold">
                            <p:stCondLst>
                              <p:cond delay="10439"/>
                            </p:stCondLst>
                            <p:childTnLst>
                              <p:par>
                                <p:cTn id="136" presetID="31" presetClass="entr" presetSubtype="0"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300" fill="hold"/>
                                        <p:tgtEl>
                                          <p:spTgt spid="32"/>
                                        </p:tgtEl>
                                        <p:attrNameLst>
                                          <p:attrName>ppt_w</p:attrName>
                                        </p:attrNameLst>
                                      </p:cBhvr>
                                      <p:tavLst>
                                        <p:tav tm="0">
                                          <p:val>
                                            <p:fltVal val="0"/>
                                          </p:val>
                                        </p:tav>
                                        <p:tav tm="100000">
                                          <p:val>
                                            <p:strVal val="#ppt_w"/>
                                          </p:val>
                                        </p:tav>
                                      </p:tavLst>
                                    </p:anim>
                                    <p:anim calcmode="lin" valueType="num">
                                      <p:cBhvr>
                                        <p:cTn id="139" dur="300" fill="hold"/>
                                        <p:tgtEl>
                                          <p:spTgt spid="32"/>
                                        </p:tgtEl>
                                        <p:attrNameLst>
                                          <p:attrName>ppt_h</p:attrName>
                                        </p:attrNameLst>
                                      </p:cBhvr>
                                      <p:tavLst>
                                        <p:tav tm="0">
                                          <p:val>
                                            <p:fltVal val="0"/>
                                          </p:val>
                                        </p:tav>
                                        <p:tav tm="100000">
                                          <p:val>
                                            <p:strVal val="#ppt_h"/>
                                          </p:val>
                                        </p:tav>
                                      </p:tavLst>
                                    </p:anim>
                                    <p:anim calcmode="lin" valueType="num">
                                      <p:cBhvr>
                                        <p:cTn id="140" dur="300" fill="hold"/>
                                        <p:tgtEl>
                                          <p:spTgt spid="32"/>
                                        </p:tgtEl>
                                        <p:attrNameLst>
                                          <p:attrName>style.rotation</p:attrName>
                                        </p:attrNameLst>
                                      </p:cBhvr>
                                      <p:tavLst>
                                        <p:tav tm="0">
                                          <p:val>
                                            <p:fltVal val="90"/>
                                          </p:val>
                                        </p:tav>
                                        <p:tav tm="100000">
                                          <p:val>
                                            <p:fltVal val="0"/>
                                          </p:val>
                                        </p:tav>
                                      </p:tavLst>
                                    </p:anim>
                                    <p:animEffect transition="in" filter="fade">
                                      <p:cBhvr>
                                        <p:cTn id="141" dur="300"/>
                                        <p:tgtEl>
                                          <p:spTgt spid="32"/>
                                        </p:tgtEl>
                                      </p:cBhvr>
                                    </p:animEffect>
                                  </p:childTnLst>
                                </p:cTn>
                              </p:par>
                              <p:par>
                                <p:cTn id="142" presetID="22" presetClass="entr" presetSubtype="1" fill="hold" grpId="0" nodeType="with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wipe(up)">
                                      <p:cBhvr>
                                        <p:cTn id="144" dur="300"/>
                                        <p:tgtEl>
                                          <p:spTgt spid="33"/>
                                        </p:tgtEl>
                                      </p:cBhvr>
                                    </p:animEffect>
                                  </p:childTnLst>
                                </p:cTn>
                              </p:par>
                            </p:childTnLst>
                          </p:cTn>
                        </p:par>
                        <p:par>
                          <p:cTn id="145" fill="hold">
                            <p:stCondLst>
                              <p:cond delay="10939"/>
                            </p:stCondLst>
                            <p:childTnLst>
                              <p:par>
                                <p:cTn id="146" presetID="53" presetClass="entr" presetSubtype="16" fill="hold" grpId="0" nodeType="afterEffect">
                                  <p:stCondLst>
                                    <p:cond delay="0"/>
                                  </p:stCondLst>
                                  <p:childTnLst>
                                    <p:set>
                                      <p:cBhvr>
                                        <p:cTn id="147" dur="1" fill="hold">
                                          <p:stCondLst>
                                            <p:cond delay="0"/>
                                          </p:stCondLst>
                                        </p:cTn>
                                        <p:tgtEl>
                                          <p:spTgt spid="27"/>
                                        </p:tgtEl>
                                        <p:attrNameLst>
                                          <p:attrName>style.visibility</p:attrName>
                                        </p:attrNameLst>
                                      </p:cBhvr>
                                      <p:to>
                                        <p:strVal val="visible"/>
                                      </p:to>
                                    </p:set>
                                    <p:anim calcmode="lin" valueType="num">
                                      <p:cBhvr>
                                        <p:cTn id="148" dur="300" fill="hold"/>
                                        <p:tgtEl>
                                          <p:spTgt spid="27"/>
                                        </p:tgtEl>
                                        <p:attrNameLst>
                                          <p:attrName>ppt_w</p:attrName>
                                        </p:attrNameLst>
                                      </p:cBhvr>
                                      <p:tavLst>
                                        <p:tav tm="0">
                                          <p:val>
                                            <p:fltVal val="0"/>
                                          </p:val>
                                        </p:tav>
                                        <p:tav tm="100000">
                                          <p:val>
                                            <p:strVal val="#ppt_w"/>
                                          </p:val>
                                        </p:tav>
                                      </p:tavLst>
                                    </p:anim>
                                    <p:anim calcmode="lin" valueType="num">
                                      <p:cBhvr>
                                        <p:cTn id="149" dur="300" fill="hold"/>
                                        <p:tgtEl>
                                          <p:spTgt spid="27"/>
                                        </p:tgtEl>
                                        <p:attrNameLst>
                                          <p:attrName>ppt_h</p:attrName>
                                        </p:attrNameLst>
                                      </p:cBhvr>
                                      <p:tavLst>
                                        <p:tav tm="0">
                                          <p:val>
                                            <p:fltVal val="0"/>
                                          </p:val>
                                        </p:tav>
                                        <p:tav tm="100000">
                                          <p:val>
                                            <p:strVal val="#ppt_h"/>
                                          </p:val>
                                        </p:tav>
                                      </p:tavLst>
                                    </p:anim>
                                    <p:animEffect transition="in" filter="fade">
                                      <p:cBhvr>
                                        <p:cTn id="150" dur="300"/>
                                        <p:tgtEl>
                                          <p:spTgt spid="27"/>
                                        </p:tgtEl>
                                      </p:cBhvr>
                                    </p:animEffect>
                                  </p:childTnLst>
                                </p:cTn>
                              </p:par>
                            </p:childTnLst>
                          </p:cTn>
                        </p:par>
                        <p:par>
                          <p:cTn id="151" fill="hold">
                            <p:stCondLst>
                              <p:cond delay="11439"/>
                            </p:stCondLst>
                            <p:childTnLst>
                              <p:par>
                                <p:cTn id="152" presetID="12" presetClass="entr" presetSubtype="1" fill="hold" nodeType="after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additive="base">
                                        <p:cTn id="154" dur="300"/>
                                        <p:tgtEl>
                                          <p:spTgt spid="29"/>
                                        </p:tgtEl>
                                        <p:attrNameLst>
                                          <p:attrName>ppt_y</p:attrName>
                                        </p:attrNameLst>
                                      </p:cBhvr>
                                      <p:tavLst>
                                        <p:tav tm="0">
                                          <p:val>
                                            <p:strVal val="#ppt_y-#ppt_h*1.125000"/>
                                          </p:val>
                                        </p:tav>
                                        <p:tav tm="100000">
                                          <p:val>
                                            <p:strVal val="#ppt_y"/>
                                          </p:val>
                                        </p:tav>
                                      </p:tavLst>
                                    </p:anim>
                                    <p:animEffect transition="in" filter="wipe(down)">
                                      <p:cBhvr>
                                        <p:cTn id="155" dur="300"/>
                                        <p:tgtEl>
                                          <p:spTgt spid="29"/>
                                        </p:tgtEl>
                                      </p:cBhvr>
                                    </p:animEffect>
                                  </p:childTnLst>
                                </p:cTn>
                              </p:par>
                            </p:childTnLst>
                          </p:cTn>
                        </p:par>
                        <p:par>
                          <p:cTn id="156" fill="hold">
                            <p:stCondLst>
                              <p:cond delay="11939"/>
                            </p:stCondLst>
                            <p:childTnLst>
                              <p:par>
                                <p:cTn id="157" presetID="31" presetClass="entr" presetSubtype="0" fill="hold" grpId="0" nodeType="afterEffect">
                                  <p:stCondLst>
                                    <p:cond delay="0"/>
                                  </p:stCondLst>
                                  <p:childTnLst>
                                    <p:set>
                                      <p:cBhvr>
                                        <p:cTn id="158" dur="1" fill="hold">
                                          <p:stCondLst>
                                            <p:cond delay="0"/>
                                          </p:stCondLst>
                                        </p:cTn>
                                        <p:tgtEl>
                                          <p:spTgt spid="34"/>
                                        </p:tgtEl>
                                        <p:attrNameLst>
                                          <p:attrName>style.visibility</p:attrName>
                                        </p:attrNameLst>
                                      </p:cBhvr>
                                      <p:to>
                                        <p:strVal val="visible"/>
                                      </p:to>
                                    </p:set>
                                    <p:anim calcmode="lin" valueType="num">
                                      <p:cBhvr>
                                        <p:cTn id="159" dur="300" fill="hold"/>
                                        <p:tgtEl>
                                          <p:spTgt spid="34"/>
                                        </p:tgtEl>
                                        <p:attrNameLst>
                                          <p:attrName>ppt_w</p:attrName>
                                        </p:attrNameLst>
                                      </p:cBhvr>
                                      <p:tavLst>
                                        <p:tav tm="0">
                                          <p:val>
                                            <p:fltVal val="0"/>
                                          </p:val>
                                        </p:tav>
                                        <p:tav tm="100000">
                                          <p:val>
                                            <p:strVal val="#ppt_w"/>
                                          </p:val>
                                        </p:tav>
                                      </p:tavLst>
                                    </p:anim>
                                    <p:anim calcmode="lin" valueType="num">
                                      <p:cBhvr>
                                        <p:cTn id="160" dur="300" fill="hold"/>
                                        <p:tgtEl>
                                          <p:spTgt spid="34"/>
                                        </p:tgtEl>
                                        <p:attrNameLst>
                                          <p:attrName>ppt_h</p:attrName>
                                        </p:attrNameLst>
                                      </p:cBhvr>
                                      <p:tavLst>
                                        <p:tav tm="0">
                                          <p:val>
                                            <p:fltVal val="0"/>
                                          </p:val>
                                        </p:tav>
                                        <p:tav tm="100000">
                                          <p:val>
                                            <p:strVal val="#ppt_h"/>
                                          </p:val>
                                        </p:tav>
                                      </p:tavLst>
                                    </p:anim>
                                    <p:anim calcmode="lin" valueType="num">
                                      <p:cBhvr>
                                        <p:cTn id="161" dur="300" fill="hold"/>
                                        <p:tgtEl>
                                          <p:spTgt spid="34"/>
                                        </p:tgtEl>
                                        <p:attrNameLst>
                                          <p:attrName>style.rotation</p:attrName>
                                        </p:attrNameLst>
                                      </p:cBhvr>
                                      <p:tavLst>
                                        <p:tav tm="0">
                                          <p:val>
                                            <p:fltVal val="90"/>
                                          </p:val>
                                        </p:tav>
                                        <p:tav tm="100000">
                                          <p:val>
                                            <p:fltVal val="0"/>
                                          </p:val>
                                        </p:tav>
                                      </p:tavLst>
                                    </p:anim>
                                    <p:animEffect transition="in" filter="fade">
                                      <p:cBhvr>
                                        <p:cTn id="162" dur="300"/>
                                        <p:tgtEl>
                                          <p:spTgt spid="34"/>
                                        </p:tgtEl>
                                      </p:cBhvr>
                                    </p:animEffect>
                                  </p:childTnLst>
                                </p:cTn>
                              </p:par>
                              <p:par>
                                <p:cTn id="163" presetID="22" presetClass="entr" presetSubtype="1" fill="hold" grpId="0" nodeType="withEffect">
                                  <p:stCondLst>
                                    <p:cond delay="0"/>
                                  </p:stCondLst>
                                  <p:childTnLst>
                                    <p:set>
                                      <p:cBhvr>
                                        <p:cTn id="164" dur="1" fill="hold">
                                          <p:stCondLst>
                                            <p:cond delay="0"/>
                                          </p:stCondLst>
                                        </p:cTn>
                                        <p:tgtEl>
                                          <p:spTgt spid="35"/>
                                        </p:tgtEl>
                                        <p:attrNameLst>
                                          <p:attrName>style.visibility</p:attrName>
                                        </p:attrNameLst>
                                      </p:cBhvr>
                                      <p:to>
                                        <p:strVal val="visible"/>
                                      </p:to>
                                    </p:set>
                                    <p:animEffect transition="in" filter="wipe(up)">
                                      <p:cBhvr>
                                        <p:cTn id="165" dur="300"/>
                                        <p:tgtEl>
                                          <p:spTgt spid="35"/>
                                        </p:tgtEl>
                                      </p:cBhvr>
                                    </p:animEffect>
                                  </p:childTnLst>
                                </p:cTn>
                              </p:par>
                            </p:childTnLst>
                          </p:cTn>
                        </p:par>
                        <p:par>
                          <p:cTn id="166" fill="hold">
                            <p:stCondLst>
                              <p:cond delay="12439"/>
                            </p:stCondLst>
                            <p:childTnLst>
                              <p:par>
                                <p:cTn id="167" presetID="2" presetClass="entr" presetSubtype="8" fill="hold" nodeType="afterEffect">
                                  <p:stCondLst>
                                    <p:cond delay="0"/>
                                  </p:stCondLst>
                                  <p:childTnLst>
                                    <p:set>
                                      <p:cBhvr>
                                        <p:cTn id="168" dur="1" fill="hold">
                                          <p:stCondLst>
                                            <p:cond delay="0"/>
                                          </p:stCondLst>
                                        </p:cTn>
                                        <p:tgtEl>
                                          <p:spTgt spid="11"/>
                                        </p:tgtEl>
                                        <p:attrNameLst>
                                          <p:attrName>style.visibility</p:attrName>
                                        </p:attrNameLst>
                                      </p:cBhvr>
                                      <p:to>
                                        <p:strVal val="visible"/>
                                      </p:to>
                                    </p:set>
                                    <p:anim calcmode="lin" valueType="num">
                                      <p:cBhvr additive="base">
                                        <p:cTn id="169" dur="300" fill="hold"/>
                                        <p:tgtEl>
                                          <p:spTgt spid="11"/>
                                        </p:tgtEl>
                                        <p:attrNameLst>
                                          <p:attrName>ppt_x</p:attrName>
                                        </p:attrNameLst>
                                      </p:cBhvr>
                                      <p:tavLst>
                                        <p:tav tm="0">
                                          <p:val>
                                            <p:strVal val="0-#ppt_w/2"/>
                                          </p:val>
                                        </p:tav>
                                        <p:tav tm="100000">
                                          <p:val>
                                            <p:strVal val="#ppt_x"/>
                                          </p:val>
                                        </p:tav>
                                      </p:tavLst>
                                    </p:anim>
                                    <p:anim calcmode="lin" valueType="num">
                                      <p:cBhvr additive="base">
                                        <p:cTn id="170" dur="3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6" grpId="0"/>
      <p:bldP spid="17" grpId="0"/>
      <p:bldP spid="18" grpId="0"/>
      <p:bldP spid="19" grpId="0"/>
      <p:bldP spid="20" grpId="0"/>
      <p:bldP spid="21" grpId="0"/>
      <p:bldP spid="22" grpId="0" animBg="1"/>
      <p:bldP spid="23" grpId="0" animBg="1"/>
      <p:bldP spid="24" grpId="0" animBg="1"/>
      <p:bldP spid="25" grpId="0" animBg="1"/>
      <p:bldP spid="26" grpId="0" animBg="1"/>
      <p:bldP spid="27" grpId="0" animBg="1"/>
      <p:bldP spid="30" grpId="0"/>
      <p:bldP spid="31" grpId="0"/>
      <p:bldP spid="32"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776288" y="295275"/>
            <a:ext cx="3305175" cy="5238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请输入您的标题</a:t>
            </a:r>
            <a:endParaRPr kumimoji="0" lang="zh-CN" altLang="en-US" sz="28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07" name="Freeform 5"/>
          <p:cNvSpPr>
            <a:spLocks noEditPoints="1"/>
          </p:cNvSpPr>
          <p:nvPr/>
        </p:nvSpPr>
        <p:spPr>
          <a:xfrm>
            <a:off x="282575" y="311150"/>
            <a:ext cx="493713" cy="492125"/>
          </a:xfrm>
          <a:custGeom>
            <a:avLst/>
            <a:gdLst/>
            <a:ahLst/>
            <a:cxnLst>
              <a:cxn ang="0">
                <a:pos x="246288" y="0"/>
              </a:cxn>
              <a:cxn ang="0">
                <a:pos x="493056" y="246287"/>
              </a:cxn>
              <a:cxn ang="0">
                <a:pos x="246288" y="493054"/>
              </a:cxn>
              <a:cxn ang="0">
                <a:pos x="0" y="246287"/>
              </a:cxn>
              <a:cxn ang="0">
                <a:pos x="246288" y="0"/>
              </a:cxn>
              <a:cxn ang="0">
                <a:pos x="182081" y="410160"/>
              </a:cxn>
              <a:cxn ang="0">
                <a:pos x="342600" y="410160"/>
              </a:cxn>
              <a:cxn ang="0">
                <a:pos x="350745" y="418305"/>
              </a:cxn>
              <a:cxn ang="0">
                <a:pos x="342600" y="426451"/>
              </a:cxn>
              <a:cxn ang="0">
                <a:pos x="182081" y="426451"/>
              </a:cxn>
              <a:cxn ang="0">
                <a:pos x="173935" y="418305"/>
              </a:cxn>
              <a:cxn ang="0">
                <a:pos x="182081" y="410160"/>
              </a:cxn>
              <a:cxn ang="0">
                <a:pos x="185914" y="331098"/>
              </a:cxn>
              <a:cxn ang="0">
                <a:pos x="273601" y="186393"/>
              </a:cxn>
              <a:cxn ang="0">
                <a:pos x="304746" y="205080"/>
              </a:cxn>
              <a:cxn ang="0">
                <a:pos x="216580" y="349786"/>
              </a:cxn>
              <a:cxn ang="0">
                <a:pos x="185914" y="331098"/>
              </a:cxn>
              <a:cxn ang="0">
                <a:pos x="123623" y="293245"/>
              </a:cxn>
              <a:cxn ang="0">
                <a:pos x="211789" y="148539"/>
              </a:cxn>
              <a:cxn ang="0">
                <a:pos x="242934" y="167226"/>
              </a:cxn>
              <a:cxn ang="0">
                <a:pos x="154769" y="312411"/>
              </a:cxn>
              <a:cxn ang="0">
                <a:pos x="123623" y="293245"/>
              </a:cxn>
              <a:cxn ang="0">
                <a:pos x="110207" y="410639"/>
              </a:cxn>
              <a:cxn ang="0">
                <a:pos x="118353" y="338765"/>
              </a:cxn>
              <a:cxn ang="0">
                <a:pos x="178727" y="375181"/>
              </a:cxn>
              <a:cxn ang="0">
                <a:pos x="118832" y="416389"/>
              </a:cxn>
              <a:cxn ang="0">
                <a:pos x="110207" y="410639"/>
              </a:cxn>
              <a:cxn ang="0">
                <a:pos x="235747" y="108290"/>
              </a:cxn>
              <a:cxn ang="0">
                <a:pos x="222810" y="129373"/>
              </a:cxn>
              <a:cxn ang="0">
                <a:pos x="315767" y="185913"/>
              </a:cxn>
              <a:cxn ang="0">
                <a:pos x="328704" y="164830"/>
              </a:cxn>
              <a:cxn ang="0">
                <a:pos x="235747" y="108290"/>
              </a:cxn>
              <a:cxn ang="0">
                <a:pos x="255392" y="76186"/>
              </a:cxn>
              <a:cxn ang="0">
                <a:pos x="283663" y="68999"/>
              </a:cxn>
              <a:cxn ang="0">
                <a:pos x="341641" y="104457"/>
              </a:cxn>
              <a:cxn ang="0">
                <a:pos x="348350" y="132727"/>
              </a:cxn>
              <a:cxn ang="0">
                <a:pos x="340683" y="145664"/>
              </a:cxn>
              <a:cxn ang="0">
                <a:pos x="247726" y="89123"/>
              </a:cxn>
              <a:cxn ang="0">
                <a:pos x="255392" y="76186"/>
              </a:cxn>
            </a:cxnLst>
            <a:rect l="0" t="0" r="0" b="0"/>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tx1">
              <a:alpha val="100000"/>
            </a:schemeClr>
          </a:solidFill>
          <a:ln w="9525">
            <a:noFill/>
          </a:ln>
        </p:spPr>
        <p:txBody>
          <a:bodyPr/>
          <a:lstStyle/>
          <a:p>
            <a:endParaRPr lang="zh-CN" altLang="en-US"/>
          </a:p>
        </p:txBody>
      </p:sp>
      <p:sp>
        <p:nvSpPr>
          <p:cNvPr id="4" name="Freeform 6"/>
          <p:cNvSpPr/>
          <p:nvPr/>
        </p:nvSpPr>
        <p:spPr bwMode="auto">
          <a:xfrm>
            <a:off x="2470150" y="3836988"/>
            <a:ext cx="1350963" cy="946150"/>
          </a:xfrm>
          <a:custGeom>
            <a:avLst/>
            <a:gdLst>
              <a:gd name="T0" fmla="*/ 0 w 1432"/>
              <a:gd name="T1" fmla="*/ 290 h 1002"/>
              <a:gd name="T2" fmla="*/ 1432 w 1432"/>
              <a:gd name="T3" fmla="*/ 0 h 1002"/>
              <a:gd name="T4" fmla="*/ 1245 w 1432"/>
              <a:gd name="T5" fmla="*/ 793 h 1002"/>
              <a:gd name="T6" fmla="*/ 275 w 1432"/>
              <a:gd name="T7" fmla="*/ 1002 h 1002"/>
              <a:gd name="T8" fmla="*/ 0 w 1432"/>
              <a:gd name="T9" fmla="*/ 290 h 1002"/>
            </a:gdLst>
            <a:ahLst/>
            <a:cxnLst>
              <a:cxn ang="0">
                <a:pos x="T0" y="T1"/>
              </a:cxn>
              <a:cxn ang="0">
                <a:pos x="T2" y="T3"/>
              </a:cxn>
              <a:cxn ang="0">
                <a:pos x="T4" y="T5"/>
              </a:cxn>
              <a:cxn ang="0">
                <a:pos x="T6" y="T7"/>
              </a:cxn>
              <a:cxn ang="0">
                <a:pos x="T8" y="T9"/>
              </a:cxn>
            </a:cxnLst>
            <a:rect l="0" t="0" r="r" b="b"/>
            <a:pathLst>
              <a:path w="1432" h="1002">
                <a:moveTo>
                  <a:pt x="0" y="290"/>
                </a:moveTo>
                <a:lnTo>
                  <a:pt x="1432" y="0"/>
                </a:lnTo>
                <a:lnTo>
                  <a:pt x="1245" y="793"/>
                </a:lnTo>
                <a:lnTo>
                  <a:pt x="275" y="1002"/>
                </a:lnTo>
                <a:lnTo>
                  <a:pt x="0" y="290"/>
                </a:lnTo>
                <a:close/>
              </a:path>
            </a:pathLst>
          </a:custGeom>
          <a:solidFill>
            <a:schemeClr val="tx1">
              <a:lumMod val="50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Oval 7"/>
          <p:cNvSpPr>
            <a:spLocks noChangeArrowheads="1"/>
          </p:cNvSpPr>
          <p:nvPr/>
        </p:nvSpPr>
        <p:spPr bwMode="auto">
          <a:xfrm>
            <a:off x="1246188" y="2647950"/>
            <a:ext cx="2206625" cy="2206625"/>
          </a:xfrm>
          <a:prstGeom prst="ellipse">
            <a:avLst/>
          </a:prstGeom>
          <a:solidFill>
            <a:schemeClr val="accent4"/>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reeform 8"/>
          <p:cNvSpPr/>
          <p:nvPr/>
        </p:nvSpPr>
        <p:spPr>
          <a:xfrm>
            <a:off x="671513" y="3836988"/>
            <a:ext cx="3149600" cy="717550"/>
          </a:xfrm>
          <a:custGeom>
            <a:avLst/>
            <a:gdLst/>
            <a:ahLst/>
            <a:cxnLst>
              <a:cxn ang="0">
                <a:pos x="0" y="0"/>
              </a:cxn>
              <a:cxn ang="0">
                <a:pos x="3149600" y="0"/>
              </a:cxn>
              <a:cxn ang="0">
                <a:pos x="2973102" y="717550"/>
              </a:cxn>
              <a:cxn ang="0">
                <a:pos x="259556" y="717550"/>
              </a:cxn>
              <a:cxn ang="0">
                <a:pos x="0" y="0"/>
              </a:cxn>
            </a:cxnLst>
            <a:rect l="0" t="0" r="0" b="0"/>
            <a:pathLst>
              <a:path w="3337" h="760">
                <a:moveTo>
                  <a:pt x="0" y="0"/>
                </a:moveTo>
                <a:lnTo>
                  <a:pt x="3337" y="0"/>
                </a:lnTo>
                <a:lnTo>
                  <a:pt x="3150" y="760"/>
                </a:lnTo>
                <a:lnTo>
                  <a:pt x="275" y="760"/>
                </a:lnTo>
                <a:lnTo>
                  <a:pt x="0" y="0"/>
                </a:lnTo>
                <a:close/>
              </a:path>
            </a:pathLst>
          </a:custGeom>
          <a:solidFill>
            <a:schemeClr val="tx2">
              <a:alpha val="100000"/>
            </a:schemeClr>
          </a:solidFill>
          <a:ln w="9525">
            <a:noFill/>
          </a:ln>
        </p:spPr>
        <p:txBody>
          <a:bodyPr/>
          <a:lstStyle/>
          <a:p>
            <a:endParaRPr lang="zh-CN" altLang="en-US"/>
          </a:p>
        </p:txBody>
      </p:sp>
      <p:sp>
        <p:nvSpPr>
          <p:cNvPr id="7" name="TextBox 6"/>
          <p:cNvSpPr txBox="1"/>
          <p:nvPr/>
        </p:nvSpPr>
        <p:spPr>
          <a:xfrm>
            <a:off x="1603375" y="2697163"/>
            <a:ext cx="817563" cy="1323975"/>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en-US" altLang="zh-CN" sz="8000" b="1" kern="1200" cap="none" spc="0" normalizeH="0" baseline="0" noProof="0" dirty="0" smtClean="0">
                <a:solidFill>
                  <a:srgbClr val="F8F8F8"/>
                </a:solidFill>
                <a:latin typeface="+mj-ea"/>
                <a:ea typeface="+mj-ea"/>
                <a:cs typeface="+mn-cs"/>
              </a:rPr>
              <a:t>3</a:t>
            </a:r>
            <a:endParaRPr kumimoji="0" lang="zh-CN" altLang="en-US" sz="8000" b="1" kern="1200" cap="none" spc="0" normalizeH="0" baseline="0" noProof="0" dirty="0">
              <a:solidFill>
                <a:srgbClr val="F8F8F8"/>
              </a:solidFill>
              <a:latin typeface="+mj-ea"/>
              <a:ea typeface="+mj-ea"/>
              <a:cs typeface="+mn-cs"/>
            </a:endParaRPr>
          </a:p>
        </p:txBody>
      </p:sp>
      <p:sp>
        <p:nvSpPr>
          <p:cNvPr id="8" name="TextBox 7"/>
          <p:cNvSpPr txBox="1"/>
          <p:nvPr/>
        </p:nvSpPr>
        <p:spPr>
          <a:xfrm>
            <a:off x="2209800" y="3311525"/>
            <a:ext cx="1392238" cy="461963"/>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400" kern="1200" cap="none" spc="0" normalizeH="0" baseline="0" noProof="0" dirty="0" smtClean="0">
                <a:solidFill>
                  <a:srgbClr val="F8F8F8"/>
                </a:solidFill>
                <a:latin typeface="+mn-ea"/>
                <a:ea typeface="+mn-ea"/>
                <a:cs typeface="+mn-cs"/>
              </a:rPr>
              <a:t>个重点</a:t>
            </a:r>
            <a:endParaRPr kumimoji="0" lang="zh-CN" altLang="en-US" sz="2400" kern="1200" cap="none" spc="0" normalizeH="0" baseline="0" noProof="0" dirty="0">
              <a:solidFill>
                <a:srgbClr val="F8F8F8"/>
              </a:solidFill>
              <a:latin typeface="+mn-ea"/>
              <a:ea typeface="+mn-ea"/>
              <a:cs typeface="+mn-cs"/>
            </a:endParaRPr>
          </a:p>
        </p:txBody>
      </p:sp>
      <p:sp>
        <p:nvSpPr>
          <p:cNvPr id="9" name="TextBox 8"/>
          <p:cNvSpPr txBox="1"/>
          <p:nvPr/>
        </p:nvSpPr>
        <p:spPr>
          <a:xfrm>
            <a:off x="1306513" y="3979863"/>
            <a:ext cx="1878013" cy="431800"/>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200" kern="1200" cap="none" spc="0" normalizeH="0" baseline="0" noProof="0" dirty="0" smtClean="0">
                <a:solidFill>
                  <a:srgbClr val="F8F8F8"/>
                </a:solidFill>
                <a:latin typeface="+mn-ea"/>
                <a:ea typeface="+mn-ea"/>
                <a:cs typeface="+mn-cs"/>
              </a:rPr>
              <a:t>第二章第三节</a:t>
            </a:r>
            <a:endParaRPr kumimoji="0" lang="zh-CN" altLang="en-US" sz="2200" kern="1200" cap="none" spc="0" normalizeH="0" baseline="0" noProof="0" dirty="0">
              <a:solidFill>
                <a:srgbClr val="F8F8F8"/>
              </a:solidFill>
              <a:latin typeface="+mn-ea"/>
              <a:ea typeface="+mn-ea"/>
              <a:cs typeface="+mn-cs"/>
            </a:endParaRPr>
          </a:p>
        </p:txBody>
      </p:sp>
      <p:sp>
        <p:nvSpPr>
          <p:cNvPr id="10" name="Freeform 9"/>
          <p:cNvSpPr/>
          <p:nvPr/>
        </p:nvSpPr>
        <p:spPr bwMode="auto">
          <a:xfrm>
            <a:off x="4714875" y="1185863"/>
            <a:ext cx="2673350" cy="511175"/>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Freeform 10"/>
          <p:cNvSpPr/>
          <p:nvPr/>
        </p:nvSpPr>
        <p:spPr>
          <a:xfrm>
            <a:off x="4548188" y="1185863"/>
            <a:ext cx="2884487" cy="420687"/>
          </a:xfrm>
          <a:custGeom>
            <a:avLst/>
            <a:gdLst/>
            <a:ahLst/>
            <a:cxnLst>
              <a:cxn ang="0">
                <a:pos x="0" y="0"/>
              </a:cxn>
              <a:cxn ang="0">
                <a:pos x="2883341" y="0"/>
              </a:cxn>
              <a:cxn ang="0">
                <a:pos x="2883341" y="420342"/>
              </a:cxn>
              <a:cxn ang="0">
                <a:pos x="209698" y="420342"/>
              </a:cxn>
              <a:cxn ang="0">
                <a:pos x="0" y="0"/>
              </a:cxn>
            </a:cxnLst>
            <a:rect l="0" t="0" r="0" b="0"/>
            <a:pathLst>
              <a:path w="2805" h="517">
                <a:moveTo>
                  <a:pt x="0" y="0"/>
                </a:moveTo>
                <a:lnTo>
                  <a:pt x="2805" y="0"/>
                </a:lnTo>
                <a:lnTo>
                  <a:pt x="2805" y="517"/>
                </a:lnTo>
                <a:lnTo>
                  <a:pt x="204" y="517"/>
                </a:lnTo>
                <a:lnTo>
                  <a:pt x="0" y="0"/>
                </a:lnTo>
                <a:close/>
              </a:path>
            </a:pathLst>
          </a:custGeom>
          <a:solidFill>
            <a:schemeClr val="bg1">
              <a:alpha val="100000"/>
            </a:schemeClr>
          </a:solidFill>
          <a:ln w="9525">
            <a:noFill/>
          </a:ln>
        </p:spPr>
        <p:txBody>
          <a:bodyPr/>
          <a:lstStyle/>
          <a:p>
            <a:endParaRPr lang="zh-CN" altLang="en-US"/>
          </a:p>
        </p:txBody>
      </p:sp>
      <p:sp>
        <p:nvSpPr>
          <p:cNvPr id="12" name="Freeform 11"/>
          <p:cNvSpPr/>
          <p:nvPr/>
        </p:nvSpPr>
        <p:spPr bwMode="auto">
          <a:xfrm>
            <a:off x="4714875" y="2873375"/>
            <a:ext cx="2673350" cy="508000"/>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Freeform 12"/>
          <p:cNvSpPr/>
          <p:nvPr/>
        </p:nvSpPr>
        <p:spPr>
          <a:xfrm>
            <a:off x="4548188" y="2873375"/>
            <a:ext cx="2884487" cy="419100"/>
          </a:xfrm>
          <a:custGeom>
            <a:avLst/>
            <a:gdLst/>
            <a:ahLst/>
            <a:cxnLst>
              <a:cxn ang="0">
                <a:pos x="0" y="0"/>
              </a:cxn>
              <a:cxn ang="0">
                <a:pos x="2883341" y="0"/>
              </a:cxn>
              <a:cxn ang="0">
                <a:pos x="2883341" y="420342"/>
              </a:cxn>
              <a:cxn ang="0">
                <a:pos x="209698" y="420342"/>
              </a:cxn>
              <a:cxn ang="0">
                <a:pos x="0" y="0"/>
              </a:cxn>
            </a:cxnLst>
            <a:rect l="0" t="0" r="0" b="0"/>
            <a:pathLst>
              <a:path w="2805" h="517">
                <a:moveTo>
                  <a:pt x="0" y="0"/>
                </a:moveTo>
                <a:lnTo>
                  <a:pt x="2805" y="0"/>
                </a:lnTo>
                <a:lnTo>
                  <a:pt x="2805" y="517"/>
                </a:lnTo>
                <a:lnTo>
                  <a:pt x="204" y="517"/>
                </a:lnTo>
                <a:lnTo>
                  <a:pt x="0" y="0"/>
                </a:lnTo>
                <a:close/>
              </a:path>
            </a:pathLst>
          </a:custGeom>
          <a:solidFill>
            <a:schemeClr val="tx2">
              <a:alpha val="100000"/>
            </a:schemeClr>
          </a:solidFill>
          <a:ln w="9525">
            <a:noFill/>
          </a:ln>
        </p:spPr>
        <p:txBody>
          <a:bodyPr/>
          <a:lstStyle/>
          <a:p>
            <a:endParaRPr lang="zh-CN" altLang="en-US"/>
          </a:p>
        </p:txBody>
      </p:sp>
      <p:sp>
        <p:nvSpPr>
          <p:cNvPr id="14" name="Freeform 13"/>
          <p:cNvSpPr/>
          <p:nvPr/>
        </p:nvSpPr>
        <p:spPr bwMode="auto">
          <a:xfrm>
            <a:off x="4714875" y="4552950"/>
            <a:ext cx="2673350" cy="511175"/>
          </a:xfrm>
          <a:custGeom>
            <a:avLst/>
            <a:gdLst>
              <a:gd name="T0" fmla="*/ 0 w 2601"/>
              <a:gd name="T1" fmla="*/ 119 h 627"/>
              <a:gd name="T2" fmla="*/ 2601 w 2601"/>
              <a:gd name="T3" fmla="*/ 0 h 627"/>
              <a:gd name="T4" fmla="*/ 2601 w 2601"/>
              <a:gd name="T5" fmla="*/ 517 h 627"/>
              <a:gd name="T6" fmla="*/ 189 w 2601"/>
              <a:gd name="T7" fmla="*/ 627 h 627"/>
              <a:gd name="T8" fmla="*/ 0 w 2601"/>
              <a:gd name="T9" fmla="*/ 119 h 627"/>
            </a:gdLst>
            <a:ahLst/>
            <a:cxnLst>
              <a:cxn ang="0">
                <a:pos x="T0" y="T1"/>
              </a:cxn>
              <a:cxn ang="0">
                <a:pos x="T2" y="T3"/>
              </a:cxn>
              <a:cxn ang="0">
                <a:pos x="T4" y="T5"/>
              </a:cxn>
              <a:cxn ang="0">
                <a:pos x="T6" y="T7"/>
              </a:cxn>
              <a:cxn ang="0">
                <a:pos x="T8" y="T9"/>
              </a:cxn>
            </a:cxnLst>
            <a:rect l="0" t="0" r="r" b="b"/>
            <a:pathLst>
              <a:path w="2601" h="627">
                <a:moveTo>
                  <a:pt x="0" y="119"/>
                </a:moveTo>
                <a:lnTo>
                  <a:pt x="2601" y="0"/>
                </a:lnTo>
                <a:lnTo>
                  <a:pt x="2601" y="517"/>
                </a:lnTo>
                <a:lnTo>
                  <a:pt x="189" y="627"/>
                </a:lnTo>
                <a:lnTo>
                  <a:pt x="0" y="119"/>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Freeform 14"/>
          <p:cNvSpPr/>
          <p:nvPr/>
        </p:nvSpPr>
        <p:spPr>
          <a:xfrm>
            <a:off x="4548188" y="4552950"/>
            <a:ext cx="2884487" cy="420688"/>
          </a:xfrm>
          <a:custGeom>
            <a:avLst/>
            <a:gdLst/>
            <a:ahLst/>
            <a:cxnLst>
              <a:cxn ang="0">
                <a:pos x="0" y="0"/>
              </a:cxn>
              <a:cxn ang="0">
                <a:pos x="2883341" y="0"/>
              </a:cxn>
              <a:cxn ang="0">
                <a:pos x="2883341" y="420342"/>
              </a:cxn>
              <a:cxn ang="0">
                <a:pos x="209698" y="420342"/>
              </a:cxn>
              <a:cxn ang="0">
                <a:pos x="0" y="0"/>
              </a:cxn>
            </a:cxnLst>
            <a:rect l="0" t="0" r="0" b="0"/>
            <a:pathLst>
              <a:path w="2805" h="517">
                <a:moveTo>
                  <a:pt x="0" y="0"/>
                </a:moveTo>
                <a:lnTo>
                  <a:pt x="2805" y="0"/>
                </a:lnTo>
                <a:lnTo>
                  <a:pt x="2805" y="517"/>
                </a:lnTo>
                <a:lnTo>
                  <a:pt x="204" y="517"/>
                </a:lnTo>
                <a:lnTo>
                  <a:pt x="0" y="0"/>
                </a:lnTo>
                <a:close/>
              </a:path>
            </a:pathLst>
          </a:custGeom>
          <a:solidFill>
            <a:schemeClr val="accent1">
              <a:alpha val="100000"/>
            </a:schemeClr>
          </a:solidFill>
          <a:ln w="9525">
            <a:noFill/>
          </a:ln>
        </p:spPr>
        <p:txBody>
          <a:bodyPr/>
          <a:lstStyle/>
          <a:p>
            <a:endParaRPr lang="zh-CN" altLang="en-US"/>
          </a:p>
        </p:txBody>
      </p:sp>
      <p:sp>
        <p:nvSpPr>
          <p:cNvPr id="16" name="TextBox 15"/>
          <p:cNvSpPr txBox="1"/>
          <p:nvPr/>
        </p:nvSpPr>
        <p:spPr>
          <a:xfrm>
            <a:off x="5018088" y="1157288"/>
            <a:ext cx="1724025" cy="460375"/>
          </a:xfrm>
          <a:prstGeom prst="rect">
            <a:avLst/>
          </a:prstGeom>
          <a:noFill/>
        </p:spPr>
        <p:txBody>
          <a:bodyPr wrap="none" rtlCol="0">
            <a:spAutoFit/>
          </a:bodyPr>
          <a:lstStyle/>
          <a:p>
            <a:pPr marR="0" defTabSz="914400">
              <a:buClrTx/>
              <a:buSzTx/>
              <a:buFont typeface="Arial" panose="020B0604020202020204" pitchFamily="34" charset="0"/>
              <a:buNone/>
              <a:defRPr/>
            </a:pPr>
            <a:r>
              <a:rPr kumimoji="0" lang="zh-CN" altLang="en-US" sz="2400" kern="1200" cap="none" spc="0" normalizeH="0" baseline="0" noProof="0" dirty="0" smtClean="0">
                <a:solidFill>
                  <a:srgbClr val="F8F8F8"/>
                </a:solidFill>
                <a:latin typeface="+mn-ea"/>
                <a:ea typeface="+mn-ea"/>
                <a:cs typeface="+mn-cs"/>
              </a:rPr>
              <a:t>重点内容一</a:t>
            </a:r>
            <a:endParaRPr kumimoji="0" lang="zh-CN" altLang="en-US" sz="2400" kern="1200" cap="none" spc="0" normalizeH="0" baseline="0" noProof="0" dirty="0">
              <a:solidFill>
                <a:srgbClr val="F8F8F8"/>
              </a:solidFill>
              <a:latin typeface="+mn-ea"/>
              <a:ea typeface="+mn-ea"/>
              <a:cs typeface="+mn-cs"/>
            </a:endParaRPr>
          </a:p>
        </p:txBody>
      </p:sp>
      <p:sp>
        <p:nvSpPr>
          <p:cNvPr id="17" name="TextBox 16"/>
          <p:cNvSpPr txBox="1"/>
          <p:nvPr/>
        </p:nvSpPr>
        <p:spPr>
          <a:xfrm>
            <a:off x="5018088" y="2843213"/>
            <a:ext cx="1724025" cy="460375"/>
          </a:xfrm>
          <a:prstGeom prst="rect">
            <a:avLst/>
          </a:prstGeom>
          <a:noFill/>
          <a:ln w="9525">
            <a:noFill/>
          </a:ln>
        </p:spPr>
        <p:txBody>
          <a:bodyPr wrap="none">
            <a:spAutoFit/>
          </a:bodyPr>
          <a:lstStyle/>
          <a:p>
            <a:r>
              <a:rPr lang="zh-CN" altLang="en-US" sz="2400" dirty="0">
                <a:solidFill>
                  <a:srgbClr val="F8F8F8"/>
                </a:solidFill>
                <a:latin typeface="微软雅黑" panose="020B0503020204020204" pitchFamily="34" charset="-122"/>
                <a:ea typeface="微软雅黑" panose="020B0503020204020204" pitchFamily="34" charset="-122"/>
              </a:rPr>
              <a:t>重点内容二</a:t>
            </a:r>
            <a:endParaRPr lang="zh-CN" altLang="en-US" sz="2400" dirty="0">
              <a:solidFill>
                <a:srgbClr val="F8F8F8"/>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5018088" y="4527550"/>
            <a:ext cx="1724025" cy="461963"/>
          </a:xfrm>
          <a:prstGeom prst="rect">
            <a:avLst/>
          </a:prstGeom>
          <a:noFill/>
          <a:ln w="9525">
            <a:noFill/>
          </a:ln>
        </p:spPr>
        <p:txBody>
          <a:bodyPr wrap="none">
            <a:spAutoFit/>
          </a:bodyPr>
          <a:lstStyle/>
          <a:p>
            <a:r>
              <a:rPr lang="zh-CN" altLang="en-US" sz="2400" dirty="0">
                <a:solidFill>
                  <a:srgbClr val="F8F8F8"/>
                </a:solidFill>
                <a:latin typeface="微软雅黑" panose="020B0503020204020204" pitchFamily="34" charset="-122"/>
                <a:ea typeface="微软雅黑" panose="020B0503020204020204" pitchFamily="34" charset="-122"/>
              </a:rPr>
              <a:t>重点内容三</a:t>
            </a:r>
            <a:endParaRPr lang="zh-CN" altLang="en-US" sz="2400" dirty="0">
              <a:solidFill>
                <a:srgbClr val="F8F8F8"/>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527550" y="1765300"/>
            <a:ext cx="6419850" cy="7080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000" kern="1200" cap="none" spc="0" normalizeH="0" baseline="0" noProof="0" dirty="0" smtClean="0">
                <a:solidFill>
                  <a:schemeClr val="accent3"/>
                </a:solidFill>
                <a:latin typeface="+mn-ea"/>
                <a:ea typeface="+mn-ea"/>
                <a:cs typeface="+mn-cs"/>
              </a:rPr>
              <a:t>会员付费是最主要的盈利模式，大约占到总收入的一半左右。通过不断地推陈出新，留住老会员，吸收新会员。</a:t>
            </a:r>
            <a:endParaRPr kumimoji="0" lang="zh-CN" altLang="en-US" sz="2000" kern="1200" cap="none" spc="0" normalizeH="0" baseline="0" noProof="0" dirty="0">
              <a:solidFill>
                <a:schemeClr val="accent3"/>
              </a:solidFill>
              <a:latin typeface="+mn-ea"/>
              <a:ea typeface="+mn-ea"/>
              <a:cs typeface="+mn-cs"/>
            </a:endParaRPr>
          </a:p>
        </p:txBody>
      </p:sp>
      <p:sp>
        <p:nvSpPr>
          <p:cNvPr id="20" name="TextBox 19"/>
          <p:cNvSpPr txBox="1"/>
          <p:nvPr/>
        </p:nvSpPr>
        <p:spPr>
          <a:xfrm>
            <a:off x="4527550" y="3421063"/>
            <a:ext cx="6419850" cy="708025"/>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000" kern="1200" cap="none" spc="0" normalizeH="0" baseline="0" noProof="0" dirty="0" smtClean="0">
                <a:solidFill>
                  <a:schemeClr val="accent3"/>
                </a:solidFill>
                <a:latin typeface="+mn-ea"/>
                <a:ea typeface="+mn-ea"/>
                <a:cs typeface="+mn-cs"/>
              </a:rPr>
              <a:t>网络广告主要来自周边厂商的，转化率相对较高，收入也相对稳定，收入点到总收入的</a:t>
            </a:r>
            <a:r>
              <a:rPr kumimoji="0" lang="en-US" altLang="zh-CN" sz="2000" kern="1200" cap="none" spc="0" normalizeH="0" baseline="0" noProof="0" dirty="0" smtClean="0">
                <a:solidFill>
                  <a:schemeClr val="accent3"/>
                </a:solidFill>
                <a:latin typeface="+mn-ea"/>
                <a:ea typeface="+mn-ea"/>
                <a:cs typeface="+mn-cs"/>
              </a:rPr>
              <a:t>35%</a:t>
            </a:r>
            <a:r>
              <a:rPr kumimoji="0" lang="zh-CN" altLang="en-US" sz="2000" kern="1200" cap="none" spc="0" normalizeH="0" baseline="0" noProof="0" dirty="0" smtClean="0">
                <a:solidFill>
                  <a:schemeClr val="accent3"/>
                </a:solidFill>
                <a:latin typeface="+mn-ea"/>
                <a:ea typeface="+mn-ea"/>
                <a:cs typeface="+mn-cs"/>
              </a:rPr>
              <a:t>左右。</a:t>
            </a:r>
            <a:endParaRPr kumimoji="0" lang="zh-CN" altLang="en-US" sz="2000" kern="1200" cap="none" spc="0" normalizeH="0" baseline="0" noProof="0" dirty="0">
              <a:solidFill>
                <a:schemeClr val="accent3"/>
              </a:solidFill>
              <a:latin typeface="+mn-ea"/>
              <a:ea typeface="+mn-ea"/>
              <a:cs typeface="+mn-cs"/>
            </a:endParaRPr>
          </a:p>
        </p:txBody>
      </p:sp>
      <p:sp>
        <p:nvSpPr>
          <p:cNvPr id="21" name="TextBox 20"/>
          <p:cNvSpPr txBox="1"/>
          <p:nvPr/>
        </p:nvSpPr>
        <p:spPr>
          <a:xfrm>
            <a:off x="4527550" y="5138738"/>
            <a:ext cx="6419850" cy="1016000"/>
          </a:xfrm>
          <a:prstGeom prst="rect">
            <a:avLst/>
          </a:prstGeom>
          <a:noFill/>
        </p:spPr>
        <p:txBody>
          <a:bodyPr wrap="square" rtlCol="0">
            <a:spAutoFit/>
          </a:bodyPr>
          <a:lstStyle/>
          <a:p>
            <a:pPr marR="0" defTabSz="914400">
              <a:buClrTx/>
              <a:buSzTx/>
              <a:buFont typeface="Arial" panose="020B0604020202020204" pitchFamily="34" charset="0"/>
              <a:buNone/>
              <a:defRPr/>
            </a:pPr>
            <a:r>
              <a:rPr kumimoji="0" lang="zh-CN" altLang="en-US" sz="2000" kern="1200" cap="none" spc="0" normalizeH="0" baseline="0" noProof="0" dirty="0" smtClean="0">
                <a:solidFill>
                  <a:schemeClr val="accent3"/>
                </a:solidFill>
                <a:latin typeface="+mn-ea"/>
                <a:ea typeface="+mn-ea"/>
                <a:cs typeface="+mn-cs"/>
              </a:rPr>
              <a:t>通过开发虚拟物品、植入广告、付费道具、超级会员特权等增值服务。占总收入</a:t>
            </a:r>
            <a:r>
              <a:rPr kumimoji="0" lang="en-US" altLang="zh-CN" sz="2000" kern="1200" cap="none" spc="0" normalizeH="0" baseline="0" noProof="0" dirty="0" smtClean="0">
                <a:solidFill>
                  <a:schemeClr val="accent3"/>
                </a:solidFill>
                <a:latin typeface="+mn-ea"/>
                <a:ea typeface="+mn-ea"/>
                <a:cs typeface="+mn-cs"/>
              </a:rPr>
              <a:t>15%</a:t>
            </a:r>
            <a:r>
              <a:rPr kumimoji="0" lang="zh-CN" altLang="en-US" sz="2000" kern="1200" cap="none" spc="0" normalizeH="0" baseline="0" noProof="0" dirty="0" smtClean="0">
                <a:solidFill>
                  <a:schemeClr val="accent3"/>
                </a:solidFill>
                <a:latin typeface="+mn-ea"/>
                <a:ea typeface="+mn-ea"/>
                <a:cs typeface="+mn-cs"/>
              </a:rPr>
              <a:t>左右，这也是未来重要增长点，有很大的开发空间。</a:t>
            </a:r>
            <a:endParaRPr kumimoji="0" lang="zh-CN" altLang="en-US" sz="2000" kern="1200" cap="none" spc="0" normalizeH="0" baseline="0" noProof="0" dirty="0">
              <a:solidFill>
                <a:schemeClr val="accent3"/>
              </a:solidFill>
              <a:latin typeface="+mn-ea"/>
              <a:ea typeface="+mn-ea"/>
              <a:cs typeface="+mn-cs"/>
            </a:endParaRPr>
          </a:p>
        </p:txBody>
      </p:sp>
    </p:spTree>
  </p:cSld>
  <p:clrMapOvr>
    <a:masterClrMapping/>
  </p:clrMapOvr>
  <p:transition spd="slow" advTm="56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300" fill="hold"/>
                                        <p:tgtEl>
                                          <p:spTgt spid="107"/>
                                        </p:tgtEl>
                                        <p:attrNameLst>
                                          <p:attrName>ppt_w</p:attrName>
                                        </p:attrNameLst>
                                      </p:cBhvr>
                                      <p:tavLst>
                                        <p:tav tm="0">
                                          <p:val>
                                            <p:fltVal val="0"/>
                                          </p:val>
                                        </p:tav>
                                        <p:tav tm="100000">
                                          <p:val>
                                            <p:strVal val="#ppt_w"/>
                                          </p:val>
                                        </p:tav>
                                      </p:tavLst>
                                    </p:anim>
                                    <p:anim calcmode="lin" valueType="num">
                                      <p:cBhvr>
                                        <p:cTn id="8" dur="300" fill="hold"/>
                                        <p:tgtEl>
                                          <p:spTgt spid="107"/>
                                        </p:tgtEl>
                                        <p:attrNameLst>
                                          <p:attrName>ppt_h</p:attrName>
                                        </p:attrNameLst>
                                      </p:cBhvr>
                                      <p:tavLst>
                                        <p:tav tm="0">
                                          <p:val>
                                            <p:fltVal val="0"/>
                                          </p:val>
                                        </p:tav>
                                        <p:tav tm="100000">
                                          <p:val>
                                            <p:strVal val="#ppt_h"/>
                                          </p:val>
                                        </p:tav>
                                      </p:tavLst>
                                    </p:anim>
                                    <p:animEffect transition="in" filter="fade">
                                      <p:cBhvr>
                                        <p:cTn id="9" dur="300"/>
                                        <p:tgtEl>
                                          <p:spTgt spid="10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6"/>
                                        </p:tgtEl>
                                        <p:attrNameLst>
                                          <p:attrName>style.visibility</p:attrName>
                                        </p:attrNameLst>
                                      </p:cBhvr>
                                      <p:to>
                                        <p:strVal val="visible"/>
                                      </p:to>
                                    </p:set>
                                    <p:anim calcmode="lin" valueType="num">
                                      <p:cBhvr>
                                        <p:cTn id="13" dur="4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106"/>
                                        </p:tgtEl>
                                        <p:attrNameLst>
                                          <p:attrName>ppt_y</p:attrName>
                                        </p:attrNameLst>
                                      </p:cBhvr>
                                      <p:tavLst>
                                        <p:tav tm="0">
                                          <p:val>
                                            <p:strVal val="#ppt_y"/>
                                          </p:val>
                                        </p:tav>
                                        <p:tav tm="100000">
                                          <p:val>
                                            <p:strVal val="#ppt_y"/>
                                          </p:val>
                                        </p:tav>
                                      </p:tavLst>
                                    </p:anim>
                                    <p:anim calcmode="lin" valueType="num">
                                      <p:cBhvr>
                                        <p:cTn id="15" dur="4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106"/>
                                        </p:tgtEl>
                                      </p:cBhvr>
                                    </p:animEffect>
                                  </p:childTnLst>
                                </p:cTn>
                              </p:par>
                            </p:childTnLst>
                          </p:cTn>
                        </p:par>
                        <p:par>
                          <p:cTn id="18" fill="hold">
                            <p:stCondLst>
                              <p:cond delay="939"/>
                            </p:stCondLst>
                            <p:childTnLst>
                              <p:par>
                                <p:cTn id="19" presetID="5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Scale>
                                      <p:cBhvr>
                                        <p:cTn id="2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gtEl>
                                        <p:attrNameLst>
                                          <p:attrName>ppt_x</p:attrName>
                                          <p:attrName>ppt_y</p:attrName>
                                        </p:attrNameLst>
                                      </p:cBhvr>
                                    </p:animMotion>
                                    <p:animEffect transition="in" filter="fade">
                                      <p:cBhvr>
                                        <p:cTn id="23" dur="1000"/>
                                        <p:tgtEl>
                                          <p:spTgt spid="5"/>
                                        </p:tgtEl>
                                      </p:cBhvr>
                                    </p:animEffect>
                                  </p:childTnLst>
                                </p:cTn>
                              </p:par>
                            </p:childTnLst>
                          </p:cTn>
                        </p:par>
                        <p:par>
                          <p:cTn id="24" fill="hold">
                            <p:stCondLst>
                              <p:cond delay="1939"/>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2439"/>
                            </p:stCondLst>
                            <p:childTnLst>
                              <p:par>
                                <p:cTn id="29" presetID="22" presetClass="entr" presetSubtype="2"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childTnLst>
                          </p:cTn>
                        </p:par>
                        <p:par>
                          <p:cTn id="32" fill="hold">
                            <p:stCondLst>
                              <p:cond delay="2939"/>
                            </p:stCondLst>
                            <p:childTnLst>
                              <p:par>
                                <p:cTn id="33" presetID="31"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90"/>
                                          </p:val>
                                        </p:tav>
                                        <p:tav tm="100000">
                                          <p:val>
                                            <p:fltVal val="0"/>
                                          </p:val>
                                        </p:tav>
                                      </p:tavLst>
                                    </p:anim>
                                    <p:animEffect transition="in" filter="fade">
                                      <p:cBhvr>
                                        <p:cTn id="38" dur="500"/>
                                        <p:tgtEl>
                                          <p:spTgt spid="7"/>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 calcmode="lin" valueType="num">
                                      <p:cBhvr>
                                        <p:cTn id="43" dur="500" fill="hold"/>
                                        <p:tgtEl>
                                          <p:spTgt spid="8"/>
                                        </p:tgtEl>
                                        <p:attrNameLst>
                                          <p:attrName>style.rotation</p:attrName>
                                        </p:attrNameLst>
                                      </p:cBhvr>
                                      <p:tavLst>
                                        <p:tav tm="0">
                                          <p:val>
                                            <p:fltVal val="90"/>
                                          </p:val>
                                        </p:tav>
                                        <p:tav tm="100000">
                                          <p:val>
                                            <p:fltVal val="0"/>
                                          </p:val>
                                        </p:tav>
                                      </p:tavLst>
                                    </p:anim>
                                    <p:animEffect transition="in" filter="fade">
                                      <p:cBhvr>
                                        <p:cTn id="44" dur="500"/>
                                        <p:tgtEl>
                                          <p:spTgt spid="8"/>
                                        </p:tgtEl>
                                      </p:cBhvr>
                                    </p:animEffect>
                                  </p:childTnLst>
                                </p:cTn>
                              </p:par>
                            </p:childTnLst>
                          </p:cTn>
                        </p:par>
                        <p:par>
                          <p:cTn id="45" fill="hold">
                            <p:stCondLst>
                              <p:cond delay="3439"/>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3939"/>
                            </p:stCondLst>
                            <p:childTnLst>
                              <p:par>
                                <p:cTn id="50" presetID="22" presetClass="entr" presetSubtype="8"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300"/>
                                        <p:tgtEl>
                                          <p:spTgt spid="10"/>
                                        </p:tgtEl>
                                      </p:cBhvr>
                                    </p:animEffect>
                                  </p:childTnLst>
                                </p:cTn>
                              </p:par>
                            </p:childTnLst>
                          </p:cTn>
                        </p:par>
                        <p:par>
                          <p:cTn id="53" fill="hold">
                            <p:stCondLst>
                              <p:cond delay="4439"/>
                            </p:stCondLst>
                            <p:childTnLst>
                              <p:par>
                                <p:cTn id="54" presetID="22" presetClass="entr" presetSubtype="2"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right)">
                                      <p:cBhvr>
                                        <p:cTn id="56" dur="400"/>
                                        <p:tgtEl>
                                          <p:spTgt spid="11"/>
                                        </p:tgtEl>
                                      </p:cBhvr>
                                    </p:animEffect>
                                  </p:childTnLst>
                                </p:cTn>
                              </p:par>
                            </p:childTnLst>
                          </p:cTn>
                        </p:par>
                        <p:par>
                          <p:cTn id="57" fill="hold">
                            <p:stCondLst>
                              <p:cond delay="4939"/>
                            </p:stCondLst>
                            <p:childTnLst>
                              <p:par>
                                <p:cTn id="58" presetID="31"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300" fill="hold"/>
                                        <p:tgtEl>
                                          <p:spTgt spid="16"/>
                                        </p:tgtEl>
                                        <p:attrNameLst>
                                          <p:attrName>ppt_w</p:attrName>
                                        </p:attrNameLst>
                                      </p:cBhvr>
                                      <p:tavLst>
                                        <p:tav tm="0">
                                          <p:val>
                                            <p:fltVal val="0"/>
                                          </p:val>
                                        </p:tav>
                                        <p:tav tm="100000">
                                          <p:val>
                                            <p:strVal val="#ppt_w"/>
                                          </p:val>
                                        </p:tav>
                                      </p:tavLst>
                                    </p:anim>
                                    <p:anim calcmode="lin" valueType="num">
                                      <p:cBhvr>
                                        <p:cTn id="61" dur="300" fill="hold"/>
                                        <p:tgtEl>
                                          <p:spTgt spid="16"/>
                                        </p:tgtEl>
                                        <p:attrNameLst>
                                          <p:attrName>ppt_h</p:attrName>
                                        </p:attrNameLst>
                                      </p:cBhvr>
                                      <p:tavLst>
                                        <p:tav tm="0">
                                          <p:val>
                                            <p:fltVal val="0"/>
                                          </p:val>
                                        </p:tav>
                                        <p:tav tm="100000">
                                          <p:val>
                                            <p:strVal val="#ppt_h"/>
                                          </p:val>
                                        </p:tav>
                                      </p:tavLst>
                                    </p:anim>
                                    <p:anim calcmode="lin" valueType="num">
                                      <p:cBhvr>
                                        <p:cTn id="62" dur="300" fill="hold"/>
                                        <p:tgtEl>
                                          <p:spTgt spid="16"/>
                                        </p:tgtEl>
                                        <p:attrNameLst>
                                          <p:attrName>style.rotation</p:attrName>
                                        </p:attrNameLst>
                                      </p:cBhvr>
                                      <p:tavLst>
                                        <p:tav tm="0">
                                          <p:val>
                                            <p:fltVal val="90"/>
                                          </p:val>
                                        </p:tav>
                                        <p:tav tm="100000">
                                          <p:val>
                                            <p:fltVal val="0"/>
                                          </p:val>
                                        </p:tav>
                                      </p:tavLst>
                                    </p:anim>
                                    <p:animEffect transition="in" filter="fade">
                                      <p:cBhvr>
                                        <p:cTn id="63" dur="300"/>
                                        <p:tgtEl>
                                          <p:spTgt spid="16"/>
                                        </p:tgtEl>
                                      </p:cBhvr>
                                    </p:animEffect>
                                  </p:childTnLst>
                                </p:cTn>
                              </p:par>
                            </p:childTnLst>
                          </p:cTn>
                        </p:par>
                        <p:par>
                          <p:cTn id="64" fill="hold">
                            <p:stCondLst>
                              <p:cond delay="5439"/>
                            </p:stCondLst>
                            <p:childTnLst>
                              <p:par>
                                <p:cTn id="65" presetID="22"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up)">
                                      <p:cBhvr>
                                        <p:cTn id="67" dur="500"/>
                                        <p:tgtEl>
                                          <p:spTgt spid="19"/>
                                        </p:tgtEl>
                                      </p:cBhvr>
                                    </p:animEffect>
                                  </p:childTnLst>
                                </p:cTn>
                              </p:par>
                            </p:childTnLst>
                          </p:cTn>
                        </p:par>
                        <p:par>
                          <p:cTn id="68" fill="hold">
                            <p:stCondLst>
                              <p:cond delay="5939"/>
                            </p:stCondLst>
                            <p:childTnLst>
                              <p:par>
                                <p:cTn id="69" presetID="22" presetClass="entr" presetSubtype="8"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left)">
                                      <p:cBhvr>
                                        <p:cTn id="71" dur="300"/>
                                        <p:tgtEl>
                                          <p:spTgt spid="12"/>
                                        </p:tgtEl>
                                      </p:cBhvr>
                                    </p:animEffect>
                                  </p:childTnLst>
                                </p:cTn>
                              </p:par>
                            </p:childTnLst>
                          </p:cTn>
                        </p:par>
                        <p:par>
                          <p:cTn id="72" fill="hold">
                            <p:stCondLst>
                              <p:cond delay="6439"/>
                            </p:stCondLst>
                            <p:childTnLst>
                              <p:par>
                                <p:cTn id="73" presetID="22" presetClass="entr" presetSubtype="2"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right)">
                                      <p:cBhvr>
                                        <p:cTn id="75" dur="400"/>
                                        <p:tgtEl>
                                          <p:spTgt spid="13"/>
                                        </p:tgtEl>
                                      </p:cBhvr>
                                    </p:animEffect>
                                  </p:childTnLst>
                                </p:cTn>
                              </p:par>
                            </p:childTnLst>
                          </p:cTn>
                        </p:par>
                        <p:par>
                          <p:cTn id="76" fill="hold">
                            <p:stCondLst>
                              <p:cond delay="6939"/>
                            </p:stCondLst>
                            <p:childTnLst>
                              <p:par>
                                <p:cTn id="77" presetID="31" presetClass="entr" presetSubtype="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300" fill="hold"/>
                                        <p:tgtEl>
                                          <p:spTgt spid="17"/>
                                        </p:tgtEl>
                                        <p:attrNameLst>
                                          <p:attrName>ppt_w</p:attrName>
                                        </p:attrNameLst>
                                      </p:cBhvr>
                                      <p:tavLst>
                                        <p:tav tm="0">
                                          <p:val>
                                            <p:fltVal val="0"/>
                                          </p:val>
                                        </p:tav>
                                        <p:tav tm="100000">
                                          <p:val>
                                            <p:strVal val="#ppt_w"/>
                                          </p:val>
                                        </p:tav>
                                      </p:tavLst>
                                    </p:anim>
                                    <p:anim calcmode="lin" valueType="num">
                                      <p:cBhvr>
                                        <p:cTn id="80" dur="300" fill="hold"/>
                                        <p:tgtEl>
                                          <p:spTgt spid="17"/>
                                        </p:tgtEl>
                                        <p:attrNameLst>
                                          <p:attrName>ppt_h</p:attrName>
                                        </p:attrNameLst>
                                      </p:cBhvr>
                                      <p:tavLst>
                                        <p:tav tm="0">
                                          <p:val>
                                            <p:fltVal val="0"/>
                                          </p:val>
                                        </p:tav>
                                        <p:tav tm="100000">
                                          <p:val>
                                            <p:strVal val="#ppt_h"/>
                                          </p:val>
                                        </p:tav>
                                      </p:tavLst>
                                    </p:anim>
                                    <p:anim calcmode="lin" valueType="num">
                                      <p:cBhvr>
                                        <p:cTn id="81" dur="300" fill="hold"/>
                                        <p:tgtEl>
                                          <p:spTgt spid="17"/>
                                        </p:tgtEl>
                                        <p:attrNameLst>
                                          <p:attrName>style.rotation</p:attrName>
                                        </p:attrNameLst>
                                      </p:cBhvr>
                                      <p:tavLst>
                                        <p:tav tm="0">
                                          <p:val>
                                            <p:fltVal val="90"/>
                                          </p:val>
                                        </p:tav>
                                        <p:tav tm="100000">
                                          <p:val>
                                            <p:fltVal val="0"/>
                                          </p:val>
                                        </p:tav>
                                      </p:tavLst>
                                    </p:anim>
                                    <p:animEffect transition="in" filter="fade">
                                      <p:cBhvr>
                                        <p:cTn id="82" dur="300"/>
                                        <p:tgtEl>
                                          <p:spTgt spid="17"/>
                                        </p:tgtEl>
                                      </p:cBhvr>
                                    </p:animEffect>
                                  </p:childTnLst>
                                </p:cTn>
                              </p:par>
                            </p:childTnLst>
                          </p:cTn>
                        </p:par>
                        <p:par>
                          <p:cTn id="83" fill="hold">
                            <p:stCondLst>
                              <p:cond delay="7439"/>
                            </p:stCondLst>
                            <p:childTnLst>
                              <p:par>
                                <p:cTn id="84" presetID="22" presetClass="entr" presetSubtype="1"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up)">
                                      <p:cBhvr>
                                        <p:cTn id="86" dur="500"/>
                                        <p:tgtEl>
                                          <p:spTgt spid="20"/>
                                        </p:tgtEl>
                                      </p:cBhvr>
                                    </p:animEffect>
                                  </p:childTnLst>
                                </p:cTn>
                              </p:par>
                            </p:childTnLst>
                          </p:cTn>
                        </p:par>
                        <p:par>
                          <p:cTn id="87" fill="hold">
                            <p:stCondLst>
                              <p:cond delay="7939"/>
                            </p:stCondLst>
                            <p:childTnLst>
                              <p:par>
                                <p:cTn id="88" presetID="22" presetClass="entr" presetSubtype="8" fill="hold"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300"/>
                                        <p:tgtEl>
                                          <p:spTgt spid="14"/>
                                        </p:tgtEl>
                                      </p:cBhvr>
                                    </p:animEffect>
                                  </p:childTnLst>
                                </p:cTn>
                              </p:par>
                            </p:childTnLst>
                          </p:cTn>
                        </p:par>
                        <p:par>
                          <p:cTn id="91" fill="hold">
                            <p:stCondLst>
                              <p:cond delay="8439"/>
                            </p:stCondLst>
                            <p:childTnLst>
                              <p:par>
                                <p:cTn id="92" presetID="22" presetClass="entr" presetSubtype="2" fill="hold" nodeType="after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right)">
                                      <p:cBhvr>
                                        <p:cTn id="94" dur="400"/>
                                        <p:tgtEl>
                                          <p:spTgt spid="15"/>
                                        </p:tgtEl>
                                      </p:cBhvr>
                                    </p:animEffect>
                                  </p:childTnLst>
                                </p:cTn>
                              </p:par>
                            </p:childTnLst>
                          </p:cTn>
                        </p:par>
                        <p:par>
                          <p:cTn id="95" fill="hold">
                            <p:stCondLst>
                              <p:cond delay="8939"/>
                            </p:stCondLst>
                            <p:childTnLst>
                              <p:par>
                                <p:cTn id="96" presetID="31" presetClass="entr" presetSubtype="0" fill="hold" grpId="0" nodeType="after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p:cTn id="98" dur="300" fill="hold"/>
                                        <p:tgtEl>
                                          <p:spTgt spid="18"/>
                                        </p:tgtEl>
                                        <p:attrNameLst>
                                          <p:attrName>ppt_w</p:attrName>
                                        </p:attrNameLst>
                                      </p:cBhvr>
                                      <p:tavLst>
                                        <p:tav tm="0">
                                          <p:val>
                                            <p:fltVal val="0"/>
                                          </p:val>
                                        </p:tav>
                                        <p:tav tm="100000">
                                          <p:val>
                                            <p:strVal val="#ppt_w"/>
                                          </p:val>
                                        </p:tav>
                                      </p:tavLst>
                                    </p:anim>
                                    <p:anim calcmode="lin" valueType="num">
                                      <p:cBhvr>
                                        <p:cTn id="99" dur="300" fill="hold"/>
                                        <p:tgtEl>
                                          <p:spTgt spid="18"/>
                                        </p:tgtEl>
                                        <p:attrNameLst>
                                          <p:attrName>ppt_h</p:attrName>
                                        </p:attrNameLst>
                                      </p:cBhvr>
                                      <p:tavLst>
                                        <p:tav tm="0">
                                          <p:val>
                                            <p:fltVal val="0"/>
                                          </p:val>
                                        </p:tav>
                                        <p:tav tm="100000">
                                          <p:val>
                                            <p:strVal val="#ppt_h"/>
                                          </p:val>
                                        </p:tav>
                                      </p:tavLst>
                                    </p:anim>
                                    <p:anim calcmode="lin" valueType="num">
                                      <p:cBhvr>
                                        <p:cTn id="100" dur="300" fill="hold"/>
                                        <p:tgtEl>
                                          <p:spTgt spid="18"/>
                                        </p:tgtEl>
                                        <p:attrNameLst>
                                          <p:attrName>style.rotation</p:attrName>
                                        </p:attrNameLst>
                                      </p:cBhvr>
                                      <p:tavLst>
                                        <p:tav tm="0">
                                          <p:val>
                                            <p:fltVal val="90"/>
                                          </p:val>
                                        </p:tav>
                                        <p:tav tm="100000">
                                          <p:val>
                                            <p:fltVal val="0"/>
                                          </p:val>
                                        </p:tav>
                                      </p:tavLst>
                                    </p:anim>
                                    <p:animEffect transition="in" filter="fade">
                                      <p:cBhvr>
                                        <p:cTn id="101" dur="300"/>
                                        <p:tgtEl>
                                          <p:spTgt spid="18"/>
                                        </p:tgtEl>
                                      </p:cBhvr>
                                    </p:animEffect>
                                  </p:childTnLst>
                                </p:cTn>
                              </p:par>
                            </p:childTnLst>
                          </p:cTn>
                        </p:par>
                        <p:par>
                          <p:cTn id="102" fill="hold">
                            <p:stCondLst>
                              <p:cond delay="9439"/>
                            </p:stCondLst>
                            <p:childTnLst>
                              <p:par>
                                <p:cTn id="103" presetID="22" presetClass="entr" presetSubtype="1"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wipe(up)">
                                      <p:cBhvr>
                                        <p:cTn id="10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5" grpId="0" animBg="1"/>
      <p:bldP spid="7" grpId="0"/>
      <p:bldP spid="8" grpId="0"/>
      <p:bldP spid="9" grpId="0"/>
      <p:bldP spid="16" grpId="0"/>
      <p:bldP spid="17" grpId="0"/>
      <p:bldP spid="18" grpId="0"/>
      <p:bldP spid="19" grpId="0"/>
      <p:bldP spid="20" grpId="0"/>
      <p:bldP spid="21" grpId="0"/>
    </p:bldLst>
  </p:timing>
</p:sld>
</file>

<file path=ppt/theme/theme1.xml><?xml version="1.0" encoding="utf-8"?>
<a:theme xmlns:a="http://schemas.openxmlformats.org/drawingml/2006/main" name="更多模板请关注：亮亮图文旗舰店https://liangliangtuwen.tmall.com">
  <a:themeElements>
    <a:clrScheme name="111">
      <a:dk1>
        <a:srgbClr val="BA0379"/>
      </a:dk1>
      <a:lt1>
        <a:srgbClr val="0086BB"/>
      </a:lt1>
      <a:dk2>
        <a:srgbClr val="00B1B1"/>
      </a:dk2>
      <a:lt2>
        <a:srgbClr val="B7D841"/>
      </a:lt2>
      <a:accent1>
        <a:srgbClr val="F47954"/>
      </a:accent1>
      <a:accent2>
        <a:srgbClr val="FFFFFF"/>
      </a:accent2>
      <a:accent3>
        <a:srgbClr val="42494D"/>
      </a:accent3>
      <a:accent4>
        <a:srgbClr val="BA0379"/>
      </a:accent4>
      <a:accent5>
        <a:srgbClr val="0086BB"/>
      </a:accent5>
      <a:accent6>
        <a:srgbClr val="00B1B1"/>
      </a:accent6>
      <a:hlink>
        <a:srgbClr val="B7D841"/>
      </a:hlink>
      <a:folHlink>
        <a:srgbClr val="F47954"/>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5195</Words>
  <Application>WPS 演示</Application>
  <PresentationFormat>自定义</PresentationFormat>
  <Paragraphs>757</Paragraphs>
  <Slides>37</Slides>
  <Notes>37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37</vt:i4>
      </vt:variant>
    </vt:vector>
  </HeadingPairs>
  <TitlesOfParts>
    <vt:vector size="50" baseType="lpstr">
      <vt:lpstr>Arial</vt:lpstr>
      <vt:lpstr>宋体</vt:lpstr>
      <vt:lpstr>Wingdings</vt:lpstr>
      <vt:lpstr>微软雅黑</vt:lpstr>
      <vt:lpstr>仿宋_GB2312</vt:lpstr>
      <vt:lpstr>Calibri</vt:lpstr>
      <vt:lpstr>方正卡通简体</vt:lpstr>
      <vt:lpstr>Segoe UI Light</vt:lpstr>
      <vt:lpstr>Arial Unicode MS</vt:lpstr>
      <vt:lpstr>方正兰亭细黑_GBK_M</vt:lpstr>
      <vt:lpstr>仿宋</vt:lpstr>
      <vt:lpstr>黑体</vt:lpstr>
      <vt:lpstr>更多模板请关注：亮亮图文旗舰店https://liangliangtuwen.tmall.com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2013-01-25T01:44:00Z</dcterms:created>
  <dcterms:modified xsi:type="dcterms:W3CDTF">2017-12-08T06:00:20Z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