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Lst>
  <p:notesMasterIdLst>
    <p:notesMasterId r:id="rId7"/>
  </p:notesMasterIdLst>
  <p:handoutMasterIdLst>
    <p:handoutMasterId r:id="rId44"/>
  </p:handoutMasterIdLst>
  <p:sldIdLst>
    <p:sldId id="256" r:id="rId6"/>
    <p:sldId id="455" r:id="rId8"/>
    <p:sldId id="438" r:id="rId9"/>
    <p:sldId id="456" r:id="rId10"/>
    <p:sldId id="460" r:id="rId11"/>
    <p:sldId id="458" r:id="rId12"/>
    <p:sldId id="482" r:id="rId13"/>
    <p:sldId id="481" r:id="rId14"/>
    <p:sldId id="459" r:id="rId15"/>
    <p:sldId id="497" r:id="rId16"/>
    <p:sldId id="462" r:id="rId17"/>
    <p:sldId id="463" r:id="rId18"/>
    <p:sldId id="483" r:id="rId19"/>
    <p:sldId id="484" r:id="rId20"/>
    <p:sldId id="464" r:id="rId21"/>
    <p:sldId id="465" r:id="rId22"/>
    <p:sldId id="498" r:id="rId23"/>
    <p:sldId id="467" r:id="rId24"/>
    <p:sldId id="468" r:id="rId25"/>
    <p:sldId id="485" r:id="rId26"/>
    <p:sldId id="469" r:id="rId27"/>
    <p:sldId id="486" r:id="rId28"/>
    <p:sldId id="470" r:id="rId29"/>
    <p:sldId id="499" r:id="rId30"/>
    <p:sldId id="472" r:id="rId31"/>
    <p:sldId id="487" r:id="rId32"/>
    <p:sldId id="473" r:id="rId33"/>
    <p:sldId id="474" r:id="rId34"/>
    <p:sldId id="475" r:id="rId35"/>
    <p:sldId id="500" r:id="rId36"/>
    <p:sldId id="477" r:id="rId37"/>
    <p:sldId id="488" r:id="rId38"/>
    <p:sldId id="489" r:id="rId39"/>
    <p:sldId id="478" r:id="rId40"/>
    <p:sldId id="479" r:id="rId41"/>
    <p:sldId id="480" r:id="rId42"/>
    <p:sldId id="496" r:id="rId43"/>
  </p:sldIdLst>
  <p:sldSz cx="12197080" cy="6858000"/>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2FDB2607-1784-4EEB-B798-7EB5836EED8A}">
        <p14:showMediaCtrls xmlns:p14="http://schemas.microsoft.com/office/powerpoint/2010/main" val="1"/>
      </p:ext>
    </p:extLst>
  </p:showPr>
  <p:clrMru>
    <a:srgbClr val="F8F8F8"/>
    <a:srgbClr val="781E19"/>
    <a:srgbClr val="DDDDDD"/>
    <a:srgbClr val="A9BECB"/>
    <a:srgbClr val="21A3D0"/>
    <a:srgbClr val="AF1D5C"/>
    <a:srgbClr val="D01C63"/>
    <a:srgbClr val="0067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showGuides="1">
      <p:cViewPr varScale="1">
        <p:scale>
          <a:sx n="69" d="100"/>
          <a:sy n="69" d="100"/>
        </p:scale>
        <p:origin x="-138" y="-102"/>
      </p:cViewPr>
      <p:guideLst>
        <p:guide orient="horz" pos="2142"/>
        <p:guide pos="3841"/>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handoutMaster" Target="handoutMasters/handoutMaster1.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5122" name="Rectangle 2"/>
          <p:cNvSpPr>
            <a:spLocks noGrp="1"/>
          </p:cNvSpPr>
          <p:nvPr>
            <p:ph type="hdr" sz="quarter"/>
          </p:nvPr>
        </p:nvSpPr>
        <p:spPr>
          <a:xfrm>
            <a:off x="0" y="0"/>
            <a:ext cx="2971800" cy="457200"/>
          </a:xfrm>
          <a:prstGeom prst="rect">
            <a:avLst/>
          </a:prstGeom>
          <a:noFill/>
          <a:ln w="9525">
            <a:noFill/>
          </a:ln>
        </p:spPr>
        <p:txBody>
          <a:bodyPr/>
          <a:p>
            <a:pPr lvl="0"/>
            <a:endParaRPr lang="zh-CN" altLang="en-US" sz="1200" dirty="0"/>
          </a:p>
        </p:txBody>
      </p:sp>
      <p:sp>
        <p:nvSpPr>
          <p:cNvPr id="5123" name="Rectangle 3"/>
          <p:cNvSpPr>
            <a:spLocks noGrp="1"/>
          </p:cNvSpPr>
          <p:nvPr>
            <p:ph type="dt" idx="1"/>
          </p:nvPr>
        </p:nvSpPr>
        <p:spPr>
          <a:xfrm>
            <a:off x="3884613" y="0"/>
            <a:ext cx="2971800" cy="457200"/>
          </a:xfrm>
          <a:prstGeom prst="rect">
            <a:avLst/>
          </a:prstGeom>
          <a:noFill/>
          <a:ln w="9525">
            <a:noFill/>
          </a:ln>
        </p:spPr>
        <p:txBody>
          <a:bodyPr/>
          <a:p>
            <a:pPr lvl="0" algn="r"/>
            <a:endParaRPr lang="zh-CN" altLang="en-US" sz="1200" dirty="0"/>
          </a:p>
        </p:txBody>
      </p:sp>
      <p:sp>
        <p:nvSpPr>
          <p:cNvPr id="5124" name="Rectangle 4"/>
          <p:cNvSpPr>
            <a:spLocks noGrp="1"/>
          </p:cNvSpPr>
          <p:nvPr>
            <p:ph type="sldImg" idx="2"/>
          </p:nvPr>
        </p:nvSpPr>
        <p:spPr>
          <a:xfrm>
            <a:off x="1143000" y="685800"/>
            <a:ext cx="4572000" cy="3429000"/>
          </a:xfrm>
          <a:prstGeom prst="rect">
            <a:avLst/>
          </a:prstGeom>
          <a:noFill/>
          <a:ln w="9525">
            <a:noFill/>
          </a:ln>
        </p:spPr>
      </p:sp>
      <p:sp>
        <p:nvSpPr>
          <p:cNvPr id="5125" name="Rectangle 5"/>
          <p:cNvSpPr>
            <a:spLocks noGrp="1"/>
          </p:cNvSpPr>
          <p:nvPr>
            <p:ph type="body" sz="quarter" idx="3"/>
          </p:nvPr>
        </p:nvSpPr>
        <p:spPr>
          <a:xfrm>
            <a:off x="685800" y="4343400"/>
            <a:ext cx="5486400" cy="4114800"/>
          </a:xfrm>
          <a:prstGeom prst="rect">
            <a:avLst/>
          </a:prstGeom>
          <a:noFill/>
          <a:ln w="9525">
            <a:noFill/>
          </a:ln>
        </p:spPr>
        <p:txBody>
          <a:bodyPr anchor="ct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126" name="Rectangle 6"/>
          <p:cNvSpPr>
            <a:spLocks noGrp="1"/>
          </p:cNvSpPr>
          <p:nvPr>
            <p:ph type="ftr" sz="quarter" idx="4"/>
          </p:nvPr>
        </p:nvSpPr>
        <p:spPr>
          <a:xfrm>
            <a:off x="0" y="8685213"/>
            <a:ext cx="2971800" cy="457200"/>
          </a:xfrm>
          <a:prstGeom prst="rect">
            <a:avLst/>
          </a:prstGeom>
          <a:noFill/>
          <a:ln w="9525">
            <a:noFill/>
          </a:ln>
        </p:spPr>
        <p:txBody>
          <a:bodyPr anchor="b"/>
          <a:p>
            <a:pPr lvl="0"/>
            <a:endParaRPr lang="en-US" altLang="x-none" sz="1200" dirty="0"/>
          </a:p>
        </p:txBody>
      </p:sp>
      <p:sp>
        <p:nvSpPr>
          <p:cNvPr id="5127" name="Rectangle 7"/>
          <p:cNvSpPr>
            <a:spLocks noGrp="1"/>
          </p:cNvSpPr>
          <p:nvPr>
            <p:ph type="sldNum" sz="quarter" idx="5"/>
          </p:nvPr>
        </p:nvSpPr>
        <p:spPr>
          <a:xfrm>
            <a:off x="3884613" y="8685213"/>
            <a:ext cx="2971800" cy="4572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marL="0" lvl="0"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1pPr>
    <a:lvl2pPr marL="457200" lvl="1"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2pPr>
    <a:lvl3pPr marL="914400" lvl="2"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3pPr>
    <a:lvl4pPr marL="1371600" lvl="3"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4pPr>
    <a:lvl5pPr marL="1828800" lvl="4"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5pPr>
    <a:lvl6pPr marL="2286000" lvl="5"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6pPr>
    <a:lvl7pPr marL="2743200" lvl="6"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7pPr>
    <a:lvl8pPr marL="3200400" lvl="7"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8pPr>
    <a:lvl9pPr marL="3657600" lvl="8"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更多模板请关注：亮亮图文旗舰店https://liangliangtuwen.tmall.com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635" y="1122363"/>
            <a:ext cx="914781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635" y="3602038"/>
            <a:ext cx="9147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772" y="908050"/>
            <a:ext cx="2744391"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74077" cy="52181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635" y="1122363"/>
            <a:ext cx="914781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635" y="3602038"/>
            <a:ext cx="9147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97" y="1709738"/>
            <a:ext cx="10519982"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2197" y="4589463"/>
            <a:ext cx="105199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9006"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8157" y="1600200"/>
            <a:ext cx="5379006"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38" y="365125"/>
            <a:ext cx="10519982"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7268" y="1778438"/>
            <a:ext cx="487560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7268" y="2665379"/>
            <a:ext cx="4875605"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9545" y="1778438"/>
            <a:ext cx="4899617"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9545" y="2665379"/>
            <a:ext cx="4899617"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39338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5348" y="987425"/>
            <a:ext cx="6174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40138" y="2057400"/>
            <a:ext cx="3933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416708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5348" y="457201"/>
            <a:ext cx="6174772"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138" y="2057400"/>
            <a:ext cx="4167085"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772" y="908050"/>
            <a:ext cx="2744391"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74077" cy="52181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635" y="1122363"/>
            <a:ext cx="914781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635" y="3602038"/>
            <a:ext cx="9147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97" y="1709738"/>
            <a:ext cx="10519982"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2197" y="4589463"/>
            <a:ext cx="105199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9006"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8157" y="1600200"/>
            <a:ext cx="5379006"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38" y="365125"/>
            <a:ext cx="10519982"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7268" y="1778438"/>
            <a:ext cx="487560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7268" y="2665379"/>
            <a:ext cx="4875605"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9545" y="1778438"/>
            <a:ext cx="4899617"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9545" y="2665379"/>
            <a:ext cx="4899617"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97" y="1709738"/>
            <a:ext cx="10519982"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2197" y="4589463"/>
            <a:ext cx="105199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39338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5348" y="987425"/>
            <a:ext cx="6174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40138" y="2057400"/>
            <a:ext cx="3933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416708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5348" y="457201"/>
            <a:ext cx="6174772"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138" y="2057400"/>
            <a:ext cx="4167085"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772" y="908050"/>
            <a:ext cx="2744391"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74077" cy="52181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635" y="1122363"/>
            <a:ext cx="914781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635" y="3602038"/>
            <a:ext cx="9147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97" y="1709738"/>
            <a:ext cx="10519982"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2197" y="4589463"/>
            <a:ext cx="1051998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9006"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8157" y="1600200"/>
            <a:ext cx="5379006"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38" y="365125"/>
            <a:ext cx="10519982"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7268" y="1778438"/>
            <a:ext cx="487560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7268" y="2665379"/>
            <a:ext cx="4875605"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9545" y="1778438"/>
            <a:ext cx="4899617"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9545" y="2665379"/>
            <a:ext cx="4899617"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9006"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8157" y="1600200"/>
            <a:ext cx="5379006"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39338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5348" y="987425"/>
            <a:ext cx="6174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40138" y="2057400"/>
            <a:ext cx="3933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416708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5348" y="457201"/>
            <a:ext cx="6174772"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138" y="2057400"/>
            <a:ext cx="4167085"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772" y="908050"/>
            <a:ext cx="2744391"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74077" cy="52181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38" y="365125"/>
            <a:ext cx="10519982"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7268" y="1778438"/>
            <a:ext cx="487560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7268" y="2665379"/>
            <a:ext cx="4875605"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9545" y="1778438"/>
            <a:ext cx="4899617"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9545" y="2665379"/>
            <a:ext cx="4899617"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39338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5348" y="987425"/>
            <a:ext cx="6174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40138" y="2057400"/>
            <a:ext cx="39338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38" y="457200"/>
            <a:ext cx="416708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5348" y="457201"/>
            <a:ext cx="6174772"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138" y="2057400"/>
            <a:ext cx="4167085"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2.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3" Type="http://schemas.openxmlformats.org/officeDocument/2006/relationships/theme" Target="../theme/theme4.xml"/><Relationship Id="rId12" Type="http://schemas.openxmlformats.org/officeDocument/2006/relationships/image" Target="../media/image1.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Rectangle 2"/>
          <p:cNvSpPr>
            <a:spLocks noGrp="1"/>
          </p:cNvSpPr>
          <p:nvPr>
            <p:ph type="title"/>
          </p:nvPr>
        </p:nvSpPr>
        <p:spPr>
          <a:xfrm>
            <a:off x="609600" y="908050"/>
            <a:ext cx="10977563" cy="635000"/>
          </a:xfrm>
          <a:prstGeom prst="rect">
            <a:avLst/>
          </a:prstGeom>
          <a:noFill/>
          <a:ln w="9525">
            <a:noFill/>
          </a:ln>
        </p:spPr>
        <p:txBody>
          <a:bodyPr anchor="ctr"/>
          <a:p>
            <a:pPr lvl="0"/>
            <a:r>
              <a:rPr lang="zh-CN" altLang="en-US"/>
              <a:t>单击此处编辑母版标题样式</a:t>
            </a:r>
            <a:endParaRPr lang="zh-CN" altLang="en-US"/>
          </a:p>
        </p:txBody>
      </p:sp>
      <p:sp>
        <p:nvSpPr>
          <p:cNvPr id="1027" name="Rectangle 3"/>
          <p:cNvSpPr>
            <a:spLocks noGrp="1"/>
          </p:cNvSpPr>
          <p:nvPr>
            <p:ph type="body" idx="1"/>
          </p:nvPr>
        </p:nvSpPr>
        <p:spPr>
          <a:xfrm>
            <a:off x="609600" y="1600200"/>
            <a:ext cx="10977563"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l" defTabSz="914400" eaLnBrk="0" fontAlgn="base" latinLnBrk="0" hangingPunct="0">
        <a:lnSpc>
          <a:spcPct val="100000"/>
        </a:lnSpc>
        <a:spcBef>
          <a:spcPct val="0"/>
        </a:spcBef>
        <a:spcAft>
          <a:spcPct val="0"/>
        </a:spcAft>
        <a:buNone/>
        <a:defRPr sz="2400" b="0" i="0" u="none" kern="1200" baseline="0">
          <a:solidFill>
            <a:srgbClr val="575353"/>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har char="•"/>
        <a:defRPr sz="2000" b="0" i="0" u="none" kern="1200" baseline="0">
          <a:solidFill>
            <a:srgbClr val="575353"/>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000" b="0" i="0" u="none" kern="1200" baseline="0">
          <a:solidFill>
            <a:srgbClr val="575353"/>
          </a:solidFill>
          <a:latin typeface="+mn-lt"/>
          <a:ea typeface="仿宋_GB2312" pitchFamily="1" charset="-122"/>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宋体" panose="02010600030101010101" pitchFamily="2" charset="-122"/>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2050" name="Rectangle 2"/>
          <p:cNvSpPr>
            <a:spLocks noGrp="1"/>
          </p:cNvSpPr>
          <p:nvPr>
            <p:ph type="title"/>
          </p:nvPr>
        </p:nvSpPr>
        <p:spPr>
          <a:xfrm>
            <a:off x="609600" y="908050"/>
            <a:ext cx="10977563" cy="635000"/>
          </a:xfrm>
          <a:prstGeom prst="rect">
            <a:avLst/>
          </a:prstGeom>
          <a:noFill/>
          <a:ln w="9525">
            <a:noFill/>
          </a:ln>
        </p:spPr>
        <p:txBody>
          <a:bodyPr anchor="ctr"/>
          <a:p>
            <a:pPr lvl="0"/>
            <a:r>
              <a:rPr lang="zh-CN" altLang="en-US"/>
              <a:t>单击此处编辑母版标题样式</a:t>
            </a:r>
            <a:endParaRPr lang="zh-CN" altLang="en-US"/>
          </a:p>
        </p:txBody>
      </p:sp>
      <p:sp>
        <p:nvSpPr>
          <p:cNvPr id="2051" name="Rectangle 3"/>
          <p:cNvSpPr>
            <a:spLocks noGrp="1"/>
          </p:cNvSpPr>
          <p:nvPr>
            <p:ph type="body" idx="1"/>
          </p:nvPr>
        </p:nvSpPr>
        <p:spPr>
          <a:xfrm>
            <a:off x="609600" y="1600200"/>
            <a:ext cx="10977563"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l" defTabSz="914400" eaLnBrk="0" fontAlgn="base" latinLnBrk="0" hangingPunct="0">
        <a:lnSpc>
          <a:spcPct val="100000"/>
        </a:lnSpc>
        <a:spcBef>
          <a:spcPct val="0"/>
        </a:spcBef>
        <a:spcAft>
          <a:spcPct val="0"/>
        </a:spcAft>
        <a:buNone/>
        <a:defRPr sz="2400" b="0" i="0" u="none" kern="1200" baseline="0">
          <a:solidFill>
            <a:srgbClr val="575353"/>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har char="•"/>
        <a:defRPr sz="2000" b="0" i="0" u="none" kern="1200" baseline="0">
          <a:solidFill>
            <a:srgbClr val="575353"/>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000" b="0" i="0" u="none" kern="1200" baseline="0">
          <a:solidFill>
            <a:srgbClr val="575353"/>
          </a:solidFill>
          <a:latin typeface="+mn-lt"/>
          <a:ea typeface="仿宋_GB2312" pitchFamily="1" charset="-122"/>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宋体" panose="02010600030101010101" pitchFamily="2" charset="-122"/>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3074" name="Rectangle 2"/>
          <p:cNvSpPr>
            <a:spLocks noGrp="1"/>
          </p:cNvSpPr>
          <p:nvPr>
            <p:ph type="title"/>
          </p:nvPr>
        </p:nvSpPr>
        <p:spPr>
          <a:xfrm>
            <a:off x="609600" y="908050"/>
            <a:ext cx="10977563" cy="635000"/>
          </a:xfrm>
          <a:prstGeom prst="rect">
            <a:avLst/>
          </a:prstGeom>
          <a:noFill/>
          <a:ln w="9525">
            <a:noFill/>
          </a:ln>
        </p:spPr>
        <p:txBody>
          <a:bodyPr anchor="ctr"/>
          <a:p>
            <a:pPr lvl="0"/>
            <a:r>
              <a:rPr lang="zh-CN" altLang="en-US"/>
              <a:t>单击此处编辑母版标题样式</a:t>
            </a:r>
            <a:endParaRPr lang="zh-CN" altLang="en-US"/>
          </a:p>
        </p:txBody>
      </p:sp>
      <p:sp>
        <p:nvSpPr>
          <p:cNvPr id="3075" name="Rectangle 3"/>
          <p:cNvSpPr>
            <a:spLocks noGrp="1"/>
          </p:cNvSpPr>
          <p:nvPr>
            <p:ph type="body" idx="1"/>
          </p:nvPr>
        </p:nvSpPr>
        <p:spPr>
          <a:xfrm>
            <a:off x="609600" y="1600200"/>
            <a:ext cx="10977563"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marL="0" lvl="0" indent="0" algn="l" defTabSz="914400" eaLnBrk="0" fontAlgn="base" latinLnBrk="0" hangingPunct="0">
        <a:lnSpc>
          <a:spcPct val="100000"/>
        </a:lnSpc>
        <a:spcBef>
          <a:spcPct val="0"/>
        </a:spcBef>
        <a:spcAft>
          <a:spcPct val="0"/>
        </a:spcAft>
        <a:buNone/>
        <a:defRPr sz="2400" b="0" i="0" u="none" kern="1200" baseline="0">
          <a:solidFill>
            <a:srgbClr val="575353"/>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har char="•"/>
        <a:defRPr sz="2000" b="0" i="0" u="none" kern="1200" baseline="0">
          <a:solidFill>
            <a:srgbClr val="575353"/>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000" b="0" i="0" u="none" kern="1200" baseline="0">
          <a:solidFill>
            <a:srgbClr val="575353"/>
          </a:solidFill>
          <a:latin typeface="+mn-lt"/>
          <a:ea typeface="仿宋_GB2312" pitchFamily="1" charset="-122"/>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宋体" panose="02010600030101010101" pitchFamily="2" charset="-122"/>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4098" name="TextBox 3"/>
          <p:cNvSpPr txBox="1"/>
          <p:nvPr userDrawn="1"/>
        </p:nvSpPr>
        <p:spPr>
          <a:xfrm>
            <a:off x="11652250" y="6388100"/>
            <a:ext cx="422275" cy="307975"/>
          </a:xfrm>
          <a:prstGeom prst="rect">
            <a:avLst/>
          </a:prstGeom>
          <a:noFill/>
          <a:ln w="9525">
            <a:noFill/>
          </a:ln>
        </p:spPr>
        <p:txBody>
          <a:bodyPr wrap="none">
            <a:spAutoFit/>
          </a:bodyPr>
          <a:p>
            <a:pPr lvl="0" algn="ctr" eaLnBrk="1" hangingPunct="1"/>
            <a:fld id="{9A0DB2DC-4C9A-4742-B13C-FB6460FD3503}" type="slidenum">
              <a:rPr lang="zh-CN" altLang="en-US" sz="1400" dirty="0">
                <a:solidFill>
                  <a:srgbClr val="575353"/>
                </a:solidFill>
                <a:latin typeface="微软雅黑" panose="020B0503020204020204" pitchFamily="2" charset="-122"/>
                <a:ea typeface="微软雅黑" panose="020B0503020204020204" pitchFamily="2" charset="-122"/>
              </a:rPr>
            </a:fld>
            <a:endParaRPr lang="zh-CN" altLang="en-US" sz="1400" dirty="0">
              <a:solidFill>
                <a:srgbClr val="575353"/>
              </a:solidFill>
              <a:latin typeface="微软雅黑" panose="020B0503020204020204" pitchFamily="2" charset="-122"/>
              <a:ea typeface="微软雅黑" panose="020B0503020204020204" pitchFamily="2" charset="-122"/>
            </a:endParaRPr>
          </a:p>
        </p:txBody>
      </p:sp>
      <p:sp>
        <p:nvSpPr>
          <p:cNvPr id="4099" name="Freeform 7"/>
          <p:cNvSpPr/>
          <p:nvPr userDrawn="1"/>
        </p:nvSpPr>
        <p:spPr>
          <a:xfrm>
            <a:off x="11547475" y="6199188"/>
            <a:ext cx="574675" cy="574675"/>
          </a:xfrm>
          <a:custGeom>
            <a:avLst/>
            <a:gdLst/>
            <a:ahLst/>
            <a:cxnLst>
              <a:cxn ang="0">
                <a:pos x="574675" y="0"/>
              </a:cxn>
              <a:cxn ang="0">
                <a:pos x="574675" y="502769"/>
              </a:cxn>
              <a:cxn ang="0">
                <a:pos x="503340" y="574675"/>
              </a:cxn>
              <a:cxn ang="0">
                <a:pos x="0" y="574675"/>
              </a:cxn>
              <a:cxn ang="0">
                <a:pos x="574675" y="0"/>
              </a:cxn>
            </a:cxnLst>
            <a:pathLst>
              <a:path w="1007" h="1007">
                <a:moveTo>
                  <a:pt x="1007" y="0"/>
                </a:moveTo>
                <a:lnTo>
                  <a:pt x="1007" y="881"/>
                </a:lnTo>
                <a:cubicBezTo>
                  <a:pt x="1007" y="950"/>
                  <a:pt x="951" y="1007"/>
                  <a:pt x="882" y="1007"/>
                </a:cubicBezTo>
                <a:lnTo>
                  <a:pt x="0" y="1007"/>
                </a:lnTo>
                <a:lnTo>
                  <a:pt x="1007" y="0"/>
                </a:lnTo>
                <a:close/>
              </a:path>
            </a:pathLst>
          </a:custGeom>
          <a:solidFill>
            <a:schemeClr val="tx1">
              <a:alpha val="100000"/>
            </a:schemeClr>
          </a:solidFill>
          <a:ln w="9525">
            <a:noFill/>
          </a:ln>
        </p:spPr>
        <p:txBody>
          <a:bodyPr/>
          <a:p>
            <a:endParaRPr lang="zh-CN" altLang="en-US"/>
          </a:p>
        </p:txBody>
      </p:sp>
      <p:sp>
        <p:nvSpPr>
          <p:cNvPr id="4100" name="TextBox 5"/>
          <p:cNvSpPr txBox="1"/>
          <p:nvPr userDrawn="1"/>
        </p:nvSpPr>
        <p:spPr>
          <a:xfrm>
            <a:off x="11730038" y="6453188"/>
            <a:ext cx="403225" cy="307975"/>
          </a:xfrm>
          <a:prstGeom prst="rect">
            <a:avLst/>
          </a:prstGeom>
          <a:noFill/>
          <a:ln w="9525">
            <a:noFill/>
          </a:ln>
        </p:spPr>
        <p:txBody>
          <a:bodyPr wrap="none">
            <a:spAutoFit/>
          </a:bodyPr>
          <a:p>
            <a:pPr lvl="0" algn="ctr" eaLnBrk="1" hangingPunct="1"/>
            <a:fld id="{9A0DB2DC-4C9A-4742-B13C-FB6460FD3503}" type="slidenum">
              <a:rPr lang="zh-CN" altLang="en-US" sz="1400" dirty="0">
                <a:solidFill>
                  <a:schemeClr val="accent2"/>
                </a:solidFill>
                <a:latin typeface="Arial" panose="020B0604020202020204" pitchFamily="34" charset="0"/>
              </a:rPr>
            </a:fld>
            <a:endParaRPr lang="zh-CN" altLang="en-US" sz="1400" dirty="0">
              <a:solidFill>
                <a:schemeClr val="accent2"/>
              </a:solidFill>
              <a:latin typeface="Arial" panose="020B0604020202020204" pitchFamily="34" charset="0"/>
            </a:endParaRPr>
          </a:p>
        </p:txBody>
      </p:sp>
      <p:sp>
        <p:nvSpPr>
          <p:cNvPr id="4101" name="Rectangle 2"/>
          <p:cNvSpPr>
            <a:spLocks noGrp="1"/>
          </p:cNvSpPr>
          <p:nvPr>
            <p:ph type="title"/>
          </p:nvPr>
        </p:nvSpPr>
        <p:spPr>
          <a:xfrm>
            <a:off x="609600" y="908050"/>
            <a:ext cx="10977563" cy="635000"/>
          </a:xfrm>
          <a:prstGeom prst="rect">
            <a:avLst/>
          </a:prstGeom>
          <a:noFill/>
          <a:ln w="9525">
            <a:noFill/>
          </a:ln>
        </p:spPr>
        <p:txBody>
          <a:bodyPr anchor="ctr"/>
          <a:p>
            <a:pPr lvl="0"/>
            <a:r>
              <a:rPr lang="zh-CN" altLang="en-US"/>
              <a:t>单击此处编辑母版标题样式</a:t>
            </a:r>
            <a:endParaRPr lang="zh-CN" altLang="en-US"/>
          </a:p>
        </p:txBody>
      </p:sp>
      <p:sp>
        <p:nvSpPr>
          <p:cNvPr id="4102" name="Rectangle 3"/>
          <p:cNvSpPr>
            <a:spLocks noGrp="1"/>
          </p:cNvSpPr>
          <p:nvPr>
            <p:ph type="body" idx="1"/>
          </p:nvPr>
        </p:nvSpPr>
        <p:spPr>
          <a:xfrm>
            <a:off x="609600" y="1600200"/>
            <a:ext cx="10977563"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300" fill="hold"/>
                                        <p:tgtEl>
                                          <p:spTgt spid="4099"/>
                                        </p:tgtEl>
                                        <p:attrNameLst>
                                          <p:attrName>ppt_w</p:attrName>
                                        </p:attrNameLst>
                                      </p:cBhvr>
                                      <p:tavLst>
                                        <p:tav tm="0">
                                          <p:val>
                                            <p:fltVal val="0.000000"/>
                                          </p:val>
                                        </p:tav>
                                        <p:tav tm="100000">
                                          <p:val>
                                            <p:strVal val="#ppt_w"/>
                                          </p:val>
                                        </p:tav>
                                      </p:tavLst>
                                    </p:anim>
                                    <p:anim calcmode="lin" valueType="num">
                                      <p:cBhvr>
                                        <p:cTn id="8" dur="300" fill="hold"/>
                                        <p:tgtEl>
                                          <p:spTgt spid="4099"/>
                                        </p:tgtEl>
                                        <p:attrNameLst>
                                          <p:attrName>ppt_h</p:attrName>
                                        </p:attrNameLst>
                                      </p:cBhvr>
                                      <p:tavLst>
                                        <p:tav tm="0">
                                          <p:val>
                                            <p:fltVal val="0.000000"/>
                                          </p:val>
                                        </p:tav>
                                        <p:tav tm="100000">
                                          <p:val>
                                            <p:strVal val="#ppt_h"/>
                                          </p:val>
                                        </p:tav>
                                      </p:tavLst>
                                    </p:anim>
                                    <p:anim calcmode="lin" valueType="num">
                                      <p:cBhvr>
                                        <p:cTn id="9" dur="300" fill="hold"/>
                                        <p:tgtEl>
                                          <p:spTgt spid="4099"/>
                                        </p:tgtEl>
                                        <p:attrNameLst>
                                          <p:attrName>style.rotation</p:attrName>
                                        </p:attrNameLst>
                                      </p:cBhvr>
                                      <p:tavLst>
                                        <p:tav tm="0">
                                          <p:val>
                                            <p:fltVal val="90.000000"/>
                                          </p:val>
                                        </p:tav>
                                        <p:tav tm="100000">
                                          <p:val>
                                            <p:fltVal val="0.000000"/>
                                          </p:val>
                                        </p:tav>
                                      </p:tavLst>
                                    </p:anim>
                                    <p:animEffect transition="in" filter="fade">
                                      <p:cBhvr>
                                        <p:cTn id="10" dur="3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marL="0" lvl="0" indent="0" algn="l" defTabSz="914400" eaLnBrk="0" fontAlgn="base" latinLnBrk="0" hangingPunct="0">
        <a:lnSpc>
          <a:spcPct val="100000"/>
        </a:lnSpc>
        <a:spcBef>
          <a:spcPct val="0"/>
        </a:spcBef>
        <a:spcAft>
          <a:spcPct val="0"/>
        </a:spcAft>
        <a:buNone/>
        <a:defRPr sz="2400" b="0" i="0" u="none" kern="1200" baseline="0">
          <a:solidFill>
            <a:srgbClr val="575353"/>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har char="•"/>
        <a:defRPr sz="2000" b="0" i="0" u="none" kern="1200" baseline="0">
          <a:solidFill>
            <a:srgbClr val="575353"/>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000" b="0" i="0" u="none" kern="1200" baseline="0">
          <a:solidFill>
            <a:srgbClr val="575353"/>
          </a:solidFill>
          <a:latin typeface="+mn-lt"/>
          <a:ea typeface="仿宋_GB2312" pitchFamily="1" charset="-122"/>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宋体" panose="02010600030101010101" pitchFamily="2" charset="-122"/>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宋体" panose="02010600030101010101" pitchFamily="2" charset="-122"/>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8.xml"/><Relationship Id="rId2" Type="http://schemas.openxmlformats.org/officeDocument/2006/relationships/image" Target="../media/image4.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40.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6.jpeg"/><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7.jpe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40.xml"/><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40.xml"/><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image" Target="../media/image28.jpeg"/><Relationship Id="rId1"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29.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40.xml"/><Relationship Id="rId3" Type="http://schemas.openxmlformats.org/officeDocument/2006/relationships/image" Target="../media/image26.jpeg"/><Relationship Id="rId2" Type="http://schemas.openxmlformats.org/officeDocument/2006/relationships/image" Target="../media/image31.jpeg"/><Relationship Id="rId1" Type="http://schemas.openxmlformats.org/officeDocument/2006/relationships/image" Target="../media/image3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40.xml"/><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4.pn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40.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6146" name="图片 2"/>
          <p:cNvPicPr>
            <a:picLocks noChangeAspect="1"/>
          </p:cNvPicPr>
          <p:nvPr/>
        </p:nvPicPr>
        <p:blipFill>
          <a:blip r:embed="rId2"/>
          <a:stretch>
            <a:fillRect/>
          </a:stretch>
        </p:blipFill>
        <p:spPr>
          <a:xfrm>
            <a:off x="5089525" y="-68262"/>
            <a:ext cx="7885113" cy="8194675"/>
          </a:xfrm>
          <a:prstGeom prst="rect">
            <a:avLst/>
          </a:prstGeom>
          <a:noFill/>
          <a:ln w="9525">
            <a:noFill/>
          </a:ln>
        </p:spPr>
      </p:pic>
      <p:sp>
        <p:nvSpPr>
          <p:cNvPr id="6147" name="Freeform 8"/>
          <p:cNvSpPr>
            <a:spLocks noEditPoints="1"/>
          </p:cNvSpPr>
          <p:nvPr/>
        </p:nvSpPr>
        <p:spPr>
          <a:xfrm>
            <a:off x="584200" y="369888"/>
            <a:ext cx="1554163" cy="706437"/>
          </a:xfrm>
          <a:custGeom>
            <a:avLst/>
            <a:gdLst/>
            <a:ahLst/>
            <a:cxnLst>
              <a:cxn ang="0">
                <a:pos x="86711" y="588299"/>
              </a:cxn>
              <a:cxn ang="0">
                <a:pos x="197897" y="674443"/>
              </a:cxn>
              <a:cxn ang="0">
                <a:pos x="86711" y="588299"/>
              </a:cxn>
              <a:cxn ang="0">
                <a:pos x="103494" y="523166"/>
              </a:cxn>
              <a:cxn ang="0">
                <a:pos x="207687" y="561686"/>
              </a:cxn>
              <a:cxn ang="0">
                <a:pos x="140556" y="629620"/>
              </a:cxn>
              <a:cxn ang="0">
                <a:pos x="52446" y="596003"/>
              </a:cxn>
              <a:cxn ang="0">
                <a:pos x="41957" y="496553"/>
              </a:cxn>
              <a:cxn ang="0">
                <a:pos x="251742" y="674443"/>
              </a:cxn>
              <a:cxn ang="0">
                <a:pos x="218876" y="516162"/>
              </a:cxn>
              <a:cxn ang="0">
                <a:pos x="396494" y="529469"/>
              </a:cxn>
              <a:cxn ang="0">
                <a:pos x="322370" y="672342"/>
              </a:cxn>
              <a:cxn ang="0">
                <a:pos x="266427" y="674443"/>
              </a:cxn>
              <a:cxn ang="0">
                <a:pos x="359432" y="563787"/>
              </a:cxn>
              <a:cxn ang="0">
                <a:pos x="418871" y="650631"/>
              </a:cxn>
              <a:cxn ang="0">
                <a:pos x="499289" y="580595"/>
              </a:cxn>
              <a:cxn ang="0">
                <a:pos x="566420" y="652732"/>
              </a:cxn>
              <a:cxn ang="0">
                <a:pos x="602084" y="621916"/>
              </a:cxn>
              <a:cxn ang="0">
                <a:pos x="769912" y="640826"/>
              </a:cxn>
              <a:cxn ang="0">
                <a:pos x="767115" y="512661"/>
              </a:cxn>
              <a:cxn ang="0">
                <a:pos x="723759" y="636624"/>
              </a:cxn>
              <a:cxn ang="0">
                <a:pos x="769912" y="640826"/>
              </a:cxn>
              <a:cxn ang="0">
                <a:pos x="910468" y="632422"/>
              </a:cxn>
              <a:cxn ang="0">
                <a:pos x="860119" y="636624"/>
              </a:cxn>
              <a:cxn ang="0">
                <a:pos x="812568" y="579195"/>
              </a:cxn>
              <a:cxn ang="0">
                <a:pos x="962215" y="635923"/>
              </a:cxn>
              <a:cxn ang="0">
                <a:pos x="1092981" y="647829"/>
              </a:cxn>
              <a:cxn ang="0">
                <a:pos x="1077597" y="522466"/>
              </a:cxn>
              <a:cxn ang="0">
                <a:pos x="1028647" y="610010"/>
              </a:cxn>
              <a:cxn ang="0">
                <a:pos x="1257313" y="584097"/>
              </a:cxn>
              <a:cxn ang="0">
                <a:pos x="1224446" y="660436"/>
              </a:cxn>
              <a:cxn ang="0">
                <a:pos x="1186685" y="665338"/>
              </a:cxn>
              <a:cxn ang="0">
                <a:pos x="1157315" y="667439"/>
              </a:cxn>
              <a:cxn ang="0">
                <a:pos x="1155917" y="605808"/>
              </a:cxn>
              <a:cxn ang="0">
                <a:pos x="1128645" y="572891"/>
              </a:cxn>
              <a:cxn ang="0">
                <a:pos x="1201370" y="501455"/>
              </a:cxn>
              <a:cxn ang="0">
                <a:pos x="1258012" y="656934"/>
              </a:cxn>
              <a:cxn ang="0">
                <a:pos x="1260809" y="507758"/>
              </a:cxn>
              <a:cxn ang="0">
                <a:pos x="1231439" y="572891"/>
              </a:cxn>
              <a:cxn ang="0">
                <a:pos x="1174098" y="513361"/>
              </a:cxn>
              <a:cxn ang="0">
                <a:pos x="1382485" y="572191"/>
              </a:cxn>
              <a:cxn ang="0">
                <a:pos x="1495069" y="569390"/>
              </a:cxn>
              <a:cxn ang="0">
                <a:pos x="1444022" y="593202"/>
              </a:cxn>
              <a:cxn ang="0">
                <a:pos x="1403463" y="673042"/>
              </a:cxn>
              <a:cxn ang="0">
                <a:pos x="1383883" y="593202"/>
              </a:cxn>
              <a:cxn ang="0">
                <a:pos x="1365003" y="598104"/>
              </a:cxn>
              <a:cxn ang="0">
                <a:pos x="1327241" y="503556"/>
              </a:cxn>
              <a:cxn ang="0">
                <a:pos x="1465699" y="616313"/>
              </a:cxn>
              <a:cxn ang="0">
                <a:pos x="1383883" y="666039"/>
              </a:cxn>
              <a:cxn ang="0">
                <a:pos x="286706" y="416712"/>
              </a:cxn>
              <a:cxn ang="0">
                <a:pos x="512575" y="423715"/>
              </a:cxn>
              <a:cxn ang="0">
                <a:pos x="467122" y="353680"/>
              </a:cxn>
              <a:cxn ang="0">
                <a:pos x="944034" y="195399"/>
              </a:cxn>
              <a:cxn ang="0">
                <a:pos x="816065" y="369088"/>
              </a:cxn>
              <a:cxn ang="0">
                <a:pos x="1040535" y="131667"/>
              </a:cxn>
              <a:cxn ang="0">
                <a:pos x="958719" y="386597"/>
              </a:cxn>
              <a:cxn ang="0">
                <a:pos x="1553110" y="212208"/>
              </a:cxn>
              <a:cxn ang="0">
                <a:pos x="1313955" y="212208"/>
              </a:cxn>
              <a:cxn ang="0">
                <a:pos x="1371296" y="32917"/>
              </a:cxn>
            </a:cxnLst>
            <a:pathLst>
              <a:path w="2221" h="1008">
                <a:moveTo>
                  <a:pt x="2" y="637"/>
                </a:moveTo>
                <a:lnTo>
                  <a:pt x="2213" y="637"/>
                </a:lnTo>
                <a:lnTo>
                  <a:pt x="2213" y="1008"/>
                </a:lnTo>
                <a:lnTo>
                  <a:pt x="2" y="1008"/>
                </a:lnTo>
                <a:lnTo>
                  <a:pt x="2" y="637"/>
                </a:lnTo>
                <a:close/>
                <a:moveTo>
                  <a:pt x="124" y="840"/>
                </a:moveTo>
                <a:lnTo>
                  <a:pt x="124" y="822"/>
                </a:lnTo>
                <a:lnTo>
                  <a:pt x="271" y="822"/>
                </a:lnTo>
                <a:lnTo>
                  <a:pt x="271" y="839"/>
                </a:lnTo>
                <a:cubicBezTo>
                  <a:pt x="260" y="867"/>
                  <a:pt x="242" y="892"/>
                  <a:pt x="218" y="912"/>
                </a:cubicBezTo>
                <a:cubicBezTo>
                  <a:pt x="240" y="926"/>
                  <a:pt x="267" y="936"/>
                  <a:pt x="299" y="942"/>
                </a:cubicBezTo>
                <a:cubicBezTo>
                  <a:pt x="293" y="950"/>
                  <a:pt x="288" y="957"/>
                  <a:pt x="283" y="963"/>
                </a:cubicBezTo>
                <a:cubicBezTo>
                  <a:pt x="251" y="954"/>
                  <a:pt x="223" y="942"/>
                  <a:pt x="201" y="925"/>
                </a:cubicBezTo>
                <a:cubicBezTo>
                  <a:pt x="176" y="942"/>
                  <a:pt x="146" y="955"/>
                  <a:pt x="110" y="966"/>
                </a:cubicBezTo>
                <a:cubicBezTo>
                  <a:pt x="106" y="959"/>
                  <a:pt x="101" y="953"/>
                  <a:pt x="97" y="947"/>
                </a:cubicBezTo>
                <a:cubicBezTo>
                  <a:pt x="131" y="938"/>
                  <a:pt x="160" y="926"/>
                  <a:pt x="184" y="911"/>
                </a:cubicBezTo>
                <a:cubicBezTo>
                  <a:pt x="162" y="892"/>
                  <a:pt x="147" y="868"/>
                  <a:pt x="138" y="840"/>
                </a:cubicBezTo>
                <a:lnTo>
                  <a:pt x="124" y="840"/>
                </a:lnTo>
                <a:close/>
                <a:moveTo>
                  <a:pt x="237" y="737"/>
                </a:moveTo>
                <a:lnTo>
                  <a:pt x="168" y="737"/>
                </a:lnTo>
                <a:lnTo>
                  <a:pt x="168" y="748"/>
                </a:lnTo>
                <a:cubicBezTo>
                  <a:pt x="168" y="777"/>
                  <a:pt x="154" y="800"/>
                  <a:pt x="124" y="817"/>
                </a:cubicBezTo>
                <a:cubicBezTo>
                  <a:pt x="119" y="811"/>
                  <a:pt x="114" y="805"/>
                  <a:pt x="108" y="800"/>
                </a:cubicBezTo>
                <a:cubicBezTo>
                  <a:pt x="135" y="787"/>
                  <a:pt x="148" y="769"/>
                  <a:pt x="148" y="747"/>
                </a:cubicBezTo>
                <a:lnTo>
                  <a:pt x="148" y="718"/>
                </a:lnTo>
                <a:lnTo>
                  <a:pt x="258" y="718"/>
                </a:lnTo>
                <a:lnTo>
                  <a:pt x="258" y="771"/>
                </a:lnTo>
                <a:cubicBezTo>
                  <a:pt x="258" y="779"/>
                  <a:pt x="262" y="783"/>
                  <a:pt x="270" y="783"/>
                </a:cubicBezTo>
                <a:lnTo>
                  <a:pt x="299" y="783"/>
                </a:lnTo>
                <a:cubicBezTo>
                  <a:pt x="298" y="790"/>
                  <a:pt x="298" y="796"/>
                  <a:pt x="297" y="802"/>
                </a:cubicBezTo>
                <a:lnTo>
                  <a:pt x="263" y="802"/>
                </a:lnTo>
                <a:cubicBezTo>
                  <a:pt x="246" y="802"/>
                  <a:pt x="237" y="793"/>
                  <a:pt x="237" y="775"/>
                </a:cubicBezTo>
                <a:lnTo>
                  <a:pt x="237" y="737"/>
                </a:lnTo>
                <a:close/>
                <a:moveTo>
                  <a:pt x="247" y="840"/>
                </a:moveTo>
                <a:lnTo>
                  <a:pt x="158" y="840"/>
                </a:lnTo>
                <a:cubicBezTo>
                  <a:pt x="167" y="864"/>
                  <a:pt x="182" y="883"/>
                  <a:pt x="201" y="899"/>
                </a:cubicBezTo>
                <a:cubicBezTo>
                  <a:pt x="222" y="883"/>
                  <a:pt x="238" y="863"/>
                  <a:pt x="247" y="840"/>
                </a:cubicBezTo>
                <a:close/>
                <a:moveTo>
                  <a:pt x="75" y="851"/>
                </a:moveTo>
                <a:cubicBezTo>
                  <a:pt x="83" y="854"/>
                  <a:pt x="90" y="857"/>
                  <a:pt x="96" y="860"/>
                </a:cubicBezTo>
                <a:cubicBezTo>
                  <a:pt x="83" y="900"/>
                  <a:pt x="72" y="934"/>
                  <a:pt x="64" y="962"/>
                </a:cubicBezTo>
                <a:lnTo>
                  <a:pt x="41" y="954"/>
                </a:lnTo>
                <a:cubicBezTo>
                  <a:pt x="52" y="925"/>
                  <a:pt x="63" y="891"/>
                  <a:pt x="75" y="851"/>
                </a:cubicBezTo>
                <a:close/>
                <a:moveTo>
                  <a:pt x="50" y="776"/>
                </a:moveTo>
                <a:cubicBezTo>
                  <a:pt x="62" y="785"/>
                  <a:pt x="78" y="797"/>
                  <a:pt x="97" y="812"/>
                </a:cubicBezTo>
                <a:cubicBezTo>
                  <a:pt x="91" y="819"/>
                  <a:pt x="86" y="825"/>
                  <a:pt x="82" y="830"/>
                </a:cubicBezTo>
                <a:cubicBezTo>
                  <a:pt x="62" y="812"/>
                  <a:pt x="47" y="799"/>
                  <a:pt x="37" y="792"/>
                </a:cubicBezTo>
                <a:lnTo>
                  <a:pt x="50" y="776"/>
                </a:lnTo>
                <a:close/>
                <a:moveTo>
                  <a:pt x="60" y="709"/>
                </a:moveTo>
                <a:cubicBezTo>
                  <a:pt x="77" y="722"/>
                  <a:pt x="92" y="735"/>
                  <a:pt x="106" y="747"/>
                </a:cubicBezTo>
                <a:cubicBezTo>
                  <a:pt x="100" y="753"/>
                  <a:pt x="95" y="758"/>
                  <a:pt x="91" y="763"/>
                </a:cubicBezTo>
                <a:cubicBezTo>
                  <a:pt x="76" y="749"/>
                  <a:pt x="61" y="736"/>
                  <a:pt x="47" y="723"/>
                </a:cubicBezTo>
                <a:lnTo>
                  <a:pt x="60" y="709"/>
                </a:lnTo>
                <a:close/>
                <a:moveTo>
                  <a:pt x="381" y="963"/>
                </a:moveTo>
                <a:lnTo>
                  <a:pt x="360" y="963"/>
                </a:lnTo>
                <a:lnTo>
                  <a:pt x="360" y="827"/>
                </a:lnTo>
                <a:cubicBezTo>
                  <a:pt x="347" y="842"/>
                  <a:pt x="333" y="856"/>
                  <a:pt x="318" y="870"/>
                </a:cubicBezTo>
                <a:cubicBezTo>
                  <a:pt x="314" y="864"/>
                  <a:pt x="310" y="857"/>
                  <a:pt x="305" y="851"/>
                </a:cubicBezTo>
                <a:cubicBezTo>
                  <a:pt x="339" y="822"/>
                  <a:pt x="366" y="791"/>
                  <a:pt x="385" y="756"/>
                </a:cubicBezTo>
                <a:lnTo>
                  <a:pt x="313" y="756"/>
                </a:lnTo>
                <a:lnTo>
                  <a:pt x="313" y="737"/>
                </a:lnTo>
                <a:lnTo>
                  <a:pt x="395" y="737"/>
                </a:lnTo>
                <a:cubicBezTo>
                  <a:pt x="400" y="726"/>
                  <a:pt x="404" y="715"/>
                  <a:pt x="408" y="703"/>
                </a:cubicBezTo>
                <a:lnTo>
                  <a:pt x="429" y="708"/>
                </a:lnTo>
                <a:cubicBezTo>
                  <a:pt x="426" y="718"/>
                  <a:pt x="422" y="728"/>
                  <a:pt x="418" y="737"/>
                </a:cubicBezTo>
                <a:lnTo>
                  <a:pt x="567" y="737"/>
                </a:lnTo>
                <a:lnTo>
                  <a:pt x="567" y="756"/>
                </a:lnTo>
                <a:lnTo>
                  <a:pt x="408" y="756"/>
                </a:lnTo>
                <a:cubicBezTo>
                  <a:pt x="403" y="767"/>
                  <a:pt x="397" y="777"/>
                  <a:pt x="390" y="787"/>
                </a:cubicBezTo>
                <a:lnTo>
                  <a:pt x="535" y="787"/>
                </a:lnTo>
                <a:lnTo>
                  <a:pt x="535" y="927"/>
                </a:lnTo>
                <a:cubicBezTo>
                  <a:pt x="535" y="949"/>
                  <a:pt x="524" y="960"/>
                  <a:pt x="503" y="960"/>
                </a:cubicBezTo>
                <a:cubicBezTo>
                  <a:pt x="494" y="960"/>
                  <a:pt x="480" y="960"/>
                  <a:pt x="461" y="960"/>
                </a:cubicBezTo>
                <a:cubicBezTo>
                  <a:pt x="460" y="954"/>
                  <a:pt x="458" y="947"/>
                  <a:pt x="457" y="939"/>
                </a:cubicBezTo>
                <a:cubicBezTo>
                  <a:pt x="473" y="940"/>
                  <a:pt x="486" y="941"/>
                  <a:pt x="496" y="941"/>
                </a:cubicBezTo>
                <a:cubicBezTo>
                  <a:pt x="508" y="941"/>
                  <a:pt x="514" y="935"/>
                  <a:pt x="514" y="923"/>
                </a:cubicBezTo>
                <a:lnTo>
                  <a:pt x="514" y="904"/>
                </a:lnTo>
                <a:lnTo>
                  <a:pt x="381" y="904"/>
                </a:lnTo>
                <a:lnTo>
                  <a:pt x="381" y="963"/>
                </a:lnTo>
                <a:close/>
                <a:moveTo>
                  <a:pt x="381" y="886"/>
                </a:moveTo>
                <a:lnTo>
                  <a:pt x="514" y="886"/>
                </a:lnTo>
                <a:lnTo>
                  <a:pt x="514" y="854"/>
                </a:lnTo>
                <a:lnTo>
                  <a:pt x="381" y="854"/>
                </a:lnTo>
                <a:lnTo>
                  <a:pt x="381" y="886"/>
                </a:lnTo>
                <a:close/>
                <a:moveTo>
                  <a:pt x="514" y="805"/>
                </a:moveTo>
                <a:lnTo>
                  <a:pt x="381" y="805"/>
                </a:lnTo>
                <a:lnTo>
                  <a:pt x="381" y="836"/>
                </a:lnTo>
                <a:lnTo>
                  <a:pt x="514" y="836"/>
                </a:lnTo>
                <a:lnTo>
                  <a:pt x="514" y="805"/>
                </a:lnTo>
                <a:close/>
                <a:moveTo>
                  <a:pt x="706" y="929"/>
                </a:moveTo>
                <a:lnTo>
                  <a:pt x="599" y="929"/>
                </a:lnTo>
                <a:lnTo>
                  <a:pt x="599" y="725"/>
                </a:lnTo>
                <a:lnTo>
                  <a:pt x="625" y="725"/>
                </a:lnTo>
                <a:lnTo>
                  <a:pt x="625" y="906"/>
                </a:lnTo>
                <a:lnTo>
                  <a:pt x="706" y="906"/>
                </a:lnTo>
                <a:lnTo>
                  <a:pt x="706" y="929"/>
                </a:lnTo>
                <a:close/>
                <a:moveTo>
                  <a:pt x="714" y="829"/>
                </a:moveTo>
                <a:cubicBezTo>
                  <a:pt x="714" y="797"/>
                  <a:pt x="723" y="770"/>
                  <a:pt x="741" y="751"/>
                </a:cubicBezTo>
                <a:cubicBezTo>
                  <a:pt x="759" y="731"/>
                  <a:pt x="783" y="722"/>
                  <a:pt x="813" y="722"/>
                </a:cubicBezTo>
                <a:cubicBezTo>
                  <a:pt x="842" y="722"/>
                  <a:pt x="864" y="731"/>
                  <a:pt x="882" y="750"/>
                </a:cubicBezTo>
                <a:cubicBezTo>
                  <a:pt x="899" y="769"/>
                  <a:pt x="908" y="794"/>
                  <a:pt x="908" y="825"/>
                </a:cubicBezTo>
                <a:cubicBezTo>
                  <a:pt x="908" y="858"/>
                  <a:pt x="899" y="884"/>
                  <a:pt x="881" y="903"/>
                </a:cubicBezTo>
                <a:cubicBezTo>
                  <a:pt x="863" y="923"/>
                  <a:pt x="840" y="932"/>
                  <a:pt x="810" y="932"/>
                </a:cubicBezTo>
                <a:cubicBezTo>
                  <a:pt x="781" y="932"/>
                  <a:pt x="758" y="923"/>
                  <a:pt x="740" y="904"/>
                </a:cubicBezTo>
                <a:cubicBezTo>
                  <a:pt x="723" y="885"/>
                  <a:pt x="714" y="860"/>
                  <a:pt x="714" y="829"/>
                </a:cubicBezTo>
                <a:close/>
                <a:moveTo>
                  <a:pt x="742" y="827"/>
                </a:moveTo>
                <a:cubicBezTo>
                  <a:pt x="742" y="852"/>
                  <a:pt x="748" y="872"/>
                  <a:pt x="761" y="887"/>
                </a:cubicBezTo>
                <a:cubicBezTo>
                  <a:pt x="773" y="902"/>
                  <a:pt x="790" y="909"/>
                  <a:pt x="810" y="909"/>
                </a:cubicBezTo>
                <a:cubicBezTo>
                  <a:pt x="832" y="909"/>
                  <a:pt x="849" y="902"/>
                  <a:pt x="861" y="888"/>
                </a:cubicBezTo>
                <a:cubicBezTo>
                  <a:pt x="874" y="873"/>
                  <a:pt x="880" y="853"/>
                  <a:pt x="880" y="828"/>
                </a:cubicBezTo>
                <a:cubicBezTo>
                  <a:pt x="880" y="801"/>
                  <a:pt x="874" y="781"/>
                  <a:pt x="862" y="767"/>
                </a:cubicBezTo>
                <a:cubicBezTo>
                  <a:pt x="850" y="752"/>
                  <a:pt x="833" y="745"/>
                  <a:pt x="812" y="745"/>
                </a:cubicBezTo>
                <a:cubicBezTo>
                  <a:pt x="791" y="745"/>
                  <a:pt x="774" y="753"/>
                  <a:pt x="761" y="768"/>
                </a:cubicBezTo>
                <a:cubicBezTo>
                  <a:pt x="748" y="783"/>
                  <a:pt x="742" y="803"/>
                  <a:pt x="742" y="827"/>
                </a:cubicBezTo>
                <a:close/>
                <a:moveTo>
                  <a:pt x="1101" y="915"/>
                </a:moveTo>
                <a:cubicBezTo>
                  <a:pt x="1081" y="927"/>
                  <a:pt x="1058" y="932"/>
                  <a:pt x="1032" y="932"/>
                </a:cubicBezTo>
                <a:cubicBezTo>
                  <a:pt x="1003" y="932"/>
                  <a:pt x="979" y="923"/>
                  <a:pt x="961" y="905"/>
                </a:cubicBezTo>
                <a:cubicBezTo>
                  <a:pt x="943" y="886"/>
                  <a:pt x="934" y="861"/>
                  <a:pt x="934" y="830"/>
                </a:cubicBezTo>
                <a:cubicBezTo>
                  <a:pt x="934" y="798"/>
                  <a:pt x="944" y="772"/>
                  <a:pt x="964" y="752"/>
                </a:cubicBezTo>
                <a:cubicBezTo>
                  <a:pt x="984" y="732"/>
                  <a:pt x="1009" y="722"/>
                  <a:pt x="1041" y="722"/>
                </a:cubicBezTo>
                <a:cubicBezTo>
                  <a:pt x="1063" y="722"/>
                  <a:pt x="1081" y="725"/>
                  <a:pt x="1097" y="732"/>
                </a:cubicBezTo>
                <a:lnTo>
                  <a:pt x="1097" y="761"/>
                </a:lnTo>
                <a:cubicBezTo>
                  <a:pt x="1080" y="750"/>
                  <a:pt x="1061" y="745"/>
                  <a:pt x="1038" y="745"/>
                </a:cubicBezTo>
                <a:cubicBezTo>
                  <a:pt x="1016" y="745"/>
                  <a:pt x="998" y="753"/>
                  <a:pt x="983" y="768"/>
                </a:cubicBezTo>
                <a:cubicBezTo>
                  <a:pt x="969" y="783"/>
                  <a:pt x="962" y="803"/>
                  <a:pt x="962" y="828"/>
                </a:cubicBezTo>
                <a:cubicBezTo>
                  <a:pt x="962" y="854"/>
                  <a:pt x="968" y="874"/>
                  <a:pt x="982" y="888"/>
                </a:cubicBezTo>
                <a:cubicBezTo>
                  <a:pt x="995" y="902"/>
                  <a:pt x="1013" y="909"/>
                  <a:pt x="1035" y="909"/>
                </a:cubicBezTo>
                <a:cubicBezTo>
                  <a:pt x="1051" y="909"/>
                  <a:pt x="1064" y="906"/>
                  <a:pt x="1075" y="900"/>
                </a:cubicBezTo>
                <a:lnTo>
                  <a:pt x="1075" y="845"/>
                </a:lnTo>
                <a:lnTo>
                  <a:pt x="1031" y="845"/>
                </a:lnTo>
                <a:lnTo>
                  <a:pt x="1031" y="822"/>
                </a:lnTo>
                <a:lnTo>
                  <a:pt x="1101" y="822"/>
                </a:lnTo>
                <a:lnTo>
                  <a:pt x="1101" y="915"/>
                </a:lnTo>
                <a:close/>
                <a:moveTo>
                  <a:pt x="1135" y="829"/>
                </a:moveTo>
                <a:cubicBezTo>
                  <a:pt x="1135" y="797"/>
                  <a:pt x="1143" y="770"/>
                  <a:pt x="1161" y="751"/>
                </a:cubicBezTo>
                <a:cubicBezTo>
                  <a:pt x="1179" y="731"/>
                  <a:pt x="1203" y="722"/>
                  <a:pt x="1234" y="722"/>
                </a:cubicBezTo>
                <a:cubicBezTo>
                  <a:pt x="1262" y="722"/>
                  <a:pt x="1285" y="731"/>
                  <a:pt x="1302" y="750"/>
                </a:cubicBezTo>
                <a:cubicBezTo>
                  <a:pt x="1320" y="769"/>
                  <a:pt x="1328" y="794"/>
                  <a:pt x="1328" y="825"/>
                </a:cubicBezTo>
                <a:cubicBezTo>
                  <a:pt x="1328" y="858"/>
                  <a:pt x="1319" y="884"/>
                  <a:pt x="1302" y="903"/>
                </a:cubicBezTo>
                <a:cubicBezTo>
                  <a:pt x="1284" y="923"/>
                  <a:pt x="1260" y="932"/>
                  <a:pt x="1230" y="932"/>
                </a:cubicBezTo>
                <a:cubicBezTo>
                  <a:pt x="1201" y="932"/>
                  <a:pt x="1178" y="923"/>
                  <a:pt x="1161" y="904"/>
                </a:cubicBezTo>
                <a:cubicBezTo>
                  <a:pt x="1143" y="885"/>
                  <a:pt x="1135" y="860"/>
                  <a:pt x="1135" y="829"/>
                </a:cubicBezTo>
                <a:close/>
                <a:moveTo>
                  <a:pt x="1162" y="827"/>
                </a:moveTo>
                <a:cubicBezTo>
                  <a:pt x="1162" y="852"/>
                  <a:pt x="1169" y="872"/>
                  <a:pt x="1181" y="887"/>
                </a:cubicBezTo>
                <a:cubicBezTo>
                  <a:pt x="1194" y="902"/>
                  <a:pt x="1210" y="909"/>
                  <a:pt x="1230" y="909"/>
                </a:cubicBezTo>
                <a:cubicBezTo>
                  <a:pt x="1252" y="909"/>
                  <a:pt x="1269" y="902"/>
                  <a:pt x="1282" y="888"/>
                </a:cubicBezTo>
                <a:cubicBezTo>
                  <a:pt x="1294" y="873"/>
                  <a:pt x="1300" y="853"/>
                  <a:pt x="1300" y="828"/>
                </a:cubicBezTo>
                <a:cubicBezTo>
                  <a:pt x="1300" y="801"/>
                  <a:pt x="1294" y="781"/>
                  <a:pt x="1282" y="767"/>
                </a:cubicBezTo>
                <a:cubicBezTo>
                  <a:pt x="1270" y="752"/>
                  <a:pt x="1253" y="745"/>
                  <a:pt x="1232" y="745"/>
                </a:cubicBezTo>
                <a:cubicBezTo>
                  <a:pt x="1211" y="745"/>
                  <a:pt x="1195" y="753"/>
                  <a:pt x="1182" y="768"/>
                </a:cubicBezTo>
                <a:cubicBezTo>
                  <a:pt x="1169" y="783"/>
                  <a:pt x="1162" y="803"/>
                  <a:pt x="1162" y="827"/>
                </a:cubicBezTo>
                <a:close/>
                <a:moveTo>
                  <a:pt x="1376" y="785"/>
                </a:moveTo>
                <a:lnTo>
                  <a:pt x="1492" y="785"/>
                </a:lnTo>
                <a:lnTo>
                  <a:pt x="1492" y="889"/>
                </a:lnTo>
                <a:lnTo>
                  <a:pt x="1396" y="889"/>
                </a:lnTo>
                <a:lnTo>
                  <a:pt x="1396" y="908"/>
                </a:lnTo>
                <a:lnTo>
                  <a:pt x="1376" y="908"/>
                </a:lnTo>
                <a:lnTo>
                  <a:pt x="1376" y="785"/>
                </a:lnTo>
                <a:close/>
                <a:moveTo>
                  <a:pt x="1346" y="726"/>
                </a:moveTo>
                <a:lnTo>
                  <a:pt x="1607" y="726"/>
                </a:lnTo>
                <a:lnTo>
                  <a:pt x="1607" y="746"/>
                </a:lnTo>
                <a:lnTo>
                  <a:pt x="1563" y="746"/>
                </a:lnTo>
                <a:lnTo>
                  <a:pt x="1563" y="925"/>
                </a:lnTo>
                <a:cubicBezTo>
                  <a:pt x="1563" y="948"/>
                  <a:pt x="1551" y="960"/>
                  <a:pt x="1528" y="961"/>
                </a:cubicBezTo>
                <a:cubicBezTo>
                  <a:pt x="1512" y="961"/>
                  <a:pt x="1496" y="960"/>
                  <a:pt x="1480" y="960"/>
                </a:cubicBezTo>
                <a:cubicBezTo>
                  <a:pt x="1479" y="952"/>
                  <a:pt x="1478" y="944"/>
                  <a:pt x="1476" y="936"/>
                </a:cubicBezTo>
                <a:cubicBezTo>
                  <a:pt x="1496" y="938"/>
                  <a:pt x="1511" y="938"/>
                  <a:pt x="1521" y="938"/>
                </a:cubicBezTo>
                <a:cubicBezTo>
                  <a:pt x="1534" y="938"/>
                  <a:pt x="1541" y="931"/>
                  <a:pt x="1541" y="917"/>
                </a:cubicBezTo>
                <a:lnTo>
                  <a:pt x="1541" y="746"/>
                </a:lnTo>
                <a:lnTo>
                  <a:pt x="1346" y="746"/>
                </a:lnTo>
                <a:lnTo>
                  <a:pt x="1346" y="726"/>
                </a:lnTo>
                <a:close/>
                <a:moveTo>
                  <a:pt x="1471" y="804"/>
                </a:moveTo>
                <a:lnTo>
                  <a:pt x="1396" y="804"/>
                </a:lnTo>
                <a:lnTo>
                  <a:pt x="1396" y="871"/>
                </a:lnTo>
                <a:lnTo>
                  <a:pt x="1471" y="871"/>
                </a:lnTo>
                <a:lnTo>
                  <a:pt x="1471" y="804"/>
                </a:lnTo>
                <a:close/>
                <a:moveTo>
                  <a:pt x="1718" y="716"/>
                </a:moveTo>
                <a:lnTo>
                  <a:pt x="1778" y="716"/>
                </a:lnTo>
                <a:lnTo>
                  <a:pt x="1778" y="818"/>
                </a:lnTo>
                <a:lnTo>
                  <a:pt x="1798" y="818"/>
                </a:lnTo>
                <a:lnTo>
                  <a:pt x="1798" y="834"/>
                </a:lnTo>
                <a:lnTo>
                  <a:pt x="1778" y="834"/>
                </a:lnTo>
                <a:lnTo>
                  <a:pt x="1778" y="935"/>
                </a:lnTo>
                <a:cubicBezTo>
                  <a:pt x="1778" y="952"/>
                  <a:pt x="1771" y="960"/>
                  <a:pt x="1757" y="960"/>
                </a:cubicBezTo>
                <a:cubicBezTo>
                  <a:pt x="1750" y="960"/>
                  <a:pt x="1743" y="960"/>
                  <a:pt x="1734" y="959"/>
                </a:cubicBezTo>
                <a:cubicBezTo>
                  <a:pt x="1734" y="953"/>
                  <a:pt x="1733" y="947"/>
                  <a:pt x="1731" y="941"/>
                </a:cubicBezTo>
                <a:cubicBezTo>
                  <a:pt x="1738" y="942"/>
                  <a:pt x="1745" y="943"/>
                  <a:pt x="1751" y="943"/>
                </a:cubicBezTo>
                <a:cubicBezTo>
                  <a:pt x="1758" y="943"/>
                  <a:pt x="1761" y="939"/>
                  <a:pt x="1761" y="931"/>
                </a:cubicBezTo>
                <a:lnTo>
                  <a:pt x="1761" y="834"/>
                </a:lnTo>
                <a:lnTo>
                  <a:pt x="1735" y="834"/>
                </a:lnTo>
                <a:lnTo>
                  <a:pt x="1735" y="861"/>
                </a:lnTo>
                <a:cubicBezTo>
                  <a:pt x="1735" y="905"/>
                  <a:pt x="1727" y="940"/>
                  <a:pt x="1711" y="964"/>
                </a:cubicBezTo>
                <a:cubicBezTo>
                  <a:pt x="1706" y="958"/>
                  <a:pt x="1701" y="953"/>
                  <a:pt x="1697" y="950"/>
                </a:cubicBezTo>
                <a:cubicBezTo>
                  <a:pt x="1711" y="929"/>
                  <a:pt x="1718" y="900"/>
                  <a:pt x="1718" y="861"/>
                </a:cubicBezTo>
                <a:lnTo>
                  <a:pt x="1718" y="834"/>
                </a:lnTo>
                <a:lnTo>
                  <a:pt x="1696" y="834"/>
                </a:lnTo>
                <a:lnTo>
                  <a:pt x="1696" y="928"/>
                </a:lnTo>
                <a:cubicBezTo>
                  <a:pt x="1696" y="945"/>
                  <a:pt x="1689" y="953"/>
                  <a:pt x="1674" y="953"/>
                </a:cubicBezTo>
                <a:cubicBezTo>
                  <a:pt x="1668" y="953"/>
                  <a:pt x="1662" y="953"/>
                  <a:pt x="1655" y="953"/>
                </a:cubicBezTo>
                <a:cubicBezTo>
                  <a:pt x="1654" y="947"/>
                  <a:pt x="1653" y="940"/>
                  <a:pt x="1651" y="934"/>
                </a:cubicBezTo>
                <a:cubicBezTo>
                  <a:pt x="1659" y="936"/>
                  <a:pt x="1665" y="936"/>
                  <a:pt x="1670" y="936"/>
                </a:cubicBezTo>
                <a:cubicBezTo>
                  <a:pt x="1676" y="936"/>
                  <a:pt x="1679" y="933"/>
                  <a:pt x="1679" y="925"/>
                </a:cubicBezTo>
                <a:lnTo>
                  <a:pt x="1679" y="834"/>
                </a:lnTo>
                <a:lnTo>
                  <a:pt x="1653" y="834"/>
                </a:lnTo>
                <a:lnTo>
                  <a:pt x="1653" y="865"/>
                </a:lnTo>
                <a:cubicBezTo>
                  <a:pt x="1653" y="905"/>
                  <a:pt x="1644" y="938"/>
                  <a:pt x="1628" y="964"/>
                </a:cubicBezTo>
                <a:cubicBezTo>
                  <a:pt x="1623" y="958"/>
                  <a:pt x="1618" y="953"/>
                  <a:pt x="1614" y="949"/>
                </a:cubicBezTo>
                <a:cubicBezTo>
                  <a:pt x="1629" y="927"/>
                  <a:pt x="1636" y="898"/>
                  <a:pt x="1636" y="860"/>
                </a:cubicBezTo>
                <a:lnTo>
                  <a:pt x="1636" y="834"/>
                </a:lnTo>
                <a:lnTo>
                  <a:pt x="1614" y="834"/>
                </a:lnTo>
                <a:lnTo>
                  <a:pt x="1614" y="818"/>
                </a:lnTo>
                <a:lnTo>
                  <a:pt x="1636" y="818"/>
                </a:lnTo>
                <a:lnTo>
                  <a:pt x="1636" y="717"/>
                </a:lnTo>
                <a:lnTo>
                  <a:pt x="1696" y="717"/>
                </a:lnTo>
                <a:lnTo>
                  <a:pt x="1696" y="818"/>
                </a:lnTo>
                <a:lnTo>
                  <a:pt x="1718" y="818"/>
                </a:lnTo>
                <a:lnTo>
                  <a:pt x="1718" y="716"/>
                </a:lnTo>
                <a:close/>
                <a:moveTo>
                  <a:pt x="1844" y="706"/>
                </a:moveTo>
                <a:lnTo>
                  <a:pt x="1863" y="706"/>
                </a:lnTo>
                <a:lnTo>
                  <a:pt x="1863" y="932"/>
                </a:lnTo>
                <a:cubicBezTo>
                  <a:pt x="1863" y="951"/>
                  <a:pt x="1855" y="960"/>
                  <a:pt x="1838" y="960"/>
                </a:cubicBezTo>
                <a:cubicBezTo>
                  <a:pt x="1828" y="960"/>
                  <a:pt x="1816" y="960"/>
                  <a:pt x="1803" y="960"/>
                </a:cubicBezTo>
                <a:cubicBezTo>
                  <a:pt x="1802" y="952"/>
                  <a:pt x="1801" y="945"/>
                  <a:pt x="1799" y="938"/>
                </a:cubicBezTo>
                <a:cubicBezTo>
                  <a:pt x="1812" y="939"/>
                  <a:pt x="1822" y="940"/>
                  <a:pt x="1830" y="940"/>
                </a:cubicBezTo>
                <a:cubicBezTo>
                  <a:pt x="1839" y="940"/>
                  <a:pt x="1844" y="935"/>
                  <a:pt x="1844" y="926"/>
                </a:cubicBezTo>
                <a:lnTo>
                  <a:pt x="1844" y="706"/>
                </a:lnTo>
                <a:close/>
                <a:moveTo>
                  <a:pt x="1822" y="902"/>
                </a:moveTo>
                <a:lnTo>
                  <a:pt x="1803" y="902"/>
                </a:lnTo>
                <a:lnTo>
                  <a:pt x="1803" y="725"/>
                </a:lnTo>
                <a:lnTo>
                  <a:pt x="1822" y="725"/>
                </a:lnTo>
                <a:lnTo>
                  <a:pt x="1822" y="902"/>
                </a:lnTo>
                <a:close/>
                <a:moveTo>
                  <a:pt x="1761" y="733"/>
                </a:moveTo>
                <a:lnTo>
                  <a:pt x="1735" y="733"/>
                </a:lnTo>
                <a:lnTo>
                  <a:pt x="1735" y="818"/>
                </a:lnTo>
                <a:lnTo>
                  <a:pt x="1761" y="818"/>
                </a:lnTo>
                <a:lnTo>
                  <a:pt x="1761" y="733"/>
                </a:lnTo>
                <a:close/>
                <a:moveTo>
                  <a:pt x="1679" y="733"/>
                </a:moveTo>
                <a:lnTo>
                  <a:pt x="1653" y="733"/>
                </a:lnTo>
                <a:lnTo>
                  <a:pt x="1653" y="818"/>
                </a:lnTo>
                <a:lnTo>
                  <a:pt x="1679" y="818"/>
                </a:lnTo>
                <a:lnTo>
                  <a:pt x="1679" y="733"/>
                </a:lnTo>
                <a:close/>
                <a:moveTo>
                  <a:pt x="1979" y="847"/>
                </a:moveTo>
                <a:lnTo>
                  <a:pt x="2045" y="847"/>
                </a:lnTo>
                <a:lnTo>
                  <a:pt x="2045" y="814"/>
                </a:lnTo>
                <a:lnTo>
                  <a:pt x="1996" y="814"/>
                </a:lnTo>
                <a:lnTo>
                  <a:pt x="1996" y="801"/>
                </a:lnTo>
                <a:cubicBezTo>
                  <a:pt x="1990" y="807"/>
                  <a:pt x="1983" y="812"/>
                  <a:pt x="1977" y="817"/>
                </a:cubicBezTo>
                <a:cubicBezTo>
                  <a:pt x="1973" y="811"/>
                  <a:pt x="1969" y="805"/>
                  <a:pt x="1964" y="799"/>
                </a:cubicBezTo>
                <a:cubicBezTo>
                  <a:pt x="2001" y="774"/>
                  <a:pt x="2029" y="744"/>
                  <a:pt x="2048" y="710"/>
                </a:cubicBezTo>
                <a:lnTo>
                  <a:pt x="2069" y="710"/>
                </a:lnTo>
                <a:lnTo>
                  <a:pt x="2066" y="718"/>
                </a:lnTo>
                <a:cubicBezTo>
                  <a:pt x="2084" y="749"/>
                  <a:pt x="2112" y="774"/>
                  <a:pt x="2150" y="791"/>
                </a:cubicBezTo>
                <a:cubicBezTo>
                  <a:pt x="2145" y="800"/>
                  <a:pt x="2141" y="807"/>
                  <a:pt x="2138" y="813"/>
                </a:cubicBezTo>
                <a:cubicBezTo>
                  <a:pt x="2102" y="792"/>
                  <a:pt x="2075" y="766"/>
                  <a:pt x="2055" y="736"/>
                </a:cubicBezTo>
                <a:cubicBezTo>
                  <a:pt x="2040" y="759"/>
                  <a:pt x="2022" y="779"/>
                  <a:pt x="2003" y="796"/>
                </a:cubicBezTo>
                <a:lnTo>
                  <a:pt x="2111" y="796"/>
                </a:lnTo>
                <a:lnTo>
                  <a:pt x="2111" y="814"/>
                </a:lnTo>
                <a:lnTo>
                  <a:pt x="2065" y="814"/>
                </a:lnTo>
                <a:lnTo>
                  <a:pt x="2065" y="847"/>
                </a:lnTo>
                <a:lnTo>
                  <a:pt x="2136" y="847"/>
                </a:lnTo>
                <a:lnTo>
                  <a:pt x="2136" y="866"/>
                </a:lnTo>
                <a:lnTo>
                  <a:pt x="2065" y="866"/>
                </a:lnTo>
                <a:lnTo>
                  <a:pt x="2065" y="931"/>
                </a:lnTo>
                <a:cubicBezTo>
                  <a:pt x="2065" y="951"/>
                  <a:pt x="2056" y="961"/>
                  <a:pt x="2037" y="961"/>
                </a:cubicBezTo>
                <a:cubicBezTo>
                  <a:pt x="2030" y="961"/>
                  <a:pt x="2020" y="961"/>
                  <a:pt x="2007" y="961"/>
                </a:cubicBezTo>
                <a:cubicBezTo>
                  <a:pt x="2007" y="955"/>
                  <a:pt x="2005" y="948"/>
                  <a:pt x="2004" y="939"/>
                </a:cubicBezTo>
                <a:cubicBezTo>
                  <a:pt x="2013" y="941"/>
                  <a:pt x="2022" y="941"/>
                  <a:pt x="2031" y="941"/>
                </a:cubicBezTo>
                <a:cubicBezTo>
                  <a:pt x="2041" y="941"/>
                  <a:pt x="2045" y="936"/>
                  <a:pt x="2045" y="927"/>
                </a:cubicBezTo>
                <a:lnTo>
                  <a:pt x="2045" y="866"/>
                </a:lnTo>
                <a:lnTo>
                  <a:pt x="1979" y="866"/>
                </a:lnTo>
                <a:lnTo>
                  <a:pt x="1979" y="847"/>
                </a:lnTo>
                <a:close/>
                <a:moveTo>
                  <a:pt x="1973" y="854"/>
                </a:moveTo>
                <a:cubicBezTo>
                  <a:pt x="1978" y="887"/>
                  <a:pt x="1970" y="906"/>
                  <a:pt x="1949" y="910"/>
                </a:cubicBezTo>
                <a:cubicBezTo>
                  <a:pt x="1942" y="911"/>
                  <a:pt x="1934" y="911"/>
                  <a:pt x="1923" y="910"/>
                </a:cubicBezTo>
                <a:cubicBezTo>
                  <a:pt x="1922" y="903"/>
                  <a:pt x="1920" y="895"/>
                  <a:pt x="1917" y="888"/>
                </a:cubicBezTo>
                <a:cubicBezTo>
                  <a:pt x="1926" y="890"/>
                  <a:pt x="1933" y="891"/>
                  <a:pt x="1941" y="890"/>
                </a:cubicBezTo>
                <a:cubicBezTo>
                  <a:pt x="1953" y="889"/>
                  <a:pt x="1957" y="877"/>
                  <a:pt x="1952" y="854"/>
                </a:cubicBezTo>
                <a:cubicBezTo>
                  <a:pt x="1950" y="842"/>
                  <a:pt x="1943" y="827"/>
                  <a:pt x="1930" y="810"/>
                </a:cubicBezTo>
                <a:cubicBezTo>
                  <a:pt x="1936" y="787"/>
                  <a:pt x="1943" y="763"/>
                  <a:pt x="1951" y="737"/>
                </a:cubicBezTo>
                <a:lnTo>
                  <a:pt x="1917" y="737"/>
                </a:lnTo>
                <a:lnTo>
                  <a:pt x="1917" y="965"/>
                </a:lnTo>
                <a:lnTo>
                  <a:pt x="1898" y="965"/>
                </a:lnTo>
                <a:lnTo>
                  <a:pt x="1898" y="719"/>
                </a:lnTo>
                <a:lnTo>
                  <a:pt x="1972" y="719"/>
                </a:lnTo>
                <a:lnTo>
                  <a:pt x="1972" y="737"/>
                </a:lnTo>
                <a:cubicBezTo>
                  <a:pt x="1964" y="763"/>
                  <a:pt x="1956" y="787"/>
                  <a:pt x="1950" y="806"/>
                </a:cubicBezTo>
                <a:cubicBezTo>
                  <a:pt x="1963" y="825"/>
                  <a:pt x="1971" y="840"/>
                  <a:pt x="1973" y="854"/>
                </a:cubicBezTo>
                <a:close/>
                <a:moveTo>
                  <a:pt x="2082" y="893"/>
                </a:moveTo>
                <a:lnTo>
                  <a:pt x="2096" y="880"/>
                </a:lnTo>
                <a:cubicBezTo>
                  <a:pt x="2112" y="896"/>
                  <a:pt x="2128" y="913"/>
                  <a:pt x="2145" y="931"/>
                </a:cubicBezTo>
                <a:lnTo>
                  <a:pt x="2129" y="946"/>
                </a:lnTo>
                <a:cubicBezTo>
                  <a:pt x="2111" y="925"/>
                  <a:pt x="2095" y="907"/>
                  <a:pt x="2082" y="893"/>
                </a:cubicBezTo>
                <a:close/>
                <a:moveTo>
                  <a:pt x="2001" y="878"/>
                </a:moveTo>
                <a:lnTo>
                  <a:pt x="2019" y="888"/>
                </a:lnTo>
                <a:cubicBezTo>
                  <a:pt x="2006" y="911"/>
                  <a:pt x="1993" y="932"/>
                  <a:pt x="1979" y="951"/>
                </a:cubicBezTo>
                <a:cubicBezTo>
                  <a:pt x="1974" y="947"/>
                  <a:pt x="1968" y="943"/>
                  <a:pt x="1962" y="938"/>
                </a:cubicBezTo>
                <a:cubicBezTo>
                  <a:pt x="1976" y="922"/>
                  <a:pt x="1989" y="901"/>
                  <a:pt x="2001" y="878"/>
                </a:cubicBezTo>
                <a:close/>
                <a:moveTo>
                  <a:pt x="170" y="10"/>
                </a:moveTo>
                <a:lnTo>
                  <a:pt x="170" y="537"/>
                </a:lnTo>
                <a:lnTo>
                  <a:pt x="410" y="537"/>
                </a:lnTo>
                <a:lnTo>
                  <a:pt x="410" y="595"/>
                </a:lnTo>
                <a:lnTo>
                  <a:pt x="0" y="595"/>
                </a:lnTo>
                <a:lnTo>
                  <a:pt x="0" y="10"/>
                </a:lnTo>
                <a:lnTo>
                  <a:pt x="170" y="10"/>
                </a:lnTo>
                <a:close/>
                <a:moveTo>
                  <a:pt x="738" y="0"/>
                </a:moveTo>
                <a:cubicBezTo>
                  <a:pt x="908" y="0"/>
                  <a:pt x="993" y="101"/>
                  <a:pt x="993" y="303"/>
                </a:cubicBezTo>
                <a:cubicBezTo>
                  <a:pt x="993" y="504"/>
                  <a:pt x="907" y="605"/>
                  <a:pt x="733" y="605"/>
                </a:cubicBezTo>
                <a:cubicBezTo>
                  <a:pt x="560" y="605"/>
                  <a:pt x="473" y="502"/>
                  <a:pt x="473" y="296"/>
                </a:cubicBezTo>
                <a:cubicBezTo>
                  <a:pt x="473" y="99"/>
                  <a:pt x="561" y="0"/>
                  <a:pt x="738" y="0"/>
                </a:cubicBezTo>
                <a:close/>
                <a:moveTo>
                  <a:pt x="733" y="47"/>
                </a:moveTo>
                <a:cubicBezTo>
                  <a:pt x="701" y="47"/>
                  <a:pt x="680" y="64"/>
                  <a:pt x="668" y="100"/>
                </a:cubicBezTo>
                <a:cubicBezTo>
                  <a:pt x="657" y="135"/>
                  <a:pt x="651" y="203"/>
                  <a:pt x="651" y="303"/>
                </a:cubicBezTo>
                <a:cubicBezTo>
                  <a:pt x="651" y="403"/>
                  <a:pt x="657" y="470"/>
                  <a:pt x="668" y="505"/>
                </a:cubicBezTo>
                <a:cubicBezTo>
                  <a:pt x="680" y="541"/>
                  <a:pt x="701" y="558"/>
                  <a:pt x="733" y="558"/>
                </a:cubicBezTo>
                <a:cubicBezTo>
                  <a:pt x="765" y="558"/>
                  <a:pt x="787" y="541"/>
                  <a:pt x="798" y="505"/>
                </a:cubicBezTo>
                <a:cubicBezTo>
                  <a:pt x="809" y="470"/>
                  <a:pt x="815" y="403"/>
                  <a:pt x="815" y="303"/>
                </a:cubicBezTo>
                <a:cubicBezTo>
                  <a:pt x="815" y="203"/>
                  <a:pt x="809" y="135"/>
                  <a:pt x="798" y="100"/>
                </a:cubicBezTo>
                <a:cubicBezTo>
                  <a:pt x="787" y="64"/>
                  <a:pt x="765" y="47"/>
                  <a:pt x="733" y="47"/>
                </a:cubicBezTo>
                <a:close/>
                <a:moveTo>
                  <a:pt x="1350" y="279"/>
                </a:moveTo>
                <a:lnTo>
                  <a:pt x="1591" y="279"/>
                </a:lnTo>
                <a:lnTo>
                  <a:pt x="1591" y="595"/>
                </a:lnTo>
                <a:lnTo>
                  <a:pt x="1537" y="595"/>
                </a:lnTo>
                <a:lnTo>
                  <a:pt x="1518" y="555"/>
                </a:lnTo>
                <a:cubicBezTo>
                  <a:pt x="1471" y="588"/>
                  <a:pt x="1421" y="605"/>
                  <a:pt x="1369" y="605"/>
                </a:cubicBezTo>
                <a:cubicBezTo>
                  <a:pt x="1282" y="605"/>
                  <a:pt x="1215" y="579"/>
                  <a:pt x="1167" y="527"/>
                </a:cubicBezTo>
                <a:cubicBezTo>
                  <a:pt x="1119" y="475"/>
                  <a:pt x="1095" y="402"/>
                  <a:pt x="1095" y="308"/>
                </a:cubicBezTo>
                <a:cubicBezTo>
                  <a:pt x="1095" y="216"/>
                  <a:pt x="1121" y="142"/>
                  <a:pt x="1171" y="86"/>
                </a:cubicBezTo>
                <a:cubicBezTo>
                  <a:pt x="1222" y="29"/>
                  <a:pt x="1288" y="1"/>
                  <a:pt x="1370" y="1"/>
                </a:cubicBezTo>
                <a:cubicBezTo>
                  <a:pt x="1478" y="1"/>
                  <a:pt x="1544" y="56"/>
                  <a:pt x="1568" y="166"/>
                </a:cubicBezTo>
                <a:lnTo>
                  <a:pt x="1488" y="202"/>
                </a:lnTo>
                <a:lnTo>
                  <a:pt x="1488" y="188"/>
                </a:lnTo>
                <a:lnTo>
                  <a:pt x="1487" y="156"/>
                </a:lnTo>
                <a:cubicBezTo>
                  <a:pt x="1481" y="88"/>
                  <a:pt x="1449" y="53"/>
                  <a:pt x="1391" y="53"/>
                </a:cubicBezTo>
                <a:cubicBezTo>
                  <a:pt x="1348" y="53"/>
                  <a:pt x="1319" y="71"/>
                  <a:pt x="1303" y="108"/>
                </a:cubicBezTo>
                <a:cubicBezTo>
                  <a:pt x="1287" y="145"/>
                  <a:pt x="1280" y="213"/>
                  <a:pt x="1280" y="312"/>
                </a:cubicBezTo>
                <a:cubicBezTo>
                  <a:pt x="1280" y="406"/>
                  <a:pt x="1286" y="469"/>
                  <a:pt x="1299" y="502"/>
                </a:cubicBezTo>
                <a:cubicBezTo>
                  <a:pt x="1311" y="536"/>
                  <a:pt x="1336" y="552"/>
                  <a:pt x="1371" y="552"/>
                </a:cubicBezTo>
                <a:cubicBezTo>
                  <a:pt x="1413" y="552"/>
                  <a:pt x="1434" y="529"/>
                  <a:pt x="1434" y="482"/>
                </a:cubicBezTo>
                <a:lnTo>
                  <a:pt x="1434" y="338"/>
                </a:lnTo>
                <a:lnTo>
                  <a:pt x="1350" y="338"/>
                </a:lnTo>
                <a:lnTo>
                  <a:pt x="1350" y="279"/>
                </a:lnTo>
                <a:close/>
                <a:moveTo>
                  <a:pt x="1966" y="0"/>
                </a:moveTo>
                <a:cubicBezTo>
                  <a:pt x="2136" y="0"/>
                  <a:pt x="2221" y="101"/>
                  <a:pt x="2221" y="303"/>
                </a:cubicBezTo>
                <a:cubicBezTo>
                  <a:pt x="2221" y="504"/>
                  <a:pt x="2135" y="605"/>
                  <a:pt x="1961" y="605"/>
                </a:cubicBezTo>
                <a:cubicBezTo>
                  <a:pt x="1788" y="605"/>
                  <a:pt x="1701" y="502"/>
                  <a:pt x="1701" y="296"/>
                </a:cubicBezTo>
                <a:cubicBezTo>
                  <a:pt x="1701" y="99"/>
                  <a:pt x="1789" y="0"/>
                  <a:pt x="1966" y="0"/>
                </a:cubicBezTo>
                <a:close/>
                <a:moveTo>
                  <a:pt x="1961" y="47"/>
                </a:moveTo>
                <a:cubicBezTo>
                  <a:pt x="1929" y="47"/>
                  <a:pt x="1908" y="64"/>
                  <a:pt x="1896" y="100"/>
                </a:cubicBezTo>
                <a:cubicBezTo>
                  <a:pt x="1885" y="135"/>
                  <a:pt x="1879" y="203"/>
                  <a:pt x="1879" y="303"/>
                </a:cubicBezTo>
                <a:cubicBezTo>
                  <a:pt x="1879" y="403"/>
                  <a:pt x="1885" y="470"/>
                  <a:pt x="1896" y="505"/>
                </a:cubicBezTo>
                <a:cubicBezTo>
                  <a:pt x="1908" y="541"/>
                  <a:pt x="1929" y="558"/>
                  <a:pt x="1961" y="558"/>
                </a:cubicBezTo>
                <a:cubicBezTo>
                  <a:pt x="1993" y="558"/>
                  <a:pt x="2015" y="541"/>
                  <a:pt x="2026" y="505"/>
                </a:cubicBezTo>
                <a:cubicBezTo>
                  <a:pt x="2037" y="470"/>
                  <a:pt x="2043" y="403"/>
                  <a:pt x="2043" y="303"/>
                </a:cubicBezTo>
                <a:cubicBezTo>
                  <a:pt x="2043" y="203"/>
                  <a:pt x="2037" y="135"/>
                  <a:pt x="2026" y="100"/>
                </a:cubicBezTo>
                <a:cubicBezTo>
                  <a:pt x="2015" y="64"/>
                  <a:pt x="1993" y="47"/>
                  <a:pt x="1961" y="47"/>
                </a:cubicBezTo>
                <a:close/>
              </a:path>
            </a:pathLst>
          </a:custGeom>
          <a:solidFill>
            <a:schemeClr val="tx1">
              <a:alpha val="100000"/>
            </a:schemeClr>
          </a:solidFill>
          <a:ln w="9525">
            <a:noFill/>
          </a:ln>
        </p:spPr>
        <p:txBody>
          <a:bodyPr/>
          <a:p>
            <a:endParaRPr lang="zh-CN" altLang="en-US"/>
          </a:p>
        </p:txBody>
      </p:sp>
      <p:sp>
        <p:nvSpPr>
          <p:cNvPr id="6148" name="Rectangle 3"/>
          <p:cNvSpPr txBox="1"/>
          <p:nvPr/>
        </p:nvSpPr>
        <p:spPr>
          <a:xfrm>
            <a:off x="554038" y="2420938"/>
            <a:ext cx="5976937" cy="1938337"/>
          </a:xfrm>
          <a:prstGeom prst="rect">
            <a:avLst/>
          </a:prstGeom>
          <a:noFill/>
          <a:ln w="9525">
            <a:noFill/>
          </a:ln>
        </p:spPr>
        <p:txBody>
          <a:bodyPr>
            <a:spAutoFit/>
          </a:bodyPr>
          <a:p>
            <a:r>
              <a:rPr lang="zh-CN" altLang="en-US" sz="6000" b="1" dirty="0">
                <a:latin typeface="微软雅黑" panose="020B0503020204020204" pitchFamily="2" charset="-122"/>
                <a:ea typeface="微软雅黑" panose="020B0503020204020204" pitchFamily="2" charset="-122"/>
              </a:rPr>
              <a:t>这里可输入可长可短的标题</a:t>
            </a:r>
            <a:endParaRPr lang="zh-CN" altLang="en-US" sz="6000" b="1" dirty="0">
              <a:latin typeface="微软雅黑" panose="020B0503020204020204" pitchFamily="2" charset="-122"/>
              <a:ea typeface="微软雅黑" panose="020B0503020204020204" pitchFamily="2" charset="-122"/>
            </a:endParaRPr>
          </a:p>
        </p:txBody>
      </p:sp>
      <p:sp>
        <p:nvSpPr>
          <p:cNvPr id="6149" name="Rectangle 4"/>
          <p:cNvSpPr txBox="1"/>
          <p:nvPr/>
        </p:nvSpPr>
        <p:spPr>
          <a:xfrm>
            <a:off x="554038" y="1916113"/>
            <a:ext cx="5832475" cy="504825"/>
          </a:xfrm>
          <a:prstGeom prst="rect">
            <a:avLst/>
          </a:prstGeom>
          <a:noFill/>
          <a:ln w="9525">
            <a:noFill/>
          </a:ln>
        </p:spPr>
        <p:txBody>
          <a:bodyPr anchor="ctr"/>
          <a:p>
            <a:r>
              <a:rPr lang="zh-CN" altLang="en-US" sz="2000" dirty="0">
                <a:solidFill>
                  <a:schemeClr val="accent1"/>
                </a:solidFill>
                <a:latin typeface="微软雅黑" panose="020B0503020204020204" pitchFamily="2" charset="-122"/>
                <a:ea typeface="微软雅黑" panose="020B0503020204020204" pitchFamily="2" charset="-122"/>
              </a:rPr>
              <a:t>孕婴、妇幼健康、育儿启蒙等通用</a:t>
            </a:r>
            <a:r>
              <a:rPr lang="en-US" altLang="x-none" sz="2000" dirty="0">
                <a:solidFill>
                  <a:schemeClr val="accent1"/>
                </a:solidFill>
                <a:latin typeface="微软雅黑" panose="020B0503020204020204" pitchFamily="2" charset="-122"/>
                <a:ea typeface="微软雅黑" panose="020B0503020204020204" pitchFamily="2" charset="-122"/>
              </a:rPr>
              <a:t>PPT</a:t>
            </a:r>
            <a:r>
              <a:rPr lang="zh-CN" altLang="en-US" sz="2000" dirty="0">
                <a:solidFill>
                  <a:schemeClr val="accent1"/>
                </a:solidFill>
                <a:latin typeface="微软雅黑" panose="020B0503020204020204" pitchFamily="2" charset="-122"/>
                <a:ea typeface="微软雅黑" panose="020B0503020204020204" pitchFamily="2" charset="-122"/>
              </a:rPr>
              <a:t>，如果没有</a:t>
            </a:r>
            <a:r>
              <a:rPr lang="en-US" altLang="x-none" sz="2000" dirty="0">
                <a:solidFill>
                  <a:schemeClr val="accent1"/>
                </a:solidFill>
                <a:latin typeface="微软雅黑" panose="020B0503020204020204" pitchFamily="2" charset="-122"/>
                <a:ea typeface="微软雅黑" panose="020B0503020204020204" pitchFamily="2" charset="-122"/>
              </a:rPr>
              <a:t>LOGO</a:t>
            </a:r>
            <a:r>
              <a:rPr lang="zh-CN" altLang="en-US" sz="2000" dirty="0">
                <a:solidFill>
                  <a:schemeClr val="accent1"/>
                </a:solidFill>
                <a:latin typeface="微软雅黑" panose="020B0503020204020204" pitchFamily="2" charset="-122"/>
                <a:ea typeface="微软雅黑" panose="020B0503020204020204" pitchFamily="2" charset="-122"/>
              </a:rPr>
              <a:t>，可将左下角图标移到左上角处</a:t>
            </a:r>
            <a:endParaRPr lang="zh-CN" altLang="en-US" sz="2000" dirty="0">
              <a:solidFill>
                <a:schemeClr val="accent1"/>
              </a:solidFill>
              <a:latin typeface="微软雅黑" panose="020B0503020204020204" pitchFamily="2" charset="-122"/>
              <a:ea typeface="微软雅黑" panose="020B0503020204020204" pitchFamily="2" charset="-122"/>
            </a:endParaRPr>
          </a:p>
        </p:txBody>
      </p:sp>
      <p:sp>
        <p:nvSpPr>
          <p:cNvPr id="6150" name="矩形 40"/>
          <p:cNvSpPr/>
          <p:nvPr/>
        </p:nvSpPr>
        <p:spPr>
          <a:xfrm>
            <a:off x="673100" y="4433888"/>
            <a:ext cx="1117600" cy="406400"/>
          </a:xfrm>
          <a:prstGeom prst="rect">
            <a:avLst/>
          </a:prstGeom>
          <a:solidFill>
            <a:schemeClr val="tx2"/>
          </a:solidFill>
          <a:ln w="9525">
            <a:noFill/>
          </a:ln>
        </p:spPr>
        <p:txBody>
          <a:bodyPr/>
          <a:p>
            <a:endParaRPr lang="zh-CN" altLang="en-US" dirty="0">
              <a:latin typeface="Arial" panose="020B0604020202020204" pitchFamily="34" charset="0"/>
            </a:endParaRPr>
          </a:p>
        </p:txBody>
      </p:sp>
      <p:sp>
        <p:nvSpPr>
          <p:cNvPr id="6151" name="矩形 41"/>
          <p:cNvSpPr/>
          <p:nvPr/>
        </p:nvSpPr>
        <p:spPr>
          <a:xfrm>
            <a:off x="1862138" y="4433888"/>
            <a:ext cx="1376362" cy="400050"/>
          </a:xfrm>
          <a:prstGeom prst="rect">
            <a:avLst/>
          </a:prstGeom>
          <a:solidFill>
            <a:schemeClr val="bg1"/>
          </a:solidFill>
          <a:ln w="9525">
            <a:noFill/>
          </a:ln>
        </p:spPr>
        <p:txBody>
          <a:bodyPr/>
          <a:p>
            <a:endParaRPr lang="zh-CN" altLang="en-US" dirty="0">
              <a:latin typeface="Arial" panose="020B0604020202020204" pitchFamily="34" charset="0"/>
            </a:endParaRPr>
          </a:p>
        </p:txBody>
      </p:sp>
      <p:sp>
        <p:nvSpPr>
          <p:cNvPr id="6152" name="TextBox 42"/>
          <p:cNvSpPr txBox="1"/>
          <p:nvPr/>
        </p:nvSpPr>
        <p:spPr>
          <a:xfrm>
            <a:off x="708025" y="4433888"/>
            <a:ext cx="954088" cy="400050"/>
          </a:xfrm>
          <a:prstGeom prst="rect">
            <a:avLst/>
          </a:prstGeom>
          <a:noFill/>
          <a:ln w="9525">
            <a:noFill/>
          </a:ln>
        </p:spPr>
        <p:txBody>
          <a:bodyPr wrap="none">
            <a:spAutoFit/>
          </a:bodyPr>
          <a:p>
            <a:pPr algn="r"/>
            <a:r>
              <a:rPr lang="zh-CN" altLang="en-US" sz="2000" dirty="0">
                <a:solidFill>
                  <a:srgbClr val="F8F8F8"/>
                </a:solidFill>
                <a:latin typeface="微软雅黑" panose="020B0503020204020204" pitchFamily="2" charset="-122"/>
                <a:ea typeface="微软雅黑" panose="020B0503020204020204" pitchFamily="2" charset="-122"/>
              </a:rPr>
              <a:t>汇报人</a:t>
            </a:r>
            <a:endParaRPr lang="zh-CN" altLang="en-US" sz="2000" dirty="0">
              <a:solidFill>
                <a:srgbClr val="F8F8F8"/>
              </a:solidFill>
              <a:latin typeface="微软雅黑" panose="020B0503020204020204" pitchFamily="2" charset="-122"/>
              <a:ea typeface="微软雅黑" panose="020B0503020204020204" pitchFamily="2" charset="-122"/>
            </a:endParaRPr>
          </a:p>
        </p:txBody>
      </p:sp>
      <p:sp>
        <p:nvSpPr>
          <p:cNvPr id="6153" name="矩形 43"/>
          <p:cNvSpPr/>
          <p:nvPr/>
        </p:nvSpPr>
        <p:spPr>
          <a:xfrm>
            <a:off x="1982788" y="4430713"/>
            <a:ext cx="1211262" cy="398780"/>
          </a:xfrm>
          <a:prstGeom prst="rect">
            <a:avLst/>
          </a:prstGeom>
          <a:noFill/>
          <a:ln w="9525">
            <a:noFill/>
          </a:ln>
        </p:spPr>
        <p:txBody>
          <a:bodyPr>
            <a:spAutoFit/>
          </a:bodyPr>
          <a:p>
            <a:r>
              <a:rPr lang="zh-CN" altLang="en-US" sz="2000" dirty="0">
                <a:solidFill>
                  <a:srgbClr val="F8F8F8"/>
                </a:solidFill>
                <a:latin typeface="微软雅黑" panose="020B0503020204020204" pitchFamily="2" charset="-122"/>
                <a:ea typeface="微软雅黑" panose="020B0503020204020204" pitchFamily="2" charset="-122"/>
              </a:rPr>
              <a:t>亮亮图文</a:t>
            </a:r>
            <a:endParaRPr lang="zh-CN" altLang="en-US" sz="2000" dirty="0">
              <a:solidFill>
                <a:srgbClr val="F8F8F8"/>
              </a:solidFill>
              <a:latin typeface="微软雅黑" panose="020B0503020204020204" pitchFamily="2" charset="-122"/>
              <a:ea typeface="微软雅黑" panose="020B0503020204020204" pitchFamily="2" charset="-122"/>
            </a:endParaRPr>
          </a:p>
        </p:txBody>
      </p:sp>
      <p:grpSp>
        <p:nvGrpSpPr>
          <p:cNvPr id="6154" name="组合 117"/>
          <p:cNvGrpSpPr/>
          <p:nvPr/>
        </p:nvGrpSpPr>
        <p:grpSpPr>
          <a:xfrm>
            <a:off x="1017588" y="6092825"/>
            <a:ext cx="449262" cy="457200"/>
            <a:chOff x="0" y="0"/>
            <a:chExt cx="474663" cy="481012"/>
          </a:xfrm>
        </p:grpSpPr>
        <p:sp>
          <p:nvSpPr>
            <p:cNvPr id="6155" name="Oval 50"/>
            <p:cNvSpPr/>
            <p:nvPr/>
          </p:nvSpPr>
          <p:spPr>
            <a:xfrm>
              <a:off x="0" y="0"/>
              <a:ext cx="474663" cy="481012"/>
            </a:xfrm>
            <a:prstGeom prst="ellipse">
              <a:avLst/>
            </a:prstGeom>
            <a:solidFill>
              <a:srgbClr val="EC8483"/>
            </a:solidFill>
            <a:ln w="9525">
              <a:noFill/>
            </a:ln>
          </p:spPr>
          <p:txBody>
            <a:bodyPr/>
            <a:p>
              <a:endParaRPr lang="zh-CN" altLang="en-US" dirty="0">
                <a:latin typeface="Arial" panose="020B0604020202020204" pitchFamily="34" charset="0"/>
              </a:endParaRPr>
            </a:p>
          </p:txBody>
        </p:sp>
        <p:sp>
          <p:nvSpPr>
            <p:cNvPr id="6156" name="Freeform 57"/>
            <p:cNvSpPr>
              <a:spLocks noEditPoints="1"/>
            </p:cNvSpPr>
            <p:nvPr/>
          </p:nvSpPr>
          <p:spPr>
            <a:xfrm>
              <a:off x="107950" y="106362"/>
              <a:ext cx="293688" cy="296862"/>
            </a:xfrm>
            <a:custGeom>
              <a:avLst/>
              <a:gdLst/>
              <a:ahLst/>
              <a:cxnLst>
                <a:cxn ang="0">
                  <a:pos x="7288" y="81029"/>
                </a:cxn>
                <a:cxn ang="0">
                  <a:pos x="119516" y="128542"/>
                </a:cxn>
                <a:cxn ang="0">
                  <a:pos x="270732" y="22836"/>
                </a:cxn>
                <a:cxn ang="0">
                  <a:pos x="153767" y="44934"/>
                </a:cxn>
                <a:cxn ang="0">
                  <a:pos x="46640" y="60772"/>
                </a:cxn>
                <a:cxn ang="0">
                  <a:pos x="134455" y="25414"/>
                </a:cxn>
                <a:cxn ang="0">
                  <a:pos x="127896" y="14733"/>
                </a:cxn>
                <a:cxn ang="0">
                  <a:pos x="43725" y="29465"/>
                </a:cxn>
                <a:cxn ang="0">
                  <a:pos x="119516" y="296862"/>
                </a:cxn>
                <a:cxn ang="0">
                  <a:pos x="166520" y="40515"/>
                </a:cxn>
                <a:cxn ang="0">
                  <a:pos x="291137" y="1105"/>
                </a:cxn>
                <a:cxn ang="0">
                  <a:pos x="206237" y="88396"/>
                </a:cxn>
                <a:cxn ang="0">
                  <a:pos x="166885" y="124491"/>
                </a:cxn>
                <a:cxn ang="0">
                  <a:pos x="171622" y="125595"/>
                </a:cxn>
                <a:cxn ang="0">
                  <a:pos x="85264" y="130015"/>
                </a:cxn>
                <a:cxn ang="0">
                  <a:pos x="61580" y="121544"/>
                </a:cxn>
                <a:cxn ang="0">
                  <a:pos x="126803" y="142906"/>
                </a:cxn>
                <a:cxn ang="0">
                  <a:pos x="123159" y="139591"/>
                </a:cxn>
                <a:cxn ang="0">
                  <a:pos x="112593" y="135540"/>
                </a:cxn>
                <a:cxn ang="0">
                  <a:pos x="180367" y="123017"/>
                </a:cxn>
                <a:cxn ang="0">
                  <a:pos x="36073" y="92079"/>
                </a:cxn>
                <a:cxn ang="0">
                  <a:pos x="44090" y="87659"/>
                </a:cxn>
                <a:cxn ang="0">
                  <a:pos x="18219" y="99445"/>
                </a:cxn>
                <a:cxn ang="0">
                  <a:pos x="18219" y="84712"/>
                </a:cxn>
                <a:cxn ang="0">
                  <a:pos x="47005" y="246403"/>
                </a:cxn>
                <a:cxn ang="0">
                  <a:pos x="52106" y="247139"/>
                </a:cxn>
                <a:cxn ang="0">
                  <a:pos x="43361" y="240141"/>
                </a:cxn>
                <a:cxn ang="0">
                  <a:pos x="23685" y="197049"/>
                </a:cxn>
                <a:cxn ang="0">
                  <a:pos x="24413" y="153219"/>
                </a:cxn>
                <a:cxn ang="0">
                  <a:pos x="21498" y="157271"/>
                </a:cxn>
                <a:cxn ang="0">
                  <a:pos x="18583" y="106443"/>
                </a:cxn>
                <a:cxn ang="0">
                  <a:pos x="26235" y="167583"/>
                </a:cxn>
                <a:cxn ang="0">
                  <a:pos x="186561" y="247508"/>
                </a:cxn>
                <a:cxn ang="0">
                  <a:pos x="191662" y="246771"/>
                </a:cxn>
                <a:cxn ang="0">
                  <a:pos x="214254" y="186367"/>
                </a:cxn>
                <a:cxn ang="0">
                  <a:pos x="214254" y="153956"/>
                </a:cxn>
                <a:cxn ang="0">
                  <a:pos x="220448" y="107180"/>
                </a:cxn>
                <a:cxn ang="0">
                  <a:pos x="224092" y="110863"/>
                </a:cxn>
                <a:cxn ang="0">
                  <a:pos x="197128" y="241246"/>
                </a:cxn>
                <a:cxn ang="0">
                  <a:pos x="211339" y="212150"/>
                </a:cxn>
                <a:cxn ang="0">
                  <a:pos x="112228" y="274763"/>
                </a:cxn>
                <a:cxn ang="0">
                  <a:pos x="115508" y="278446"/>
                </a:cxn>
                <a:cxn ang="0">
                  <a:pos x="82714" y="276973"/>
                </a:cxn>
                <a:cxn ang="0">
                  <a:pos x="151217" y="274763"/>
                </a:cxn>
                <a:cxn ang="0">
                  <a:pos x="139921" y="273290"/>
                </a:cxn>
                <a:cxn ang="0">
                  <a:pos x="144293" y="276605"/>
                </a:cxn>
                <a:cxn ang="0">
                  <a:pos x="220813" y="99445"/>
                </a:cxn>
                <a:cxn ang="0">
                  <a:pos x="209881" y="88396"/>
                </a:cxn>
                <a:cxn ang="0">
                  <a:pos x="122066" y="222094"/>
                </a:cxn>
                <a:cxn ang="0">
                  <a:pos x="113686" y="235353"/>
                </a:cxn>
                <a:cxn ang="0">
                  <a:pos x="119516" y="243456"/>
                </a:cxn>
                <a:cxn ang="0">
                  <a:pos x="145386" y="168688"/>
                </a:cxn>
                <a:cxn ang="0">
                  <a:pos x="158504" y="183789"/>
                </a:cxn>
                <a:cxn ang="0">
                  <a:pos x="119516" y="248244"/>
                </a:cxn>
                <a:cxn ang="0">
                  <a:pos x="82349" y="183053"/>
                </a:cxn>
                <a:cxn ang="0">
                  <a:pos x="93281" y="169793"/>
                </a:cxn>
                <a:cxn ang="0">
                  <a:pos x="106398" y="198522"/>
                </a:cxn>
                <a:cxn ang="0">
                  <a:pos x="137006" y="202942"/>
                </a:cxn>
                <a:cxn ang="0">
                  <a:pos x="162877" y="182684"/>
                </a:cxn>
                <a:cxn ang="0">
                  <a:pos x="76155" y="182684"/>
                </a:cxn>
              </a:cxnLst>
              <a:pathLst>
                <a:path w="806" h="806">
                  <a:moveTo>
                    <a:pt x="527" y="210"/>
                  </a:moveTo>
                  <a:lnTo>
                    <a:pt x="546" y="210"/>
                  </a:lnTo>
                  <a:lnTo>
                    <a:pt x="626" y="210"/>
                  </a:lnTo>
                  <a:cubicBezTo>
                    <a:pt x="632" y="210"/>
                    <a:pt x="636" y="215"/>
                    <a:pt x="636" y="220"/>
                  </a:cubicBezTo>
                  <a:cubicBezTo>
                    <a:pt x="636" y="638"/>
                    <a:pt x="555" y="786"/>
                    <a:pt x="328" y="786"/>
                  </a:cubicBezTo>
                  <a:cubicBezTo>
                    <a:pt x="101" y="786"/>
                    <a:pt x="20" y="638"/>
                    <a:pt x="20" y="220"/>
                  </a:cubicBezTo>
                  <a:cubicBezTo>
                    <a:pt x="20" y="215"/>
                    <a:pt x="25" y="210"/>
                    <a:pt x="30" y="210"/>
                  </a:cubicBezTo>
                  <a:lnTo>
                    <a:pt x="101" y="210"/>
                  </a:lnTo>
                  <a:lnTo>
                    <a:pt x="129" y="210"/>
                  </a:lnTo>
                  <a:cubicBezTo>
                    <a:pt x="135" y="210"/>
                    <a:pt x="139" y="215"/>
                    <a:pt x="139" y="220"/>
                  </a:cubicBezTo>
                  <a:cubicBezTo>
                    <a:pt x="139" y="226"/>
                    <a:pt x="140" y="231"/>
                    <a:pt x="141" y="236"/>
                  </a:cubicBezTo>
                  <a:cubicBezTo>
                    <a:pt x="153" y="300"/>
                    <a:pt x="232" y="349"/>
                    <a:pt x="328" y="349"/>
                  </a:cubicBezTo>
                  <a:cubicBezTo>
                    <a:pt x="423" y="349"/>
                    <a:pt x="501" y="301"/>
                    <a:pt x="514" y="239"/>
                  </a:cubicBezTo>
                  <a:cubicBezTo>
                    <a:pt x="516" y="233"/>
                    <a:pt x="517" y="227"/>
                    <a:pt x="517" y="220"/>
                  </a:cubicBezTo>
                  <a:cubicBezTo>
                    <a:pt x="517" y="215"/>
                    <a:pt x="521" y="210"/>
                    <a:pt x="527" y="210"/>
                  </a:cubicBezTo>
                  <a:close/>
                  <a:moveTo>
                    <a:pt x="799" y="3"/>
                  </a:moveTo>
                  <a:cubicBezTo>
                    <a:pt x="794" y="0"/>
                    <a:pt x="788" y="3"/>
                    <a:pt x="786" y="8"/>
                  </a:cubicBezTo>
                  <a:cubicBezTo>
                    <a:pt x="776" y="29"/>
                    <a:pt x="762" y="50"/>
                    <a:pt x="743" y="62"/>
                  </a:cubicBezTo>
                  <a:cubicBezTo>
                    <a:pt x="725" y="74"/>
                    <a:pt x="702" y="76"/>
                    <a:pt x="679" y="72"/>
                  </a:cubicBezTo>
                  <a:cubicBezTo>
                    <a:pt x="632" y="63"/>
                    <a:pt x="588" y="37"/>
                    <a:pt x="536" y="25"/>
                  </a:cubicBezTo>
                  <a:cubicBezTo>
                    <a:pt x="522" y="22"/>
                    <a:pt x="508" y="20"/>
                    <a:pt x="493" y="21"/>
                  </a:cubicBezTo>
                  <a:cubicBezTo>
                    <a:pt x="478" y="22"/>
                    <a:pt x="463" y="27"/>
                    <a:pt x="450" y="36"/>
                  </a:cubicBezTo>
                  <a:cubicBezTo>
                    <a:pt x="437" y="44"/>
                    <a:pt x="425" y="57"/>
                    <a:pt x="420" y="74"/>
                  </a:cubicBezTo>
                  <a:cubicBezTo>
                    <a:pt x="415" y="91"/>
                    <a:pt x="417" y="108"/>
                    <a:pt x="422" y="122"/>
                  </a:cubicBezTo>
                  <a:cubicBezTo>
                    <a:pt x="432" y="151"/>
                    <a:pt x="449" y="172"/>
                    <a:pt x="466" y="192"/>
                  </a:cubicBezTo>
                  <a:cubicBezTo>
                    <a:pt x="476" y="203"/>
                    <a:pt x="486" y="214"/>
                    <a:pt x="497" y="224"/>
                  </a:cubicBezTo>
                  <a:cubicBezTo>
                    <a:pt x="494" y="282"/>
                    <a:pt x="419" y="329"/>
                    <a:pt x="328" y="329"/>
                  </a:cubicBezTo>
                  <a:cubicBezTo>
                    <a:pt x="235" y="329"/>
                    <a:pt x="159" y="280"/>
                    <a:pt x="159" y="220"/>
                  </a:cubicBezTo>
                  <a:cubicBezTo>
                    <a:pt x="159" y="206"/>
                    <a:pt x="150" y="195"/>
                    <a:pt x="137" y="191"/>
                  </a:cubicBezTo>
                  <a:cubicBezTo>
                    <a:pt x="134" y="183"/>
                    <a:pt x="130" y="173"/>
                    <a:pt x="128" y="165"/>
                  </a:cubicBezTo>
                  <a:cubicBezTo>
                    <a:pt x="124" y="149"/>
                    <a:pt x="123" y="133"/>
                    <a:pt x="128" y="122"/>
                  </a:cubicBezTo>
                  <a:cubicBezTo>
                    <a:pt x="131" y="111"/>
                    <a:pt x="142" y="105"/>
                    <a:pt x="157" y="102"/>
                  </a:cubicBezTo>
                  <a:cubicBezTo>
                    <a:pt x="172" y="100"/>
                    <a:pt x="189" y="101"/>
                    <a:pt x="206" y="104"/>
                  </a:cubicBezTo>
                  <a:cubicBezTo>
                    <a:pt x="242" y="110"/>
                    <a:pt x="280" y="118"/>
                    <a:pt x="320" y="110"/>
                  </a:cubicBezTo>
                  <a:cubicBezTo>
                    <a:pt x="330" y="108"/>
                    <a:pt x="341" y="104"/>
                    <a:pt x="350" y="97"/>
                  </a:cubicBezTo>
                  <a:cubicBezTo>
                    <a:pt x="359" y="90"/>
                    <a:pt x="366" y="80"/>
                    <a:pt x="369" y="69"/>
                  </a:cubicBezTo>
                  <a:cubicBezTo>
                    <a:pt x="373" y="59"/>
                    <a:pt x="373" y="48"/>
                    <a:pt x="372" y="38"/>
                  </a:cubicBezTo>
                  <a:cubicBezTo>
                    <a:pt x="371" y="28"/>
                    <a:pt x="368" y="18"/>
                    <a:pt x="368" y="12"/>
                  </a:cubicBezTo>
                  <a:lnTo>
                    <a:pt x="368" y="10"/>
                  </a:lnTo>
                  <a:cubicBezTo>
                    <a:pt x="367" y="5"/>
                    <a:pt x="362" y="1"/>
                    <a:pt x="357" y="1"/>
                  </a:cubicBezTo>
                  <a:cubicBezTo>
                    <a:pt x="352" y="1"/>
                    <a:pt x="348" y="6"/>
                    <a:pt x="348" y="12"/>
                  </a:cubicBezTo>
                  <a:cubicBezTo>
                    <a:pt x="349" y="24"/>
                    <a:pt x="351" y="31"/>
                    <a:pt x="351" y="40"/>
                  </a:cubicBezTo>
                  <a:cubicBezTo>
                    <a:pt x="351" y="48"/>
                    <a:pt x="351" y="56"/>
                    <a:pt x="348" y="62"/>
                  </a:cubicBezTo>
                  <a:cubicBezTo>
                    <a:pt x="344" y="76"/>
                    <a:pt x="331" y="83"/>
                    <a:pt x="315" y="86"/>
                  </a:cubicBezTo>
                  <a:cubicBezTo>
                    <a:pt x="299" y="88"/>
                    <a:pt x="282" y="87"/>
                    <a:pt x="265" y="85"/>
                  </a:cubicBezTo>
                  <a:cubicBezTo>
                    <a:pt x="247" y="83"/>
                    <a:pt x="231" y="79"/>
                    <a:pt x="212" y="74"/>
                  </a:cubicBezTo>
                  <a:cubicBezTo>
                    <a:pt x="193" y="70"/>
                    <a:pt x="174" y="67"/>
                    <a:pt x="152" y="70"/>
                  </a:cubicBezTo>
                  <a:cubicBezTo>
                    <a:pt x="142" y="71"/>
                    <a:pt x="131" y="74"/>
                    <a:pt x="120" y="80"/>
                  </a:cubicBezTo>
                  <a:cubicBezTo>
                    <a:pt x="109" y="86"/>
                    <a:pt x="100" y="96"/>
                    <a:pt x="95" y="107"/>
                  </a:cubicBezTo>
                  <a:cubicBezTo>
                    <a:pt x="84" y="131"/>
                    <a:pt x="87" y="153"/>
                    <a:pt x="90" y="173"/>
                  </a:cubicBezTo>
                  <a:cubicBezTo>
                    <a:pt x="91" y="179"/>
                    <a:pt x="93" y="184"/>
                    <a:pt x="95" y="190"/>
                  </a:cubicBezTo>
                  <a:lnTo>
                    <a:pt x="30" y="190"/>
                  </a:lnTo>
                  <a:cubicBezTo>
                    <a:pt x="14" y="190"/>
                    <a:pt x="0" y="204"/>
                    <a:pt x="0" y="220"/>
                  </a:cubicBezTo>
                  <a:cubicBezTo>
                    <a:pt x="0" y="591"/>
                    <a:pt x="54" y="806"/>
                    <a:pt x="328" y="806"/>
                  </a:cubicBezTo>
                  <a:cubicBezTo>
                    <a:pt x="602" y="806"/>
                    <a:pt x="656" y="591"/>
                    <a:pt x="656" y="220"/>
                  </a:cubicBezTo>
                  <a:cubicBezTo>
                    <a:pt x="656" y="204"/>
                    <a:pt x="642" y="190"/>
                    <a:pt x="626" y="190"/>
                  </a:cubicBezTo>
                  <a:lnTo>
                    <a:pt x="527" y="190"/>
                  </a:lnTo>
                  <a:cubicBezTo>
                    <a:pt x="525" y="190"/>
                    <a:pt x="524" y="191"/>
                    <a:pt x="522" y="191"/>
                  </a:cubicBezTo>
                  <a:cubicBezTo>
                    <a:pt x="513" y="183"/>
                    <a:pt x="504" y="174"/>
                    <a:pt x="496" y="165"/>
                  </a:cubicBezTo>
                  <a:cubicBezTo>
                    <a:pt x="479" y="148"/>
                    <a:pt x="464" y="129"/>
                    <a:pt x="457" y="110"/>
                  </a:cubicBezTo>
                  <a:cubicBezTo>
                    <a:pt x="449" y="90"/>
                    <a:pt x="452" y="76"/>
                    <a:pt x="469" y="64"/>
                  </a:cubicBezTo>
                  <a:cubicBezTo>
                    <a:pt x="485" y="52"/>
                    <a:pt x="506" y="50"/>
                    <a:pt x="529" y="55"/>
                  </a:cubicBezTo>
                  <a:cubicBezTo>
                    <a:pt x="576" y="64"/>
                    <a:pt x="622" y="89"/>
                    <a:pt x="675" y="97"/>
                  </a:cubicBezTo>
                  <a:cubicBezTo>
                    <a:pt x="701" y="101"/>
                    <a:pt x="733" y="98"/>
                    <a:pt x="756" y="80"/>
                  </a:cubicBezTo>
                  <a:cubicBezTo>
                    <a:pt x="780" y="64"/>
                    <a:pt x="794" y="40"/>
                    <a:pt x="804" y="16"/>
                  </a:cubicBezTo>
                  <a:cubicBezTo>
                    <a:pt x="806" y="11"/>
                    <a:pt x="804" y="5"/>
                    <a:pt x="799" y="3"/>
                  </a:cubicBezTo>
                  <a:close/>
                  <a:moveTo>
                    <a:pt x="537" y="268"/>
                  </a:moveTo>
                  <a:cubicBezTo>
                    <a:pt x="538" y="269"/>
                    <a:pt x="539" y="269"/>
                    <a:pt x="540" y="269"/>
                  </a:cubicBezTo>
                  <a:cubicBezTo>
                    <a:pt x="544" y="269"/>
                    <a:pt x="548" y="266"/>
                    <a:pt x="550" y="262"/>
                  </a:cubicBezTo>
                  <a:cubicBezTo>
                    <a:pt x="551" y="258"/>
                    <a:pt x="552" y="254"/>
                    <a:pt x="553" y="250"/>
                  </a:cubicBezTo>
                  <a:lnTo>
                    <a:pt x="557" y="250"/>
                  </a:lnTo>
                  <a:cubicBezTo>
                    <a:pt x="562" y="250"/>
                    <a:pt x="566" y="245"/>
                    <a:pt x="566" y="240"/>
                  </a:cubicBezTo>
                  <a:cubicBezTo>
                    <a:pt x="566" y="234"/>
                    <a:pt x="562" y="230"/>
                    <a:pt x="557" y="230"/>
                  </a:cubicBezTo>
                  <a:lnTo>
                    <a:pt x="545" y="230"/>
                  </a:lnTo>
                  <a:cubicBezTo>
                    <a:pt x="540" y="230"/>
                    <a:pt x="536" y="234"/>
                    <a:pt x="535" y="238"/>
                  </a:cubicBezTo>
                  <a:cubicBezTo>
                    <a:pt x="534" y="244"/>
                    <a:pt x="533" y="250"/>
                    <a:pt x="531" y="256"/>
                  </a:cubicBezTo>
                  <a:cubicBezTo>
                    <a:pt x="529" y="261"/>
                    <a:pt x="532" y="267"/>
                    <a:pt x="537" y="268"/>
                  </a:cubicBezTo>
                  <a:close/>
                  <a:moveTo>
                    <a:pt x="458" y="338"/>
                  </a:moveTo>
                  <a:cubicBezTo>
                    <a:pt x="447" y="344"/>
                    <a:pt x="435" y="349"/>
                    <a:pt x="423" y="353"/>
                  </a:cubicBezTo>
                  <a:cubicBezTo>
                    <a:pt x="418" y="355"/>
                    <a:pt x="415" y="361"/>
                    <a:pt x="417" y="366"/>
                  </a:cubicBezTo>
                  <a:cubicBezTo>
                    <a:pt x="418" y="370"/>
                    <a:pt x="422" y="372"/>
                    <a:pt x="426" y="372"/>
                  </a:cubicBezTo>
                  <a:cubicBezTo>
                    <a:pt x="427" y="372"/>
                    <a:pt x="428" y="372"/>
                    <a:pt x="429" y="372"/>
                  </a:cubicBezTo>
                  <a:cubicBezTo>
                    <a:pt x="443" y="367"/>
                    <a:pt x="455" y="361"/>
                    <a:pt x="467" y="355"/>
                  </a:cubicBezTo>
                  <a:cubicBezTo>
                    <a:pt x="472" y="352"/>
                    <a:pt x="474" y="346"/>
                    <a:pt x="471" y="341"/>
                  </a:cubicBezTo>
                  <a:cubicBezTo>
                    <a:pt x="468" y="337"/>
                    <a:pt x="462" y="335"/>
                    <a:pt x="458" y="338"/>
                  </a:cubicBezTo>
                  <a:close/>
                  <a:moveTo>
                    <a:pt x="189" y="355"/>
                  </a:moveTo>
                  <a:cubicBezTo>
                    <a:pt x="201" y="362"/>
                    <a:pt x="214" y="367"/>
                    <a:pt x="227" y="372"/>
                  </a:cubicBezTo>
                  <a:cubicBezTo>
                    <a:pt x="228" y="372"/>
                    <a:pt x="229" y="373"/>
                    <a:pt x="230" y="373"/>
                  </a:cubicBezTo>
                  <a:cubicBezTo>
                    <a:pt x="235" y="373"/>
                    <a:pt x="238" y="370"/>
                    <a:pt x="240" y="366"/>
                  </a:cubicBezTo>
                  <a:cubicBezTo>
                    <a:pt x="242" y="361"/>
                    <a:pt x="239" y="355"/>
                    <a:pt x="234" y="353"/>
                  </a:cubicBezTo>
                  <a:cubicBezTo>
                    <a:pt x="222" y="349"/>
                    <a:pt x="210" y="344"/>
                    <a:pt x="199" y="338"/>
                  </a:cubicBezTo>
                  <a:cubicBezTo>
                    <a:pt x="194" y="335"/>
                    <a:pt x="188" y="337"/>
                    <a:pt x="185" y="342"/>
                  </a:cubicBezTo>
                  <a:cubicBezTo>
                    <a:pt x="183" y="346"/>
                    <a:pt x="185" y="352"/>
                    <a:pt x="189" y="355"/>
                  </a:cubicBezTo>
                  <a:close/>
                  <a:moveTo>
                    <a:pt x="155" y="332"/>
                  </a:moveTo>
                  <a:cubicBezTo>
                    <a:pt x="157" y="333"/>
                    <a:pt x="159" y="334"/>
                    <a:pt x="161" y="334"/>
                  </a:cubicBezTo>
                  <a:cubicBezTo>
                    <a:pt x="164" y="334"/>
                    <a:pt x="167" y="333"/>
                    <a:pt x="169" y="330"/>
                  </a:cubicBezTo>
                  <a:cubicBezTo>
                    <a:pt x="173" y="326"/>
                    <a:pt x="172" y="320"/>
                    <a:pt x="168" y="316"/>
                  </a:cubicBezTo>
                  <a:cubicBezTo>
                    <a:pt x="158" y="308"/>
                    <a:pt x="149" y="299"/>
                    <a:pt x="142" y="289"/>
                  </a:cubicBezTo>
                  <a:cubicBezTo>
                    <a:pt x="139" y="285"/>
                    <a:pt x="133" y="284"/>
                    <a:pt x="129" y="287"/>
                  </a:cubicBezTo>
                  <a:cubicBezTo>
                    <a:pt x="124" y="290"/>
                    <a:pt x="123" y="296"/>
                    <a:pt x="126" y="301"/>
                  </a:cubicBezTo>
                  <a:cubicBezTo>
                    <a:pt x="134" y="312"/>
                    <a:pt x="144" y="322"/>
                    <a:pt x="155" y="332"/>
                  </a:cubicBezTo>
                  <a:close/>
                  <a:moveTo>
                    <a:pt x="348" y="388"/>
                  </a:moveTo>
                  <a:cubicBezTo>
                    <a:pt x="348" y="388"/>
                    <a:pt x="349" y="388"/>
                    <a:pt x="349" y="388"/>
                  </a:cubicBezTo>
                  <a:cubicBezTo>
                    <a:pt x="363" y="387"/>
                    <a:pt x="376" y="386"/>
                    <a:pt x="390" y="383"/>
                  </a:cubicBezTo>
                  <a:cubicBezTo>
                    <a:pt x="395" y="382"/>
                    <a:pt x="399" y="377"/>
                    <a:pt x="397" y="371"/>
                  </a:cubicBezTo>
                  <a:cubicBezTo>
                    <a:pt x="396" y="366"/>
                    <a:pt x="391" y="362"/>
                    <a:pt x="386" y="363"/>
                  </a:cubicBezTo>
                  <a:cubicBezTo>
                    <a:pt x="373" y="366"/>
                    <a:pt x="360" y="368"/>
                    <a:pt x="348" y="368"/>
                  </a:cubicBezTo>
                  <a:cubicBezTo>
                    <a:pt x="342" y="369"/>
                    <a:pt x="338" y="373"/>
                    <a:pt x="338" y="379"/>
                  </a:cubicBezTo>
                  <a:cubicBezTo>
                    <a:pt x="339" y="384"/>
                    <a:pt x="343" y="388"/>
                    <a:pt x="348" y="388"/>
                  </a:cubicBezTo>
                  <a:close/>
                  <a:moveTo>
                    <a:pt x="267" y="383"/>
                  </a:moveTo>
                  <a:cubicBezTo>
                    <a:pt x="280" y="386"/>
                    <a:pt x="294" y="387"/>
                    <a:pt x="308" y="388"/>
                  </a:cubicBezTo>
                  <a:lnTo>
                    <a:pt x="308" y="388"/>
                  </a:lnTo>
                  <a:cubicBezTo>
                    <a:pt x="314" y="388"/>
                    <a:pt x="318" y="384"/>
                    <a:pt x="318" y="379"/>
                  </a:cubicBezTo>
                  <a:cubicBezTo>
                    <a:pt x="319" y="373"/>
                    <a:pt x="315" y="369"/>
                    <a:pt x="309" y="368"/>
                  </a:cubicBezTo>
                  <a:cubicBezTo>
                    <a:pt x="296" y="368"/>
                    <a:pt x="283" y="366"/>
                    <a:pt x="271" y="364"/>
                  </a:cubicBezTo>
                  <a:cubicBezTo>
                    <a:pt x="266" y="362"/>
                    <a:pt x="260" y="366"/>
                    <a:pt x="259" y="371"/>
                  </a:cubicBezTo>
                  <a:cubicBezTo>
                    <a:pt x="258" y="377"/>
                    <a:pt x="262" y="382"/>
                    <a:pt x="267" y="383"/>
                  </a:cubicBezTo>
                  <a:close/>
                  <a:moveTo>
                    <a:pt x="489" y="316"/>
                  </a:moveTo>
                  <a:cubicBezTo>
                    <a:pt x="484" y="320"/>
                    <a:pt x="484" y="326"/>
                    <a:pt x="488" y="330"/>
                  </a:cubicBezTo>
                  <a:cubicBezTo>
                    <a:pt x="489" y="332"/>
                    <a:pt x="492" y="334"/>
                    <a:pt x="495" y="334"/>
                  </a:cubicBezTo>
                  <a:cubicBezTo>
                    <a:pt x="497" y="334"/>
                    <a:pt x="500" y="333"/>
                    <a:pt x="501" y="331"/>
                  </a:cubicBezTo>
                  <a:cubicBezTo>
                    <a:pt x="513" y="322"/>
                    <a:pt x="522" y="311"/>
                    <a:pt x="530" y="300"/>
                  </a:cubicBezTo>
                  <a:cubicBezTo>
                    <a:pt x="533" y="296"/>
                    <a:pt x="532" y="290"/>
                    <a:pt x="528" y="286"/>
                  </a:cubicBezTo>
                  <a:cubicBezTo>
                    <a:pt x="523" y="283"/>
                    <a:pt x="517" y="284"/>
                    <a:pt x="514" y="289"/>
                  </a:cubicBezTo>
                  <a:cubicBezTo>
                    <a:pt x="507" y="298"/>
                    <a:pt x="498" y="308"/>
                    <a:pt x="489" y="316"/>
                  </a:cubicBezTo>
                  <a:close/>
                  <a:moveTo>
                    <a:pt x="99" y="250"/>
                  </a:moveTo>
                  <a:lnTo>
                    <a:pt x="103" y="250"/>
                  </a:lnTo>
                  <a:cubicBezTo>
                    <a:pt x="104" y="254"/>
                    <a:pt x="105" y="258"/>
                    <a:pt x="106" y="262"/>
                  </a:cubicBezTo>
                  <a:cubicBezTo>
                    <a:pt x="108" y="266"/>
                    <a:pt x="112" y="269"/>
                    <a:pt x="116" y="269"/>
                  </a:cubicBezTo>
                  <a:cubicBezTo>
                    <a:pt x="117" y="269"/>
                    <a:pt x="118" y="269"/>
                    <a:pt x="119" y="269"/>
                  </a:cubicBezTo>
                  <a:cubicBezTo>
                    <a:pt x="124" y="267"/>
                    <a:pt x="127" y="261"/>
                    <a:pt x="125" y="256"/>
                  </a:cubicBezTo>
                  <a:cubicBezTo>
                    <a:pt x="123" y="250"/>
                    <a:pt x="122" y="244"/>
                    <a:pt x="121" y="238"/>
                  </a:cubicBezTo>
                  <a:cubicBezTo>
                    <a:pt x="120" y="234"/>
                    <a:pt x="116" y="230"/>
                    <a:pt x="111" y="230"/>
                  </a:cubicBezTo>
                  <a:lnTo>
                    <a:pt x="99" y="230"/>
                  </a:lnTo>
                  <a:cubicBezTo>
                    <a:pt x="94" y="230"/>
                    <a:pt x="90" y="234"/>
                    <a:pt x="90" y="240"/>
                  </a:cubicBezTo>
                  <a:cubicBezTo>
                    <a:pt x="90" y="245"/>
                    <a:pt x="94" y="250"/>
                    <a:pt x="99" y="250"/>
                  </a:cubicBezTo>
                  <a:close/>
                  <a:moveTo>
                    <a:pt x="50" y="270"/>
                  </a:moveTo>
                  <a:lnTo>
                    <a:pt x="50" y="270"/>
                  </a:lnTo>
                  <a:cubicBezTo>
                    <a:pt x="56" y="270"/>
                    <a:pt x="60" y="265"/>
                    <a:pt x="60" y="260"/>
                  </a:cubicBezTo>
                  <a:lnTo>
                    <a:pt x="60" y="250"/>
                  </a:lnTo>
                  <a:lnTo>
                    <a:pt x="70" y="250"/>
                  </a:lnTo>
                  <a:cubicBezTo>
                    <a:pt x="75" y="250"/>
                    <a:pt x="80" y="245"/>
                    <a:pt x="80" y="240"/>
                  </a:cubicBezTo>
                  <a:cubicBezTo>
                    <a:pt x="80" y="234"/>
                    <a:pt x="75" y="230"/>
                    <a:pt x="70" y="230"/>
                  </a:cubicBezTo>
                  <a:lnTo>
                    <a:pt x="50" y="230"/>
                  </a:lnTo>
                  <a:cubicBezTo>
                    <a:pt x="47" y="230"/>
                    <a:pt x="45" y="231"/>
                    <a:pt x="43" y="233"/>
                  </a:cubicBezTo>
                  <a:cubicBezTo>
                    <a:pt x="41" y="235"/>
                    <a:pt x="40" y="237"/>
                    <a:pt x="40" y="240"/>
                  </a:cubicBezTo>
                  <a:lnTo>
                    <a:pt x="40" y="260"/>
                  </a:lnTo>
                  <a:cubicBezTo>
                    <a:pt x="40" y="265"/>
                    <a:pt x="45" y="270"/>
                    <a:pt x="50" y="270"/>
                  </a:cubicBezTo>
                  <a:close/>
                  <a:moveTo>
                    <a:pt x="143" y="671"/>
                  </a:moveTo>
                  <a:cubicBezTo>
                    <a:pt x="140" y="666"/>
                    <a:pt x="133" y="665"/>
                    <a:pt x="129" y="669"/>
                  </a:cubicBezTo>
                  <a:cubicBezTo>
                    <a:pt x="125" y="672"/>
                    <a:pt x="124" y="678"/>
                    <a:pt x="127" y="683"/>
                  </a:cubicBezTo>
                  <a:cubicBezTo>
                    <a:pt x="136" y="694"/>
                    <a:pt x="145" y="704"/>
                    <a:pt x="156" y="713"/>
                  </a:cubicBezTo>
                  <a:cubicBezTo>
                    <a:pt x="157" y="714"/>
                    <a:pt x="160" y="715"/>
                    <a:pt x="162" y="715"/>
                  </a:cubicBezTo>
                  <a:cubicBezTo>
                    <a:pt x="165" y="715"/>
                    <a:pt x="168" y="714"/>
                    <a:pt x="170" y="712"/>
                  </a:cubicBezTo>
                  <a:cubicBezTo>
                    <a:pt x="173" y="707"/>
                    <a:pt x="173" y="701"/>
                    <a:pt x="169" y="698"/>
                  </a:cubicBezTo>
                  <a:cubicBezTo>
                    <a:pt x="159" y="690"/>
                    <a:pt x="151" y="681"/>
                    <a:pt x="143" y="671"/>
                  </a:cubicBezTo>
                  <a:close/>
                  <a:moveTo>
                    <a:pt x="107" y="605"/>
                  </a:moveTo>
                  <a:cubicBezTo>
                    <a:pt x="104" y="599"/>
                    <a:pt x="99" y="597"/>
                    <a:pt x="94" y="599"/>
                  </a:cubicBezTo>
                  <a:cubicBezTo>
                    <a:pt x="89" y="601"/>
                    <a:pt x="86" y="607"/>
                    <a:pt x="88" y="612"/>
                  </a:cubicBezTo>
                  <a:cubicBezTo>
                    <a:pt x="93" y="625"/>
                    <a:pt x="99" y="637"/>
                    <a:pt x="105" y="648"/>
                  </a:cubicBezTo>
                  <a:cubicBezTo>
                    <a:pt x="107" y="652"/>
                    <a:pt x="110" y="654"/>
                    <a:pt x="114" y="654"/>
                  </a:cubicBezTo>
                  <a:cubicBezTo>
                    <a:pt x="115" y="654"/>
                    <a:pt x="117" y="653"/>
                    <a:pt x="119" y="652"/>
                  </a:cubicBezTo>
                  <a:cubicBezTo>
                    <a:pt x="123" y="650"/>
                    <a:pt x="125" y="644"/>
                    <a:pt x="123" y="639"/>
                  </a:cubicBezTo>
                  <a:cubicBezTo>
                    <a:pt x="117" y="628"/>
                    <a:pt x="111" y="617"/>
                    <a:pt x="107" y="605"/>
                  </a:cubicBezTo>
                  <a:close/>
                  <a:moveTo>
                    <a:pt x="94" y="568"/>
                  </a:moveTo>
                  <a:cubicBezTo>
                    <a:pt x="91" y="557"/>
                    <a:pt x="87" y="544"/>
                    <a:pt x="85" y="531"/>
                  </a:cubicBezTo>
                  <a:cubicBezTo>
                    <a:pt x="83" y="526"/>
                    <a:pt x="78" y="522"/>
                    <a:pt x="73" y="523"/>
                  </a:cubicBezTo>
                  <a:cubicBezTo>
                    <a:pt x="67" y="525"/>
                    <a:pt x="64" y="530"/>
                    <a:pt x="65" y="535"/>
                  </a:cubicBezTo>
                  <a:cubicBezTo>
                    <a:pt x="68" y="549"/>
                    <a:pt x="71" y="562"/>
                    <a:pt x="75" y="574"/>
                  </a:cubicBezTo>
                  <a:cubicBezTo>
                    <a:pt x="76" y="578"/>
                    <a:pt x="80" y="581"/>
                    <a:pt x="85" y="581"/>
                  </a:cubicBezTo>
                  <a:cubicBezTo>
                    <a:pt x="85" y="581"/>
                    <a:pt x="86" y="581"/>
                    <a:pt x="87" y="581"/>
                  </a:cubicBezTo>
                  <a:cubicBezTo>
                    <a:pt x="93" y="579"/>
                    <a:pt x="96" y="574"/>
                    <a:pt x="94" y="568"/>
                  </a:cubicBezTo>
                  <a:close/>
                  <a:moveTo>
                    <a:pt x="59" y="427"/>
                  </a:moveTo>
                  <a:cubicBezTo>
                    <a:pt x="64" y="426"/>
                    <a:pt x="68" y="421"/>
                    <a:pt x="67" y="416"/>
                  </a:cubicBezTo>
                  <a:cubicBezTo>
                    <a:pt x="66" y="403"/>
                    <a:pt x="65" y="390"/>
                    <a:pt x="64" y="377"/>
                  </a:cubicBezTo>
                  <a:cubicBezTo>
                    <a:pt x="64" y="371"/>
                    <a:pt x="59" y="367"/>
                    <a:pt x="54" y="368"/>
                  </a:cubicBezTo>
                  <a:cubicBezTo>
                    <a:pt x="48" y="368"/>
                    <a:pt x="44" y="373"/>
                    <a:pt x="45" y="378"/>
                  </a:cubicBezTo>
                  <a:cubicBezTo>
                    <a:pt x="45" y="392"/>
                    <a:pt x="47" y="405"/>
                    <a:pt x="48" y="418"/>
                  </a:cubicBezTo>
                  <a:cubicBezTo>
                    <a:pt x="48" y="423"/>
                    <a:pt x="52" y="427"/>
                    <a:pt x="58" y="427"/>
                  </a:cubicBezTo>
                  <a:cubicBezTo>
                    <a:pt x="58" y="427"/>
                    <a:pt x="58" y="427"/>
                    <a:pt x="59" y="427"/>
                  </a:cubicBezTo>
                  <a:close/>
                  <a:moveTo>
                    <a:pt x="52" y="348"/>
                  </a:moveTo>
                  <a:lnTo>
                    <a:pt x="53" y="348"/>
                  </a:lnTo>
                  <a:cubicBezTo>
                    <a:pt x="58" y="348"/>
                    <a:pt x="63" y="343"/>
                    <a:pt x="62" y="338"/>
                  </a:cubicBezTo>
                  <a:cubicBezTo>
                    <a:pt x="62" y="325"/>
                    <a:pt x="61" y="312"/>
                    <a:pt x="61" y="299"/>
                  </a:cubicBezTo>
                  <a:cubicBezTo>
                    <a:pt x="61" y="293"/>
                    <a:pt x="56" y="289"/>
                    <a:pt x="51" y="289"/>
                  </a:cubicBezTo>
                  <a:lnTo>
                    <a:pt x="51" y="289"/>
                  </a:lnTo>
                  <a:cubicBezTo>
                    <a:pt x="45" y="289"/>
                    <a:pt x="41" y="294"/>
                    <a:pt x="41" y="299"/>
                  </a:cubicBezTo>
                  <a:cubicBezTo>
                    <a:pt x="41" y="313"/>
                    <a:pt x="42" y="326"/>
                    <a:pt x="42" y="339"/>
                  </a:cubicBezTo>
                  <a:cubicBezTo>
                    <a:pt x="43" y="344"/>
                    <a:pt x="47" y="348"/>
                    <a:pt x="52" y="348"/>
                  </a:cubicBezTo>
                  <a:close/>
                  <a:moveTo>
                    <a:pt x="69" y="504"/>
                  </a:moveTo>
                  <a:cubicBezTo>
                    <a:pt x="74" y="503"/>
                    <a:pt x="78" y="498"/>
                    <a:pt x="77" y="493"/>
                  </a:cubicBezTo>
                  <a:cubicBezTo>
                    <a:pt x="75" y="481"/>
                    <a:pt x="73" y="468"/>
                    <a:pt x="72" y="455"/>
                  </a:cubicBezTo>
                  <a:cubicBezTo>
                    <a:pt x="71" y="449"/>
                    <a:pt x="66" y="445"/>
                    <a:pt x="61" y="446"/>
                  </a:cubicBezTo>
                  <a:cubicBezTo>
                    <a:pt x="55" y="447"/>
                    <a:pt x="51" y="452"/>
                    <a:pt x="52" y="457"/>
                  </a:cubicBezTo>
                  <a:cubicBezTo>
                    <a:pt x="54" y="471"/>
                    <a:pt x="55" y="484"/>
                    <a:pt x="58" y="496"/>
                  </a:cubicBezTo>
                  <a:cubicBezTo>
                    <a:pt x="58" y="501"/>
                    <a:pt x="63" y="504"/>
                    <a:pt x="67" y="504"/>
                  </a:cubicBezTo>
                  <a:cubicBezTo>
                    <a:pt x="68" y="504"/>
                    <a:pt x="68" y="504"/>
                    <a:pt x="69" y="504"/>
                  </a:cubicBezTo>
                  <a:close/>
                  <a:moveTo>
                    <a:pt x="512" y="672"/>
                  </a:moveTo>
                  <a:cubicBezTo>
                    <a:pt x="504" y="682"/>
                    <a:pt x="495" y="691"/>
                    <a:pt x="486" y="699"/>
                  </a:cubicBezTo>
                  <a:cubicBezTo>
                    <a:pt x="482" y="702"/>
                    <a:pt x="481" y="708"/>
                    <a:pt x="485" y="713"/>
                  </a:cubicBezTo>
                  <a:cubicBezTo>
                    <a:pt x="487" y="715"/>
                    <a:pt x="490" y="716"/>
                    <a:pt x="493" y="716"/>
                  </a:cubicBezTo>
                  <a:cubicBezTo>
                    <a:pt x="495" y="716"/>
                    <a:pt x="497" y="715"/>
                    <a:pt x="499" y="714"/>
                  </a:cubicBezTo>
                  <a:cubicBezTo>
                    <a:pt x="509" y="705"/>
                    <a:pt x="519" y="695"/>
                    <a:pt x="527" y="684"/>
                  </a:cubicBezTo>
                  <a:cubicBezTo>
                    <a:pt x="531" y="680"/>
                    <a:pt x="530" y="674"/>
                    <a:pt x="526" y="670"/>
                  </a:cubicBezTo>
                  <a:cubicBezTo>
                    <a:pt x="522" y="667"/>
                    <a:pt x="515" y="668"/>
                    <a:pt x="512" y="672"/>
                  </a:cubicBezTo>
                  <a:close/>
                  <a:moveTo>
                    <a:pt x="595" y="448"/>
                  </a:moveTo>
                  <a:cubicBezTo>
                    <a:pt x="590" y="447"/>
                    <a:pt x="585" y="451"/>
                    <a:pt x="584" y="456"/>
                  </a:cubicBezTo>
                  <a:cubicBezTo>
                    <a:pt x="583" y="470"/>
                    <a:pt x="581" y="482"/>
                    <a:pt x="579" y="495"/>
                  </a:cubicBezTo>
                  <a:cubicBezTo>
                    <a:pt x="578" y="500"/>
                    <a:pt x="581" y="505"/>
                    <a:pt x="587" y="506"/>
                  </a:cubicBezTo>
                  <a:cubicBezTo>
                    <a:pt x="587" y="506"/>
                    <a:pt x="588" y="506"/>
                    <a:pt x="588" y="506"/>
                  </a:cubicBezTo>
                  <a:cubicBezTo>
                    <a:pt x="593" y="506"/>
                    <a:pt x="597" y="503"/>
                    <a:pt x="598" y="498"/>
                  </a:cubicBezTo>
                  <a:cubicBezTo>
                    <a:pt x="600" y="485"/>
                    <a:pt x="602" y="472"/>
                    <a:pt x="604" y="459"/>
                  </a:cubicBezTo>
                  <a:cubicBezTo>
                    <a:pt x="605" y="453"/>
                    <a:pt x="601" y="448"/>
                    <a:pt x="595" y="448"/>
                  </a:cubicBezTo>
                  <a:close/>
                  <a:moveTo>
                    <a:pt x="602" y="370"/>
                  </a:moveTo>
                  <a:cubicBezTo>
                    <a:pt x="597" y="369"/>
                    <a:pt x="592" y="373"/>
                    <a:pt x="592" y="379"/>
                  </a:cubicBezTo>
                  <a:cubicBezTo>
                    <a:pt x="591" y="392"/>
                    <a:pt x="590" y="405"/>
                    <a:pt x="588" y="418"/>
                  </a:cubicBezTo>
                  <a:cubicBezTo>
                    <a:pt x="588" y="423"/>
                    <a:pt x="592" y="428"/>
                    <a:pt x="597" y="428"/>
                  </a:cubicBezTo>
                  <a:cubicBezTo>
                    <a:pt x="598" y="428"/>
                    <a:pt x="598" y="428"/>
                    <a:pt x="598" y="428"/>
                  </a:cubicBezTo>
                  <a:cubicBezTo>
                    <a:pt x="603" y="428"/>
                    <a:pt x="608" y="425"/>
                    <a:pt x="608" y="419"/>
                  </a:cubicBezTo>
                  <a:cubicBezTo>
                    <a:pt x="609" y="407"/>
                    <a:pt x="610" y="394"/>
                    <a:pt x="611" y="380"/>
                  </a:cubicBezTo>
                  <a:cubicBezTo>
                    <a:pt x="612" y="375"/>
                    <a:pt x="608" y="370"/>
                    <a:pt x="602" y="370"/>
                  </a:cubicBezTo>
                  <a:close/>
                  <a:moveTo>
                    <a:pt x="605" y="291"/>
                  </a:moveTo>
                  <a:cubicBezTo>
                    <a:pt x="600" y="291"/>
                    <a:pt x="595" y="295"/>
                    <a:pt x="595" y="301"/>
                  </a:cubicBezTo>
                  <a:cubicBezTo>
                    <a:pt x="595" y="314"/>
                    <a:pt x="594" y="327"/>
                    <a:pt x="594" y="340"/>
                  </a:cubicBezTo>
                  <a:cubicBezTo>
                    <a:pt x="594" y="345"/>
                    <a:pt x="598" y="350"/>
                    <a:pt x="603" y="350"/>
                  </a:cubicBezTo>
                  <a:cubicBezTo>
                    <a:pt x="603" y="350"/>
                    <a:pt x="604" y="350"/>
                    <a:pt x="604" y="350"/>
                  </a:cubicBezTo>
                  <a:cubicBezTo>
                    <a:pt x="609" y="350"/>
                    <a:pt x="613" y="346"/>
                    <a:pt x="614" y="341"/>
                  </a:cubicBezTo>
                  <a:cubicBezTo>
                    <a:pt x="614" y="328"/>
                    <a:pt x="615" y="315"/>
                    <a:pt x="615" y="301"/>
                  </a:cubicBezTo>
                  <a:cubicBezTo>
                    <a:pt x="615" y="296"/>
                    <a:pt x="611" y="291"/>
                    <a:pt x="605" y="291"/>
                  </a:cubicBezTo>
                  <a:close/>
                  <a:moveTo>
                    <a:pt x="562" y="601"/>
                  </a:moveTo>
                  <a:cubicBezTo>
                    <a:pt x="557" y="599"/>
                    <a:pt x="551" y="601"/>
                    <a:pt x="549" y="606"/>
                  </a:cubicBezTo>
                  <a:cubicBezTo>
                    <a:pt x="544" y="618"/>
                    <a:pt x="539" y="630"/>
                    <a:pt x="533" y="641"/>
                  </a:cubicBezTo>
                  <a:cubicBezTo>
                    <a:pt x="530" y="645"/>
                    <a:pt x="532" y="651"/>
                    <a:pt x="537" y="654"/>
                  </a:cubicBezTo>
                  <a:cubicBezTo>
                    <a:pt x="538" y="655"/>
                    <a:pt x="540" y="655"/>
                    <a:pt x="541" y="655"/>
                  </a:cubicBezTo>
                  <a:cubicBezTo>
                    <a:pt x="545" y="655"/>
                    <a:pt x="548" y="653"/>
                    <a:pt x="550" y="650"/>
                  </a:cubicBezTo>
                  <a:cubicBezTo>
                    <a:pt x="556" y="639"/>
                    <a:pt x="562" y="627"/>
                    <a:pt x="567" y="614"/>
                  </a:cubicBezTo>
                  <a:cubicBezTo>
                    <a:pt x="569" y="609"/>
                    <a:pt x="567" y="603"/>
                    <a:pt x="562" y="601"/>
                  </a:cubicBezTo>
                  <a:close/>
                  <a:moveTo>
                    <a:pt x="568" y="582"/>
                  </a:moveTo>
                  <a:cubicBezTo>
                    <a:pt x="569" y="583"/>
                    <a:pt x="570" y="583"/>
                    <a:pt x="571" y="583"/>
                  </a:cubicBezTo>
                  <a:cubicBezTo>
                    <a:pt x="575" y="583"/>
                    <a:pt x="579" y="580"/>
                    <a:pt x="580" y="576"/>
                  </a:cubicBezTo>
                  <a:cubicBezTo>
                    <a:pt x="584" y="564"/>
                    <a:pt x="587" y="551"/>
                    <a:pt x="590" y="537"/>
                  </a:cubicBezTo>
                  <a:cubicBezTo>
                    <a:pt x="592" y="532"/>
                    <a:pt x="588" y="526"/>
                    <a:pt x="583" y="525"/>
                  </a:cubicBezTo>
                  <a:cubicBezTo>
                    <a:pt x="578" y="524"/>
                    <a:pt x="572" y="527"/>
                    <a:pt x="571" y="533"/>
                  </a:cubicBezTo>
                  <a:cubicBezTo>
                    <a:pt x="568" y="546"/>
                    <a:pt x="565" y="558"/>
                    <a:pt x="561" y="570"/>
                  </a:cubicBezTo>
                  <a:cubicBezTo>
                    <a:pt x="560" y="575"/>
                    <a:pt x="563" y="581"/>
                    <a:pt x="568" y="582"/>
                  </a:cubicBezTo>
                  <a:close/>
                  <a:moveTo>
                    <a:pt x="308" y="746"/>
                  </a:moveTo>
                  <a:cubicBezTo>
                    <a:pt x="295" y="745"/>
                    <a:pt x="282" y="744"/>
                    <a:pt x="270" y="742"/>
                  </a:cubicBezTo>
                  <a:cubicBezTo>
                    <a:pt x="265" y="741"/>
                    <a:pt x="259" y="745"/>
                    <a:pt x="259" y="750"/>
                  </a:cubicBezTo>
                  <a:cubicBezTo>
                    <a:pt x="258" y="756"/>
                    <a:pt x="261" y="761"/>
                    <a:pt x="267" y="762"/>
                  </a:cubicBezTo>
                  <a:cubicBezTo>
                    <a:pt x="279" y="764"/>
                    <a:pt x="293" y="765"/>
                    <a:pt x="307" y="766"/>
                  </a:cubicBezTo>
                  <a:lnTo>
                    <a:pt x="307" y="766"/>
                  </a:lnTo>
                  <a:cubicBezTo>
                    <a:pt x="313" y="766"/>
                    <a:pt x="317" y="761"/>
                    <a:pt x="317" y="756"/>
                  </a:cubicBezTo>
                  <a:cubicBezTo>
                    <a:pt x="318" y="751"/>
                    <a:pt x="313" y="746"/>
                    <a:pt x="308" y="746"/>
                  </a:cubicBezTo>
                  <a:close/>
                  <a:moveTo>
                    <a:pt x="233" y="733"/>
                  </a:moveTo>
                  <a:cubicBezTo>
                    <a:pt x="221" y="729"/>
                    <a:pt x="210" y="724"/>
                    <a:pt x="199" y="719"/>
                  </a:cubicBezTo>
                  <a:cubicBezTo>
                    <a:pt x="194" y="716"/>
                    <a:pt x="188" y="718"/>
                    <a:pt x="186" y="723"/>
                  </a:cubicBezTo>
                  <a:cubicBezTo>
                    <a:pt x="183" y="727"/>
                    <a:pt x="185" y="733"/>
                    <a:pt x="189" y="736"/>
                  </a:cubicBezTo>
                  <a:cubicBezTo>
                    <a:pt x="201" y="742"/>
                    <a:pt x="214" y="748"/>
                    <a:pt x="227" y="752"/>
                  </a:cubicBezTo>
                  <a:cubicBezTo>
                    <a:pt x="228" y="753"/>
                    <a:pt x="229" y="753"/>
                    <a:pt x="230" y="753"/>
                  </a:cubicBezTo>
                  <a:cubicBezTo>
                    <a:pt x="234" y="753"/>
                    <a:pt x="238" y="750"/>
                    <a:pt x="240" y="746"/>
                  </a:cubicBezTo>
                  <a:cubicBezTo>
                    <a:pt x="241" y="741"/>
                    <a:pt x="239" y="735"/>
                    <a:pt x="233" y="733"/>
                  </a:cubicBezTo>
                  <a:close/>
                  <a:moveTo>
                    <a:pt x="455" y="719"/>
                  </a:moveTo>
                  <a:cubicBezTo>
                    <a:pt x="445" y="725"/>
                    <a:pt x="433" y="730"/>
                    <a:pt x="421" y="734"/>
                  </a:cubicBezTo>
                  <a:cubicBezTo>
                    <a:pt x="416" y="735"/>
                    <a:pt x="413" y="741"/>
                    <a:pt x="415" y="746"/>
                  </a:cubicBezTo>
                  <a:cubicBezTo>
                    <a:pt x="416" y="750"/>
                    <a:pt x="420" y="753"/>
                    <a:pt x="424" y="753"/>
                  </a:cubicBezTo>
                  <a:cubicBezTo>
                    <a:pt x="425" y="753"/>
                    <a:pt x="426" y="753"/>
                    <a:pt x="427" y="753"/>
                  </a:cubicBezTo>
                  <a:cubicBezTo>
                    <a:pt x="440" y="749"/>
                    <a:pt x="453" y="743"/>
                    <a:pt x="465" y="737"/>
                  </a:cubicBezTo>
                  <a:cubicBezTo>
                    <a:pt x="470" y="734"/>
                    <a:pt x="472" y="728"/>
                    <a:pt x="469" y="724"/>
                  </a:cubicBezTo>
                  <a:cubicBezTo>
                    <a:pt x="466" y="719"/>
                    <a:pt x="460" y="717"/>
                    <a:pt x="455" y="719"/>
                  </a:cubicBezTo>
                  <a:close/>
                  <a:moveTo>
                    <a:pt x="384" y="742"/>
                  </a:moveTo>
                  <a:cubicBezTo>
                    <a:pt x="372" y="744"/>
                    <a:pt x="360" y="745"/>
                    <a:pt x="346" y="746"/>
                  </a:cubicBezTo>
                  <a:cubicBezTo>
                    <a:pt x="341" y="746"/>
                    <a:pt x="337" y="751"/>
                    <a:pt x="337" y="756"/>
                  </a:cubicBezTo>
                  <a:cubicBezTo>
                    <a:pt x="337" y="762"/>
                    <a:pt x="341" y="766"/>
                    <a:pt x="347" y="766"/>
                  </a:cubicBezTo>
                  <a:cubicBezTo>
                    <a:pt x="347" y="766"/>
                    <a:pt x="347" y="766"/>
                    <a:pt x="347" y="766"/>
                  </a:cubicBezTo>
                  <a:cubicBezTo>
                    <a:pt x="361" y="765"/>
                    <a:pt x="375" y="764"/>
                    <a:pt x="387" y="762"/>
                  </a:cubicBezTo>
                  <a:cubicBezTo>
                    <a:pt x="393" y="761"/>
                    <a:pt x="396" y="756"/>
                    <a:pt x="396" y="751"/>
                  </a:cubicBezTo>
                  <a:cubicBezTo>
                    <a:pt x="395" y="745"/>
                    <a:pt x="390" y="742"/>
                    <a:pt x="384" y="742"/>
                  </a:cubicBezTo>
                  <a:close/>
                  <a:moveTo>
                    <a:pt x="586" y="250"/>
                  </a:moveTo>
                  <a:lnTo>
                    <a:pt x="596" y="250"/>
                  </a:lnTo>
                  <a:lnTo>
                    <a:pt x="596" y="260"/>
                  </a:lnTo>
                  <a:cubicBezTo>
                    <a:pt x="596" y="265"/>
                    <a:pt x="600" y="270"/>
                    <a:pt x="606" y="270"/>
                  </a:cubicBezTo>
                  <a:lnTo>
                    <a:pt x="606" y="270"/>
                  </a:lnTo>
                  <a:cubicBezTo>
                    <a:pt x="611" y="270"/>
                    <a:pt x="616" y="265"/>
                    <a:pt x="616" y="260"/>
                  </a:cubicBezTo>
                  <a:lnTo>
                    <a:pt x="616" y="240"/>
                  </a:lnTo>
                  <a:cubicBezTo>
                    <a:pt x="616" y="237"/>
                    <a:pt x="615" y="235"/>
                    <a:pt x="613" y="233"/>
                  </a:cubicBezTo>
                  <a:cubicBezTo>
                    <a:pt x="611" y="231"/>
                    <a:pt x="609" y="230"/>
                    <a:pt x="606" y="230"/>
                  </a:cubicBezTo>
                  <a:lnTo>
                    <a:pt x="586" y="230"/>
                  </a:lnTo>
                  <a:cubicBezTo>
                    <a:pt x="581" y="230"/>
                    <a:pt x="576" y="234"/>
                    <a:pt x="576" y="240"/>
                  </a:cubicBezTo>
                  <a:cubicBezTo>
                    <a:pt x="576" y="245"/>
                    <a:pt x="581" y="250"/>
                    <a:pt x="586" y="250"/>
                  </a:cubicBezTo>
                  <a:close/>
                  <a:moveTo>
                    <a:pt x="362" y="634"/>
                  </a:moveTo>
                  <a:lnTo>
                    <a:pt x="361" y="634"/>
                  </a:lnTo>
                  <a:cubicBezTo>
                    <a:pt x="355" y="636"/>
                    <a:pt x="349" y="638"/>
                    <a:pt x="344" y="639"/>
                  </a:cubicBezTo>
                  <a:cubicBezTo>
                    <a:pt x="342" y="639"/>
                    <a:pt x="341" y="640"/>
                    <a:pt x="340" y="640"/>
                  </a:cubicBezTo>
                  <a:lnTo>
                    <a:pt x="335" y="603"/>
                  </a:lnTo>
                  <a:cubicBezTo>
                    <a:pt x="345" y="602"/>
                    <a:pt x="352" y="598"/>
                    <a:pt x="352" y="592"/>
                  </a:cubicBezTo>
                  <a:cubicBezTo>
                    <a:pt x="352" y="586"/>
                    <a:pt x="341" y="580"/>
                    <a:pt x="328" y="580"/>
                  </a:cubicBezTo>
                  <a:cubicBezTo>
                    <a:pt x="315" y="580"/>
                    <a:pt x="304" y="586"/>
                    <a:pt x="304" y="592"/>
                  </a:cubicBezTo>
                  <a:cubicBezTo>
                    <a:pt x="304" y="598"/>
                    <a:pt x="311" y="602"/>
                    <a:pt x="321" y="603"/>
                  </a:cubicBezTo>
                  <a:lnTo>
                    <a:pt x="316" y="640"/>
                  </a:lnTo>
                  <a:cubicBezTo>
                    <a:pt x="315" y="640"/>
                    <a:pt x="314" y="639"/>
                    <a:pt x="312" y="639"/>
                  </a:cubicBezTo>
                  <a:cubicBezTo>
                    <a:pt x="307" y="638"/>
                    <a:pt x="301" y="636"/>
                    <a:pt x="295" y="634"/>
                  </a:cubicBezTo>
                  <a:lnTo>
                    <a:pt x="294" y="634"/>
                  </a:lnTo>
                  <a:cubicBezTo>
                    <a:pt x="293" y="634"/>
                    <a:pt x="292" y="634"/>
                    <a:pt x="291" y="635"/>
                  </a:cubicBezTo>
                  <a:cubicBezTo>
                    <a:pt x="289" y="637"/>
                    <a:pt x="288" y="639"/>
                    <a:pt x="290" y="641"/>
                  </a:cubicBezTo>
                  <a:cubicBezTo>
                    <a:pt x="294" y="647"/>
                    <a:pt x="300" y="651"/>
                    <a:pt x="306" y="655"/>
                  </a:cubicBezTo>
                  <a:cubicBezTo>
                    <a:pt x="313" y="658"/>
                    <a:pt x="319" y="660"/>
                    <a:pt x="328" y="661"/>
                  </a:cubicBezTo>
                  <a:cubicBezTo>
                    <a:pt x="335" y="660"/>
                    <a:pt x="344" y="658"/>
                    <a:pt x="350" y="655"/>
                  </a:cubicBezTo>
                  <a:cubicBezTo>
                    <a:pt x="356" y="651"/>
                    <a:pt x="362" y="647"/>
                    <a:pt x="366" y="641"/>
                  </a:cubicBezTo>
                  <a:cubicBezTo>
                    <a:pt x="367" y="640"/>
                    <a:pt x="367" y="639"/>
                    <a:pt x="367" y="637"/>
                  </a:cubicBezTo>
                  <a:cubicBezTo>
                    <a:pt x="367" y="635"/>
                    <a:pt x="364" y="634"/>
                    <a:pt x="362" y="634"/>
                  </a:cubicBezTo>
                  <a:close/>
                  <a:moveTo>
                    <a:pt x="394" y="464"/>
                  </a:moveTo>
                  <a:cubicBezTo>
                    <a:pt x="394" y="461"/>
                    <a:pt x="396" y="458"/>
                    <a:pt x="399" y="458"/>
                  </a:cubicBezTo>
                  <a:lnTo>
                    <a:pt x="400" y="458"/>
                  </a:lnTo>
                  <a:cubicBezTo>
                    <a:pt x="410" y="458"/>
                    <a:pt x="420" y="463"/>
                    <a:pt x="427" y="470"/>
                  </a:cubicBezTo>
                  <a:cubicBezTo>
                    <a:pt x="430" y="473"/>
                    <a:pt x="433" y="478"/>
                    <a:pt x="435" y="482"/>
                  </a:cubicBezTo>
                  <a:cubicBezTo>
                    <a:pt x="437" y="486"/>
                    <a:pt x="438" y="492"/>
                    <a:pt x="438" y="496"/>
                  </a:cubicBezTo>
                  <a:lnTo>
                    <a:pt x="438" y="496"/>
                  </a:lnTo>
                  <a:cubicBezTo>
                    <a:pt x="438" y="498"/>
                    <a:pt x="437" y="499"/>
                    <a:pt x="435" y="499"/>
                  </a:cubicBezTo>
                  <a:cubicBezTo>
                    <a:pt x="434" y="499"/>
                    <a:pt x="432" y="498"/>
                    <a:pt x="432" y="497"/>
                  </a:cubicBezTo>
                  <a:cubicBezTo>
                    <a:pt x="432" y="492"/>
                    <a:pt x="430" y="489"/>
                    <a:pt x="428" y="485"/>
                  </a:cubicBezTo>
                  <a:cubicBezTo>
                    <a:pt x="426" y="482"/>
                    <a:pt x="424" y="479"/>
                    <a:pt x="421" y="476"/>
                  </a:cubicBezTo>
                  <a:cubicBezTo>
                    <a:pt x="415" y="471"/>
                    <a:pt x="407" y="469"/>
                    <a:pt x="400" y="469"/>
                  </a:cubicBezTo>
                  <a:cubicBezTo>
                    <a:pt x="397" y="469"/>
                    <a:pt x="394" y="467"/>
                    <a:pt x="394" y="464"/>
                  </a:cubicBezTo>
                  <a:close/>
                  <a:moveTo>
                    <a:pt x="328" y="674"/>
                  </a:moveTo>
                  <a:cubicBezTo>
                    <a:pt x="289" y="674"/>
                    <a:pt x="257" y="650"/>
                    <a:pt x="257" y="621"/>
                  </a:cubicBezTo>
                  <a:cubicBezTo>
                    <a:pt x="257" y="592"/>
                    <a:pt x="289" y="568"/>
                    <a:pt x="328" y="568"/>
                  </a:cubicBezTo>
                  <a:cubicBezTo>
                    <a:pt x="368" y="568"/>
                    <a:pt x="400" y="592"/>
                    <a:pt x="400" y="621"/>
                  </a:cubicBezTo>
                  <a:cubicBezTo>
                    <a:pt x="400" y="650"/>
                    <a:pt x="368" y="674"/>
                    <a:pt x="328" y="674"/>
                  </a:cubicBezTo>
                  <a:close/>
                  <a:moveTo>
                    <a:pt x="235" y="476"/>
                  </a:moveTo>
                  <a:cubicBezTo>
                    <a:pt x="230" y="482"/>
                    <a:pt x="227" y="489"/>
                    <a:pt x="226" y="497"/>
                  </a:cubicBezTo>
                  <a:cubicBezTo>
                    <a:pt x="226" y="500"/>
                    <a:pt x="224" y="502"/>
                    <a:pt x="221" y="502"/>
                  </a:cubicBezTo>
                  <a:cubicBezTo>
                    <a:pt x="218" y="502"/>
                    <a:pt x="215" y="500"/>
                    <a:pt x="215" y="497"/>
                  </a:cubicBezTo>
                  <a:cubicBezTo>
                    <a:pt x="215" y="496"/>
                    <a:pt x="215" y="496"/>
                    <a:pt x="215" y="496"/>
                  </a:cubicBezTo>
                  <a:cubicBezTo>
                    <a:pt x="217" y="486"/>
                    <a:pt x="222" y="476"/>
                    <a:pt x="230" y="470"/>
                  </a:cubicBezTo>
                  <a:cubicBezTo>
                    <a:pt x="233" y="467"/>
                    <a:pt x="238" y="464"/>
                    <a:pt x="242" y="463"/>
                  </a:cubicBezTo>
                  <a:cubicBezTo>
                    <a:pt x="247" y="461"/>
                    <a:pt x="252" y="460"/>
                    <a:pt x="256" y="461"/>
                  </a:cubicBezTo>
                  <a:lnTo>
                    <a:pt x="257" y="461"/>
                  </a:lnTo>
                  <a:cubicBezTo>
                    <a:pt x="258" y="461"/>
                    <a:pt x="260" y="462"/>
                    <a:pt x="259" y="464"/>
                  </a:cubicBezTo>
                  <a:cubicBezTo>
                    <a:pt x="259" y="465"/>
                    <a:pt x="258" y="466"/>
                    <a:pt x="257" y="467"/>
                  </a:cubicBezTo>
                  <a:cubicBezTo>
                    <a:pt x="252" y="467"/>
                    <a:pt x="249" y="468"/>
                    <a:pt x="245" y="469"/>
                  </a:cubicBezTo>
                  <a:cubicBezTo>
                    <a:pt x="241" y="471"/>
                    <a:pt x="238" y="473"/>
                    <a:pt x="235" y="476"/>
                  </a:cubicBezTo>
                  <a:close/>
                  <a:moveTo>
                    <a:pt x="292" y="539"/>
                  </a:moveTo>
                  <a:cubicBezTo>
                    <a:pt x="299" y="539"/>
                    <a:pt x="304" y="545"/>
                    <a:pt x="304" y="551"/>
                  </a:cubicBezTo>
                  <a:cubicBezTo>
                    <a:pt x="304" y="558"/>
                    <a:pt x="299" y="563"/>
                    <a:pt x="292" y="563"/>
                  </a:cubicBezTo>
                  <a:cubicBezTo>
                    <a:pt x="286" y="563"/>
                    <a:pt x="280" y="558"/>
                    <a:pt x="280" y="551"/>
                  </a:cubicBezTo>
                  <a:cubicBezTo>
                    <a:pt x="280" y="545"/>
                    <a:pt x="286" y="539"/>
                    <a:pt x="292" y="539"/>
                  </a:cubicBezTo>
                  <a:close/>
                  <a:moveTo>
                    <a:pt x="364" y="539"/>
                  </a:moveTo>
                  <a:cubicBezTo>
                    <a:pt x="370" y="539"/>
                    <a:pt x="376" y="545"/>
                    <a:pt x="376" y="551"/>
                  </a:cubicBezTo>
                  <a:cubicBezTo>
                    <a:pt x="376" y="558"/>
                    <a:pt x="370" y="563"/>
                    <a:pt x="364" y="563"/>
                  </a:cubicBezTo>
                  <a:cubicBezTo>
                    <a:pt x="357" y="563"/>
                    <a:pt x="352" y="558"/>
                    <a:pt x="352" y="551"/>
                  </a:cubicBezTo>
                  <a:cubicBezTo>
                    <a:pt x="352" y="545"/>
                    <a:pt x="357" y="539"/>
                    <a:pt x="364" y="539"/>
                  </a:cubicBezTo>
                  <a:close/>
                  <a:moveTo>
                    <a:pt x="447" y="579"/>
                  </a:moveTo>
                  <a:cubicBezTo>
                    <a:pt x="447" y="561"/>
                    <a:pt x="442" y="544"/>
                    <a:pt x="434" y="530"/>
                  </a:cubicBezTo>
                  <a:cubicBezTo>
                    <a:pt x="442" y="521"/>
                    <a:pt x="447" y="509"/>
                    <a:pt x="447" y="496"/>
                  </a:cubicBezTo>
                  <a:cubicBezTo>
                    <a:pt x="447" y="470"/>
                    <a:pt x="426" y="448"/>
                    <a:pt x="400" y="448"/>
                  </a:cubicBezTo>
                  <a:cubicBezTo>
                    <a:pt x="381" y="448"/>
                    <a:pt x="365" y="459"/>
                    <a:pt x="357" y="474"/>
                  </a:cubicBezTo>
                  <a:cubicBezTo>
                    <a:pt x="348" y="472"/>
                    <a:pt x="338" y="471"/>
                    <a:pt x="328" y="471"/>
                  </a:cubicBezTo>
                  <a:cubicBezTo>
                    <a:pt x="318" y="471"/>
                    <a:pt x="308" y="472"/>
                    <a:pt x="299" y="474"/>
                  </a:cubicBezTo>
                  <a:cubicBezTo>
                    <a:pt x="291" y="459"/>
                    <a:pt x="275" y="448"/>
                    <a:pt x="257" y="448"/>
                  </a:cubicBezTo>
                  <a:cubicBezTo>
                    <a:pt x="230" y="448"/>
                    <a:pt x="209" y="470"/>
                    <a:pt x="209" y="496"/>
                  </a:cubicBezTo>
                  <a:cubicBezTo>
                    <a:pt x="209" y="509"/>
                    <a:pt x="214" y="521"/>
                    <a:pt x="222" y="530"/>
                  </a:cubicBezTo>
                  <a:cubicBezTo>
                    <a:pt x="214" y="544"/>
                    <a:pt x="209" y="561"/>
                    <a:pt x="209" y="579"/>
                  </a:cubicBezTo>
                  <a:cubicBezTo>
                    <a:pt x="209" y="638"/>
                    <a:pt x="262" y="687"/>
                    <a:pt x="328" y="687"/>
                  </a:cubicBezTo>
                  <a:cubicBezTo>
                    <a:pt x="394" y="687"/>
                    <a:pt x="447" y="638"/>
                    <a:pt x="447" y="579"/>
                  </a:cubicBezTo>
                  <a:close/>
                </a:path>
              </a:pathLst>
            </a:custGeom>
            <a:solidFill>
              <a:srgbClr val="FFFFFF">
                <a:alpha val="100000"/>
              </a:srgbClr>
            </a:solidFill>
            <a:ln w="9525">
              <a:noFill/>
            </a:ln>
          </p:spPr>
          <p:txBody>
            <a:bodyPr/>
            <a:p>
              <a:endParaRPr lang="zh-CN" altLang="en-US"/>
            </a:p>
          </p:txBody>
        </p:sp>
      </p:grpSp>
      <p:grpSp>
        <p:nvGrpSpPr>
          <p:cNvPr id="6157" name="组合 119"/>
          <p:cNvGrpSpPr/>
          <p:nvPr/>
        </p:nvGrpSpPr>
        <p:grpSpPr>
          <a:xfrm>
            <a:off x="1992313" y="6092825"/>
            <a:ext cx="450850" cy="457200"/>
            <a:chOff x="0" y="0"/>
            <a:chExt cx="476250" cy="481012"/>
          </a:xfrm>
        </p:grpSpPr>
        <p:sp>
          <p:nvSpPr>
            <p:cNvPr id="6158" name="Oval 52"/>
            <p:cNvSpPr/>
            <p:nvPr/>
          </p:nvSpPr>
          <p:spPr>
            <a:xfrm>
              <a:off x="0" y="0"/>
              <a:ext cx="476250" cy="481012"/>
            </a:xfrm>
            <a:prstGeom prst="ellipse">
              <a:avLst/>
            </a:prstGeom>
            <a:solidFill>
              <a:srgbClr val="42B140"/>
            </a:solidFill>
            <a:ln w="9525">
              <a:noFill/>
            </a:ln>
          </p:spPr>
          <p:txBody>
            <a:bodyPr/>
            <a:p>
              <a:endParaRPr lang="zh-CN" altLang="en-US" dirty="0">
                <a:latin typeface="Arial" panose="020B0604020202020204" pitchFamily="34" charset="0"/>
              </a:endParaRPr>
            </a:p>
          </p:txBody>
        </p:sp>
        <p:sp>
          <p:nvSpPr>
            <p:cNvPr id="6159" name="Freeform 58"/>
            <p:cNvSpPr>
              <a:spLocks noEditPoints="1"/>
            </p:cNvSpPr>
            <p:nvPr/>
          </p:nvSpPr>
          <p:spPr>
            <a:xfrm>
              <a:off x="109537" y="87312"/>
              <a:ext cx="303213" cy="304800"/>
            </a:xfrm>
            <a:custGeom>
              <a:avLst/>
              <a:gdLst/>
              <a:ahLst/>
              <a:cxnLst>
                <a:cxn ang="0">
                  <a:pos x="47434" y="230909"/>
                </a:cxn>
                <a:cxn ang="0">
                  <a:pos x="12406" y="223520"/>
                </a:cxn>
                <a:cxn ang="0">
                  <a:pos x="43785" y="204678"/>
                </a:cxn>
                <a:cxn ang="0">
                  <a:pos x="13136" y="185836"/>
                </a:cxn>
                <a:cxn ang="0">
                  <a:pos x="32474" y="178077"/>
                </a:cxn>
                <a:cxn ang="0">
                  <a:pos x="39772" y="163299"/>
                </a:cxn>
                <a:cxn ang="0">
                  <a:pos x="12771" y="155540"/>
                </a:cxn>
                <a:cxn ang="0">
                  <a:pos x="51083" y="136698"/>
                </a:cxn>
                <a:cxn ang="0">
                  <a:pos x="8027" y="83497"/>
                </a:cxn>
                <a:cxn ang="0">
                  <a:pos x="95598" y="83497"/>
                </a:cxn>
                <a:cxn ang="0">
                  <a:pos x="12406" y="287805"/>
                </a:cxn>
                <a:cxn ang="0">
                  <a:pos x="9487" y="294825"/>
                </a:cxn>
                <a:cxn ang="0">
                  <a:pos x="103260" y="279677"/>
                </a:cxn>
                <a:cxn ang="0">
                  <a:pos x="92679" y="68719"/>
                </a:cxn>
                <a:cxn ang="0">
                  <a:pos x="730" y="279677"/>
                </a:cxn>
                <a:cxn ang="0">
                  <a:pos x="79908" y="49507"/>
                </a:cxn>
                <a:cxn ang="0">
                  <a:pos x="60935" y="49137"/>
                </a:cxn>
                <a:cxn ang="0">
                  <a:pos x="67502" y="33620"/>
                </a:cxn>
                <a:cxn ang="0">
                  <a:pos x="49623" y="25492"/>
                </a:cxn>
                <a:cxn ang="0">
                  <a:pos x="61299" y="25492"/>
                </a:cxn>
                <a:cxn ang="0">
                  <a:pos x="79908" y="49137"/>
                </a:cxn>
                <a:cxn ang="0">
                  <a:pos x="51083" y="7389"/>
                </a:cxn>
                <a:cxn ang="0">
                  <a:pos x="91949" y="56527"/>
                </a:cxn>
                <a:cxn ang="0">
                  <a:pos x="62394" y="11084"/>
                </a:cxn>
                <a:cxn ang="0">
                  <a:pos x="43785" y="19581"/>
                </a:cxn>
                <a:cxn ang="0">
                  <a:pos x="17514" y="63916"/>
                </a:cxn>
                <a:cxn ang="0">
                  <a:pos x="141937" y="169210"/>
                </a:cxn>
                <a:cxn ang="0">
                  <a:pos x="125153" y="161821"/>
                </a:cxn>
                <a:cxn ang="0">
                  <a:pos x="157992" y="132265"/>
                </a:cxn>
                <a:cxn ang="0">
                  <a:pos x="157627" y="135959"/>
                </a:cxn>
                <a:cxn ang="0">
                  <a:pos x="132086" y="159235"/>
                </a:cxn>
                <a:cxn ang="0">
                  <a:pos x="141937" y="169210"/>
                </a:cxn>
                <a:cxn ang="0">
                  <a:pos x="248481" y="97167"/>
                </a:cxn>
                <a:cxn ang="0">
                  <a:pos x="179155" y="129679"/>
                </a:cxn>
                <a:cxn ang="0">
                  <a:pos x="160181" y="175491"/>
                </a:cxn>
                <a:cxn ang="0">
                  <a:pos x="219291" y="123398"/>
                </a:cxn>
                <a:cxn ang="0">
                  <a:pos x="296645" y="95689"/>
                </a:cxn>
                <a:cxn ang="0">
                  <a:pos x="278401" y="239407"/>
                </a:cxn>
                <a:cxn ang="0">
                  <a:pos x="259428" y="257879"/>
                </a:cxn>
                <a:cxn ang="0">
                  <a:pos x="258698" y="221303"/>
                </a:cxn>
                <a:cxn ang="0">
                  <a:pos x="183168" y="220934"/>
                </a:cxn>
                <a:cxn ang="0">
                  <a:pos x="257968" y="215023"/>
                </a:cxn>
                <a:cxn ang="0">
                  <a:pos x="286064" y="213545"/>
                </a:cxn>
                <a:cxn ang="0">
                  <a:pos x="293726" y="190269"/>
                </a:cxn>
                <a:cxn ang="0">
                  <a:pos x="105814" y="202831"/>
                </a:cxn>
                <a:cxn ang="0">
                  <a:pos x="297375" y="198028"/>
                </a:cxn>
                <a:cxn ang="0">
                  <a:pos x="179520" y="171427"/>
                </a:cxn>
                <a:cxn ang="0">
                  <a:pos x="158357" y="290761"/>
                </a:cxn>
                <a:cxn ang="0">
                  <a:pos x="233521" y="297041"/>
                </a:cxn>
              </a:cxnLst>
              <a:pathLst>
                <a:path w="831" h="825">
                  <a:moveTo>
                    <a:pt x="22" y="759"/>
                  </a:moveTo>
                  <a:cubicBezTo>
                    <a:pt x="27" y="715"/>
                    <a:pt x="30" y="670"/>
                    <a:pt x="33" y="625"/>
                  </a:cubicBezTo>
                  <a:lnTo>
                    <a:pt x="130" y="625"/>
                  </a:lnTo>
                  <a:cubicBezTo>
                    <a:pt x="135" y="625"/>
                    <a:pt x="140" y="621"/>
                    <a:pt x="140" y="615"/>
                  </a:cubicBezTo>
                  <a:cubicBezTo>
                    <a:pt x="140" y="610"/>
                    <a:pt x="135" y="605"/>
                    <a:pt x="130" y="605"/>
                  </a:cubicBezTo>
                  <a:lnTo>
                    <a:pt x="34" y="605"/>
                  </a:lnTo>
                  <a:cubicBezTo>
                    <a:pt x="34" y="591"/>
                    <a:pt x="35" y="578"/>
                    <a:pt x="35" y="564"/>
                  </a:cubicBezTo>
                  <a:lnTo>
                    <a:pt x="109" y="564"/>
                  </a:lnTo>
                  <a:cubicBezTo>
                    <a:pt x="115" y="564"/>
                    <a:pt x="120" y="560"/>
                    <a:pt x="120" y="554"/>
                  </a:cubicBezTo>
                  <a:cubicBezTo>
                    <a:pt x="120" y="548"/>
                    <a:pt x="115" y="544"/>
                    <a:pt x="109" y="544"/>
                  </a:cubicBezTo>
                  <a:lnTo>
                    <a:pt x="35" y="544"/>
                  </a:lnTo>
                  <a:cubicBezTo>
                    <a:pt x="36" y="530"/>
                    <a:pt x="36" y="516"/>
                    <a:pt x="36" y="503"/>
                  </a:cubicBezTo>
                  <a:lnTo>
                    <a:pt x="89" y="503"/>
                  </a:lnTo>
                  <a:cubicBezTo>
                    <a:pt x="95" y="503"/>
                    <a:pt x="99" y="498"/>
                    <a:pt x="99" y="493"/>
                  </a:cubicBezTo>
                  <a:cubicBezTo>
                    <a:pt x="99" y="487"/>
                    <a:pt x="95" y="482"/>
                    <a:pt x="89" y="482"/>
                  </a:cubicBezTo>
                  <a:lnTo>
                    <a:pt x="36" y="482"/>
                  </a:lnTo>
                  <a:cubicBezTo>
                    <a:pt x="36" y="469"/>
                    <a:pt x="36" y="455"/>
                    <a:pt x="35" y="442"/>
                  </a:cubicBezTo>
                  <a:lnTo>
                    <a:pt x="109" y="442"/>
                  </a:lnTo>
                  <a:cubicBezTo>
                    <a:pt x="115" y="442"/>
                    <a:pt x="120" y="437"/>
                    <a:pt x="120" y="431"/>
                  </a:cubicBezTo>
                  <a:cubicBezTo>
                    <a:pt x="120" y="426"/>
                    <a:pt x="115" y="421"/>
                    <a:pt x="109" y="421"/>
                  </a:cubicBezTo>
                  <a:lnTo>
                    <a:pt x="35" y="421"/>
                  </a:lnTo>
                  <a:cubicBezTo>
                    <a:pt x="35" y="407"/>
                    <a:pt x="34" y="394"/>
                    <a:pt x="34" y="380"/>
                  </a:cubicBezTo>
                  <a:lnTo>
                    <a:pt x="130" y="380"/>
                  </a:lnTo>
                  <a:cubicBezTo>
                    <a:pt x="135" y="380"/>
                    <a:pt x="140" y="376"/>
                    <a:pt x="140" y="370"/>
                  </a:cubicBezTo>
                  <a:cubicBezTo>
                    <a:pt x="140" y="364"/>
                    <a:pt x="135" y="360"/>
                    <a:pt x="130" y="360"/>
                  </a:cubicBezTo>
                  <a:lnTo>
                    <a:pt x="33" y="360"/>
                  </a:lnTo>
                  <a:cubicBezTo>
                    <a:pt x="30" y="315"/>
                    <a:pt x="27" y="270"/>
                    <a:pt x="22" y="226"/>
                  </a:cubicBezTo>
                  <a:cubicBezTo>
                    <a:pt x="21" y="220"/>
                    <a:pt x="26" y="211"/>
                    <a:pt x="33" y="207"/>
                  </a:cubicBezTo>
                  <a:lnTo>
                    <a:pt x="252" y="207"/>
                  </a:lnTo>
                  <a:cubicBezTo>
                    <a:pt x="259" y="211"/>
                    <a:pt x="263" y="220"/>
                    <a:pt x="262" y="226"/>
                  </a:cubicBezTo>
                  <a:cubicBezTo>
                    <a:pt x="243" y="403"/>
                    <a:pt x="243" y="582"/>
                    <a:pt x="262" y="759"/>
                  </a:cubicBezTo>
                  <a:cubicBezTo>
                    <a:pt x="263" y="766"/>
                    <a:pt x="258" y="776"/>
                    <a:pt x="250" y="779"/>
                  </a:cubicBezTo>
                  <a:cubicBezTo>
                    <a:pt x="178" y="812"/>
                    <a:pt x="106" y="812"/>
                    <a:pt x="34" y="779"/>
                  </a:cubicBezTo>
                  <a:cubicBezTo>
                    <a:pt x="26" y="776"/>
                    <a:pt x="21" y="766"/>
                    <a:pt x="22" y="759"/>
                  </a:cubicBezTo>
                  <a:close/>
                  <a:moveTo>
                    <a:pt x="2" y="757"/>
                  </a:moveTo>
                  <a:cubicBezTo>
                    <a:pt x="0" y="773"/>
                    <a:pt x="11" y="791"/>
                    <a:pt x="26" y="798"/>
                  </a:cubicBezTo>
                  <a:cubicBezTo>
                    <a:pt x="64" y="816"/>
                    <a:pt x="103" y="825"/>
                    <a:pt x="142" y="825"/>
                  </a:cubicBezTo>
                  <a:cubicBezTo>
                    <a:pt x="181" y="825"/>
                    <a:pt x="220" y="816"/>
                    <a:pt x="259" y="798"/>
                  </a:cubicBezTo>
                  <a:cubicBezTo>
                    <a:pt x="274" y="791"/>
                    <a:pt x="285" y="773"/>
                    <a:pt x="283" y="757"/>
                  </a:cubicBezTo>
                  <a:cubicBezTo>
                    <a:pt x="264" y="582"/>
                    <a:pt x="264" y="404"/>
                    <a:pt x="283" y="228"/>
                  </a:cubicBezTo>
                  <a:cubicBezTo>
                    <a:pt x="285" y="212"/>
                    <a:pt x="274" y="194"/>
                    <a:pt x="259" y="187"/>
                  </a:cubicBezTo>
                  <a:lnTo>
                    <a:pt x="254" y="186"/>
                  </a:lnTo>
                  <a:lnTo>
                    <a:pt x="26" y="187"/>
                  </a:lnTo>
                  <a:cubicBezTo>
                    <a:pt x="11" y="194"/>
                    <a:pt x="0" y="212"/>
                    <a:pt x="2" y="228"/>
                  </a:cubicBezTo>
                  <a:cubicBezTo>
                    <a:pt x="21" y="404"/>
                    <a:pt x="21" y="582"/>
                    <a:pt x="2" y="757"/>
                  </a:cubicBezTo>
                  <a:close/>
                  <a:moveTo>
                    <a:pt x="219" y="133"/>
                  </a:moveTo>
                  <a:lnTo>
                    <a:pt x="219" y="133"/>
                  </a:lnTo>
                  <a:lnTo>
                    <a:pt x="219" y="134"/>
                  </a:lnTo>
                  <a:cubicBezTo>
                    <a:pt x="219" y="138"/>
                    <a:pt x="215" y="140"/>
                    <a:pt x="211" y="140"/>
                  </a:cubicBezTo>
                  <a:lnTo>
                    <a:pt x="171" y="136"/>
                  </a:lnTo>
                  <a:cubicBezTo>
                    <a:pt x="169" y="136"/>
                    <a:pt x="167" y="135"/>
                    <a:pt x="167" y="133"/>
                  </a:cubicBezTo>
                  <a:cubicBezTo>
                    <a:pt x="167" y="131"/>
                    <a:pt x="169" y="129"/>
                    <a:pt x="171" y="129"/>
                  </a:cubicBezTo>
                  <a:lnTo>
                    <a:pt x="203" y="126"/>
                  </a:lnTo>
                  <a:cubicBezTo>
                    <a:pt x="202" y="113"/>
                    <a:pt x="196" y="100"/>
                    <a:pt x="185" y="91"/>
                  </a:cubicBezTo>
                  <a:cubicBezTo>
                    <a:pt x="179" y="85"/>
                    <a:pt x="172" y="81"/>
                    <a:pt x="164" y="78"/>
                  </a:cubicBezTo>
                  <a:cubicBezTo>
                    <a:pt x="156" y="75"/>
                    <a:pt x="149" y="73"/>
                    <a:pt x="140" y="73"/>
                  </a:cubicBezTo>
                  <a:cubicBezTo>
                    <a:pt x="138" y="73"/>
                    <a:pt x="136" y="71"/>
                    <a:pt x="136" y="69"/>
                  </a:cubicBezTo>
                  <a:cubicBezTo>
                    <a:pt x="136" y="67"/>
                    <a:pt x="138" y="65"/>
                    <a:pt x="140" y="65"/>
                  </a:cubicBezTo>
                  <a:lnTo>
                    <a:pt x="140" y="65"/>
                  </a:lnTo>
                  <a:cubicBezTo>
                    <a:pt x="149" y="65"/>
                    <a:pt x="159" y="66"/>
                    <a:pt x="168" y="69"/>
                  </a:cubicBezTo>
                  <a:cubicBezTo>
                    <a:pt x="177" y="72"/>
                    <a:pt x="185" y="76"/>
                    <a:pt x="193" y="82"/>
                  </a:cubicBezTo>
                  <a:cubicBezTo>
                    <a:pt x="208" y="93"/>
                    <a:pt x="219" y="112"/>
                    <a:pt x="219" y="132"/>
                  </a:cubicBezTo>
                  <a:lnTo>
                    <a:pt x="219" y="133"/>
                  </a:lnTo>
                  <a:close/>
                  <a:moveTo>
                    <a:pt x="160" y="20"/>
                  </a:moveTo>
                  <a:cubicBezTo>
                    <a:pt x="160" y="26"/>
                    <a:pt x="156" y="30"/>
                    <a:pt x="150" y="30"/>
                  </a:cubicBezTo>
                  <a:cubicBezTo>
                    <a:pt x="145" y="30"/>
                    <a:pt x="140" y="26"/>
                    <a:pt x="140" y="20"/>
                  </a:cubicBezTo>
                  <a:cubicBezTo>
                    <a:pt x="140" y="14"/>
                    <a:pt x="145" y="10"/>
                    <a:pt x="150" y="10"/>
                  </a:cubicBezTo>
                  <a:cubicBezTo>
                    <a:pt x="156" y="10"/>
                    <a:pt x="160" y="14"/>
                    <a:pt x="160" y="20"/>
                  </a:cubicBezTo>
                  <a:close/>
                  <a:moveTo>
                    <a:pt x="252" y="153"/>
                  </a:moveTo>
                  <a:cubicBezTo>
                    <a:pt x="252" y="142"/>
                    <a:pt x="243" y="133"/>
                    <a:pt x="232" y="133"/>
                  </a:cubicBezTo>
                  <a:cubicBezTo>
                    <a:pt x="232" y="94"/>
                    <a:pt x="201" y="61"/>
                    <a:pt x="161" y="53"/>
                  </a:cubicBezTo>
                  <a:cubicBezTo>
                    <a:pt x="167" y="47"/>
                    <a:pt x="171" y="39"/>
                    <a:pt x="171" y="30"/>
                  </a:cubicBezTo>
                  <a:cubicBezTo>
                    <a:pt x="171" y="13"/>
                    <a:pt x="157" y="0"/>
                    <a:pt x="140" y="0"/>
                  </a:cubicBezTo>
                  <a:cubicBezTo>
                    <a:pt x="123" y="0"/>
                    <a:pt x="109" y="13"/>
                    <a:pt x="109" y="30"/>
                  </a:cubicBezTo>
                  <a:cubicBezTo>
                    <a:pt x="109" y="39"/>
                    <a:pt x="113" y="47"/>
                    <a:pt x="120" y="53"/>
                  </a:cubicBezTo>
                  <a:cubicBezTo>
                    <a:pt x="79" y="61"/>
                    <a:pt x="48" y="94"/>
                    <a:pt x="48" y="133"/>
                  </a:cubicBezTo>
                  <a:cubicBezTo>
                    <a:pt x="37" y="133"/>
                    <a:pt x="28" y="142"/>
                    <a:pt x="28" y="153"/>
                  </a:cubicBezTo>
                  <a:cubicBezTo>
                    <a:pt x="28" y="164"/>
                    <a:pt x="37" y="173"/>
                    <a:pt x="48" y="173"/>
                  </a:cubicBezTo>
                  <a:lnTo>
                    <a:pt x="232" y="173"/>
                  </a:lnTo>
                  <a:cubicBezTo>
                    <a:pt x="243" y="173"/>
                    <a:pt x="252" y="164"/>
                    <a:pt x="252" y="153"/>
                  </a:cubicBezTo>
                  <a:close/>
                  <a:moveTo>
                    <a:pt x="389" y="458"/>
                  </a:moveTo>
                  <a:cubicBezTo>
                    <a:pt x="388" y="460"/>
                    <a:pt x="387" y="461"/>
                    <a:pt x="385" y="462"/>
                  </a:cubicBezTo>
                  <a:lnTo>
                    <a:pt x="384" y="462"/>
                  </a:lnTo>
                  <a:cubicBezTo>
                    <a:pt x="370" y="464"/>
                    <a:pt x="350" y="456"/>
                    <a:pt x="343" y="438"/>
                  </a:cubicBezTo>
                  <a:cubicBezTo>
                    <a:pt x="336" y="420"/>
                    <a:pt x="342" y="402"/>
                    <a:pt x="352" y="390"/>
                  </a:cubicBezTo>
                  <a:cubicBezTo>
                    <a:pt x="361" y="376"/>
                    <a:pt x="375" y="368"/>
                    <a:pt x="389" y="362"/>
                  </a:cubicBezTo>
                  <a:cubicBezTo>
                    <a:pt x="402" y="357"/>
                    <a:pt x="418" y="355"/>
                    <a:pt x="433" y="358"/>
                  </a:cubicBezTo>
                  <a:cubicBezTo>
                    <a:pt x="436" y="358"/>
                    <a:pt x="438" y="361"/>
                    <a:pt x="437" y="364"/>
                  </a:cubicBezTo>
                  <a:cubicBezTo>
                    <a:pt x="437" y="365"/>
                    <a:pt x="437" y="365"/>
                    <a:pt x="436" y="366"/>
                  </a:cubicBezTo>
                  <a:cubicBezTo>
                    <a:pt x="435" y="367"/>
                    <a:pt x="434" y="368"/>
                    <a:pt x="432" y="368"/>
                  </a:cubicBezTo>
                  <a:lnTo>
                    <a:pt x="432" y="368"/>
                  </a:lnTo>
                  <a:cubicBezTo>
                    <a:pt x="406" y="368"/>
                    <a:pt x="381" y="382"/>
                    <a:pt x="368" y="401"/>
                  </a:cubicBezTo>
                  <a:cubicBezTo>
                    <a:pt x="361" y="411"/>
                    <a:pt x="358" y="422"/>
                    <a:pt x="362" y="431"/>
                  </a:cubicBezTo>
                  <a:cubicBezTo>
                    <a:pt x="365" y="439"/>
                    <a:pt x="373" y="445"/>
                    <a:pt x="386" y="451"/>
                  </a:cubicBezTo>
                  <a:cubicBezTo>
                    <a:pt x="389" y="452"/>
                    <a:pt x="390" y="455"/>
                    <a:pt x="389" y="458"/>
                  </a:cubicBezTo>
                  <a:cubicBezTo>
                    <a:pt x="389" y="458"/>
                    <a:pt x="389" y="458"/>
                    <a:pt x="389" y="458"/>
                  </a:cubicBezTo>
                  <a:close/>
                  <a:moveTo>
                    <a:pt x="818" y="209"/>
                  </a:moveTo>
                  <a:cubicBezTo>
                    <a:pt x="806" y="193"/>
                    <a:pt x="783" y="191"/>
                    <a:pt x="768" y="204"/>
                  </a:cubicBezTo>
                  <a:cubicBezTo>
                    <a:pt x="740" y="226"/>
                    <a:pt x="711" y="245"/>
                    <a:pt x="681" y="263"/>
                  </a:cubicBezTo>
                  <a:cubicBezTo>
                    <a:pt x="652" y="280"/>
                    <a:pt x="621" y="296"/>
                    <a:pt x="590" y="311"/>
                  </a:cubicBezTo>
                  <a:cubicBezTo>
                    <a:pt x="559" y="326"/>
                    <a:pt x="527" y="339"/>
                    <a:pt x="495" y="350"/>
                  </a:cubicBezTo>
                  <a:cubicBezTo>
                    <a:pt x="493" y="350"/>
                    <a:pt x="492" y="351"/>
                    <a:pt x="491" y="351"/>
                  </a:cubicBezTo>
                  <a:cubicBezTo>
                    <a:pt x="467" y="328"/>
                    <a:pt x="422" y="324"/>
                    <a:pt x="378" y="344"/>
                  </a:cubicBezTo>
                  <a:cubicBezTo>
                    <a:pt x="327" y="368"/>
                    <a:pt x="299" y="417"/>
                    <a:pt x="315" y="453"/>
                  </a:cubicBezTo>
                  <a:cubicBezTo>
                    <a:pt x="332" y="489"/>
                    <a:pt x="388" y="499"/>
                    <a:pt x="439" y="475"/>
                  </a:cubicBezTo>
                  <a:cubicBezTo>
                    <a:pt x="483" y="455"/>
                    <a:pt x="509" y="417"/>
                    <a:pt x="506" y="384"/>
                  </a:cubicBezTo>
                  <a:cubicBezTo>
                    <a:pt x="508" y="384"/>
                    <a:pt x="509" y="383"/>
                    <a:pt x="510" y="382"/>
                  </a:cubicBezTo>
                  <a:cubicBezTo>
                    <a:pt x="539" y="364"/>
                    <a:pt x="570" y="348"/>
                    <a:pt x="601" y="334"/>
                  </a:cubicBezTo>
                  <a:cubicBezTo>
                    <a:pt x="632" y="320"/>
                    <a:pt x="664" y="307"/>
                    <a:pt x="696" y="295"/>
                  </a:cubicBezTo>
                  <a:cubicBezTo>
                    <a:pt x="729" y="284"/>
                    <a:pt x="762" y="273"/>
                    <a:pt x="797" y="267"/>
                  </a:cubicBezTo>
                  <a:cubicBezTo>
                    <a:pt x="803" y="266"/>
                    <a:pt x="808" y="263"/>
                    <a:pt x="813" y="259"/>
                  </a:cubicBezTo>
                  <a:cubicBezTo>
                    <a:pt x="829" y="247"/>
                    <a:pt x="831" y="224"/>
                    <a:pt x="818" y="209"/>
                  </a:cubicBezTo>
                  <a:close/>
                  <a:moveTo>
                    <a:pt x="784" y="578"/>
                  </a:moveTo>
                  <a:cubicBezTo>
                    <a:pt x="782" y="602"/>
                    <a:pt x="775" y="627"/>
                    <a:pt x="763" y="648"/>
                  </a:cubicBezTo>
                  <a:cubicBezTo>
                    <a:pt x="751" y="669"/>
                    <a:pt x="735" y="688"/>
                    <a:pt x="717" y="704"/>
                  </a:cubicBezTo>
                  <a:cubicBezTo>
                    <a:pt x="716" y="706"/>
                    <a:pt x="713" y="706"/>
                    <a:pt x="711" y="704"/>
                  </a:cubicBezTo>
                  <a:cubicBezTo>
                    <a:pt x="710" y="702"/>
                    <a:pt x="709" y="700"/>
                    <a:pt x="711" y="698"/>
                  </a:cubicBezTo>
                  <a:cubicBezTo>
                    <a:pt x="727" y="680"/>
                    <a:pt x="740" y="662"/>
                    <a:pt x="750" y="641"/>
                  </a:cubicBezTo>
                  <a:cubicBezTo>
                    <a:pt x="757" y="625"/>
                    <a:pt x="762" y="608"/>
                    <a:pt x="763" y="591"/>
                  </a:cubicBezTo>
                  <a:cubicBezTo>
                    <a:pt x="745" y="595"/>
                    <a:pt x="727" y="597"/>
                    <a:pt x="709" y="599"/>
                  </a:cubicBezTo>
                  <a:cubicBezTo>
                    <a:pt x="687" y="601"/>
                    <a:pt x="664" y="602"/>
                    <a:pt x="641" y="603"/>
                  </a:cubicBezTo>
                  <a:cubicBezTo>
                    <a:pt x="596" y="604"/>
                    <a:pt x="551" y="603"/>
                    <a:pt x="506" y="602"/>
                  </a:cubicBezTo>
                  <a:cubicBezTo>
                    <a:pt x="504" y="602"/>
                    <a:pt x="502" y="600"/>
                    <a:pt x="502" y="598"/>
                  </a:cubicBezTo>
                  <a:cubicBezTo>
                    <a:pt x="502" y="595"/>
                    <a:pt x="504" y="593"/>
                    <a:pt x="506" y="593"/>
                  </a:cubicBezTo>
                  <a:cubicBezTo>
                    <a:pt x="551" y="592"/>
                    <a:pt x="596" y="591"/>
                    <a:pt x="641" y="588"/>
                  </a:cubicBezTo>
                  <a:cubicBezTo>
                    <a:pt x="663" y="587"/>
                    <a:pt x="685" y="585"/>
                    <a:pt x="707" y="582"/>
                  </a:cubicBezTo>
                  <a:cubicBezTo>
                    <a:pt x="729" y="579"/>
                    <a:pt x="751" y="575"/>
                    <a:pt x="771" y="567"/>
                  </a:cubicBezTo>
                  <a:cubicBezTo>
                    <a:pt x="772" y="567"/>
                    <a:pt x="774" y="567"/>
                    <a:pt x="775" y="567"/>
                  </a:cubicBezTo>
                  <a:cubicBezTo>
                    <a:pt x="781" y="567"/>
                    <a:pt x="785" y="572"/>
                    <a:pt x="784" y="578"/>
                  </a:cubicBezTo>
                  <a:close/>
                  <a:moveTo>
                    <a:pt x="492" y="464"/>
                  </a:moveTo>
                  <a:cubicBezTo>
                    <a:pt x="497" y="464"/>
                    <a:pt x="501" y="464"/>
                    <a:pt x="506" y="464"/>
                  </a:cubicBezTo>
                  <a:cubicBezTo>
                    <a:pt x="700" y="464"/>
                    <a:pt x="805" y="498"/>
                    <a:pt x="805" y="515"/>
                  </a:cubicBezTo>
                  <a:cubicBezTo>
                    <a:pt x="805" y="518"/>
                    <a:pt x="802" y="522"/>
                    <a:pt x="795" y="526"/>
                  </a:cubicBezTo>
                  <a:cubicBezTo>
                    <a:pt x="766" y="544"/>
                    <a:pt x="666" y="567"/>
                    <a:pt x="506" y="567"/>
                  </a:cubicBezTo>
                  <a:cubicBezTo>
                    <a:pt x="413" y="567"/>
                    <a:pt x="340" y="559"/>
                    <a:pt x="290" y="549"/>
                  </a:cubicBezTo>
                  <a:cubicBezTo>
                    <a:pt x="291" y="605"/>
                    <a:pt x="295" y="661"/>
                    <a:pt x="300" y="717"/>
                  </a:cubicBezTo>
                  <a:cubicBezTo>
                    <a:pt x="354" y="758"/>
                    <a:pt x="427" y="783"/>
                    <a:pt x="506" y="783"/>
                  </a:cubicBezTo>
                  <a:cubicBezTo>
                    <a:pt x="673" y="783"/>
                    <a:pt x="808" y="674"/>
                    <a:pt x="815" y="536"/>
                  </a:cubicBezTo>
                  <a:cubicBezTo>
                    <a:pt x="822" y="530"/>
                    <a:pt x="826" y="523"/>
                    <a:pt x="826" y="515"/>
                  </a:cubicBezTo>
                  <a:cubicBezTo>
                    <a:pt x="826" y="459"/>
                    <a:pt x="620" y="443"/>
                    <a:pt x="509" y="443"/>
                  </a:cubicBezTo>
                  <a:cubicBezTo>
                    <a:pt x="504" y="450"/>
                    <a:pt x="499" y="457"/>
                    <a:pt x="492" y="464"/>
                  </a:cubicBezTo>
                  <a:close/>
                  <a:moveTo>
                    <a:pt x="578" y="787"/>
                  </a:moveTo>
                  <a:cubicBezTo>
                    <a:pt x="555" y="791"/>
                    <a:pt x="531" y="794"/>
                    <a:pt x="506" y="794"/>
                  </a:cubicBezTo>
                  <a:cubicBezTo>
                    <a:pt x="482" y="794"/>
                    <a:pt x="457" y="791"/>
                    <a:pt x="434" y="787"/>
                  </a:cubicBezTo>
                  <a:cubicBezTo>
                    <a:pt x="397" y="790"/>
                    <a:pt x="372" y="797"/>
                    <a:pt x="372" y="804"/>
                  </a:cubicBezTo>
                  <a:cubicBezTo>
                    <a:pt x="372" y="815"/>
                    <a:pt x="432" y="825"/>
                    <a:pt x="506" y="825"/>
                  </a:cubicBezTo>
                  <a:cubicBezTo>
                    <a:pt x="580" y="825"/>
                    <a:pt x="640" y="815"/>
                    <a:pt x="640" y="804"/>
                  </a:cubicBezTo>
                  <a:cubicBezTo>
                    <a:pt x="640" y="797"/>
                    <a:pt x="616" y="790"/>
                    <a:pt x="578" y="787"/>
                  </a:cubicBezTo>
                  <a:close/>
                </a:path>
              </a:pathLst>
            </a:custGeom>
            <a:solidFill>
              <a:srgbClr val="FFFFFF">
                <a:alpha val="100000"/>
              </a:srgbClr>
            </a:solidFill>
            <a:ln w="9525">
              <a:noFill/>
            </a:ln>
          </p:spPr>
          <p:txBody>
            <a:bodyPr/>
            <a:p>
              <a:endParaRPr lang="zh-CN" altLang="en-US"/>
            </a:p>
          </p:txBody>
        </p:sp>
      </p:grpSp>
      <p:grpSp>
        <p:nvGrpSpPr>
          <p:cNvPr id="6160" name="组合 120"/>
          <p:cNvGrpSpPr/>
          <p:nvPr/>
        </p:nvGrpSpPr>
        <p:grpSpPr>
          <a:xfrm>
            <a:off x="2479675" y="6092825"/>
            <a:ext cx="452438" cy="457200"/>
            <a:chOff x="0" y="0"/>
            <a:chExt cx="476250" cy="481012"/>
          </a:xfrm>
        </p:grpSpPr>
        <p:sp>
          <p:nvSpPr>
            <p:cNvPr id="6161" name="Oval 53"/>
            <p:cNvSpPr/>
            <p:nvPr/>
          </p:nvSpPr>
          <p:spPr>
            <a:xfrm>
              <a:off x="0" y="0"/>
              <a:ext cx="476250" cy="481012"/>
            </a:xfrm>
            <a:prstGeom prst="ellipse">
              <a:avLst/>
            </a:prstGeom>
            <a:solidFill>
              <a:srgbClr val="009D9F"/>
            </a:solidFill>
            <a:ln w="9525">
              <a:noFill/>
            </a:ln>
          </p:spPr>
          <p:txBody>
            <a:bodyPr/>
            <a:p>
              <a:endParaRPr lang="zh-CN" altLang="en-US" dirty="0">
                <a:latin typeface="Arial" panose="020B0604020202020204" pitchFamily="34" charset="0"/>
              </a:endParaRPr>
            </a:p>
          </p:txBody>
        </p:sp>
        <p:sp>
          <p:nvSpPr>
            <p:cNvPr id="6162" name="Freeform 59"/>
            <p:cNvSpPr>
              <a:spLocks noEditPoints="1"/>
            </p:cNvSpPr>
            <p:nvPr/>
          </p:nvSpPr>
          <p:spPr>
            <a:xfrm>
              <a:off x="80963" y="79375"/>
              <a:ext cx="311150" cy="314325"/>
            </a:xfrm>
            <a:custGeom>
              <a:avLst/>
              <a:gdLst/>
              <a:ahLst/>
              <a:cxnLst>
                <a:cxn ang="0">
                  <a:pos x="33233" y="165648"/>
                </a:cxn>
                <a:cxn ang="0">
                  <a:pos x="7669" y="168968"/>
                </a:cxn>
                <a:cxn ang="0">
                  <a:pos x="35059" y="158269"/>
                </a:cxn>
                <a:cxn ang="0">
                  <a:pos x="33233" y="188890"/>
                </a:cxn>
                <a:cxn ang="0">
                  <a:pos x="273169" y="171551"/>
                </a:cxn>
                <a:cxn ang="0">
                  <a:pos x="303481" y="168968"/>
                </a:cxn>
                <a:cxn ang="0">
                  <a:pos x="274995" y="189259"/>
                </a:cxn>
                <a:cxn ang="0">
                  <a:pos x="298733" y="151998"/>
                </a:cxn>
                <a:cxn ang="0">
                  <a:pos x="17895" y="133920"/>
                </a:cxn>
                <a:cxn ang="0">
                  <a:pos x="37981" y="152735"/>
                </a:cxn>
                <a:cxn ang="0">
                  <a:pos x="63180" y="160114"/>
                </a:cxn>
                <a:cxn ang="0">
                  <a:pos x="82535" y="162327"/>
                </a:cxn>
                <a:cxn ang="0">
                  <a:pos x="101891" y="164541"/>
                </a:cxn>
                <a:cxn ang="0">
                  <a:pos x="121246" y="166755"/>
                </a:cxn>
                <a:cxn ang="0">
                  <a:pos x="140602" y="168968"/>
                </a:cxn>
                <a:cxn ang="0">
                  <a:pos x="163244" y="170075"/>
                </a:cxn>
                <a:cxn ang="0">
                  <a:pos x="182600" y="167861"/>
                </a:cxn>
                <a:cxn ang="0">
                  <a:pos x="201955" y="165279"/>
                </a:cxn>
                <a:cxn ang="0">
                  <a:pos x="221311" y="163065"/>
                </a:cxn>
                <a:cxn ang="0">
                  <a:pos x="240666" y="160852"/>
                </a:cxn>
                <a:cxn ang="0">
                  <a:pos x="260022" y="158638"/>
                </a:cxn>
                <a:cxn ang="0">
                  <a:pos x="283030" y="146095"/>
                </a:cxn>
                <a:cxn ang="0">
                  <a:pos x="298003" y="148308"/>
                </a:cxn>
                <a:cxn ang="0">
                  <a:pos x="307133" y="112154"/>
                </a:cxn>
                <a:cxn ang="0">
                  <a:pos x="285586" y="129124"/>
                </a:cxn>
                <a:cxn ang="0">
                  <a:pos x="155575" y="151629"/>
                </a:cxn>
                <a:cxn ang="0">
                  <a:pos x="22277" y="127279"/>
                </a:cxn>
                <a:cxn ang="0">
                  <a:pos x="147906" y="67513"/>
                </a:cxn>
                <a:cxn ang="0">
                  <a:pos x="214737" y="292558"/>
                </a:cxn>
                <a:cxn ang="0">
                  <a:pos x="257100" y="219142"/>
                </a:cxn>
                <a:cxn ang="0">
                  <a:pos x="96413" y="292558"/>
                </a:cxn>
                <a:cxn ang="0">
                  <a:pos x="54050" y="219142"/>
                </a:cxn>
                <a:cxn ang="0">
                  <a:pos x="296542" y="187783"/>
                </a:cxn>
                <a:cxn ang="0">
                  <a:pos x="268787" y="197007"/>
                </a:cxn>
                <a:cxn ang="0">
                  <a:pos x="250892" y="204754"/>
                </a:cxn>
                <a:cxn ang="0">
                  <a:pos x="232997" y="212501"/>
                </a:cxn>
                <a:cxn ang="0">
                  <a:pos x="213277" y="238326"/>
                </a:cxn>
                <a:cxn ang="0">
                  <a:pos x="206338" y="256773"/>
                </a:cxn>
                <a:cxn ang="0">
                  <a:pos x="199764" y="275219"/>
                </a:cxn>
                <a:cxn ang="0">
                  <a:pos x="186982" y="288500"/>
                </a:cxn>
                <a:cxn ang="0">
                  <a:pos x="167627" y="291452"/>
                </a:cxn>
                <a:cxn ang="0">
                  <a:pos x="153749" y="293296"/>
                </a:cxn>
                <a:cxn ang="0">
                  <a:pos x="134393" y="289976"/>
                </a:cxn>
                <a:cxn ang="0">
                  <a:pos x="117229" y="287393"/>
                </a:cxn>
                <a:cxn ang="0">
                  <a:pos x="112116" y="277063"/>
                </a:cxn>
                <a:cxn ang="0">
                  <a:pos x="105543" y="258617"/>
                </a:cxn>
                <a:cxn ang="0">
                  <a:pos x="98604" y="240171"/>
                </a:cxn>
                <a:cxn ang="0">
                  <a:pos x="79979" y="213239"/>
                </a:cxn>
                <a:cxn ang="0">
                  <a:pos x="62084" y="205492"/>
                </a:cxn>
                <a:cxn ang="0">
                  <a:pos x="44189" y="197744"/>
                </a:cxn>
                <a:cxn ang="0">
                  <a:pos x="14973" y="187783"/>
                </a:cxn>
                <a:cxn ang="0">
                  <a:pos x="8034" y="209181"/>
                </a:cxn>
                <a:cxn ang="0">
                  <a:pos x="155575" y="314325"/>
                </a:cxn>
                <a:cxn ang="0">
                  <a:pos x="304211" y="185570"/>
                </a:cxn>
                <a:cxn ang="0">
                  <a:pos x="174931" y="47223"/>
                </a:cxn>
                <a:cxn ang="0">
                  <a:pos x="194286" y="102193"/>
                </a:cxn>
              </a:cxnLst>
              <a:pathLst>
                <a:path w="852" h="852">
                  <a:moveTo>
                    <a:pt x="21" y="458"/>
                  </a:moveTo>
                  <a:lnTo>
                    <a:pt x="21" y="438"/>
                  </a:lnTo>
                  <a:cubicBezTo>
                    <a:pt x="21" y="434"/>
                    <a:pt x="23" y="432"/>
                    <a:pt x="26" y="432"/>
                  </a:cubicBezTo>
                  <a:cubicBezTo>
                    <a:pt x="27" y="432"/>
                    <a:pt x="28" y="433"/>
                    <a:pt x="29" y="433"/>
                  </a:cubicBezTo>
                  <a:lnTo>
                    <a:pt x="91" y="449"/>
                  </a:lnTo>
                  <a:cubicBezTo>
                    <a:pt x="98" y="451"/>
                    <a:pt x="104" y="459"/>
                    <a:pt x="104" y="465"/>
                  </a:cubicBezTo>
                  <a:lnTo>
                    <a:pt x="104" y="486"/>
                  </a:lnTo>
                  <a:cubicBezTo>
                    <a:pt x="104" y="491"/>
                    <a:pt x="101" y="492"/>
                    <a:pt x="96" y="491"/>
                  </a:cubicBezTo>
                  <a:lnTo>
                    <a:pt x="34" y="474"/>
                  </a:lnTo>
                  <a:cubicBezTo>
                    <a:pt x="27" y="473"/>
                    <a:pt x="21" y="465"/>
                    <a:pt x="21" y="458"/>
                  </a:cubicBezTo>
                  <a:close/>
                  <a:moveTo>
                    <a:pt x="91" y="512"/>
                  </a:moveTo>
                  <a:cubicBezTo>
                    <a:pt x="94" y="512"/>
                    <a:pt x="96" y="513"/>
                    <a:pt x="99" y="513"/>
                  </a:cubicBezTo>
                  <a:cubicBezTo>
                    <a:pt x="114" y="513"/>
                    <a:pt x="125" y="501"/>
                    <a:pt x="125" y="486"/>
                  </a:cubicBezTo>
                  <a:lnTo>
                    <a:pt x="125" y="465"/>
                  </a:lnTo>
                  <a:cubicBezTo>
                    <a:pt x="125" y="449"/>
                    <a:pt x="112" y="433"/>
                    <a:pt x="96" y="429"/>
                  </a:cubicBezTo>
                  <a:lnTo>
                    <a:pt x="34" y="412"/>
                  </a:lnTo>
                  <a:cubicBezTo>
                    <a:pt x="16" y="407"/>
                    <a:pt x="0" y="420"/>
                    <a:pt x="0" y="438"/>
                  </a:cubicBezTo>
                  <a:lnTo>
                    <a:pt x="0" y="458"/>
                  </a:lnTo>
                  <a:cubicBezTo>
                    <a:pt x="0" y="475"/>
                    <a:pt x="12" y="491"/>
                    <a:pt x="29" y="495"/>
                  </a:cubicBezTo>
                  <a:lnTo>
                    <a:pt x="91" y="512"/>
                  </a:lnTo>
                  <a:close/>
                  <a:moveTo>
                    <a:pt x="831" y="458"/>
                  </a:moveTo>
                  <a:cubicBezTo>
                    <a:pt x="831" y="465"/>
                    <a:pt x="825" y="473"/>
                    <a:pt x="818" y="474"/>
                  </a:cubicBezTo>
                  <a:lnTo>
                    <a:pt x="755" y="491"/>
                  </a:lnTo>
                  <a:cubicBezTo>
                    <a:pt x="751" y="492"/>
                    <a:pt x="748" y="491"/>
                    <a:pt x="748" y="486"/>
                  </a:cubicBezTo>
                  <a:lnTo>
                    <a:pt x="748" y="465"/>
                  </a:lnTo>
                  <a:cubicBezTo>
                    <a:pt x="748" y="459"/>
                    <a:pt x="754" y="451"/>
                    <a:pt x="761" y="449"/>
                  </a:cubicBezTo>
                  <a:lnTo>
                    <a:pt x="823" y="433"/>
                  </a:lnTo>
                  <a:cubicBezTo>
                    <a:pt x="824" y="433"/>
                    <a:pt x="825" y="432"/>
                    <a:pt x="826" y="432"/>
                  </a:cubicBezTo>
                  <a:cubicBezTo>
                    <a:pt x="829" y="432"/>
                    <a:pt x="831" y="434"/>
                    <a:pt x="831" y="438"/>
                  </a:cubicBezTo>
                  <a:lnTo>
                    <a:pt x="831" y="458"/>
                  </a:lnTo>
                  <a:close/>
                  <a:moveTo>
                    <a:pt x="818" y="412"/>
                  </a:moveTo>
                  <a:lnTo>
                    <a:pt x="755" y="429"/>
                  </a:lnTo>
                  <a:cubicBezTo>
                    <a:pt x="739" y="433"/>
                    <a:pt x="727" y="449"/>
                    <a:pt x="727" y="465"/>
                  </a:cubicBezTo>
                  <a:lnTo>
                    <a:pt x="727" y="486"/>
                  </a:lnTo>
                  <a:cubicBezTo>
                    <a:pt x="727" y="501"/>
                    <a:pt x="738" y="513"/>
                    <a:pt x="753" y="513"/>
                  </a:cubicBezTo>
                  <a:cubicBezTo>
                    <a:pt x="756" y="513"/>
                    <a:pt x="758" y="512"/>
                    <a:pt x="761" y="512"/>
                  </a:cubicBezTo>
                  <a:lnTo>
                    <a:pt x="823" y="495"/>
                  </a:lnTo>
                  <a:cubicBezTo>
                    <a:pt x="839" y="491"/>
                    <a:pt x="852" y="475"/>
                    <a:pt x="852" y="458"/>
                  </a:cubicBezTo>
                  <a:lnTo>
                    <a:pt x="852" y="438"/>
                  </a:lnTo>
                  <a:cubicBezTo>
                    <a:pt x="852" y="420"/>
                    <a:pt x="836" y="407"/>
                    <a:pt x="818" y="412"/>
                  </a:cubicBezTo>
                  <a:close/>
                  <a:moveTo>
                    <a:pt x="10" y="315"/>
                  </a:moveTo>
                  <a:lnTo>
                    <a:pt x="14" y="403"/>
                  </a:lnTo>
                  <a:cubicBezTo>
                    <a:pt x="21" y="400"/>
                    <a:pt x="29" y="400"/>
                    <a:pt x="36" y="402"/>
                  </a:cubicBezTo>
                  <a:lnTo>
                    <a:pt x="33" y="351"/>
                  </a:lnTo>
                  <a:cubicBezTo>
                    <a:pt x="38" y="355"/>
                    <a:pt x="43" y="359"/>
                    <a:pt x="49" y="363"/>
                  </a:cubicBezTo>
                  <a:cubicBezTo>
                    <a:pt x="55" y="366"/>
                    <a:pt x="61" y="370"/>
                    <a:pt x="68" y="373"/>
                  </a:cubicBezTo>
                  <a:cubicBezTo>
                    <a:pt x="77" y="378"/>
                    <a:pt x="87" y="382"/>
                    <a:pt x="97" y="386"/>
                  </a:cubicBezTo>
                  <a:lnTo>
                    <a:pt x="86" y="402"/>
                  </a:lnTo>
                  <a:cubicBezTo>
                    <a:pt x="83" y="407"/>
                    <a:pt x="84" y="414"/>
                    <a:pt x="89" y="417"/>
                  </a:cubicBezTo>
                  <a:cubicBezTo>
                    <a:pt x="94" y="420"/>
                    <a:pt x="101" y="419"/>
                    <a:pt x="104" y="414"/>
                  </a:cubicBezTo>
                  <a:lnTo>
                    <a:pt x="118" y="393"/>
                  </a:lnTo>
                  <a:cubicBezTo>
                    <a:pt x="130" y="397"/>
                    <a:pt x="142" y="400"/>
                    <a:pt x="155" y="404"/>
                  </a:cubicBezTo>
                  <a:lnTo>
                    <a:pt x="152" y="431"/>
                  </a:lnTo>
                  <a:cubicBezTo>
                    <a:pt x="151" y="437"/>
                    <a:pt x="155" y="442"/>
                    <a:pt x="161" y="443"/>
                  </a:cubicBezTo>
                  <a:cubicBezTo>
                    <a:pt x="167" y="444"/>
                    <a:pt x="172" y="440"/>
                    <a:pt x="173" y="434"/>
                  </a:cubicBezTo>
                  <a:lnTo>
                    <a:pt x="176" y="408"/>
                  </a:lnTo>
                  <a:cubicBezTo>
                    <a:pt x="186" y="411"/>
                    <a:pt x="197" y="413"/>
                    <a:pt x="207" y="414"/>
                  </a:cubicBezTo>
                  <a:lnTo>
                    <a:pt x="205" y="438"/>
                  </a:lnTo>
                  <a:cubicBezTo>
                    <a:pt x="204" y="443"/>
                    <a:pt x="208" y="449"/>
                    <a:pt x="214" y="449"/>
                  </a:cubicBezTo>
                  <a:cubicBezTo>
                    <a:pt x="220" y="450"/>
                    <a:pt x="225" y="446"/>
                    <a:pt x="226" y="440"/>
                  </a:cubicBezTo>
                  <a:lnTo>
                    <a:pt x="228" y="418"/>
                  </a:lnTo>
                  <a:cubicBezTo>
                    <a:pt x="239" y="420"/>
                    <a:pt x="249" y="421"/>
                    <a:pt x="260" y="422"/>
                  </a:cubicBezTo>
                  <a:lnTo>
                    <a:pt x="258" y="444"/>
                  </a:lnTo>
                  <a:cubicBezTo>
                    <a:pt x="257" y="450"/>
                    <a:pt x="261" y="455"/>
                    <a:pt x="267" y="456"/>
                  </a:cubicBezTo>
                  <a:cubicBezTo>
                    <a:pt x="273" y="456"/>
                    <a:pt x="278" y="452"/>
                    <a:pt x="279" y="446"/>
                  </a:cubicBezTo>
                  <a:lnTo>
                    <a:pt x="281" y="425"/>
                  </a:lnTo>
                  <a:cubicBezTo>
                    <a:pt x="292" y="426"/>
                    <a:pt x="302" y="427"/>
                    <a:pt x="313" y="428"/>
                  </a:cubicBezTo>
                  <a:lnTo>
                    <a:pt x="310" y="450"/>
                  </a:lnTo>
                  <a:cubicBezTo>
                    <a:pt x="310" y="456"/>
                    <a:pt x="314" y="461"/>
                    <a:pt x="320" y="462"/>
                  </a:cubicBezTo>
                  <a:cubicBezTo>
                    <a:pt x="326" y="462"/>
                    <a:pt x="331" y="458"/>
                    <a:pt x="332" y="452"/>
                  </a:cubicBezTo>
                  <a:lnTo>
                    <a:pt x="334" y="429"/>
                  </a:lnTo>
                  <a:cubicBezTo>
                    <a:pt x="345" y="430"/>
                    <a:pt x="356" y="431"/>
                    <a:pt x="366" y="431"/>
                  </a:cubicBezTo>
                  <a:lnTo>
                    <a:pt x="363" y="456"/>
                  </a:lnTo>
                  <a:cubicBezTo>
                    <a:pt x="363" y="462"/>
                    <a:pt x="367" y="467"/>
                    <a:pt x="373" y="468"/>
                  </a:cubicBezTo>
                  <a:cubicBezTo>
                    <a:pt x="379" y="469"/>
                    <a:pt x="384" y="464"/>
                    <a:pt x="385" y="458"/>
                  </a:cubicBezTo>
                  <a:lnTo>
                    <a:pt x="388" y="432"/>
                  </a:lnTo>
                  <a:cubicBezTo>
                    <a:pt x="399" y="432"/>
                    <a:pt x="411" y="432"/>
                    <a:pt x="422" y="432"/>
                  </a:cubicBezTo>
                  <a:lnTo>
                    <a:pt x="426" y="463"/>
                  </a:lnTo>
                  <a:cubicBezTo>
                    <a:pt x="427" y="469"/>
                    <a:pt x="432" y="473"/>
                    <a:pt x="438" y="473"/>
                  </a:cubicBezTo>
                  <a:cubicBezTo>
                    <a:pt x="444" y="472"/>
                    <a:pt x="448" y="467"/>
                    <a:pt x="447" y="461"/>
                  </a:cubicBezTo>
                  <a:lnTo>
                    <a:pt x="444" y="432"/>
                  </a:lnTo>
                  <a:cubicBezTo>
                    <a:pt x="454" y="432"/>
                    <a:pt x="465" y="432"/>
                    <a:pt x="476" y="431"/>
                  </a:cubicBezTo>
                  <a:lnTo>
                    <a:pt x="479" y="457"/>
                  </a:lnTo>
                  <a:cubicBezTo>
                    <a:pt x="480" y="463"/>
                    <a:pt x="485" y="467"/>
                    <a:pt x="491" y="467"/>
                  </a:cubicBezTo>
                  <a:cubicBezTo>
                    <a:pt x="496" y="466"/>
                    <a:pt x="501" y="461"/>
                    <a:pt x="500" y="455"/>
                  </a:cubicBezTo>
                  <a:lnTo>
                    <a:pt x="497" y="431"/>
                  </a:lnTo>
                  <a:cubicBezTo>
                    <a:pt x="508" y="430"/>
                    <a:pt x="518" y="429"/>
                    <a:pt x="529" y="429"/>
                  </a:cubicBezTo>
                  <a:lnTo>
                    <a:pt x="532" y="451"/>
                  </a:lnTo>
                  <a:cubicBezTo>
                    <a:pt x="532" y="457"/>
                    <a:pt x="538" y="461"/>
                    <a:pt x="543" y="460"/>
                  </a:cubicBezTo>
                  <a:cubicBezTo>
                    <a:pt x="549" y="460"/>
                    <a:pt x="554" y="454"/>
                    <a:pt x="553" y="448"/>
                  </a:cubicBezTo>
                  <a:lnTo>
                    <a:pt x="550" y="427"/>
                  </a:lnTo>
                  <a:cubicBezTo>
                    <a:pt x="561" y="426"/>
                    <a:pt x="572" y="425"/>
                    <a:pt x="582" y="424"/>
                  </a:cubicBezTo>
                  <a:lnTo>
                    <a:pt x="585" y="445"/>
                  </a:lnTo>
                  <a:cubicBezTo>
                    <a:pt x="585" y="451"/>
                    <a:pt x="591" y="455"/>
                    <a:pt x="596" y="454"/>
                  </a:cubicBezTo>
                  <a:cubicBezTo>
                    <a:pt x="602" y="453"/>
                    <a:pt x="606" y="448"/>
                    <a:pt x="606" y="442"/>
                  </a:cubicBezTo>
                  <a:lnTo>
                    <a:pt x="603" y="421"/>
                  </a:lnTo>
                  <a:cubicBezTo>
                    <a:pt x="614" y="419"/>
                    <a:pt x="625" y="418"/>
                    <a:pt x="635" y="416"/>
                  </a:cubicBezTo>
                  <a:lnTo>
                    <a:pt x="637" y="439"/>
                  </a:lnTo>
                  <a:cubicBezTo>
                    <a:pt x="638" y="444"/>
                    <a:pt x="643" y="449"/>
                    <a:pt x="649" y="448"/>
                  </a:cubicBezTo>
                  <a:cubicBezTo>
                    <a:pt x="655" y="447"/>
                    <a:pt x="659" y="442"/>
                    <a:pt x="659" y="436"/>
                  </a:cubicBezTo>
                  <a:lnTo>
                    <a:pt x="656" y="412"/>
                  </a:lnTo>
                  <a:cubicBezTo>
                    <a:pt x="667" y="410"/>
                    <a:pt x="677" y="408"/>
                    <a:pt x="687" y="406"/>
                  </a:cubicBezTo>
                  <a:lnTo>
                    <a:pt x="690" y="432"/>
                  </a:lnTo>
                  <a:cubicBezTo>
                    <a:pt x="691" y="438"/>
                    <a:pt x="696" y="442"/>
                    <a:pt x="702" y="442"/>
                  </a:cubicBezTo>
                  <a:cubicBezTo>
                    <a:pt x="708" y="441"/>
                    <a:pt x="712" y="436"/>
                    <a:pt x="712" y="430"/>
                  </a:cubicBezTo>
                  <a:lnTo>
                    <a:pt x="708" y="401"/>
                  </a:lnTo>
                  <a:cubicBezTo>
                    <a:pt x="721" y="397"/>
                    <a:pt x="733" y="393"/>
                    <a:pt x="745" y="389"/>
                  </a:cubicBezTo>
                  <a:lnTo>
                    <a:pt x="757" y="408"/>
                  </a:lnTo>
                  <a:cubicBezTo>
                    <a:pt x="761" y="412"/>
                    <a:pt x="767" y="414"/>
                    <a:pt x="772" y="410"/>
                  </a:cubicBezTo>
                  <a:cubicBezTo>
                    <a:pt x="777" y="407"/>
                    <a:pt x="778" y="401"/>
                    <a:pt x="775" y="396"/>
                  </a:cubicBezTo>
                  <a:lnTo>
                    <a:pt x="765" y="382"/>
                  </a:lnTo>
                  <a:cubicBezTo>
                    <a:pt x="776" y="377"/>
                    <a:pt x="786" y="373"/>
                    <a:pt x="795" y="368"/>
                  </a:cubicBezTo>
                  <a:cubicBezTo>
                    <a:pt x="801" y="364"/>
                    <a:pt x="807" y="360"/>
                    <a:pt x="812" y="356"/>
                  </a:cubicBezTo>
                  <a:cubicBezTo>
                    <a:pt x="815" y="354"/>
                    <a:pt x="817" y="352"/>
                    <a:pt x="819" y="350"/>
                  </a:cubicBezTo>
                  <a:lnTo>
                    <a:pt x="816" y="402"/>
                  </a:lnTo>
                  <a:cubicBezTo>
                    <a:pt x="824" y="400"/>
                    <a:pt x="831" y="401"/>
                    <a:pt x="838" y="403"/>
                  </a:cubicBezTo>
                  <a:lnTo>
                    <a:pt x="842" y="315"/>
                  </a:lnTo>
                  <a:lnTo>
                    <a:pt x="840" y="315"/>
                  </a:lnTo>
                  <a:cubicBezTo>
                    <a:pt x="841" y="312"/>
                    <a:pt x="842" y="310"/>
                    <a:pt x="842" y="307"/>
                  </a:cubicBezTo>
                  <a:cubicBezTo>
                    <a:pt x="842" y="306"/>
                    <a:pt x="841" y="305"/>
                    <a:pt x="841" y="304"/>
                  </a:cubicBezTo>
                  <a:cubicBezTo>
                    <a:pt x="837" y="257"/>
                    <a:pt x="760" y="223"/>
                    <a:pt x="656" y="203"/>
                  </a:cubicBezTo>
                  <a:cubicBezTo>
                    <a:pt x="654" y="210"/>
                    <a:pt x="652" y="217"/>
                    <a:pt x="649" y="223"/>
                  </a:cubicBezTo>
                  <a:cubicBezTo>
                    <a:pt x="755" y="243"/>
                    <a:pt x="820" y="277"/>
                    <a:pt x="820" y="307"/>
                  </a:cubicBezTo>
                  <a:cubicBezTo>
                    <a:pt x="820" y="318"/>
                    <a:pt x="813" y="328"/>
                    <a:pt x="800" y="338"/>
                  </a:cubicBezTo>
                  <a:cubicBezTo>
                    <a:pt x="795" y="342"/>
                    <a:pt x="789" y="346"/>
                    <a:pt x="782" y="350"/>
                  </a:cubicBezTo>
                  <a:cubicBezTo>
                    <a:pt x="774" y="354"/>
                    <a:pt x="764" y="359"/>
                    <a:pt x="753" y="363"/>
                  </a:cubicBezTo>
                  <a:cubicBezTo>
                    <a:pt x="749" y="365"/>
                    <a:pt x="744" y="367"/>
                    <a:pt x="739" y="368"/>
                  </a:cubicBezTo>
                  <a:cubicBezTo>
                    <a:pt x="700" y="382"/>
                    <a:pt x="648" y="394"/>
                    <a:pt x="586" y="402"/>
                  </a:cubicBezTo>
                  <a:lnTo>
                    <a:pt x="585" y="402"/>
                  </a:lnTo>
                  <a:cubicBezTo>
                    <a:pt x="537" y="408"/>
                    <a:pt x="484" y="411"/>
                    <a:pt x="426" y="411"/>
                  </a:cubicBezTo>
                  <a:cubicBezTo>
                    <a:pt x="292" y="411"/>
                    <a:pt x="182" y="393"/>
                    <a:pt x="112" y="368"/>
                  </a:cubicBezTo>
                  <a:lnTo>
                    <a:pt x="110" y="367"/>
                  </a:lnTo>
                  <a:lnTo>
                    <a:pt x="110" y="367"/>
                  </a:lnTo>
                  <a:cubicBezTo>
                    <a:pt x="99" y="363"/>
                    <a:pt x="89" y="359"/>
                    <a:pt x="80" y="355"/>
                  </a:cubicBezTo>
                  <a:cubicBezTo>
                    <a:pt x="73" y="352"/>
                    <a:pt x="67" y="348"/>
                    <a:pt x="61" y="345"/>
                  </a:cubicBezTo>
                  <a:cubicBezTo>
                    <a:pt x="50" y="338"/>
                    <a:pt x="42" y="330"/>
                    <a:pt x="37" y="323"/>
                  </a:cubicBezTo>
                  <a:cubicBezTo>
                    <a:pt x="35" y="320"/>
                    <a:pt x="34" y="317"/>
                    <a:pt x="33" y="314"/>
                  </a:cubicBezTo>
                  <a:cubicBezTo>
                    <a:pt x="32" y="312"/>
                    <a:pt x="32" y="310"/>
                    <a:pt x="32" y="307"/>
                  </a:cubicBezTo>
                  <a:cubicBezTo>
                    <a:pt x="32" y="260"/>
                    <a:pt x="186" y="207"/>
                    <a:pt x="409" y="204"/>
                  </a:cubicBezTo>
                  <a:cubicBezTo>
                    <a:pt x="407" y="197"/>
                    <a:pt x="406" y="190"/>
                    <a:pt x="405" y="183"/>
                  </a:cubicBezTo>
                  <a:cubicBezTo>
                    <a:pt x="210" y="186"/>
                    <a:pt x="10" y="229"/>
                    <a:pt x="10" y="307"/>
                  </a:cubicBezTo>
                  <a:cubicBezTo>
                    <a:pt x="10" y="310"/>
                    <a:pt x="11" y="312"/>
                    <a:pt x="11" y="315"/>
                  </a:cubicBezTo>
                  <a:lnTo>
                    <a:pt x="10" y="315"/>
                  </a:lnTo>
                  <a:close/>
                  <a:moveTo>
                    <a:pt x="805" y="567"/>
                  </a:moveTo>
                  <a:cubicBezTo>
                    <a:pt x="735" y="683"/>
                    <a:pt x="699" y="721"/>
                    <a:pt x="588" y="793"/>
                  </a:cubicBezTo>
                  <a:cubicBezTo>
                    <a:pt x="590" y="763"/>
                    <a:pt x="596" y="735"/>
                    <a:pt x="605" y="710"/>
                  </a:cubicBezTo>
                  <a:lnTo>
                    <a:pt x="605" y="710"/>
                  </a:lnTo>
                  <a:lnTo>
                    <a:pt x="609" y="701"/>
                  </a:lnTo>
                  <a:cubicBezTo>
                    <a:pt x="628" y="654"/>
                    <a:pt x="660" y="617"/>
                    <a:pt x="704" y="594"/>
                  </a:cubicBezTo>
                  <a:lnTo>
                    <a:pt x="704" y="594"/>
                  </a:lnTo>
                  <a:lnTo>
                    <a:pt x="723" y="586"/>
                  </a:lnTo>
                  <a:lnTo>
                    <a:pt x="723" y="585"/>
                  </a:lnTo>
                  <a:cubicBezTo>
                    <a:pt x="747" y="575"/>
                    <a:pt x="775" y="568"/>
                    <a:pt x="806" y="566"/>
                  </a:cubicBezTo>
                  <a:lnTo>
                    <a:pt x="805" y="567"/>
                  </a:lnTo>
                  <a:close/>
                  <a:moveTo>
                    <a:pt x="264" y="793"/>
                  </a:moveTo>
                  <a:lnTo>
                    <a:pt x="263" y="793"/>
                  </a:lnTo>
                  <a:cubicBezTo>
                    <a:pt x="153" y="721"/>
                    <a:pt x="115" y="682"/>
                    <a:pt x="45" y="566"/>
                  </a:cubicBezTo>
                  <a:cubicBezTo>
                    <a:pt x="78" y="568"/>
                    <a:pt x="108" y="576"/>
                    <a:pt x="134" y="587"/>
                  </a:cubicBezTo>
                  <a:lnTo>
                    <a:pt x="134" y="588"/>
                  </a:lnTo>
                  <a:lnTo>
                    <a:pt x="148" y="594"/>
                  </a:lnTo>
                  <a:cubicBezTo>
                    <a:pt x="192" y="618"/>
                    <a:pt x="224" y="654"/>
                    <a:pt x="243" y="701"/>
                  </a:cubicBezTo>
                  <a:lnTo>
                    <a:pt x="249" y="716"/>
                  </a:lnTo>
                  <a:lnTo>
                    <a:pt x="249" y="716"/>
                  </a:lnTo>
                  <a:cubicBezTo>
                    <a:pt x="257" y="739"/>
                    <a:pt x="262" y="765"/>
                    <a:pt x="264" y="793"/>
                  </a:cubicBezTo>
                  <a:close/>
                  <a:moveTo>
                    <a:pt x="812" y="509"/>
                  </a:moveTo>
                  <a:lnTo>
                    <a:pt x="810" y="544"/>
                  </a:lnTo>
                  <a:cubicBezTo>
                    <a:pt x="795" y="545"/>
                    <a:pt x="780" y="547"/>
                    <a:pt x="766" y="550"/>
                  </a:cubicBezTo>
                  <a:lnTo>
                    <a:pt x="755" y="526"/>
                  </a:lnTo>
                  <a:cubicBezTo>
                    <a:pt x="753" y="520"/>
                    <a:pt x="747" y="518"/>
                    <a:pt x="741" y="520"/>
                  </a:cubicBezTo>
                  <a:cubicBezTo>
                    <a:pt x="736" y="522"/>
                    <a:pt x="733" y="529"/>
                    <a:pt x="736" y="534"/>
                  </a:cubicBezTo>
                  <a:lnTo>
                    <a:pt x="745" y="555"/>
                  </a:lnTo>
                  <a:cubicBezTo>
                    <a:pt x="734" y="558"/>
                    <a:pt x="724" y="562"/>
                    <a:pt x="715" y="566"/>
                  </a:cubicBezTo>
                  <a:lnTo>
                    <a:pt x="706" y="547"/>
                  </a:lnTo>
                  <a:cubicBezTo>
                    <a:pt x="704" y="541"/>
                    <a:pt x="698" y="539"/>
                    <a:pt x="692" y="541"/>
                  </a:cubicBezTo>
                  <a:cubicBezTo>
                    <a:pt x="687" y="543"/>
                    <a:pt x="685" y="550"/>
                    <a:pt x="687" y="555"/>
                  </a:cubicBezTo>
                  <a:lnTo>
                    <a:pt x="695" y="575"/>
                  </a:lnTo>
                  <a:cubicBezTo>
                    <a:pt x="686" y="580"/>
                    <a:pt x="677" y="586"/>
                    <a:pt x="668" y="592"/>
                  </a:cubicBezTo>
                  <a:lnTo>
                    <a:pt x="657" y="568"/>
                  </a:lnTo>
                  <a:cubicBezTo>
                    <a:pt x="655" y="562"/>
                    <a:pt x="649" y="560"/>
                    <a:pt x="643" y="562"/>
                  </a:cubicBezTo>
                  <a:cubicBezTo>
                    <a:pt x="638" y="564"/>
                    <a:pt x="636" y="571"/>
                    <a:pt x="638" y="576"/>
                  </a:cubicBezTo>
                  <a:lnTo>
                    <a:pt x="651" y="606"/>
                  </a:lnTo>
                  <a:cubicBezTo>
                    <a:pt x="640" y="615"/>
                    <a:pt x="630" y="626"/>
                    <a:pt x="622" y="637"/>
                  </a:cubicBezTo>
                  <a:lnTo>
                    <a:pt x="591" y="626"/>
                  </a:lnTo>
                  <a:cubicBezTo>
                    <a:pt x="586" y="624"/>
                    <a:pt x="579" y="626"/>
                    <a:pt x="577" y="632"/>
                  </a:cubicBezTo>
                  <a:cubicBezTo>
                    <a:pt x="575" y="637"/>
                    <a:pt x="578" y="644"/>
                    <a:pt x="584" y="646"/>
                  </a:cubicBezTo>
                  <a:lnTo>
                    <a:pt x="609" y="655"/>
                  </a:lnTo>
                  <a:cubicBezTo>
                    <a:pt x="603" y="664"/>
                    <a:pt x="598" y="673"/>
                    <a:pt x="593" y="683"/>
                  </a:cubicBezTo>
                  <a:lnTo>
                    <a:pt x="573" y="676"/>
                  </a:lnTo>
                  <a:cubicBezTo>
                    <a:pt x="567" y="674"/>
                    <a:pt x="561" y="676"/>
                    <a:pt x="559" y="682"/>
                  </a:cubicBezTo>
                  <a:cubicBezTo>
                    <a:pt x="557" y="687"/>
                    <a:pt x="560" y="694"/>
                    <a:pt x="565" y="696"/>
                  </a:cubicBezTo>
                  <a:lnTo>
                    <a:pt x="585" y="703"/>
                  </a:lnTo>
                  <a:cubicBezTo>
                    <a:pt x="581" y="713"/>
                    <a:pt x="578" y="723"/>
                    <a:pt x="576" y="734"/>
                  </a:cubicBezTo>
                  <a:lnTo>
                    <a:pt x="554" y="725"/>
                  </a:lnTo>
                  <a:cubicBezTo>
                    <a:pt x="549" y="724"/>
                    <a:pt x="542" y="726"/>
                    <a:pt x="540" y="732"/>
                  </a:cubicBezTo>
                  <a:cubicBezTo>
                    <a:pt x="538" y="737"/>
                    <a:pt x="541" y="744"/>
                    <a:pt x="547" y="746"/>
                  </a:cubicBezTo>
                  <a:lnTo>
                    <a:pt x="571" y="754"/>
                  </a:lnTo>
                  <a:cubicBezTo>
                    <a:pt x="568" y="770"/>
                    <a:pt x="566" y="786"/>
                    <a:pt x="566" y="803"/>
                  </a:cubicBezTo>
                  <a:cubicBezTo>
                    <a:pt x="556" y="807"/>
                    <a:pt x="543" y="812"/>
                    <a:pt x="528" y="816"/>
                  </a:cubicBezTo>
                  <a:lnTo>
                    <a:pt x="524" y="791"/>
                  </a:lnTo>
                  <a:cubicBezTo>
                    <a:pt x="523" y="785"/>
                    <a:pt x="518" y="781"/>
                    <a:pt x="512" y="782"/>
                  </a:cubicBezTo>
                  <a:cubicBezTo>
                    <a:pt x="506" y="783"/>
                    <a:pt x="502" y="788"/>
                    <a:pt x="503" y="794"/>
                  </a:cubicBezTo>
                  <a:lnTo>
                    <a:pt x="508" y="822"/>
                  </a:lnTo>
                  <a:cubicBezTo>
                    <a:pt x="498" y="824"/>
                    <a:pt x="487" y="826"/>
                    <a:pt x="476" y="827"/>
                  </a:cubicBezTo>
                  <a:lnTo>
                    <a:pt x="472" y="799"/>
                  </a:lnTo>
                  <a:cubicBezTo>
                    <a:pt x="471" y="793"/>
                    <a:pt x="465" y="789"/>
                    <a:pt x="459" y="790"/>
                  </a:cubicBezTo>
                  <a:cubicBezTo>
                    <a:pt x="454" y="791"/>
                    <a:pt x="450" y="796"/>
                    <a:pt x="451" y="802"/>
                  </a:cubicBezTo>
                  <a:lnTo>
                    <a:pt x="455" y="830"/>
                  </a:lnTo>
                  <a:cubicBezTo>
                    <a:pt x="446" y="830"/>
                    <a:pt x="436" y="831"/>
                    <a:pt x="426" y="831"/>
                  </a:cubicBezTo>
                  <a:lnTo>
                    <a:pt x="430" y="807"/>
                  </a:lnTo>
                  <a:cubicBezTo>
                    <a:pt x="431" y="801"/>
                    <a:pt x="427" y="795"/>
                    <a:pt x="421" y="795"/>
                  </a:cubicBezTo>
                  <a:cubicBezTo>
                    <a:pt x="415" y="794"/>
                    <a:pt x="410" y="798"/>
                    <a:pt x="409" y="803"/>
                  </a:cubicBezTo>
                  <a:lnTo>
                    <a:pt x="405" y="830"/>
                  </a:lnTo>
                  <a:cubicBezTo>
                    <a:pt x="394" y="829"/>
                    <a:pt x="383" y="828"/>
                    <a:pt x="373" y="827"/>
                  </a:cubicBezTo>
                  <a:lnTo>
                    <a:pt x="377" y="798"/>
                  </a:lnTo>
                  <a:cubicBezTo>
                    <a:pt x="378" y="793"/>
                    <a:pt x="374" y="787"/>
                    <a:pt x="368" y="786"/>
                  </a:cubicBezTo>
                  <a:cubicBezTo>
                    <a:pt x="363" y="785"/>
                    <a:pt x="357" y="789"/>
                    <a:pt x="356" y="795"/>
                  </a:cubicBezTo>
                  <a:lnTo>
                    <a:pt x="352" y="823"/>
                  </a:lnTo>
                  <a:cubicBezTo>
                    <a:pt x="341" y="821"/>
                    <a:pt x="331" y="818"/>
                    <a:pt x="322" y="816"/>
                  </a:cubicBezTo>
                  <a:lnTo>
                    <a:pt x="328" y="792"/>
                  </a:lnTo>
                  <a:cubicBezTo>
                    <a:pt x="330" y="786"/>
                    <a:pt x="327" y="780"/>
                    <a:pt x="321" y="779"/>
                  </a:cubicBezTo>
                  <a:cubicBezTo>
                    <a:pt x="315" y="777"/>
                    <a:pt x="309" y="781"/>
                    <a:pt x="308" y="786"/>
                  </a:cubicBezTo>
                  <a:lnTo>
                    <a:pt x="301" y="809"/>
                  </a:lnTo>
                  <a:cubicBezTo>
                    <a:pt x="296" y="807"/>
                    <a:pt x="291" y="805"/>
                    <a:pt x="286" y="803"/>
                  </a:cubicBezTo>
                  <a:cubicBezTo>
                    <a:pt x="286" y="788"/>
                    <a:pt x="284" y="774"/>
                    <a:pt x="282" y="760"/>
                  </a:cubicBezTo>
                  <a:lnTo>
                    <a:pt x="307" y="751"/>
                  </a:lnTo>
                  <a:cubicBezTo>
                    <a:pt x="313" y="749"/>
                    <a:pt x="316" y="743"/>
                    <a:pt x="313" y="737"/>
                  </a:cubicBezTo>
                  <a:cubicBezTo>
                    <a:pt x="312" y="732"/>
                    <a:pt x="305" y="729"/>
                    <a:pt x="300" y="731"/>
                  </a:cubicBezTo>
                  <a:lnTo>
                    <a:pt x="278" y="739"/>
                  </a:lnTo>
                  <a:cubicBezTo>
                    <a:pt x="275" y="729"/>
                    <a:pt x="272" y="718"/>
                    <a:pt x="269" y="708"/>
                  </a:cubicBezTo>
                  <a:lnTo>
                    <a:pt x="289" y="701"/>
                  </a:lnTo>
                  <a:cubicBezTo>
                    <a:pt x="294" y="699"/>
                    <a:pt x="297" y="693"/>
                    <a:pt x="295" y="687"/>
                  </a:cubicBezTo>
                  <a:cubicBezTo>
                    <a:pt x="293" y="682"/>
                    <a:pt x="287" y="679"/>
                    <a:pt x="281" y="681"/>
                  </a:cubicBezTo>
                  <a:lnTo>
                    <a:pt x="261" y="689"/>
                  </a:lnTo>
                  <a:cubicBezTo>
                    <a:pt x="256" y="679"/>
                    <a:pt x="252" y="669"/>
                    <a:pt x="246" y="660"/>
                  </a:cubicBezTo>
                  <a:lnTo>
                    <a:pt x="270" y="651"/>
                  </a:lnTo>
                  <a:cubicBezTo>
                    <a:pt x="276" y="649"/>
                    <a:pt x="279" y="643"/>
                    <a:pt x="277" y="637"/>
                  </a:cubicBezTo>
                  <a:cubicBezTo>
                    <a:pt x="275" y="632"/>
                    <a:pt x="268" y="629"/>
                    <a:pt x="263" y="631"/>
                  </a:cubicBezTo>
                  <a:lnTo>
                    <a:pt x="234" y="642"/>
                  </a:lnTo>
                  <a:cubicBezTo>
                    <a:pt x="225" y="630"/>
                    <a:pt x="216" y="620"/>
                    <a:pt x="206" y="610"/>
                  </a:cubicBezTo>
                  <a:lnTo>
                    <a:pt x="219" y="578"/>
                  </a:lnTo>
                  <a:cubicBezTo>
                    <a:pt x="222" y="573"/>
                    <a:pt x="219" y="567"/>
                    <a:pt x="214" y="564"/>
                  </a:cubicBezTo>
                  <a:cubicBezTo>
                    <a:pt x="208" y="562"/>
                    <a:pt x="202" y="564"/>
                    <a:pt x="200" y="570"/>
                  </a:cubicBezTo>
                  <a:lnTo>
                    <a:pt x="189" y="596"/>
                  </a:lnTo>
                  <a:cubicBezTo>
                    <a:pt x="180" y="589"/>
                    <a:pt x="171" y="583"/>
                    <a:pt x="162" y="578"/>
                  </a:cubicBezTo>
                  <a:lnTo>
                    <a:pt x="170" y="557"/>
                  </a:lnTo>
                  <a:cubicBezTo>
                    <a:pt x="173" y="552"/>
                    <a:pt x="170" y="546"/>
                    <a:pt x="165" y="543"/>
                  </a:cubicBezTo>
                  <a:cubicBezTo>
                    <a:pt x="159" y="541"/>
                    <a:pt x="153" y="544"/>
                    <a:pt x="151" y="549"/>
                  </a:cubicBezTo>
                  <a:lnTo>
                    <a:pt x="143" y="568"/>
                  </a:lnTo>
                  <a:cubicBezTo>
                    <a:pt x="133" y="564"/>
                    <a:pt x="123" y="560"/>
                    <a:pt x="113" y="557"/>
                  </a:cubicBezTo>
                  <a:lnTo>
                    <a:pt x="121" y="536"/>
                  </a:lnTo>
                  <a:cubicBezTo>
                    <a:pt x="124" y="531"/>
                    <a:pt x="121" y="525"/>
                    <a:pt x="116" y="522"/>
                  </a:cubicBezTo>
                  <a:cubicBezTo>
                    <a:pt x="110" y="520"/>
                    <a:pt x="104" y="523"/>
                    <a:pt x="102" y="528"/>
                  </a:cubicBezTo>
                  <a:lnTo>
                    <a:pt x="92" y="551"/>
                  </a:lnTo>
                  <a:cubicBezTo>
                    <a:pt x="77" y="547"/>
                    <a:pt x="60" y="545"/>
                    <a:pt x="43" y="544"/>
                  </a:cubicBezTo>
                  <a:lnTo>
                    <a:pt x="41" y="509"/>
                  </a:lnTo>
                  <a:lnTo>
                    <a:pt x="26" y="505"/>
                  </a:lnTo>
                  <a:cubicBezTo>
                    <a:pt x="23" y="505"/>
                    <a:pt x="21" y="504"/>
                    <a:pt x="19" y="503"/>
                  </a:cubicBezTo>
                  <a:lnTo>
                    <a:pt x="21" y="561"/>
                  </a:lnTo>
                  <a:lnTo>
                    <a:pt x="21" y="563"/>
                  </a:lnTo>
                  <a:cubicBezTo>
                    <a:pt x="22" y="564"/>
                    <a:pt x="22" y="565"/>
                    <a:pt x="22" y="567"/>
                  </a:cubicBezTo>
                  <a:cubicBezTo>
                    <a:pt x="23" y="568"/>
                    <a:pt x="23" y="570"/>
                    <a:pt x="24" y="571"/>
                  </a:cubicBezTo>
                  <a:lnTo>
                    <a:pt x="25" y="573"/>
                  </a:lnTo>
                  <a:cubicBezTo>
                    <a:pt x="98" y="696"/>
                    <a:pt x="137" y="737"/>
                    <a:pt x="254" y="812"/>
                  </a:cubicBezTo>
                  <a:lnTo>
                    <a:pt x="256" y="813"/>
                  </a:lnTo>
                  <a:cubicBezTo>
                    <a:pt x="259" y="815"/>
                    <a:pt x="330" y="852"/>
                    <a:pt x="426" y="852"/>
                  </a:cubicBezTo>
                  <a:cubicBezTo>
                    <a:pt x="523" y="852"/>
                    <a:pt x="595" y="813"/>
                    <a:pt x="596" y="813"/>
                  </a:cubicBezTo>
                  <a:cubicBezTo>
                    <a:pt x="598" y="812"/>
                    <a:pt x="600" y="810"/>
                    <a:pt x="599" y="811"/>
                  </a:cubicBezTo>
                  <a:cubicBezTo>
                    <a:pt x="712" y="738"/>
                    <a:pt x="752" y="696"/>
                    <a:pt x="822" y="579"/>
                  </a:cubicBezTo>
                  <a:cubicBezTo>
                    <a:pt x="827" y="574"/>
                    <a:pt x="830" y="567"/>
                    <a:pt x="831" y="560"/>
                  </a:cubicBezTo>
                  <a:lnTo>
                    <a:pt x="833" y="503"/>
                  </a:lnTo>
                  <a:cubicBezTo>
                    <a:pt x="831" y="504"/>
                    <a:pt x="829" y="505"/>
                    <a:pt x="826" y="505"/>
                  </a:cubicBezTo>
                  <a:lnTo>
                    <a:pt x="812" y="509"/>
                  </a:lnTo>
                  <a:close/>
                  <a:moveTo>
                    <a:pt x="479" y="192"/>
                  </a:moveTo>
                  <a:cubicBezTo>
                    <a:pt x="462" y="192"/>
                    <a:pt x="447" y="178"/>
                    <a:pt x="447" y="160"/>
                  </a:cubicBezTo>
                  <a:cubicBezTo>
                    <a:pt x="447" y="142"/>
                    <a:pt x="462" y="128"/>
                    <a:pt x="479" y="128"/>
                  </a:cubicBezTo>
                  <a:cubicBezTo>
                    <a:pt x="497" y="128"/>
                    <a:pt x="511" y="142"/>
                    <a:pt x="511" y="160"/>
                  </a:cubicBezTo>
                  <a:cubicBezTo>
                    <a:pt x="511" y="178"/>
                    <a:pt x="497" y="192"/>
                    <a:pt x="479" y="192"/>
                  </a:cubicBezTo>
                  <a:close/>
                  <a:moveTo>
                    <a:pt x="532" y="0"/>
                  </a:moveTo>
                  <a:cubicBezTo>
                    <a:pt x="532" y="0"/>
                    <a:pt x="426" y="112"/>
                    <a:pt x="426" y="171"/>
                  </a:cubicBezTo>
                  <a:cubicBezTo>
                    <a:pt x="426" y="229"/>
                    <a:pt x="474" y="277"/>
                    <a:pt x="532" y="277"/>
                  </a:cubicBezTo>
                  <a:cubicBezTo>
                    <a:pt x="591" y="277"/>
                    <a:pt x="639" y="229"/>
                    <a:pt x="639" y="171"/>
                  </a:cubicBezTo>
                  <a:cubicBezTo>
                    <a:pt x="639" y="112"/>
                    <a:pt x="532" y="0"/>
                    <a:pt x="532" y="0"/>
                  </a:cubicBezTo>
                  <a:close/>
                </a:path>
              </a:pathLst>
            </a:custGeom>
            <a:solidFill>
              <a:srgbClr val="FFFFFF">
                <a:alpha val="100000"/>
              </a:srgbClr>
            </a:solidFill>
            <a:ln w="9525">
              <a:noFill/>
            </a:ln>
          </p:spPr>
          <p:txBody>
            <a:bodyPr/>
            <a:p>
              <a:endParaRPr lang="zh-CN" altLang="en-US"/>
            </a:p>
          </p:txBody>
        </p:sp>
      </p:grpSp>
      <p:grpSp>
        <p:nvGrpSpPr>
          <p:cNvPr id="6163" name="组合 118"/>
          <p:cNvGrpSpPr/>
          <p:nvPr/>
        </p:nvGrpSpPr>
        <p:grpSpPr>
          <a:xfrm>
            <a:off x="1503363" y="6092825"/>
            <a:ext cx="452437" cy="457200"/>
            <a:chOff x="0" y="0"/>
            <a:chExt cx="476250" cy="481012"/>
          </a:xfrm>
        </p:grpSpPr>
        <p:sp>
          <p:nvSpPr>
            <p:cNvPr id="6164" name="Oval 51"/>
            <p:cNvSpPr/>
            <p:nvPr/>
          </p:nvSpPr>
          <p:spPr>
            <a:xfrm>
              <a:off x="0" y="0"/>
              <a:ext cx="476250" cy="481012"/>
            </a:xfrm>
            <a:prstGeom prst="ellipse">
              <a:avLst/>
            </a:prstGeom>
            <a:solidFill>
              <a:srgbClr val="F0A831"/>
            </a:solidFill>
            <a:ln w="9525">
              <a:noFill/>
            </a:ln>
          </p:spPr>
          <p:txBody>
            <a:bodyPr/>
            <a:p>
              <a:endParaRPr lang="zh-CN" altLang="en-US" dirty="0">
                <a:latin typeface="Arial" panose="020B0604020202020204" pitchFamily="34" charset="0"/>
              </a:endParaRPr>
            </a:p>
          </p:txBody>
        </p:sp>
        <p:sp>
          <p:nvSpPr>
            <p:cNvPr id="6165" name="Freeform 60"/>
            <p:cNvSpPr>
              <a:spLocks noEditPoints="1"/>
            </p:cNvSpPr>
            <p:nvPr/>
          </p:nvSpPr>
          <p:spPr>
            <a:xfrm>
              <a:off x="103188" y="80962"/>
              <a:ext cx="306388" cy="311150"/>
            </a:xfrm>
            <a:custGeom>
              <a:avLst/>
              <a:gdLst/>
              <a:ahLst/>
              <a:cxnLst>
                <a:cxn ang="0">
                  <a:pos x="45795" y="11415"/>
                </a:cxn>
                <a:cxn ang="0">
                  <a:pos x="87955" y="61862"/>
                </a:cxn>
                <a:cxn ang="0">
                  <a:pos x="78869" y="93897"/>
                </a:cxn>
                <a:cxn ang="0">
                  <a:pos x="61060" y="85060"/>
                </a:cxn>
                <a:cxn ang="0">
                  <a:pos x="71236" y="47133"/>
                </a:cxn>
                <a:cxn ang="0">
                  <a:pos x="146107" y="26880"/>
                </a:cxn>
                <a:cxn ang="0">
                  <a:pos x="150832" y="117096"/>
                </a:cxn>
                <a:cxn ang="0">
                  <a:pos x="150105" y="92056"/>
                </a:cxn>
                <a:cxn ang="0">
                  <a:pos x="166460" y="125196"/>
                </a:cxn>
                <a:cxn ang="0">
                  <a:pos x="160281" y="53393"/>
                </a:cxn>
                <a:cxn ang="0">
                  <a:pos x="144289" y="81746"/>
                </a:cxn>
                <a:cxn ang="0">
                  <a:pos x="86864" y="124460"/>
                </a:cxn>
                <a:cxn ang="0">
                  <a:pos x="110125" y="78800"/>
                </a:cxn>
                <a:cxn ang="0">
                  <a:pos x="129025" y="113045"/>
                </a:cxn>
                <a:cxn ang="0">
                  <a:pos x="141745" y="93161"/>
                </a:cxn>
                <a:cxn ang="0">
                  <a:pos x="118485" y="55602"/>
                </a:cxn>
                <a:cxn ang="0">
                  <a:pos x="87228" y="93161"/>
                </a:cxn>
                <a:cxn ang="0">
                  <a:pos x="89772" y="116359"/>
                </a:cxn>
                <a:cxn ang="0">
                  <a:pos x="111942" y="98316"/>
                </a:cxn>
                <a:cxn ang="0">
                  <a:pos x="134113" y="186690"/>
                </a:cxn>
                <a:cxn ang="0">
                  <a:pos x="76324" y="195159"/>
                </a:cxn>
                <a:cxn ang="0">
                  <a:pos x="41070" y="241187"/>
                </a:cxn>
                <a:cxn ang="0">
                  <a:pos x="58879" y="195159"/>
                </a:cxn>
                <a:cxn ang="0">
                  <a:pos x="23988" y="185217"/>
                </a:cxn>
                <a:cxn ang="0">
                  <a:pos x="46885" y="195159"/>
                </a:cxn>
                <a:cxn ang="0">
                  <a:pos x="36708" y="269541"/>
                </a:cxn>
                <a:cxn ang="0">
                  <a:pos x="114850" y="247079"/>
                </a:cxn>
                <a:cxn ang="0">
                  <a:pos x="95951" y="272855"/>
                </a:cxn>
                <a:cxn ang="0">
                  <a:pos x="106127" y="229772"/>
                </a:cxn>
                <a:cxn ang="0">
                  <a:pos x="110489" y="234559"/>
                </a:cxn>
                <a:cxn ang="0">
                  <a:pos x="106491" y="206942"/>
                </a:cxn>
                <a:cxn ang="0">
                  <a:pos x="70873" y="243028"/>
                </a:cxn>
                <a:cxn ang="0">
                  <a:pos x="72690" y="257021"/>
                </a:cxn>
                <a:cxn ang="0">
                  <a:pos x="70873" y="224985"/>
                </a:cxn>
                <a:cxn ang="0">
                  <a:pos x="99222" y="226090"/>
                </a:cxn>
                <a:cxn ang="0">
                  <a:pos x="78869" y="202892"/>
                </a:cxn>
                <a:cxn ang="0">
                  <a:pos x="48702" y="202892"/>
                </a:cxn>
                <a:cxn ang="0">
                  <a:pos x="48702" y="241187"/>
                </a:cxn>
                <a:cxn ang="0">
                  <a:pos x="58879" y="266963"/>
                </a:cxn>
                <a:cxn ang="0">
                  <a:pos x="97404" y="264017"/>
                </a:cxn>
                <a:cxn ang="0">
                  <a:pos x="183905" y="165701"/>
                </a:cxn>
                <a:cxn ang="0">
                  <a:pos x="292213" y="160178"/>
                </a:cxn>
                <a:cxn ang="0">
                  <a:pos x="232608" y="189636"/>
                </a:cxn>
                <a:cxn ang="0">
                  <a:pos x="230064" y="178957"/>
                </a:cxn>
                <a:cxn ang="0">
                  <a:pos x="182088" y="175643"/>
                </a:cxn>
                <a:cxn ang="0">
                  <a:pos x="178090" y="201419"/>
                </a:cxn>
                <a:cxn ang="0">
                  <a:pos x="226066" y="226458"/>
                </a:cxn>
                <a:cxn ang="0">
                  <a:pos x="275495" y="251129"/>
                </a:cxn>
                <a:cxn ang="0">
                  <a:pos x="235515" y="270277"/>
                </a:cxn>
                <a:cxn ang="0">
                  <a:pos x="269680" y="285374"/>
                </a:cxn>
                <a:cxn ang="0">
                  <a:pos x="207166" y="264754"/>
                </a:cxn>
                <a:cxn ang="0">
                  <a:pos x="224975" y="270645"/>
                </a:cxn>
                <a:cxn ang="0">
                  <a:pos x="231517" y="236400"/>
                </a:cxn>
                <a:cxn ang="0">
                  <a:pos x="198080" y="257757"/>
                </a:cxn>
                <a:cxn ang="0">
                  <a:pos x="253324" y="203260"/>
                </a:cxn>
                <a:cxn ang="0">
                  <a:pos x="200261" y="211729"/>
                </a:cxn>
                <a:cxn ang="0">
                  <a:pos x="210801" y="258126"/>
                </a:cxn>
                <a:cxn ang="0">
                  <a:pos x="251871" y="242292"/>
                </a:cxn>
                <a:cxn ang="0">
                  <a:pos x="218433" y="226090"/>
                </a:cxn>
                <a:cxn ang="0">
                  <a:pos x="247146" y="226827"/>
                </a:cxn>
              </a:cxnLst>
              <a:pathLst>
                <a:path w="843" h="845">
                  <a:moveTo>
                    <a:pt x="452" y="373"/>
                  </a:moveTo>
                  <a:lnTo>
                    <a:pt x="191" y="396"/>
                  </a:lnTo>
                  <a:cubicBezTo>
                    <a:pt x="173" y="397"/>
                    <a:pt x="157" y="384"/>
                    <a:pt x="155" y="366"/>
                  </a:cubicBezTo>
                  <a:lnTo>
                    <a:pt x="133" y="105"/>
                  </a:lnTo>
                  <a:cubicBezTo>
                    <a:pt x="131" y="86"/>
                    <a:pt x="144" y="71"/>
                    <a:pt x="162" y="69"/>
                  </a:cubicBezTo>
                  <a:lnTo>
                    <a:pt x="424" y="46"/>
                  </a:lnTo>
                  <a:cubicBezTo>
                    <a:pt x="442" y="45"/>
                    <a:pt x="458" y="58"/>
                    <a:pt x="459" y="76"/>
                  </a:cubicBezTo>
                  <a:lnTo>
                    <a:pt x="482" y="337"/>
                  </a:lnTo>
                  <a:cubicBezTo>
                    <a:pt x="484" y="355"/>
                    <a:pt x="470" y="371"/>
                    <a:pt x="452" y="373"/>
                  </a:cubicBezTo>
                  <a:close/>
                  <a:moveTo>
                    <a:pt x="497" y="40"/>
                  </a:moveTo>
                  <a:cubicBezTo>
                    <a:pt x="495" y="17"/>
                    <a:pt x="475" y="0"/>
                    <a:pt x="453" y="2"/>
                  </a:cubicBezTo>
                  <a:lnTo>
                    <a:pt x="126" y="31"/>
                  </a:lnTo>
                  <a:cubicBezTo>
                    <a:pt x="104" y="33"/>
                    <a:pt x="87" y="53"/>
                    <a:pt x="89" y="75"/>
                  </a:cubicBezTo>
                  <a:lnTo>
                    <a:pt x="117" y="402"/>
                  </a:lnTo>
                  <a:cubicBezTo>
                    <a:pt x="119" y="425"/>
                    <a:pt x="139" y="441"/>
                    <a:pt x="162" y="439"/>
                  </a:cubicBezTo>
                  <a:lnTo>
                    <a:pt x="489" y="411"/>
                  </a:lnTo>
                  <a:cubicBezTo>
                    <a:pt x="511" y="409"/>
                    <a:pt x="528" y="389"/>
                    <a:pt x="526" y="366"/>
                  </a:cubicBezTo>
                  <a:lnTo>
                    <a:pt x="497" y="40"/>
                  </a:lnTo>
                  <a:close/>
                  <a:moveTo>
                    <a:pt x="307" y="114"/>
                  </a:moveTo>
                  <a:lnTo>
                    <a:pt x="337" y="79"/>
                  </a:lnTo>
                  <a:lnTo>
                    <a:pt x="316" y="80"/>
                  </a:lnTo>
                  <a:lnTo>
                    <a:pt x="290" y="112"/>
                  </a:lnTo>
                  <a:cubicBezTo>
                    <a:pt x="296" y="111"/>
                    <a:pt x="302" y="112"/>
                    <a:pt x="307" y="114"/>
                  </a:cubicBezTo>
                  <a:close/>
                  <a:moveTo>
                    <a:pt x="242" y="168"/>
                  </a:moveTo>
                  <a:lnTo>
                    <a:pt x="170" y="254"/>
                  </a:lnTo>
                  <a:lnTo>
                    <a:pt x="172" y="275"/>
                  </a:lnTo>
                  <a:lnTo>
                    <a:pt x="238" y="197"/>
                  </a:lnTo>
                  <a:cubicBezTo>
                    <a:pt x="241" y="186"/>
                    <a:pt x="243" y="176"/>
                    <a:pt x="242" y="168"/>
                  </a:cubicBezTo>
                  <a:close/>
                  <a:moveTo>
                    <a:pt x="334" y="129"/>
                  </a:moveTo>
                  <a:lnTo>
                    <a:pt x="380" y="75"/>
                  </a:lnTo>
                  <a:lnTo>
                    <a:pt x="359" y="77"/>
                  </a:lnTo>
                  <a:lnTo>
                    <a:pt x="322" y="120"/>
                  </a:lnTo>
                  <a:cubicBezTo>
                    <a:pt x="327" y="123"/>
                    <a:pt x="330" y="126"/>
                    <a:pt x="334" y="129"/>
                  </a:cubicBezTo>
                  <a:close/>
                  <a:moveTo>
                    <a:pt x="207" y="275"/>
                  </a:moveTo>
                  <a:cubicBezTo>
                    <a:pt x="208" y="275"/>
                    <a:pt x="209" y="274"/>
                    <a:pt x="210" y="274"/>
                  </a:cubicBezTo>
                  <a:cubicBezTo>
                    <a:pt x="212" y="271"/>
                    <a:pt x="215" y="261"/>
                    <a:pt x="217" y="255"/>
                  </a:cubicBezTo>
                  <a:lnTo>
                    <a:pt x="223" y="238"/>
                  </a:lnTo>
                  <a:lnTo>
                    <a:pt x="174" y="297"/>
                  </a:lnTo>
                  <a:lnTo>
                    <a:pt x="176" y="318"/>
                  </a:lnTo>
                  <a:lnTo>
                    <a:pt x="187" y="305"/>
                  </a:lnTo>
                  <a:cubicBezTo>
                    <a:pt x="186" y="285"/>
                    <a:pt x="202" y="278"/>
                    <a:pt x="207" y="275"/>
                  </a:cubicBezTo>
                  <a:close/>
                  <a:moveTo>
                    <a:pt x="247" y="138"/>
                  </a:moveTo>
                  <a:cubicBezTo>
                    <a:pt x="250" y="131"/>
                    <a:pt x="255" y="125"/>
                    <a:pt x="261" y="121"/>
                  </a:cubicBezTo>
                  <a:lnTo>
                    <a:pt x="294" y="82"/>
                  </a:lnTo>
                  <a:lnTo>
                    <a:pt x="273" y="84"/>
                  </a:lnTo>
                  <a:lnTo>
                    <a:pt x="220" y="147"/>
                  </a:lnTo>
                  <a:lnTo>
                    <a:pt x="167" y="210"/>
                  </a:lnTo>
                  <a:lnTo>
                    <a:pt x="168" y="231"/>
                  </a:lnTo>
                  <a:lnTo>
                    <a:pt x="231" y="157"/>
                  </a:lnTo>
                  <a:lnTo>
                    <a:pt x="247" y="138"/>
                  </a:lnTo>
                  <a:close/>
                  <a:moveTo>
                    <a:pt x="207" y="90"/>
                  </a:moveTo>
                  <a:lnTo>
                    <a:pt x="186" y="92"/>
                  </a:lnTo>
                  <a:lnTo>
                    <a:pt x="173" y="108"/>
                  </a:lnTo>
                  <a:lnTo>
                    <a:pt x="159" y="124"/>
                  </a:lnTo>
                  <a:lnTo>
                    <a:pt x="161" y="145"/>
                  </a:lnTo>
                  <a:lnTo>
                    <a:pt x="184" y="118"/>
                  </a:lnTo>
                  <a:lnTo>
                    <a:pt x="207" y="90"/>
                  </a:lnTo>
                  <a:close/>
                  <a:moveTo>
                    <a:pt x="250" y="86"/>
                  </a:moveTo>
                  <a:lnTo>
                    <a:pt x="229" y="88"/>
                  </a:lnTo>
                  <a:lnTo>
                    <a:pt x="196" y="128"/>
                  </a:lnTo>
                  <a:lnTo>
                    <a:pt x="163" y="167"/>
                  </a:lnTo>
                  <a:lnTo>
                    <a:pt x="165" y="188"/>
                  </a:lnTo>
                  <a:lnTo>
                    <a:pt x="208" y="137"/>
                  </a:lnTo>
                  <a:lnTo>
                    <a:pt x="250" y="86"/>
                  </a:lnTo>
                  <a:close/>
                  <a:moveTo>
                    <a:pt x="192" y="323"/>
                  </a:moveTo>
                  <a:lnTo>
                    <a:pt x="178" y="340"/>
                  </a:lnTo>
                  <a:lnTo>
                    <a:pt x="180" y="361"/>
                  </a:lnTo>
                  <a:lnTo>
                    <a:pt x="203" y="333"/>
                  </a:lnTo>
                  <a:cubicBezTo>
                    <a:pt x="199" y="330"/>
                    <a:pt x="195" y="327"/>
                    <a:pt x="192" y="323"/>
                  </a:cubicBezTo>
                  <a:close/>
                  <a:moveTo>
                    <a:pt x="354" y="153"/>
                  </a:moveTo>
                  <a:lnTo>
                    <a:pt x="423" y="71"/>
                  </a:lnTo>
                  <a:lnTo>
                    <a:pt x="402" y="73"/>
                  </a:lnTo>
                  <a:lnTo>
                    <a:pt x="345" y="141"/>
                  </a:lnTo>
                  <a:cubicBezTo>
                    <a:pt x="349" y="145"/>
                    <a:pt x="352" y="149"/>
                    <a:pt x="354" y="153"/>
                  </a:cubicBezTo>
                  <a:close/>
                  <a:moveTo>
                    <a:pt x="441" y="282"/>
                  </a:moveTo>
                  <a:cubicBezTo>
                    <a:pt x="441" y="284"/>
                    <a:pt x="441" y="286"/>
                    <a:pt x="441" y="288"/>
                  </a:cubicBezTo>
                  <a:lnTo>
                    <a:pt x="452" y="275"/>
                  </a:lnTo>
                  <a:lnTo>
                    <a:pt x="450" y="254"/>
                  </a:lnTo>
                  <a:lnTo>
                    <a:pt x="437" y="269"/>
                  </a:lnTo>
                  <a:cubicBezTo>
                    <a:pt x="440" y="273"/>
                    <a:pt x="441" y="278"/>
                    <a:pt x="441" y="282"/>
                  </a:cubicBezTo>
                  <a:close/>
                  <a:moveTo>
                    <a:pt x="391" y="324"/>
                  </a:moveTo>
                  <a:lnTo>
                    <a:pt x="364" y="356"/>
                  </a:lnTo>
                  <a:lnTo>
                    <a:pt x="385" y="354"/>
                  </a:lnTo>
                  <a:lnTo>
                    <a:pt x="415" y="318"/>
                  </a:lnTo>
                  <a:cubicBezTo>
                    <a:pt x="408" y="321"/>
                    <a:pt x="400" y="323"/>
                    <a:pt x="391" y="324"/>
                  </a:cubicBezTo>
                  <a:close/>
                  <a:moveTo>
                    <a:pt x="348" y="328"/>
                  </a:moveTo>
                  <a:lnTo>
                    <a:pt x="321" y="360"/>
                  </a:lnTo>
                  <a:lnTo>
                    <a:pt x="342" y="358"/>
                  </a:lnTo>
                  <a:lnTo>
                    <a:pt x="368" y="327"/>
                  </a:lnTo>
                  <a:cubicBezTo>
                    <a:pt x="360" y="327"/>
                    <a:pt x="354" y="328"/>
                    <a:pt x="348" y="328"/>
                  </a:cubicBezTo>
                  <a:close/>
                  <a:moveTo>
                    <a:pt x="415" y="254"/>
                  </a:moveTo>
                  <a:cubicBezTo>
                    <a:pt x="420" y="255"/>
                    <a:pt x="423" y="256"/>
                    <a:pt x="426" y="258"/>
                  </a:cubicBezTo>
                  <a:lnTo>
                    <a:pt x="426" y="258"/>
                  </a:lnTo>
                  <a:lnTo>
                    <a:pt x="448" y="231"/>
                  </a:lnTo>
                  <a:lnTo>
                    <a:pt x="446" y="211"/>
                  </a:lnTo>
                  <a:lnTo>
                    <a:pt x="413" y="250"/>
                  </a:lnTo>
                  <a:cubicBezTo>
                    <a:pt x="414" y="252"/>
                    <a:pt x="415" y="253"/>
                    <a:pt x="415" y="254"/>
                  </a:cubicBezTo>
                  <a:close/>
                  <a:moveTo>
                    <a:pt x="454" y="297"/>
                  </a:moveTo>
                  <a:lnTo>
                    <a:pt x="431" y="324"/>
                  </a:lnTo>
                  <a:lnTo>
                    <a:pt x="407" y="352"/>
                  </a:lnTo>
                  <a:lnTo>
                    <a:pt x="428" y="350"/>
                  </a:lnTo>
                  <a:lnTo>
                    <a:pt x="442" y="334"/>
                  </a:lnTo>
                  <a:lnTo>
                    <a:pt x="456" y="318"/>
                  </a:lnTo>
                  <a:lnTo>
                    <a:pt x="454" y="297"/>
                  </a:lnTo>
                  <a:close/>
                  <a:moveTo>
                    <a:pt x="451" y="348"/>
                  </a:moveTo>
                  <a:lnTo>
                    <a:pt x="454" y="348"/>
                  </a:lnTo>
                  <a:cubicBezTo>
                    <a:pt x="456" y="348"/>
                    <a:pt x="458" y="346"/>
                    <a:pt x="458" y="343"/>
                  </a:cubicBezTo>
                  <a:lnTo>
                    <a:pt x="458" y="340"/>
                  </a:lnTo>
                  <a:lnTo>
                    <a:pt x="451" y="348"/>
                  </a:lnTo>
                  <a:close/>
                  <a:moveTo>
                    <a:pt x="262" y="335"/>
                  </a:moveTo>
                  <a:lnTo>
                    <a:pt x="235" y="367"/>
                  </a:lnTo>
                  <a:lnTo>
                    <a:pt x="256" y="365"/>
                  </a:lnTo>
                  <a:lnTo>
                    <a:pt x="290" y="325"/>
                  </a:lnTo>
                  <a:cubicBezTo>
                    <a:pt x="284" y="329"/>
                    <a:pt x="275" y="333"/>
                    <a:pt x="262" y="335"/>
                  </a:cubicBezTo>
                  <a:close/>
                  <a:moveTo>
                    <a:pt x="301" y="311"/>
                  </a:moveTo>
                  <a:cubicBezTo>
                    <a:pt x="301" y="311"/>
                    <a:pt x="301" y="311"/>
                    <a:pt x="301" y="311"/>
                  </a:cubicBezTo>
                  <a:cubicBezTo>
                    <a:pt x="301" y="312"/>
                    <a:pt x="300" y="312"/>
                    <a:pt x="300" y="312"/>
                  </a:cubicBezTo>
                  <a:lnTo>
                    <a:pt x="301" y="311"/>
                  </a:lnTo>
                  <a:close/>
                  <a:moveTo>
                    <a:pt x="388" y="208"/>
                  </a:moveTo>
                  <a:lnTo>
                    <a:pt x="441" y="145"/>
                  </a:lnTo>
                  <a:lnTo>
                    <a:pt x="439" y="124"/>
                  </a:lnTo>
                  <a:lnTo>
                    <a:pt x="380" y="194"/>
                  </a:lnTo>
                  <a:cubicBezTo>
                    <a:pt x="383" y="199"/>
                    <a:pt x="385" y="203"/>
                    <a:pt x="388" y="208"/>
                  </a:cubicBezTo>
                  <a:close/>
                  <a:moveTo>
                    <a:pt x="313" y="322"/>
                  </a:moveTo>
                  <a:lnTo>
                    <a:pt x="278" y="363"/>
                  </a:lnTo>
                  <a:lnTo>
                    <a:pt x="299" y="362"/>
                  </a:lnTo>
                  <a:lnTo>
                    <a:pt x="328" y="327"/>
                  </a:lnTo>
                  <a:cubicBezTo>
                    <a:pt x="322" y="326"/>
                    <a:pt x="317" y="324"/>
                    <a:pt x="313" y="322"/>
                  </a:cubicBezTo>
                  <a:close/>
                  <a:moveTo>
                    <a:pt x="405" y="236"/>
                  </a:moveTo>
                  <a:lnTo>
                    <a:pt x="444" y="188"/>
                  </a:lnTo>
                  <a:lnTo>
                    <a:pt x="443" y="167"/>
                  </a:lnTo>
                  <a:lnTo>
                    <a:pt x="397" y="222"/>
                  </a:lnTo>
                  <a:cubicBezTo>
                    <a:pt x="399" y="227"/>
                    <a:pt x="402" y="231"/>
                    <a:pt x="405" y="236"/>
                  </a:cubicBezTo>
                  <a:close/>
                  <a:moveTo>
                    <a:pt x="371" y="180"/>
                  </a:moveTo>
                  <a:lnTo>
                    <a:pt x="371" y="180"/>
                  </a:lnTo>
                  <a:lnTo>
                    <a:pt x="437" y="102"/>
                  </a:lnTo>
                  <a:lnTo>
                    <a:pt x="435" y="81"/>
                  </a:lnTo>
                  <a:lnTo>
                    <a:pt x="363" y="167"/>
                  </a:lnTo>
                  <a:cubicBezTo>
                    <a:pt x="365" y="171"/>
                    <a:pt x="368" y="175"/>
                    <a:pt x="371" y="180"/>
                  </a:cubicBezTo>
                  <a:close/>
                  <a:moveTo>
                    <a:pt x="231" y="338"/>
                  </a:moveTo>
                  <a:cubicBezTo>
                    <a:pt x="227" y="338"/>
                    <a:pt x="224" y="338"/>
                    <a:pt x="220" y="337"/>
                  </a:cubicBezTo>
                  <a:lnTo>
                    <a:pt x="192" y="371"/>
                  </a:lnTo>
                  <a:lnTo>
                    <a:pt x="213" y="369"/>
                  </a:lnTo>
                  <a:lnTo>
                    <a:pt x="239" y="338"/>
                  </a:lnTo>
                  <a:cubicBezTo>
                    <a:pt x="236" y="338"/>
                    <a:pt x="234" y="338"/>
                    <a:pt x="231" y="338"/>
                  </a:cubicBezTo>
                  <a:close/>
                  <a:moveTo>
                    <a:pt x="304" y="237"/>
                  </a:moveTo>
                  <a:lnTo>
                    <a:pt x="293" y="238"/>
                  </a:lnTo>
                  <a:lnTo>
                    <a:pt x="285" y="239"/>
                  </a:lnTo>
                  <a:cubicBezTo>
                    <a:pt x="284" y="239"/>
                    <a:pt x="283" y="239"/>
                    <a:pt x="282" y="239"/>
                  </a:cubicBezTo>
                  <a:cubicBezTo>
                    <a:pt x="279" y="239"/>
                    <a:pt x="276" y="239"/>
                    <a:pt x="276" y="236"/>
                  </a:cubicBezTo>
                  <a:cubicBezTo>
                    <a:pt x="276" y="233"/>
                    <a:pt x="279" y="223"/>
                    <a:pt x="280" y="220"/>
                  </a:cubicBezTo>
                  <a:cubicBezTo>
                    <a:pt x="280" y="220"/>
                    <a:pt x="280" y="219"/>
                    <a:pt x="281" y="217"/>
                  </a:cubicBezTo>
                  <a:cubicBezTo>
                    <a:pt x="282" y="212"/>
                    <a:pt x="285" y="203"/>
                    <a:pt x="290" y="202"/>
                  </a:cubicBezTo>
                  <a:cubicBezTo>
                    <a:pt x="291" y="202"/>
                    <a:pt x="292" y="203"/>
                    <a:pt x="293" y="203"/>
                  </a:cubicBezTo>
                  <a:cubicBezTo>
                    <a:pt x="297" y="205"/>
                    <a:pt x="300" y="211"/>
                    <a:pt x="302" y="214"/>
                  </a:cubicBezTo>
                  <a:cubicBezTo>
                    <a:pt x="302" y="214"/>
                    <a:pt x="302" y="214"/>
                    <a:pt x="303" y="214"/>
                  </a:cubicBezTo>
                  <a:cubicBezTo>
                    <a:pt x="304" y="216"/>
                    <a:pt x="305" y="218"/>
                    <a:pt x="307" y="221"/>
                  </a:cubicBezTo>
                  <a:cubicBezTo>
                    <a:pt x="309" y="224"/>
                    <a:pt x="310" y="226"/>
                    <a:pt x="311" y="228"/>
                  </a:cubicBezTo>
                  <a:cubicBezTo>
                    <a:pt x="312" y="230"/>
                    <a:pt x="313" y="232"/>
                    <a:pt x="313" y="233"/>
                  </a:cubicBezTo>
                  <a:cubicBezTo>
                    <a:pt x="314" y="237"/>
                    <a:pt x="307" y="237"/>
                    <a:pt x="304" y="237"/>
                  </a:cubicBezTo>
                  <a:cubicBezTo>
                    <a:pt x="304" y="237"/>
                    <a:pt x="304" y="237"/>
                    <a:pt x="304" y="237"/>
                  </a:cubicBezTo>
                  <a:close/>
                  <a:moveTo>
                    <a:pt x="323" y="285"/>
                  </a:moveTo>
                  <a:cubicBezTo>
                    <a:pt x="320" y="286"/>
                    <a:pt x="318" y="288"/>
                    <a:pt x="317" y="292"/>
                  </a:cubicBezTo>
                  <a:cubicBezTo>
                    <a:pt x="317" y="293"/>
                    <a:pt x="317" y="294"/>
                    <a:pt x="317" y="294"/>
                  </a:cubicBezTo>
                  <a:cubicBezTo>
                    <a:pt x="317" y="297"/>
                    <a:pt x="318" y="299"/>
                    <a:pt x="320" y="301"/>
                  </a:cubicBezTo>
                  <a:cubicBezTo>
                    <a:pt x="322" y="303"/>
                    <a:pt x="324" y="304"/>
                    <a:pt x="327" y="305"/>
                  </a:cubicBezTo>
                  <a:cubicBezTo>
                    <a:pt x="331" y="307"/>
                    <a:pt x="337" y="307"/>
                    <a:pt x="345" y="307"/>
                  </a:cubicBezTo>
                  <a:cubicBezTo>
                    <a:pt x="348" y="307"/>
                    <a:pt x="352" y="307"/>
                    <a:pt x="355" y="307"/>
                  </a:cubicBezTo>
                  <a:cubicBezTo>
                    <a:pt x="359" y="306"/>
                    <a:pt x="363" y="306"/>
                    <a:pt x="366" y="306"/>
                  </a:cubicBezTo>
                  <a:cubicBezTo>
                    <a:pt x="369" y="305"/>
                    <a:pt x="372" y="305"/>
                    <a:pt x="375" y="305"/>
                  </a:cubicBezTo>
                  <a:cubicBezTo>
                    <a:pt x="378" y="305"/>
                    <a:pt x="382" y="304"/>
                    <a:pt x="387" y="304"/>
                  </a:cubicBezTo>
                  <a:cubicBezTo>
                    <a:pt x="391" y="303"/>
                    <a:pt x="396" y="302"/>
                    <a:pt x="400" y="301"/>
                  </a:cubicBezTo>
                  <a:cubicBezTo>
                    <a:pt x="411" y="299"/>
                    <a:pt x="421" y="294"/>
                    <a:pt x="420" y="284"/>
                  </a:cubicBezTo>
                  <a:cubicBezTo>
                    <a:pt x="420" y="281"/>
                    <a:pt x="419" y="280"/>
                    <a:pt x="419" y="279"/>
                  </a:cubicBezTo>
                  <a:cubicBezTo>
                    <a:pt x="417" y="277"/>
                    <a:pt x="414" y="276"/>
                    <a:pt x="411" y="275"/>
                  </a:cubicBezTo>
                  <a:lnTo>
                    <a:pt x="411" y="275"/>
                  </a:lnTo>
                  <a:cubicBezTo>
                    <a:pt x="407" y="275"/>
                    <a:pt x="403" y="273"/>
                    <a:pt x="399" y="267"/>
                  </a:cubicBezTo>
                  <a:cubicBezTo>
                    <a:pt x="398" y="266"/>
                    <a:pt x="398" y="265"/>
                    <a:pt x="397" y="264"/>
                  </a:cubicBezTo>
                  <a:cubicBezTo>
                    <a:pt x="396" y="263"/>
                    <a:pt x="396" y="262"/>
                    <a:pt x="394" y="260"/>
                  </a:cubicBezTo>
                  <a:cubicBezTo>
                    <a:pt x="393" y="258"/>
                    <a:pt x="392" y="255"/>
                    <a:pt x="390" y="253"/>
                  </a:cubicBezTo>
                  <a:cubicBezTo>
                    <a:pt x="388" y="249"/>
                    <a:pt x="385" y="244"/>
                    <a:pt x="382" y="239"/>
                  </a:cubicBezTo>
                  <a:cubicBezTo>
                    <a:pt x="381" y="237"/>
                    <a:pt x="379" y="234"/>
                    <a:pt x="378" y="232"/>
                  </a:cubicBezTo>
                  <a:cubicBezTo>
                    <a:pt x="377" y="230"/>
                    <a:pt x="375" y="227"/>
                    <a:pt x="374" y="225"/>
                  </a:cubicBezTo>
                  <a:cubicBezTo>
                    <a:pt x="371" y="220"/>
                    <a:pt x="368" y="216"/>
                    <a:pt x="366" y="211"/>
                  </a:cubicBezTo>
                  <a:cubicBezTo>
                    <a:pt x="364" y="209"/>
                    <a:pt x="363" y="207"/>
                    <a:pt x="361" y="204"/>
                  </a:cubicBezTo>
                  <a:cubicBezTo>
                    <a:pt x="360" y="202"/>
                    <a:pt x="358" y="199"/>
                    <a:pt x="357" y="197"/>
                  </a:cubicBezTo>
                  <a:cubicBezTo>
                    <a:pt x="354" y="192"/>
                    <a:pt x="351" y="188"/>
                    <a:pt x="349" y="184"/>
                  </a:cubicBezTo>
                  <a:cubicBezTo>
                    <a:pt x="347" y="181"/>
                    <a:pt x="346" y="179"/>
                    <a:pt x="345" y="177"/>
                  </a:cubicBezTo>
                  <a:cubicBezTo>
                    <a:pt x="343" y="174"/>
                    <a:pt x="341" y="171"/>
                    <a:pt x="340" y="170"/>
                  </a:cubicBezTo>
                  <a:cubicBezTo>
                    <a:pt x="339" y="168"/>
                    <a:pt x="338" y="167"/>
                    <a:pt x="338" y="167"/>
                  </a:cubicBezTo>
                  <a:cubicBezTo>
                    <a:pt x="336" y="164"/>
                    <a:pt x="334" y="160"/>
                    <a:pt x="331" y="157"/>
                  </a:cubicBezTo>
                  <a:cubicBezTo>
                    <a:pt x="330" y="155"/>
                    <a:pt x="328" y="153"/>
                    <a:pt x="326" y="151"/>
                  </a:cubicBezTo>
                  <a:cubicBezTo>
                    <a:pt x="324" y="149"/>
                    <a:pt x="322" y="147"/>
                    <a:pt x="320" y="145"/>
                  </a:cubicBezTo>
                  <a:cubicBezTo>
                    <a:pt x="317" y="142"/>
                    <a:pt x="313" y="139"/>
                    <a:pt x="309" y="137"/>
                  </a:cubicBezTo>
                  <a:cubicBezTo>
                    <a:pt x="306" y="135"/>
                    <a:pt x="303" y="134"/>
                    <a:pt x="301" y="134"/>
                  </a:cubicBezTo>
                  <a:cubicBezTo>
                    <a:pt x="298" y="133"/>
                    <a:pt x="295" y="132"/>
                    <a:pt x="291" y="132"/>
                  </a:cubicBezTo>
                  <a:cubicBezTo>
                    <a:pt x="291" y="132"/>
                    <a:pt x="291" y="132"/>
                    <a:pt x="290" y="132"/>
                  </a:cubicBezTo>
                  <a:cubicBezTo>
                    <a:pt x="268" y="134"/>
                    <a:pt x="262" y="148"/>
                    <a:pt x="263" y="165"/>
                  </a:cubicBezTo>
                  <a:cubicBezTo>
                    <a:pt x="263" y="165"/>
                    <a:pt x="263" y="166"/>
                    <a:pt x="263" y="166"/>
                  </a:cubicBezTo>
                  <a:cubicBezTo>
                    <a:pt x="263" y="170"/>
                    <a:pt x="263" y="174"/>
                    <a:pt x="263" y="179"/>
                  </a:cubicBezTo>
                  <a:cubicBezTo>
                    <a:pt x="262" y="184"/>
                    <a:pt x="261" y="189"/>
                    <a:pt x="260" y="194"/>
                  </a:cubicBezTo>
                  <a:cubicBezTo>
                    <a:pt x="257" y="205"/>
                    <a:pt x="254" y="215"/>
                    <a:pt x="251" y="224"/>
                  </a:cubicBezTo>
                  <a:lnTo>
                    <a:pt x="248" y="232"/>
                  </a:lnTo>
                  <a:lnTo>
                    <a:pt x="240" y="253"/>
                  </a:lnTo>
                  <a:lnTo>
                    <a:pt x="238" y="259"/>
                  </a:lnTo>
                  <a:cubicBezTo>
                    <a:pt x="237" y="264"/>
                    <a:pt x="234" y="270"/>
                    <a:pt x="232" y="276"/>
                  </a:cubicBezTo>
                  <a:lnTo>
                    <a:pt x="232" y="276"/>
                  </a:lnTo>
                  <a:cubicBezTo>
                    <a:pt x="230" y="280"/>
                    <a:pt x="228" y="283"/>
                    <a:pt x="226" y="286"/>
                  </a:cubicBezTo>
                  <a:cubicBezTo>
                    <a:pt x="224" y="290"/>
                    <a:pt x="220" y="292"/>
                    <a:pt x="217" y="294"/>
                  </a:cubicBezTo>
                  <a:cubicBezTo>
                    <a:pt x="212" y="296"/>
                    <a:pt x="207" y="298"/>
                    <a:pt x="208" y="305"/>
                  </a:cubicBezTo>
                  <a:cubicBezTo>
                    <a:pt x="208" y="305"/>
                    <a:pt x="207" y="305"/>
                    <a:pt x="207" y="305"/>
                  </a:cubicBezTo>
                  <a:cubicBezTo>
                    <a:pt x="208" y="310"/>
                    <a:pt x="210" y="314"/>
                    <a:pt x="218" y="316"/>
                  </a:cubicBezTo>
                  <a:lnTo>
                    <a:pt x="218" y="316"/>
                  </a:lnTo>
                  <a:cubicBezTo>
                    <a:pt x="220" y="316"/>
                    <a:pt x="223" y="317"/>
                    <a:pt x="227" y="317"/>
                  </a:cubicBezTo>
                  <a:cubicBezTo>
                    <a:pt x="230" y="317"/>
                    <a:pt x="233" y="317"/>
                    <a:pt x="237" y="317"/>
                  </a:cubicBezTo>
                  <a:cubicBezTo>
                    <a:pt x="240" y="317"/>
                    <a:pt x="243" y="317"/>
                    <a:pt x="247" y="316"/>
                  </a:cubicBezTo>
                  <a:cubicBezTo>
                    <a:pt x="250" y="316"/>
                    <a:pt x="254" y="316"/>
                    <a:pt x="258" y="315"/>
                  </a:cubicBezTo>
                  <a:cubicBezTo>
                    <a:pt x="258" y="315"/>
                    <a:pt x="258" y="315"/>
                    <a:pt x="258" y="315"/>
                  </a:cubicBezTo>
                  <a:cubicBezTo>
                    <a:pt x="263" y="314"/>
                    <a:pt x="268" y="313"/>
                    <a:pt x="272" y="311"/>
                  </a:cubicBezTo>
                  <a:cubicBezTo>
                    <a:pt x="277" y="308"/>
                    <a:pt x="282" y="305"/>
                    <a:pt x="282" y="299"/>
                  </a:cubicBezTo>
                  <a:cubicBezTo>
                    <a:pt x="282" y="299"/>
                    <a:pt x="282" y="298"/>
                    <a:pt x="282" y="298"/>
                  </a:cubicBezTo>
                  <a:cubicBezTo>
                    <a:pt x="282" y="294"/>
                    <a:pt x="280" y="292"/>
                    <a:pt x="278" y="291"/>
                  </a:cubicBezTo>
                  <a:cubicBezTo>
                    <a:pt x="273" y="288"/>
                    <a:pt x="266" y="290"/>
                    <a:pt x="265" y="284"/>
                  </a:cubicBezTo>
                  <a:cubicBezTo>
                    <a:pt x="265" y="284"/>
                    <a:pt x="265" y="284"/>
                    <a:pt x="265" y="284"/>
                  </a:cubicBezTo>
                  <a:cubicBezTo>
                    <a:pt x="264" y="274"/>
                    <a:pt x="268" y="271"/>
                    <a:pt x="276" y="270"/>
                  </a:cubicBezTo>
                  <a:cubicBezTo>
                    <a:pt x="279" y="270"/>
                    <a:pt x="281" y="269"/>
                    <a:pt x="284" y="269"/>
                  </a:cubicBezTo>
                  <a:cubicBezTo>
                    <a:pt x="289" y="269"/>
                    <a:pt x="293" y="268"/>
                    <a:pt x="297" y="268"/>
                  </a:cubicBezTo>
                  <a:cubicBezTo>
                    <a:pt x="302" y="268"/>
                    <a:pt x="305" y="268"/>
                    <a:pt x="308" y="267"/>
                  </a:cubicBezTo>
                  <a:cubicBezTo>
                    <a:pt x="312" y="267"/>
                    <a:pt x="316" y="267"/>
                    <a:pt x="319" y="268"/>
                  </a:cubicBezTo>
                  <a:cubicBezTo>
                    <a:pt x="327" y="268"/>
                    <a:pt x="330" y="271"/>
                    <a:pt x="331" y="276"/>
                  </a:cubicBezTo>
                  <a:cubicBezTo>
                    <a:pt x="331" y="277"/>
                    <a:pt x="331" y="277"/>
                    <a:pt x="331" y="277"/>
                  </a:cubicBezTo>
                  <a:cubicBezTo>
                    <a:pt x="331" y="282"/>
                    <a:pt x="327" y="283"/>
                    <a:pt x="323" y="285"/>
                  </a:cubicBezTo>
                  <a:close/>
                  <a:moveTo>
                    <a:pt x="369" y="770"/>
                  </a:moveTo>
                  <a:cubicBezTo>
                    <a:pt x="369" y="788"/>
                    <a:pt x="355" y="802"/>
                    <a:pt x="337" y="802"/>
                  </a:cubicBezTo>
                  <a:lnTo>
                    <a:pt x="74" y="802"/>
                  </a:lnTo>
                  <a:cubicBezTo>
                    <a:pt x="56" y="802"/>
                    <a:pt x="41" y="788"/>
                    <a:pt x="41" y="770"/>
                  </a:cubicBezTo>
                  <a:lnTo>
                    <a:pt x="41" y="507"/>
                  </a:lnTo>
                  <a:cubicBezTo>
                    <a:pt x="41" y="489"/>
                    <a:pt x="56" y="474"/>
                    <a:pt x="74" y="474"/>
                  </a:cubicBezTo>
                  <a:lnTo>
                    <a:pt x="337" y="474"/>
                  </a:lnTo>
                  <a:cubicBezTo>
                    <a:pt x="355" y="474"/>
                    <a:pt x="369" y="489"/>
                    <a:pt x="369" y="507"/>
                  </a:cubicBezTo>
                  <a:lnTo>
                    <a:pt x="369" y="770"/>
                  </a:lnTo>
                  <a:close/>
                  <a:moveTo>
                    <a:pt x="369" y="433"/>
                  </a:moveTo>
                  <a:lnTo>
                    <a:pt x="41" y="433"/>
                  </a:lnTo>
                  <a:cubicBezTo>
                    <a:pt x="19" y="433"/>
                    <a:pt x="0" y="452"/>
                    <a:pt x="0" y="474"/>
                  </a:cubicBezTo>
                  <a:lnTo>
                    <a:pt x="0" y="802"/>
                  </a:lnTo>
                  <a:cubicBezTo>
                    <a:pt x="0" y="825"/>
                    <a:pt x="19" y="843"/>
                    <a:pt x="41" y="843"/>
                  </a:cubicBezTo>
                  <a:lnTo>
                    <a:pt x="369" y="843"/>
                  </a:lnTo>
                  <a:cubicBezTo>
                    <a:pt x="392" y="843"/>
                    <a:pt x="410" y="825"/>
                    <a:pt x="410" y="802"/>
                  </a:cubicBezTo>
                  <a:lnTo>
                    <a:pt x="410" y="474"/>
                  </a:lnTo>
                  <a:cubicBezTo>
                    <a:pt x="410" y="452"/>
                    <a:pt x="392" y="433"/>
                    <a:pt x="369" y="433"/>
                  </a:cubicBezTo>
                  <a:close/>
                  <a:moveTo>
                    <a:pt x="204" y="531"/>
                  </a:moveTo>
                  <a:lnTo>
                    <a:pt x="210" y="530"/>
                  </a:lnTo>
                  <a:cubicBezTo>
                    <a:pt x="212" y="530"/>
                    <a:pt x="214" y="530"/>
                    <a:pt x="216" y="530"/>
                  </a:cubicBezTo>
                  <a:lnTo>
                    <a:pt x="247" y="499"/>
                  </a:lnTo>
                  <a:lnTo>
                    <a:pt x="226" y="499"/>
                  </a:lnTo>
                  <a:lnTo>
                    <a:pt x="194" y="531"/>
                  </a:lnTo>
                  <a:cubicBezTo>
                    <a:pt x="197" y="531"/>
                    <a:pt x="201" y="531"/>
                    <a:pt x="204" y="531"/>
                  </a:cubicBezTo>
                  <a:close/>
                  <a:moveTo>
                    <a:pt x="115" y="610"/>
                  </a:moveTo>
                  <a:lnTo>
                    <a:pt x="66" y="659"/>
                  </a:lnTo>
                  <a:lnTo>
                    <a:pt x="66" y="680"/>
                  </a:lnTo>
                  <a:lnTo>
                    <a:pt x="114" y="632"/>
                  </a:lnTo>
                  <a:lnTo>
                    <a:pt x="115" y="610"/>
                  </a:lnTo>
                  <a:close/>
                  <a:moveTo>
                    <a:pt x="113" y="672"/>
                  </a:moveTo>
                  <a:lnTo>
                    <a:pt x="113" y="655"/>
                  </a:lnTo>
                  <a:lnTo>
                    <a:pt x="113" y="655"/>
                  </a:lnTo>
                  <a:lnTo>
                    <a:pt x="66" y="702"/>
                  </a:lnTo>
                  <a:lnTo>
                    <a:pt x="66" y="723"/>
                  </a:lnTo>
                  <a:lnTo>
                    <a:pt x="112" y="677"/>
                  </a:lnTo>
                  <a:cubicBezTo>
                    <a:pt x="112" y="675"/>
                    <a:pt x="112" y="674"/>
                    <a:pt x="113" y="672"/>
                  </a:cubicBezTo>
                  <a:close/>
                  <a:moveTo>
                    <a:pt x="238" y="531"/>
                  </a:moveTo>
                  <a:cubicBezTo>
                    <a:pt x="244" y="531"/>
                    <a:pt x="250" y="532"/>
                    <a:pt x="255" y="534"/>
                  </a:cubicBezTo>
                  <a:lnTo>
                    <a:pt x="290" y="499"/>
                  </a:lnTo>
                  <a:lnTo>
                    <a:pt x="269" y="499"/>
                  </a:lnTo>
                  <a:lnTo>
                    <a:pt x="238" y="531"/>
                  </a:lnTo>
                  <a:close/>
                  <a:moveTo>
                    <a:pt x="154" y="530"/>
                  </a:moveTo>
                  <a:lnTo>
                    <a:pt x="162" y="530"/>
                  </a:lnTo>
                  <a:cubicBezTo>
                    <a:pt x="166" y="531"/>
                    <a:pt x="169" y="531"/>
                    <a:pt x="172" y="531"/>
                  </a:cubicBezTo>
                  <a:lnTo>
                    <a:pt x="204" y="499"/>
                  </a:lnTo>
                  <a:lnTo>
                    <a:pt x="183" y="499"/>
                  </a:lnTo>
                  <a:lnTo>
                    <a:pt x="152" y="530"/>
                  </a:lnTo>
                  <a:cubicBezTo>
                    <a:pt x="152" y="530"/>
                    <a:pt x="153" y="530"/>
                    <a:pt x="154" y="530"/>
                  </a:cubicBezTo>
                  <a:close/>
                  <a:moveTo>
                    <a:pt x="112" y="591"/>
                  </a:moveTo>
                  <a:cubicBezTo>
                    <a:pt x="107" y="588"/>
                    <a:pt x="103" y="585"/>
                    <a:pt x="100" y="581"/>
                  </a:cubicBezTo>
                  <a:lnTo>
                    <a:pt x="66" y="616"/>
                  </a:lnTo>
                  <a:lnTo>
                    <a:pt x="66" y="637"/>
                  </a:lnTo>
                  <a:lnTo>
                    <a:pt x="112" y="591"/>
                  </a:lnTo>
                  <a:close/>
                  <a:moveTo>
                    <a:pt x="70" y="499"/>
                  </a:moveTo>
                  <a:cubicBezTo>
                    <a:pt x="68" y="499"/>
                    <a:pt x="66" y="501"/>
                    <a:pt x="66" y="503"/>
                  </a:cubicBezTo>
                  <a:lnTo>
                    <a:pt x="66" y="507"/>
                  </a:lnTo>
                  <a:lnTo>
                    <a:pt x="74" y="499"/>
                  </a:lnTo>
                  <a:lnTo>
                    <a:pt x="70" y="499"/>
                  </a:lnTo>
                  <a:close/>
                  <a:moveTo>
                    <a:pt x="96" y="499"/>
                  </a:moveTo>
                  <a:lnTo>
                    <a:pt x="96" y="499"/>
                  </a:lnTo>
                  <a:lnTo>
                    <a:pt x="66" y="529"/>
                  </a:lnTo>
                  <a:lnTo>
                    <a:pt x="66" y="529"/>
                  </a:lnTo>
                  <a:lnTo>
                    <a:pt x="66" y="550"/>
                  </a:lnTo>
                  <a:lnTo>
                    <a:pt x="117" y="499"/>
                  </a:lnTo>
                  <a:lnTo>
                    <a:pt x="96" y="499"/>
                  </a:lnTo>
                  <a:close/>
                  <a:moveTo>
                    <a:pt x="96" y="564"/>
                  </a:moveTo>
                  <a:cubicBezTo>
                    <a:pt x="96" y="544"/>
                    <a:pt x="112" y="532"/>
                    <a:pt x="129" y="530"/>
                  </a:cubicBezTo>
                  <a:lnTo>
                    <a:pt x="160" y="499"/>
                  </a:lnTo>
                  <a:lnTo>
                    <a:pt x="139" y="499"/>
                  </a:lnTo>
                  <a:lnTo>
                    <a:pt x="139" y="499"/>
                  </a:lnTo>
                  <a:lnTo>
                    <a:pt x="66" y="572"/>
                  </a:lnTo>
                  <a:lnTo>
                    <a:pt x="66" y="572"/>
                  </a:lnTo>
                  <a:lnTo>
                    <a:pt x="66" y="593"/>
                  </a:lnTo>
                  <a:lnTo>
                    <a:pt x="96" y="564"/>
                  </a:lnTo>
                  <a:close/>
                  <a:moveTo>
                    <a:pt x="95" y="716"/>
                  </a:moveTo>
                  <a:lnTo>
                    <a:pt x="95" y="716"/>
                  </a:lnTo>
                  <a:lnTo>
                    <a:pt x="66" y="746"/>
                  </a:lnTo>
                  <a:lnTo>
                    <a:pt x="66" y="767"/>
                  </a:lnTo>
                  <a:lnTo>
                    <a:pt x="101" y="732"/>
                  </a:lnTo>
                  <a:cubicBezTo>
                    <a:pt x="98" y="727"/>
                    <a:pt x="96" y="722"/>
                    <a:pt x="95" y="716"/>
                  </a:cubicBezTo>
                  <a:close/>
                  <a:moveTo>
                    <a:pt x="271" y="540"/>
                  </a:moveTo>
                  <a:cubicBezTo>
                    <a:pt x="276" y="543"/>
                    <a:pt x="280" y="546"/>
                    <a:pt x="283" y="549"/>
                  </a:cubicBezTo>
                  <a:lnTo>
                    <a:pt x="334" y="499"/>
                  </a:lnTo>
                  <a:lnTo>
                    <a:pt x="313" y="499"/>
                  </a:lnTo>
                  <a:lnTo>
                    <a:pt x="271" y="540"/>
                  </a:lnTo>
                  <a:close/>
                  <a:moveTo>
                    <a:pt x="271" y="778"/>
                  </a:moveTo>
                  <a:lnTo>
                    <a:pt x="345" y="704"/>
                  </a:lnTo>
                  <a:lnTo>
                    <a:pt x="345" y="683"/>
                  </a:lnTo>
                  <a:lnTo>
                    <a:pt x="250" y="778"/>
                  </a:lnTo>
                  <a:lnTo>
                    <a:pt x="271" y="778"/>
                  </a:lnTo>
                  <a:close/>
                  <a:moveTo>
                    <a:pt x="316" y="671"/>
                  </a:moveTo>
                  <a:cubicBezTo>
                    <a:pt x="316" y="679"/>
                    <a:pt x="314" y="686"/>
                    <a:pt x="312" y="694"/>
                  </a:cubicBezTo>
                  <a:lnTo>
                    <a:pt x="345" y="661"/>
                  </a:lnTo>
                  <a:lnTo>
                    <a:pt x="345" y="661"/>
                  </a:lnTo>
                  <a:lnTo>
                    <a:pt x="345" y="640"/>
                  </a:lnTo>
                  <a:lnTo>
                    <a:pt x="315" y="669"/>
                  </a:lnTo>
                  <a:cubicBezTo>
                    <a:pt x="315" y="670"/>
                    <a:pt x="316" y="671"/>
                    <a:pt x="316" y="671"/>
                  </a:cubicBezTo>
                  <a:close/>
                  <a:moveTo>
                    <a:pt x="264" y="741"/>
                  </a:moveTo>
                  <a:cubicBezTo>
                    <a:pt x="257" y="744"/>
                    <a:pt x="248" y="746"/>
                    <a:pt x="239" y="746"/>
                  </a:cubicBezTo>
                  <a:lnTo>
                    <a:pt x="207" y="778"/>
                  </a:lnTo>
                  <a:lnTo>
                    <a:pt x="228" y="778"/>
                  </a:lnTo>
                  <a:lnTo>
                    <a:pt x="228" y="778"/>
                  </a:lnTo>
                  <a:lnTo>
                    <a:pt x="264" y="741"/>
                  </a:lnTo>
                  <a:close/>
                  <a:moveTo>
                    <a:pt x="294" y="778"/>
                  </a:moveTo>
                  <a:lnTo>
                    <a:pt x="315" y="778"/>
                  </a:lnTo>
                  <a:lnTo>
                    <a:pt x="345" y="748"/>
                  </a:lnTo>
                  <a:lnTo>
                    <a:pt x="345" y="727"/>
                  </a:lnTo>
                  <a:lnTo>
                    <a:pt x="294" y="778"/>
                  </a:lnTo>
                  <a:close/>
                  <a:moveTo>
                    <a:pt x="158" y="746"/>
                  </a:moveTo>
                  <a:cubicBezTo>
                    <a:pt x="156" y="746"/>
                    <a:pt x="154" y="746"/>
                    <a:pt x="152" y="746"/>
                  </a:cubicBezTo>
                  <a:lnTo>
                    <a:pt x="120" y="778"/>
                  </a:lnTo>
                  <a:lnTo>
                    <a:pt x="141" y="778"/>
                  </a:lnTo>
                  <a:lnTo>
                    <a:pt x="173" y="746"/>
                  </a:lnTo>
                  <a:cubicBezTo>
                    <a:pt x="168" y="746"/>
                    <a:pt x="163" y="746"/>
                    <a:pt x="158" y="746"/>
                  </a:cubicBezTo>
                  <a:close/>
                  <a:moveTo>
                    <a:pt x="292" y="624"/>
                  </a:moveTo>
                  <a:cubicBezTo>
                    <a:pt x="292" y="624"/>
                    <a:pt x="293" y="625"/>
                    <a:pt x="294" y="626"/>
                  </a:cubicBezTo>
                  <a:lnTo>
                    <a:pt x="345" y="574"/>
                  </a:lnTo>
                  <a:lnTo>
                    <a:pt x="345" y="553"/>
                  </a:lnTo>
                  <a:lnTo>
                    <a:pt x="300" y="598"/>
                  </a:lnTo>
                  <a:cubicBezTo>
                    <a:pt x="299" y="607"/>
                    <a:pt x="297" y="616"/>
                    <a:pt x="292" y="624"/>
                  </a:cubicBezTo>
                  <a:close/>
                  <a:moveTo>
                    <a:pt x="216" y="747"/>
                  </a:moveTo>
                  <a:cubicBezTo>
                    <a:pt x="212" y="747"/>
                    <a:pt x="208" y="747"/>
                    <a:pt x="204" y="746"/>
                  </a:cubicBezTo>
                  <a:cubicBezTo>
                    <a:pt x="201" y="746"/>
                    <a:pt x="198" y="746"/>
                    <a:pt x="195" y="746"/>
                  </a:cubicBezTo>
                  <a:lnTo>
                    <a:pt x="164" y="778"/>
                  </a:lnTo>
                  <a:lnTo>
                    <a:pt x="185" y="778"/>
                  </a:lnTo>
                  <a:lnTo>
                    <a:pt x="216" y="747"/>
                  </a:lnTo>
                  <a:close/>
                  <a:moveTo>
                    <a:pt x="304" y="637"/>
                  </a:moveTo>
                  <a:cubicBezTo>
                    <a:pt x="307" y="642"/>
                    <a:pt x="310" y="646"/>
                    <a:pt x="311" y="651"/>
                  </a:cubicBezTo>
                  <a:lnTo>
                    <a:pt x="312" y="651"/>
                  </a:lnTo>
                  <a:lnTo>
                    <a:pt x="345" y="618"/>
                  </a:lnTo>
                  <a:lnTo>
                    <a:pt x="345" y="618"/>
                  </a:lnTo>
                  <a:lnTo>
                    <a:pt x="345" y="597"/>
                  </a:lnTo>
                  <a:lnTo>
                    <a:pt x="304" y="637"/>
                  </a:lnTo>
                  <a:close/>
                  <a:moveTo>
                    <a:pt x="293" y="562"/>
                  </a:moveTo>
                  <a:cubicBezTo>
                    <a:pt x="296" y="567"/>
                    <a:pt x="298" y="572"/>
                    <a:pt x="299" y="577"/>
                  </a:cubicBezTo>
                  <a:lnTo>
                    <a:pt x="299" y="577"/>
                  </a:lnTo>
                  <a:lnTo>
                    <a:pt x="345" y="531"/>
                  </a:lnTo>
                  <a:lnTo>
                    <a:pt x="345" y="510"/>
                  </a:lnTo>
                  <a:lnTo>
                    <a:pt x="293" y="562"/>
                  </a:lnTo>
                  <a:close/>
                  <a:moveTo>
                    <a:pt x="129" y="747"/>
                  </a:moveTo>
                  <a:cubicBezTo>
                    <a:pt x="123" y="746"/>
                    <a:pt x="118" y="745"/>
                    <a:pt x="113" y="742"/>
                  </a:cubicBezTo>
                  <a:lnTo>
                    <a:pt x="113" y="742"/>
                  </a:lnTo>
                  <a:lnTo>
                    <a:pt x="77" y="778"/>
                  </a:lnTo>
                  <a:lnTo>
                    <a:pt x="98" y="778"/>
                  </a:lnTo>
                  <a:lnTo>
                    <a:pt x="129" y="747"/>
                  </a:lnTo>
                  <a:close/>
                  <a:moveTo>
                    <a:pt x="200" y="698"/>
                  </a:moveTo>
                  <a:cubicBezTo>
                    <a:pt x="198" y="697"/>
                    <a:pt x="197" y="695"/>
                    <a:pt x="196" y="691"/>
                  </a:cubicBezTo>
                  <a:cubicBezTo>
                    <a:pt x="196" y="688"/>
                    <a:pt x="195" y="685"/>
                    <a:pt x="195" y="681"/>
                  </a:cubicBezTo>
                  <a:lnTo>
                    <a:pt x="195" y="681"/>
                  </a:lnTo>
                  <a:cubicBezTo>
                    <a:pt x="195" y="678"/>
                    <a:pt x="195" y="675"/>
                    <a:pt x="195" y="671"/>
                  </a:cubicBezTo>
                  <a:lnTo>
                    <a:pt x="195" y="660"/>
                  </a:lnTo>
                  <a:lnTo>
                    <a:pt x="195" y="660"/>
                  </a:lnTo>
                  <a:lnTo>
                    <a:pt x="195" y="658"/>
                  </a:lnTo>
                  <a:cubicBezTo>
                    <a:pt x="195" y="653"/>
                    <a:pt x="197" y="649"/>
                    <a:pt x="204" y="649"/>
                  </a:cubicBezTo>
                  <a:cubicBezTo>
                    <a:pt x="205" y="649"/>
                    <a:pt x="205" y="649"/>
                    <a:pt x="205" y="649"/>
                  </a:cubicBezTo>
                  <a:lnTo>
                    <a:pt x="205" y="649"/>
                  </a:lnTo>
                  <a:cubicBezTo>
                    <a:pt x="212" y="650"/>
                    <a:pt x="217" y="652"/>
                    <a:pt x="220" y="656"/>
                  </a:cubicBezTo>
                  <a:lnTo>
                    <a:pt x="220" y="656"/>
                  </a:lnTo>
                  <a:cubicBezTo>
                    <a:pt x="222" y="658"/>
                    <a:pt x="223" y="660"/>
                    <a:pt x="224" y="663"/>
                  </a:cubicBezTo>
                  <a:cubicBezTo>
                    <a:pt x="225" y="666"/>
                    <a:pt x="226" y="669"/>
                    <a:pt x="226" y="672"/>
                  </a:cubicBezTo>
                  <a:cubicBezTo>
                    <a:pt x="226" y="674"/>
                    <a:pt x="226" y="676"/>
                    <a:pt x="226" y="678"/>
                  </a:cubicBezTo>
                  <a:cubicBezTo>
                    <a:pt x="226" y="690"/>
                    <a:pt x="221" y="700"/>
                    <a:pt x="207" y="700"/>
                  </a:cubicBezTo>
                  <a:cubicBezTo>
                    <a:pt x="204" y="700"/>
                    <a:pt x="202" y="700"/>
                    <a:pt x="200" y="698"/>
                  </a:cubicBezTo>
                  <a:close/>
                  <a:moveTo>
                    <a:pt x="211" y="578"/>
                  </a:moveTo>
                  <a:cubicBezTo>
                    <a:pt x="213" y="580"/>
                    <a:pt x="215" y="582"/>
                    <a:pt x="216" y="584"/>
                  </a:cubicBezTo>
                  <a:cubicBezTo>
                    <a:pt x="218" y="587"/>
                    <a:pt x="219" y="589"/>
                    <a:pt x="219" y="592"/>
                  </a:cubicBezTo>
                  <a:lnTo>
                    <a:pt x="219" y="592"/>
                  </a:lnTo>
                  <a:cubicBezTo>
                    <a:pt x="220" y="595"/>
                    <a:pt x="220" y="598"/>
                    <a:pt x="220" y="601"/>
                  </a:cubicBezTo>
                  <a:cubicBezTo>
                    <a:pt x="220" y="606"/>
                    <a:pt x="219" y="611"/>
                    <a:pt x="218" y="615"/>
                  </a:cubicBezTo>
                  <a:lnTo>
                    <a:pt x="218" y="615"/>
                  </a:lnTo>
                  <a:cubicBezTo>
                    <a:pt x="216" y="619"/>
                    <a:pt x="213" y="622"/>
                    <a:pt x="209" y="624"/>
                  </a:cubicBezTo>
                  <a:lnTo>
                    <a:pt x="209" y="624"/>
                  </a:lnTo>
                  <a:cubicBezTo>
                    <a:pt x="207" y="624"/>
                    <a:pt x="205" y="625"/>
                    <a:pt x="202" y="625"/>
                  </a:cubicBezTo>
                  <a:cubicBezTo>
                    <a:pt x="196" y="625"/>
                    <a:pt x="195" y="622"/>
                    <a:pt x="195" y="617"/>
                  </a:cubicBezTo>
                  <a:cubicBezTo>
                    <a:pt x="195" y="615"/>
                    <a:pt x="195" y="613"/>
                    <a:pt x="195" y="611"/>
                  </a:cubicBezTo>
                  <a:lnTo>
                    <a:pt x="195" y="606"/>
                  </a:lnTo>
                  <a:lnTo>
                    <a:pt x="195" y="594"/>
                  </a:lnTo>
                  <a:lnTo>
                    <a:pt x="195" y="591"/>
                  </a:lnTo>
                  <a:cubicBezTo>
                    <a:pt x="195" y="584"/>
                    <a:pt x="194" y="576"/>
                    <a:pt x="203" y="576"/>
                  </a:cubicBezTo>
                  <a:cubicBezTo>
                    <a:pt x="206" y="576"/>
                    <a:pt x="209" y="577"/>
                    <a:pt x="211" y="578"/>
                  </a:cubicBezTo>
                  <a:close/>
                  <a:moveTo>
                    <a:pt x="284" y="646"/>
                  </a:moveTo>
                  <a:cubicBezTo>
                    <a:pt x="283" y="644"/>
                    <a:pt x="281" y="642"/>
                    <a:pt x="279" y="640"/>
                  </a:cubicBezTo>
                  <a:cubicBezTo>
                    <a:pt x="275" y="637"/>
                    <a:pt x="270" y="635"/>
                    <a:pt x="267" y="634"/>
                  </a:cubicBezTo>
                  <a:cubicBezTo>
                    <a:pt x="267" y="633"/>
                    <a:pt x="266" y="633"/>
                    <a:pt x="265" y="633"/>
                  </a:cubicBezTo>
                  <a:cubicBezTo>
                    <a:pt x="264" y="632"/>
                    <a:pt x="262" y="631"/>
                    <a:pt x="262" y="628"/>
                  </a:cubicBezTo>
                  <a:cubicBezTo>
                    <a:pt x="262" y="625"/>
                    <a:pt x="264" y="623"/>
                    <a:pt x="266" y="622"/>
                  </a:cubicBezTo>
                  <a:cubicBezTo>
                    <a:pt x="269" y="619"/>
                    <a:pt x="271" y="617"/>
                    <a:pt x="273" y="614"/>
                  </a:cubicBezTo>
                  <a:cubicBezTo>
                    <a:pt x="276" y="609"/>
                    <a:pt x="278" y="603"/>
                    <a:pt x="279" y="597"/>
                  </a:cubicBezTo>
                  <a:cubicBezTo>
                    <a:pt x="280" y="595"/>
                    <a:pt x="280" y="593"/>
                    <a:pt x="280" y="591"/>
                  </a:cubicBezTo>
                  <a:cubicBezTo>
                    <a:pt x="280" y="587"/>
                    <a:pt x="279" y="582"/>
                    <a:pt x="278" y="577"/>
                  </a:cubicBezTo>
                  <a:cubicBezTo>
                    <a:pt x="277" y="575"/>
                    <a:pt x="275" y="572"/>
                    <a:pt x="274" y="570"/>
                  </a:cubicBezTo>
                  <a:cubicBezTo>
                    <a:pt x="272" y="568"/>
                    <a:pt x="271" y="566"/>
                    <a:pt x="269" y="564"/>
                  </a:cubicBezTo>
                  <a:cubicBezTo>
                    <a:pt x="265" y="561"/>
                    <a:pt x="261" y="558"/>
                    <a:pt x="255" y="556"/>
                  </a:cubicBezTo>
                  <a:cubicBezTo>
                    <a:pt x="253" y="555"/>
                    <a:pt x="250" y="554"/>
                    <a:pt x="247" y="553"/>
                  </a:cubicBezTo>
                  <a:cubicBezTo>
                    <a:pt x="244" y="553"/>
                    <a:pt x="241" y="552"/>
                    <a:pt x="238" y="552"/>
                  </a:cubicBezTo>
                  <a:lnTo>
                    <a:pt x="238" y="552"/>
                  </a:lnTo>
                  <a:cubicBezTo>
                    <a:pt x="233" y="551"/>
                    <a:pt x="229" y="551"/>
                    <a:pt x="223" y="551"/>
                  </a:cubicBezTo>
                  <a:cubicBezTo>
                    <a:pt x="221" y="551"/>
                    <a:pt x="219" y="551"/>
                    <a:pt x="217" y="551"/>
                  </a:cubicBezTo>
                  <a:lnTo>
                    <a:pt x="217" y="551"/>
                  </a:lnTo>
                  <a:cubicBezTo>
                    <a:pt x="214" y="551"/>
                    <a:pt x="210" y="551"/>
                    <a:pt x="206" y="551"/>
                  </a:cubicBezTo>
                  <a:lnTo>
                    <a:pt x="206" y="551"/>
                  </a:lnTo>
                  <a:cubicBezTo>
                    <a:pt x="202" y="552"/>
                    <a:pt x="198" y="552"/>
                    <a:pt x="194" y="552"/>
                  </a:cubicBezTo>
                  <a:lnTo>
                    <a:pt x="194" y="552"/>
                  </a:lnTo>
                  <a:cubicBezTo>
                    <a:pt x="192" y="552"/>
                    <a:pt x="191" y="552"/>
                    <a:pt x="189" y="552"/>
                  </a:cubicBezTo>
                  <a:cubicBezTo>
                    <a:pt x="184" y="552"/>
                    <a:pt x="178" y="552"/>
                    <a:pt x="173" y="552"/>
                  </a:cubicBezTo>
                  <a:lnTo>
                    <a:pt x="173" y="552"/>
                  </a:lnTo>
                  <a:cubicBezTo>
                    <a:pt x="170" y="552"/>
                    <a:pt x="166" y="552"/>
                    <a:pt x="162" y="551"/>
                  </a:cubicBezTo>
                  <a:lnTo>
                    <a:pt x="162" y="551"/>
                  </a:lnTo>
                  <a:cubicBezTo>
                    <a:pt x="158" y="551"/>
                    <a:pt x="155" y="551"/>
                    <a:pt x="152" y="551"/>
                  </a:cubicBezTo>
                  <a:lnTo>
                    <a:pt x="151" y="551"/>
                  </a:lnTo>
                  <a:cubicBezTo>
                    <a:pt x="146" y="551"/>
                    <a:pt x="140" y="551"/>
                    <a:pt x="134" y="551"/>
                  </a:cubicBezTo>
                  <a:cubicBezTo>
                    <a:pt x="133" y="551"/>
                    <a:pt x="132" y="551"/>
                    <a:pt x="130" y="551"/>
                  </a:cubicBezTo>
                  <a:lnTo>
                    <a:pt x="130" y="551"/>
                  </a:lnTo>
                  <a:cubicBezTo>
                    <a:pt x="124" y="552"/>
                    <a:pt x="117" y="557"/>
                    <a:pt x="117" y="564"/>
                  </a:cubicBezTo>
                  <a:cubicBezTo>
                    <a:pt x="117" y="565"/>
                    <a:pt x="117" y="565"/>
                    <a:pt x="117" y="565"/>
                  </a:cubicBezTo>
                  <a:cubicBezTo>
                    <a:pt x="117" y="573"/>
                    <a:pt x="122" y="573"/>
                    <a:pt x="127" y="576"/>
                  </a:cubicBezTo>
                  <a:cubicBezTo>
                    <a:pt x="129" y="577"/>
                    <a:pt x="131" y="578"/>
                    <a:pt x="133" y="581"/>
                  </a:cubicBezTo>
                  <a:cubicBezTo>
                    <a:pt x="134" y="583"/>
                    <a:pt x="135" y="586"/>
                    <a:pt x="136" y="589"/>
                  </a:cubicBezTo>
                  <a:cubicBezTo>
                    <a:pt x="136" y="593"/>
                    <a:pt x="136" y="597"/>
                    <a:pt x="136" y="602"/>
                  </a:cubicBezTo>
                  <a:lnTo>
                    <a:pt x="136" y="610"/>
                  </a:lnTo>
                  <a:lnTo>
                    <a:pt x="135" y="622"/>
                  </a:lnTo>
                  <a:lnTo>
                    <a:pt x="135" y="633"/>
                  </a:lnTo>
                  <a:lnTo>
                    <a:pt x="134" y="655"/>
                  </a:lnTo>
                  <a:lnTo>
                    <a:pt x="134" y="667"/>
                  </a:lnTo>
                  <a:lnTo>
                    <a:pt x="134" y="672"/>
                  </a:lnTo>
                  <a:cubicBezTo>
                    <a:pt x="133" y="675"/>
                    <a:pt x="133" y="676"/>
                    <a:pt x="133" y="678"/>
                  </a:cubicBezTo>
                  <a:cubicBezTo>
                    <a:pt x="130" y="712"/>
                    <a:pt x="116" y="699"/>
                    <a:pt x="116" y="713"/>
                  </a:cubicBezTo>
                  <a:cubicBezTo>
                    <a:pt x="116" y="714"/>
                    <a:pt x="117" y="715"/>
                    <a:pt x="117" y="716"/>
                  </a:cubicBezTo>
                  <a:cubicBezTo>
                    <a:pt x="118" y="719"/>
                    <a:pt x="119" y="721"/>
                    <a:pt x="121" y="723"/>
                  </a:cubicBezTo>
                  <a:cubicBezTo>
                    <a:pt x="124" y="724"/>
                    <a:pt x="126" y="725"/>
                    <a:pt x="129" y="726"/>
                  </a:cubicBezTo>
                  <a:cubicBezTo>
                    <a:pt x="130" y="726"/>
                    <a:pt x="131" y="726"/>
                    <a:pt x="132" y="726"/>
                  </a:cubicBezTo>
                  <a:cubicBezTo>
                    <a:pt x="138" y="726"/>
                    <a:pt x="144" y="726"/>
                    <a:pt x="150" y="726"/>
                  </a:cubicBezTo>
                  <a:lnTo>
                    <a:pt x="150" y="726"/>
                  </a:lnTo>
                  <a:cubicBezTo>
                    <a:pt x="153" y="725"/>
                    <a:pt x="155" y="725"/>
                    <a:pt x="158" y="725"/>
                  </a:cubicBezTo>
                  <a:cubicBezTo>
                    <a:pt x="159" y="725"/>
                    <a:pt x="160" y="725"/>
                    <a:pt x="162" y="725"/>
                  </a:cubicBezTo>
                  <a:cubicBezTo>
                    <a:pt x="166" y="725"/>
                    <a:pt x="169" y="725"/>
                    <a:pt x="173" y="725"/>
                  </a:cubicBezTo>
                  <a:lnTo>
                    <a:pt x="173" y="725"/>
                  </a:lnTo>
                  <a:cubicBezTo>
                    <a:pt x="176" y="725"/>
                    <a:pt x="180" y="725"/>
                    <a:pt x="183" y="725"/>
                  </a:cubicBezTo>
                  <a:cubicBezTo>
                    <a:pt x="187" y="725"/>
                    <a:pt x="190" y="725"/>
                    <a:pt x="194" y="725"/>
                  </a:cubicBezTo>
                  <a:cubicBezTo>
                    <a:pt x="198" y="725"/>
                    <a:pt x="201" y="725"/>
                    <a:pt x="205" y="725"/>
                  </a:cubicBezTo>
                  <a:lnTo>
                    <a:pt x="205" y="725"/>
                  </a:lnTo>
                  <a:cubicBezTo>
                    <a:pt x="209" y="726"/>
                    <a:pt x="212" y="726"/>
                    <a:pt x="216" y="726"/>
                  </a:cubicBezTo>
                  <a:cubicBezTo>
                    <a:pt x="220" y="726"/>
                    <a:pt x="224" y="726"/>
                    <a:pt x="229" y="726"/>
                  </a:cubicBezTo>
                  <a:cubicBezTo>
                    <a:pt x="232" y="726"/>
                    <a:pt x="234" y="726"/>
                    <a:pt x="237" y="725"/>
                  </a:cubicBezTo>
                  <a:cubicBezTo>
                    <a:pt x="242" y="725"/>
                    <a:pt x="246" y="724"/>
                    <a:pt x="250" y="724"/>
                  </a:cubicBezTo>
                  <a:cubicBezTo>
                    <a:pt x="257" y="722"/>
                    <a:pt x="263" y="720"/>
                    <a:pt x="268" y="717"/>
                  </a:cubicBezTo>
                  <a:lnTo>
                    <a:pt x="268" y="717"/>
                  </a:lnTo>
                  <a:cubicBezTo>
                    <a:pt x="277" y="712"/>
                    <a:pt x="284" y="704"/>
                    <a:pt x="288" y="697"/>
                  </a:cubicBezTo>
                  <a:cubicBezTo>
                    <a:pt x="291" y="691"/>
                    <a:pt x="293" y="685"/>
                    <a:pt x="294" y="680"/>
                  </a:cubicBezTo>
                  <a:cubicBezTo>
                    <a:pt x="294" y="677"/>
                    <a:pt x="295" y="674"/>
                    <a:pt x="295" y="671"/>
                  </a:cubicBezTo>
                  <a:cubicBezTo>
                    <a:pt x="295" y="670"/>
                    <a:pt x="294" y="669"/>
                    <a:pt x="294" y="668"/>
                  </a:cubicBezTo>
                  <a:cubicBezTo>
                    <a:pt x="294" y="662"/>
                    <a:pt x="292" y="657"/>
                    <a:pt x="289" y="652"/>
                  </a:cubicBezTo>
                  <a:cubicBezTo>
                    <a:pt x="288" y="650"/>
                    <a:pt x="286" y="648"/>
                    <a:pt x="284" y="646"/>
                  </a:cubicBezTo>
                  <a:close/>
                  <a:moveTo>
                    <a:pt x="775" y="770"/>
                  </a:moveTo>
                  <a:cubicBezTo>
                    <a:pt x="773" y="788"/>
                    <a:pt x="757" y="801"/>
                    <a:pt x="739" y="800"/>
                  </a:cubicBezTo>
                  <a:lnTo>
                    <a:pt x="478" y="777"/>
                  </a:lnTo>
                  <a:cubicBezTo>
                    <a:pt x="460" y="775"/>
                    <a:pt x="446" y="759"/>
                    <a:pt x="448" y="741"/>
                  </a:cubicBezTo>
                  <a:lnTo>
                    <a:pt x="471" y="480"/>
                  </a:lnTo>
                  <a:cubicBezTo>
                    <a:pt x="472" y="462"/>
                    <a:pt x="488" y="448"/>
                    <a:pt x="506" y="450"/>
                  </a:cubicBezTo>
                  <a:lnTo>
                    <a:pt x="768" y="473"/>
                  </a:lnTo>
                  <a:cubicBezTo>
                    <a:pt x="786" y="474"/>
                    <a:pt x="799" y="490"/>
                    <a:pt x="798" y="508"/>
                  </a:cubicBezTo>
                  <a:lnTo>
                    <a:pt x="775" y="770"/>
                  </a:lnTo>
                  <a:close/>
                  <a:moveTo>
                    <a:pt x="804" y="435"/>
                  </a:moveTo>
                  <a:lnTo>
                    <a:pt x="477" y="406"/>
                  </a:lnTo>
                  <a:cubicBezTo>
                    <a:pt x="455" y="404"/>
                    <a:pt x="435" y="421"/>
                    <a:pt x="433" y="443"/>
                  </a:cubicBezTo>
                  <a:lnTo>
                    <a:pt x="404" y="770"/>
                  </a:lnTo>
                  <a:cubicBezTo>
                    <a:pt x="402" y="793"/>
                    <a:pt x="419" y="813"/>
                    <a:pt x="441" y="815"/>
                  </a:cubicBezTo>
                  <a:lnTo>
                    <a:pt x="768" y="843"/>
                  </a:lnTo>
                  <a:cubicBezTo>
                    <a:pt x="791" y="845"/>
                    <a:pt x="811" y="829"/>
                    <a:pt x="813" y="806"/>
                  </a:cubicBezTo>
                  <a:lnTo>
                    <a:pt x="841" y="479"/>
                  </a:lnTo>
                  <a:cubicBezTo>
                    <a:pt x="843" y="457"/>
                    <a:pt x="827" y="437"/>
                    <a:pt x="804" y="435"/>
                  </a:cubicBezTo>
                  <a:close/>
                  <a:moveTo>
                    <a:pt x="514" y="615"/>
                  </a:moveTo>
                  <a:cubicBezTo>
                    <a:pt x="514" y="611"/>
                    <a:pt x="515" y="608"/>
                    <a:pt x="515" y="605"/>
                  </a:cubicBezTo>
                  <a:lnTo>
                    <a:pt x="482" y="633"/>
                  </a:lnTo>
                  <a:lnTo>
                    <a:pt x="480" y="654"/>
                  </a:lnTo>
                  <a:lnTo>
                    <a:pt x="514" y="626"/>
                  </a:lnTo>
                  <a:cubicBezTo>
                    <a:pt x="514" y="622"/>
                    <a:pt x="514" y="618"/>
                    <a:pt x="514" y="615"/>
                  </a:cubicBezTo>
                  <a:close/>
                  <a:moveTo>
                    <a:pt x="640" y="515"/>
                  </a:moveTo>
                  <a:cubicBezTo>
                    <a:pt x="642" y="515"/>
                    <a:pt x="643" y="516"/>
                    <a:pt x="645" y="516"/>
                  </a:cubicBezTo>
                  <a:lnTo>
                    <a:pt x="676" y="490"/>
                  </a:lnTo>
                  <a:lnTo>
                    <a:pt x="655" y="488"/>
                  </a:lnTo>
                  <a:lnTo>
                    <a:pt x="623" y="515"/>
                  </a:lnTo>
                  <a:cubicBezTo>
                    <a:pt x="628" y="515"/>
                    <a:pt x="634" y="515"/>
                    <a:pt x="640" y="515"/>
                  </a:cubicBezTo>
                  <a:close/>
                  <a:moveTo>
                    <a:pt x="679" y="527"/>
                  </a:moveTo>
                  <a:lnTo>
                    <a:pt x="719" y="493"/>
                  </a:lnTo>
                  <a:lnTo>
                    <a:pt x="699" y="491"/>
                  </a:lnTo>
                  <a:lnTo>
                    <a:pt x="664" y="521"/>
                  </a:lnTo>
                  <a:cubicBezTo>
                    <a:pt x="670" y="523"/>
                    <a:pt x="675" y="525"/>
                    <a:pt x="679" y="527"/>
                  </a:cubicBezTo>
                  <a:close/>
                  <a:moveTo>
                    <a:pt x="516" y="645"/>
                  </a:moveTo>
                  <a:lnTo>
                    <a:pt x="478" y="676"/>
                  </a:lnTo>
                  <a:lnTo>
                    <a:pt x="477" y="697"/>
                  </a:lnTo>
                  <a:lnTo>
                    <a:pt x="520" y="660"/>
                  </a:lnTo>
                  <a:cubicBezTo>
                    <a:pt x="518" y="655"/>
                    <a:pt x="517" y="650"/>
                    <a:pt x="516" y="645"/>
                  </a:cubicBezTo>
                  <a:close/>
                  <a:moveTo>
                    <a:pt x="590" y="522"/>
                  </a:moveTo>
                  <a:lnTo>
                    <a:pt x="633" y="486"/>
                  </a:lnTo>
                  <a:lnTo>
                    <a:pt x="612" y="484"/>
                  </a:lnTo>
                  <a:lnTo>
                    <a:pt x="549" y="537"/>
                  </a:lnTo>
                  <a:lnTo>
                    <a:pt x="486" y="590"/>
                  </a:lnTo>
                  <a:lnTo>
                    <a:pt x="484" y="611"/>
                  </a:lnTo>
                  <a:lnTo>
                    <a:pt x="526" y="576"/>
                  </a:lnTo>
                  <a:cubicBezTo>
                    <a:pt x="539" y="551"/>
                    <a:pt x="563" y="532"/>
                    <a:pt x="590" y="522"/>
                  </a:cubicBezTo>
                  <a:close/>
                  <a:moveTo>
                    <a:pt x="504" y="474"/>
                  </a:moveTo>
                  <a:lnTo>
                    <a:pt x="500" y="474"/>
                  </a:lnTo>
                  <a:lnTo>
                    <a:pt x="500" y="474"/>
                  </a:lnTo>
                  <a:cubicBezTo>
                    <a:pt x="498" y="474"/>
                    <a:pt x="496" y="476"/>
                    <a:pt x="496" y="478"/>
                  </a:cubicBezTo>
                  <a:lnTo>
                    <a:pt x="495" y="481"/>
                  </a:lnTo>
                  <a:lnTo>
                    <a:pt x="501" y="477"/>
                  </a:lnTo>
                  <a:lnTo>
                    <a:pt x="504" y="474"/>
                  </a:lnTo>
                  <a:close/>
                  <a:moveTo>
                    <a:pt x="547" y="478"/>
                  </a:moveTo>
                  <a:lnTo>
                    <a:pt x="526" y="476"/>
                  </a:lnTo>
                  <a:lnTo>
                    <a:pt x="510" y="490"/>
                  </a:lnTo>
                  <a:lnTo>
                    <a:pt x="494" y="504"/>
                  </a:lnTo>
                  <a:lnTo>
                    <a:pt x="492" y="525"/>
                  </a:lnTo>
                  <a:lnTo>
                    <a:pt x="519" y="501"/>
                  </a:lnTo>
                  <a:lnTo>
                    <a:pt x="547" y="478"/>
                  </a:lnTo>
                  <a:close/>
                  <a:moveTo>
                    <a:pt x="590" y="482"/>
                  </a:moveTo>
                  <a:lnTo>
                    <a:pt x="569" y="480"/>
                  </a:lnTo>
                  <a:lnTo>
                    <a:pt x="529" y="513"/>
                  </a:lnTo>
                  <a:lnTo>
                    <a:pt x="490" y="547"/>
                  </a:lnTo>
                  <a:lnTo>
                    <a:pt x="488" y="568"/>
                  </a:lnTo>
                  <a:lnTo>
                    <a:pt x="539" y="525"/>
                  </a:lnTo>
                  <a:lnTo>
                    <a:pt x="590" y="482"/>
                  </a:lnTo>
                  <a:close/>
                  <a:moveTo>
                    <a:pt x="714" y="538"/>
                  </a:moveTo>
                  <a:lnTo>
                    <a:pt x="762" y="497"/>
                  </a:lnTo>
                  <a:lnTo>
                    <a:pt x="742" y="495"/>
                  </a:lnTo>
                  <a:lnTo>
                    <a:pt x="699" y="531"/>
                  </a:lnTo>
                  <a:cubicBezTo>
                    <a:pt x="704" y="532"/>
                    <a:pt x="709" y="534"/>
                    <a:pt x="714" y="538"/>
                  </a:cubicBezTo>
                  <a:close/>
                  <a:moveTo>
                    <a:pt x="628" y="592"/>
                  </a:moveTo>
                  <a:lnTo>
                    <a:pt x="628" y="592"/>
                  </a:lnTo>
                  <a:cubicBezTo>
                    <a:pt x="624" y="592"/>
                    <a:pt x="622" y="599"/>
                    <a:pt x="622" y="601"/>
                  </a:cubicBezTo>
                  <a:cubicBezTo>
                    <a:pt x="621" y="606"/>
                    <a:pt x="621" y="611"/>
                    <a:pt x="622" y="615"/>
                  </a:cubicBezTo>
                  <a:lnTo>
                    <a:pt x="643" y="598"/>
                  </a:lnTo>
                  <a:cubicBezTo>
                    <a:pt x="639" y="594"/>
                    <a:pt x="635" y="592"/>
                    <a:pt x="628" y="592"/>
                  </a:cubicBezTo>
                  <a:close/>
                  <a:moveTo>
                    <a:pt x="527" y="675"/>
                  </a:moveTo>
                  <a:lnTo>
                    <a:pt x="475" y="719"/>
                  </a:lnTo>
                  <a:lnTo>
                    <a:pt x="473" y="740"/>
                  </a:lnTo>
                  <a:lnTo>
                    <a:pt x="535" y="688"/>
                  </a:lnTo>
                  <a:cubicBezTo>
                    <a:pt x="532" y="684"/>
                    <a:pt x="529" y="680"/>
                    <a:pt x="527" y="675"/>
                  </a:cubicBezTo>
                  <a:close/>
                  <a:moveTo>
                    <a:pt x="656" y="767"/>
                  </a:moveTo>
                  <a:lnTo>
                    <a:pt x="676" y="769"/>
                  </a:lnTo>
                  <a:lnTo>
                    <a:pt x="716" y="736"/>
                  </a:lnTo>
                  <a:lnTo>
                    <a:pt x="756" y="703"/>
                  </a:lnTo>
                  <a:lnTo>
                    <a:pt x="758" y="682"/>
                  </a:lnTo>
                  <a:lnTo>
                    <a:pt x="707" y="725"/>
                  </a:lnTo>
                  <a:lnTo>
                    <a:pt x="656" y="767"/>
                  </a:lnTo>
                  <a:close/>
                  <a:moveTo>
                    <a:pt x="724" y="676"/>
                  </a:moveTo>
                  <a:cubicBezTo>
                    <a:pt x="723" y="681"/>
                    <a:pt x="721" y="688"/>
                    <a:pt x="717" y="695"/>
                  </a:cubicBezTo>
                  <a:lnTo>
                    <a:pt x="760" y="659"/>
                  </a:lnTo>
                  <a:lnTo>
                    <a:pt x="761" y="639"/>
                  </a:lnTo>
                  <a:lnTo>
                    <a:pt x="723" y="671"/>
                  </a:lnTo>
                  <a:cubicBezTo>
                    <a:pt x="723" y="672"/>
                    <a:pt x="724" y="674"/>
                    <a:pt x="724" y="676"/>
                  </a:cubicBezTo>
                  <a:close/>
                  <a:moveTo>
                    <a:pt x="677" y="726"/>
                  </a:moveTo>
                  <a:lnTo>
                    <a:pt x="676" y="726"/>
                  </a:lnTo>
                  <a:cubicBezTo>
                    <a:pt x="675" y="726"/>
                    <a:pt x="673" y="727"/>
                    <a:pt x="670" y="728"/>
                  </a:cubicBezTo>
                  <a:cubicBezTo>
                    <a:pt x="665" y="730"/>
                    <a:pt x="657" y="732"/>
                    <a:pt x="648" y="734"/>
                  </a:cubicBezTo>
                  <a:lnTo>
                    <a:pt x="612" y="764"/>
                  </a:lnTo>
                  <a:lnTo>
                    <a:pt x="633" y="765"/>
                  </a:lnTo>
                  <a:lnTo>
                    <a:pt x="681" y="726"/>
                  </a:lnTo>
                  <a:cubicBezTo>
                    <a:pt x="680" y="726"/>
                    <a:pt x="678" y="726"/>
                    <a:pt x="677" y="726"/>
                  </a:cubicBezTo>
                  <a:close/>
                  <a:moveTo>
                    <a:pt x="699" y="771"/>
                  </a:moveTo>
                  <a:lnTo>
                    <a:pt x="719" y="773"/>
                  </a:lnTo>
                  <a:lnTo>
                    <a:pt x="736" y="759"/>
                  </a:lnTo>
                  <a:lnTo>
                    <a:pt x="752" y="746"/>
                  </a:lnTo>
                  <a:lnTo>
                    <a:pt x="754" y="725"/>
                  </a:lnTo>
                  <a:lnTo>
                    <a:pt x="726" y="748"/>
                  </a:lnTo>
                  <a:lnTo>
                    <a:pt x="699" y="771"/>
                  </a:lnTo>
                  <a:close/>
                  <a:moveTo>
                    <a:pt x="742" y="775"/>
                  </a:moveTo>
                  <a:lnTo>
                    <a:pt x="745" y="775"/>
                  </a:lnTo>
                  <a:lnTo>
                    <a:pt x="746" y="783"/>
                  </a:lnTo>
                  <a:lnTo>
                    <a:pt x="746" y="775"/>
                  </a:lnTo>
                  <a:cubicBezTo>
                    <a:pt x="748" y="775"/>
                    <a:pt x="750" y="774"/>
                    <a:pt x="750" y="771"/>
                  </a:cubicBezTo>
                  <a:lnTo>
                    <a:pt x="750" y="768"/>
                  </a:lnTo>
                  <a:lnTo>
                    <a:pt x="745" y="772"/>
                  </a:lnTo>
                  <a:lnTo>
                    <a:pt x="742" y="775"/>
                  </a:lnTo>
                  <a:close/>
                  <a:moveTo>
                    <a:pt x="570" y="719"/>
                  </a:moveTo>
                  <a:lnTo>
                    <a:pt x="526" y="756"/>
                  </a:lnTo>
                  <a:lnTo>
                    <a:pt x="547" y="758"/>
                  </a:lnTo>
                  <a:lnTo>
                    <a:pt x="584" y="727"/>
                  </a:lnTo>
                  <a:cubicBezTo>
                    <a:pt x="579" y="724"/>
                    <a:pt x="575" y="722"/>
                    <a:pt x="570" y="719"/>
                  </a:cubicBezTo>
                  <a:close/>
                  <a:moveTo>
                    <a:pt x="682" y="640"/>
                  </a:moveTo>
                  <a:cubicBezTo>
                    <a:pt x="677" y="639"/>
                    <a:pt x="674" y="637"/>
                    <a:pt x="670" y="635"/>
                  </a:cubicBezTo>
                  <a:lnTo>
                    <a:pt x="652" y="651"/>
                  </a:lnTo>
                  <a:cubicBezTo>
                    <a:pt x="663" y="651"/>
                    <a:pt x="668" y="648"/>
                    <a:pt x="673" y="645"/>
                  </a:cubicBezTo>
                  <a:cubicBezTo>
                    <a:pt x="675" y="643"/>
                    <a:pt x="678" y="641"/>
                    <a:pt x="682" y="640"/>
                  </a:cubicBezTo>
                  <a:close/>
                  <a:moveTo>
                    <a:pt x="735" y="598"/>
                  </a:moveTo>
                  <a:cubicBezTo>
                    <a:pt x="735" y="599"/>
                    <a:pt x="734" y="600"/>
                    <a:pt x="734" y="601"/>
                  </a:cubicBezTo>
                  <a:lnTo>
                    <a:pt x="767" y="573"/>
                  </a:lnTo>
                  <a:lnTo>
                    <a:pt x="769" y="552"/>
                  </a:lnTo>
                  <a:lnTo>
                    <a:pt x="735" y="581"/>
                  </a:lnTo>
                  <a:cubicBezTo>
                    <a:pt x="735" y="586"/>
                    <a:pt x="735" y="592"/>
                    <a:pt x="735" y="598"/>
                  </a:cubicBezTo>
                  <a:close/>
                  <a:moveTo>
                    <a:pt x="619" y="735"/>
                  </a:moveTo>
                  <a:cubicBezTo>
                    <a:pt x="613" y="735"/>
                    <a:pt x="608" y="734"/>
                    <a:pt x="602" y="732"/>
                  </a:cubicBezTo>
                  <a:lnTo>
                    <a:pt x="569" y="760"/>
                  </a:lnTo>
                  <a:lnTo>
                    <a:pt x="590" y="762"/>
                  </a:lnTo>
                  <a:lnTo>
                    <a:pt x="621" y="735"/>
                  </a:lnTo>
                  <a:cubicBezTo>
                    <a:pt x="620" y="735"/>
                    <a:pt x="620" y="735"/>
                    <a:pt x="619" y="735"/>
                  </a:cubicBezTo>
                  <a:close/>
                  <a:moveTo>
                    <a:pt x="719" y="654"/>
                  </a:moveTo>
                  <a:lnTo>
                    <a:pt x="763" y="616"/>
                  </a:lnTo>
                  <a:lnTo>
                    <a:pt x="765" y="595"/>
                  </a:lnTo>
                  <a:lnTo>
                    <a:pt x="709" y="643"/>
                  </a:lnTo>
                  <a:cubicBezTo>
                    <a:pt x="713" y="646"/>
                    <a:pt x="716" y="649"/>
                    <a:pt x="719" y="654"/>
                  </a:cubicBezTo>
                  <a:close/>
                  <a:moveTo>
                    <a:pt x="635" y="644"/>
                  </a:moveTo>
                  <a:lnTo>
                    <a:pt x="637" y="642"/>
                  </a:lnTo>
                  <a:lnTo>
                    <a:pt x="659" y="624"/>
                  </a:lnTo>
                  <a:cubicBezTo>
                    <a:pt x="655" y="620"/>
                    <a:pt x="653" y="615"/>
                    <a:pt x="651" y="611"/>
                  </a:cubicBezTo>
                  <a:lnTo>
                    <a:pt x="628" y="631"/>
                  </a:lnTo>
                  <a:lnTo>
                    <a:pt x="626" y="632"/>
                  </a:lnTo>
                  <a:cubicBezTo>
                    <a:pt x="627" y="634"/>
                    <a:pt x="628" y="635"/>
                    <a:pt x="628" y="637"/>
                  </a:cubicBezTo>
                  <a:cubicBezTo>
                    <a:pt x="630" y="640"/>
                    <a:pt x="633" y="642"/>
                    <a:pt x="635" y="644"/>
                  </a:cubicBezTo>
                  <a:close/>
                  <a:moveTo>
                    <a:pt x="731" y="563"/>
                  </a:moveTo>
                  <a:lnTo>
                    <a:pt x="771" y="530"/>
                  </a:lnTo>
                  <a:lnTo>
                    <a:pt x="773" y="509"/>
                  </a:lnTo>
                  <a:lnTo>
                    <a:pt x="725" y="550"/>
                  </a:lnTo>
                  <a:cubicBezTo>
                    <a:pt x="727" y="554"/>
                    <a:pt x="729" y="558"/>
                    <a:pt x="731" y="563"/>
                  </a:cubicBezTo>
                  <a:close/>
                  <a:moveTo>
                    <a:pt x="545" y="700"/>
                  </a:moveTo>
                  <a:lnTo>
                    <a:pt x="483" y="752"/>
                  </a:lnTo>
                  <a:lnTo>
                    <a:pt x="504" y="754"/>
                  </a:lnTo>
                  <a:lnTo>
                    <a:pt x="556" y="710"/>
                  </a:lnTo>
                  <a:cubicBezTo>
                    <a:pt x="552" y="707"/>
                    <a:pt x="549" y="704"/>
                    <a:pt x="545" y="700"/>
                  </a:cubicBezTo>
                  <a:close/>
                  <a:moveTo>
                    <a:pt x="689" y="620"/>
                  </a:moveTo>
                  <a:cubicBezTo>
                    <a:pt x="702" y="621"/>
                    <a:pt x="711" y="611"/>
                    <a:pt x="713" y="599"/>
                  </a:cubicBezTo>
                  <a:cubicBezTo>
                    <a:pt x="713" y="598"/>
                    <a:pt x="714" y="597"/>
                    <a:pt x="714" y="596"/>
                  </a:cubicBezTo>
                  <a:cubicBezTo>
                    <a:pt x="714" y="593"/>
                    <a:pt x="714" y="591"/>
                    <a:pt x="714" y="588"/>
                  </a:cubicBezTo>
                  <a:cubicBezTo>
                    <a:pt x="714" y="585"/>
                    <a:pt x="714" y="581"/>
                    <a:pt x="713" y="578"/>
                  </a:cubicBezTo>
                  <a:cubicBezTo>
                    <a:pt x="712" y="572"/>
                    <a:pt x="711" y="567"/>
                    <a:pt x="708" y="563"/>
                  </a:cubicBezTo>
                  <a:cubicBezTo>
                    <a:pt x="707" y="561"/>
                    <a:pt x="705" y="559"/>
                    <a:pt x="704" y="557"/>
                  </a:cubicBezTo>
                  <a:cubicBezTo>
                    <a:pt x="702" y="554"/>
                    <a:pt x="699" y="553"/>
                    <a:pt x="697" y="552"/>
                  </a:cubicBezTo>
                  <a:cubicBezTo>
                    <a:pt x="696" y="552"/>
                    <a:pt x="695" y="551"/>
                    <a:pt x="694" y="551"/>
                  </a:cubicBezTo>
                  <a:cubicBezTo>
                    <a:pt x="690" y="551"/>
                    <a:pt x="688" y="553"/>
                    <a:pt x="683" y="552"/>
                  </a:cubicBezTo>
                  <a:cubicBezTo>
                    <a:pt x="681" y="552"/>
                    <a:pt x="679" y="551"/>
                    <a:pt x="677" y="550"/>
                  </a:cubicBezTo>
                  <a:cubicBezTo>
                    <a:pt x="675" y="549"/>
                    <a:pt x="672" y="547"/>
                    <a:pt x="669" y="546"/>
                  </a:cubicBezTo>
                  <a:cubicBezTo>
                    <a:pt x="667" y="544"/>
                    <a:pt x="664" y="543"/>
                    <a:pt x="661" y="542"/>
                  </a:cubicBezTo>
                  <a:cubicBezTo>
                    <a:pt x="657" y="540"/>
                    <a:pt x="651" y="538"/>
                    <a:pt x="644" y="537"/>
                  </a:cubicBezTo>
                  <a:lnTo>
                    <a:pt x="644" y="537"/>
                  </a:lnTo>
                  <a:cubicBezTo>
                    <a:pt x="642" y="537"/>
                    <a:pt x="640" y="536"/>
                    <a:pt x="638" y="536"/>
                  </a:cubicBezTo>
                  <a:cubicBezTo>
                    <a:pt x="636" y="536"/>
                    <a:pt x="635" y="536"/>
                    <a:pt x="633" y="536"/>
                  </a:cubicBezTo>
                  <a:cubicBezTo>
                    <a:pt x="629" y="536"/>
                    <a:pt x="625" y="536"/>
                    <a:pt x="621" y="536"/>
                  </a:cubicBezTo>
                  <a:cubicBezTo>
                    <a:pt x="608" y="537"/>
                    <a:pt x="596" y="541"/>
                    <a:pt x="586" y="546"/>
                  </a:cubicBezTo>
                  <a:cubicBezTo>
                    <a:pt x="572" y="553"/>
                    <a:pt x="560" y="563"/>
                    <a:pt x="551" y="575"/>
                  </a:cubicBezTo>
                  <a:cubicBezTo>
                    <a:pt x="544" y="584"/>
                    <a:pt x="539" y="595"/>
                    <a:pt x="537" y="606"/>
                  </a:cubicBezTo>
                  <a:cubicBezTo>
                    <a:pt x="536" y="610"/>
                    <a:pt x="535" y="613"/>
                    <a:pt x="535" y="616"/>
                  </a:cubicBezTo>
                  <a:cubicBezTo>
                    <a:pt x="535" y="617"/>
                    <a:pt x="535" y="618"/>
                    <a:pt x="535" y="618"/>
                  </a:cubicBezTo>
                  <a:cubicBezTo>
                    <a:pt x="535" y="622"/>
                    <a:pt x="535" y="625"/>
                    <a:pt x="535" y="629"/>
                  </a:cubicBezTo>
                  <a:cubicBezTo>
                    <a:pt x="535" y="634"/>
                    <a:pt x="536" y="640"/>
                    <a:pt x="538" y="646"/>
                  </a:cubicBezTo>
                  <a:cubicBezTo>
                    <a:pt x="539" y="649"/>
                    <a:pt x="539" y="651"/>
                    <a:pt x="540" y="654"/>
                  </a:cubicBezTo>
                  <a:cubicBezTo>
                    <a:pt x="541" y="657"/>
                    <a:pt x="542" y="659"/>
                    <a:pt x="544" y="661"/>
                  </a:cubicBezTo>
                  <a:cubicBezTo>
                    <a:pt x="546" y="666"/>
                    <a:pt x="548" y="670"/>
                    <a:pt x="551" y="674"/>
                  </a:cubicBezTo>
                  <a:cubicBezTo>
                    <a:pt x="553" y="677"/>
                    <a:pt x="554" y="679"/>
                    <a:pt x="556" y="681"/>
                  </a:cubicBezTo>
                  <a:cubicBezTo>
                    <a:pt x="558" y="683"/>
                    <a:pt x="559" y="685"/>
                    <a:pt x="561" y="687"/>
                  </a:cubicBezTo>
                  <a:cubicBezTo>
                    <a:pt x="565" y="690"/>
                    <a:pt x="569" y="693"/>
                    <a:pt x="573" y="696"/>
                  </a:cubicBezTo>
                  <a:cubicBezTo>
                    <a:pt x="575" y="698"/>
                    <a:pt x="577" y="699"/>
                    <a:pt x="580" y="701"/>
                  </a:cubicBezTo>
                  <a:cubicBezTo>
                    <a:pt x="582" y="702"/>
                    <a:pt x="584" y="704"/>
                    <a:pt x="587" y="705"/>
                  </a:cubicBezTo>
                  <a:cubicBezTo>
                    <a:pt x="592" y="707"/>
                    <a:pt x="597" y="710"/>
                    <a:pt x="603" y="711"/>
                  </a:cubicBezTo>
                  <a:cubicBezTo>
                    <a:pt x="606" y="712"/>
                    <a:pt x="609" y="712"/>
                    <a:pt x="613" y="713"/>
                  </a:cubicBezTo>
                  <a:cubicBezTo>
                    <a:pt x="615" y="713"/>
                    <a:pt x="618" y="714"/>
                    <a:pt x="621" y="714"/>
                  </a:cubicBezTo>
                  <a:cubicBezTo>
                    <a:pt x="622" y="715"/>
                    <a:pt x="622" y="714"/>
                    <a:pt x="623" y="715"/>
                  </a:cubicBezTo>
                  <a:cubicBezTo>
                    <a:pt x="633" y="715"/>
                    <a:pt x="642" y="714"/>
                    <a:pt x="649" y="712"/>
                  </a:cubicBezTo>
                  <a:cubicBezTo>
                    <a:pt x="657" y="710"/>
                    <a:pt x="663" y="708"/>
                    <a:pt x="668" y="706"/>
                  </a:cubicBezTo>
                  <a:cubicBezTo>
                    <a:pt x="671" y="705"/>
                    <a:pt x="674" y="705"/>
                    <a:pt x="676" y="705"/>
                  </a:cubicBezTo>
                  <a:cubicBezTo>
                    <a:pt x="687" y="706"/>
                    <a:pt x="698" y="690"/>
                    <a:pt x="702" y="678"/>
                  </a:cubicBezTo>
                  <a:cubicBezTo>
                    <a:pt x="702" y="677"/>
                    <a:pt x="702" y="675"/>
                    <a:pt x="703" y="674"/>
                  </a:cubicBezTo>
                  <a:cubicBezTo>
                    <a:pt x="703" y="672"/>
                    <a:pt x="703" y="670"/>
                    <a:pt x="702" y="668"/>
                  </a:cubicBezTo>
                  <a:cubicBezTo>
                    <a:pt x="701" y="663"/>
                    <a:pt x="698" y="659"/>
                    <a:pt x="693" y="658"/>
                  </a:cubicBezTo>
                  <a:cubicBezTo>
                    <a:pt x="692" y="658"/>
                    <a:pt x="690" y="659"/>
                    <a:pt x="688" y="660"/>
                  </a:cubicBezTo>
                  <a:lnTo>
                    <a:pt x="688" y="660"/>
                  </a:lnTo>
                  <a:cubicBezTo>
                    <a:pt x="683" y="664"/>
                    <a:pt x="676" y="669"/>
                    <a:pt x="663" y="671"/>
                  </a:cubicBezTo>
                  <a:cubicBezTo>
                    <a:pt x="659" y="672"/>
                    <a:pt x="655" y="672"/>
                    <a:pt x="650" y="671"/>
                  </a:cubicBezTo>
                  <a:lnTo>
                    <a:pt x="649" y="671"/>
                  </a:lnTo>
                  <a:cubicBezTo>
                    <a:pt x="642" y="671"/>
                    <a:pt x="637" y="669"/>
                    <a:pt x="632" y="667"/>
                  </a:cubicBezTo>
                  <a:cubicBezTo>
                    <a:pt x="630" y="666"/>
                    <a:pt x="627" y="665"/>
                    <a:pt x="625" y="663"/>
                  </a:cubicBezTo>
                  <a:cubicBezTo>
                    <a:pt x="623" y="661"/>
                    <a:pt x="621" y="660"/>
                    <a:pt x="619" y="658"/>
                  </a:cubicBezTo>
                  <a:cubicBezTo>
                    <a:pt x="615" y="654"/>
                    <a:pt x="612" y="650"/>
                    <a:pt x="610" y="646"/>
                  </a:cubicBezTo>
                  <a:cubicBezTo>
                    <a:pt x="608" y="644"/>
                    <a:pt x="607" y="641"/>
                    <a:pt x="606" y="639"/>
                  </a:cubicBezTo>
                  <a:cubicBezTo>
                    <a:pt x="605" y="636"/>
                    <a:pt x="604" y="633"/>
                    <a:pt x="603" y="631"/>
                  </a:cubicBezTo>
                  <a:cubicBezTo>
                    <a:pt x="602" y="625"/>
                    <a:pt x="601" y="620"/>
                    <a:pt x="601" y="614"/>
                  </a:cubicBezTo>
                  <a:cubicBezTo>
                    <a:pt x="600" y="610"/>
                    <a:pt x="601" y="607"/>
                    <a:pt x="601" y="603"/>
                  </a:cubicBezTo>
                  <a:cubicBezTo>
                    <a:pt x="601" y="602"/>
                    <a:pt x="601" y="601"/>
                    <a:pt x="601" y="600"/>
                  </a:cubicBezTo>
                  <a:cubicBezTo>
                    <a:pt x="601" y="597"/>
                    <a:pt x="602" y="594"/>
                    <a:pt x="602" y="592"/>
                  </a:cubicBezTo>
                  <a:cubicBezTo>
                    <a:pt x="606" y="581"/>
                    <a:pt x="614" y="571"/>
                    <a:pt x="627" y="571"/>
                  </a:cubicBezTo>
                  <a:cubicBezTo>
                    <a:pt x="628" y="571"/>
                    <a:pt x="629" y="571"/>
                    <a:pt x="630" y="571"/>
                  </a:cubicBezTo>
                  <a:cubicBezTo>
                    <a:pt x="633" y="571"/>
                    <a:pt x="635" y="572"/>
                    <a:pt x="638" y="572"/>
                  </a:cubicBezTo>
                  <a:cubicBezTo>
                    <a:pt x="641" y="573"/>
                    <a:pt x="644" y="574"/>
                    <a:pt x="646" y="575"/>
                  </a:cubicBezTo>
                  <a:cubicBezTo>
                    <a:pt x="652" y="577"/>
                    <a:pt x="656" y="581"/>
                    <a:pt x="659" y="584"/>
                  </a:cubicBezTo>
                  <a:cubicBezTo>
                    <a:pt x="660" y="586"/>
                    <a:pt x="662" y="588"/>
                    <a:pt x="663" y="591"/>
                  </a:cubicBezTo>
                  <a:cubicBezTo>
                    <a:pt x="665" y="593"/>
                    <a:pt x="666" y="595"/>
                    <a:pt x="667" y="598"/>
                  </a:cubicBezTo>
                  <a:cubicBezTo>
                    <a:pt x="670" y="602"/>
                    <a:pt x="672" y="607"/>
                    <a:pt x="675" y="611"/>
                  </a:cubicBezTo>
                  <a:cubicBezTo>
                    <a:pt x="676" y="613"/>
                    <a:pt x="678" y="615"/>
                    <a:pt x="680" y="616"/>
                  </a:cubicBezTo>
                  <a:cubicBezTo>
                    <a:pt x="682" y="618"/>
                    <a:pt x="685" y="619"/>
                    <a:pt x="689" y="620"/>
                  </a:cubicBezTo>
                  <a:close/>
                </a:path>
              </a:pathLst>
            </a:custGeom>
            <a:solidFill>
              <a:srgbClr val="FFFFFF">
                <a:alpha val="100000"/>
              </a:srgbClr>
            </a:solidFill>
            <a:ln w="9525">
              <a:noFill/>
            </a:ln>
          </p:spPr>
          <p:txBody>
            <a:bodyPr/>
            <a:p>
              <a:endParaRPr lang="zh-CN" altLang="en-US"/>
            </a:p>
          </p:txBody>
        </p:sp>
      </p:grpSp>
      <p:grpSp>
        <p:nvGrpSpPr>
          <p:cNvPr id="6166" name="组合 122"/>
          <p:cNvGrpSpPr/>
          <p:nvPr/>
        </p:nvGrpSpPr>
        <p:grpSpPr>
          <a:xfrm>
            <a:off x="3455988" y="6092825"/>
            <a:ext cx="452437" cy="457200"/>
            <a:chOff x="0" y="0"/>
            <a:chExt cx="476250" cy="481012"/>
          </a:xfrm>
        </p:grpSpPr>
        <p:sp>
          <p:nvSpPr>
            <p:cNvPr id="6167" name="Oval 55"/>
            <p:cNvSpPr/>
            <p:nvPr/>
          </p:nvSpPr>
          <p:spPr>
            <a:xfrm>
              <a:off x="0" y="0"/>
              <a:ext cx="476250" cy="481012"/>
            </a:xfrm>
            <a:prstGeom prst="ellipse">
              <a:avLst/>
            </a:prstGeom>
            <a:solidFill>
              <a:srgbClr val="F0A831"/>
            </a:solidFill>
            <a:ln w="9525">
              <a:noFill/>
            </a:ln>
          </p:spPr>
          <p:txBody>
            <a:bodyPr/>
            <a:p>
              <a:endParaRPr lang="zh-CN" altLang="en-US" dirty="0">
                <a:latin typeface="Arial" panose="020B0604020202020204" pitchFamily="34" charset="0"/>
              </a:endParaRPr>
            </a:p>
          </p:txBody>
        </p:sp>
        <p:sp>
          <p:nvSpPr>
            <p:cNvPr id="6168" name="Freeform 61"/>
            <p:cNvSpPr>
              <a:spLocks noEditPoints="1"/>
            </p:cNvSpPr>
            <p:nvPr/>
          </p:nvSpPr>
          <p:spPr>
            <a:xfrm>
              <a:off x="84138" y="84137"/>
              <a:ext cx="319088" cy="323850"/>
            </a:xfrm>
            <a:custGeom>
              <a:avLst/>
              <a:gdLst/>
              <a:ahLst/>
              <a:cxnLst>
                <a:cxn ang="0">
                  <a:pos x="7667" y="162110"/>
                </a:cxn>
                <a:cxn ang="0">
                  <a:pos x="158449" y="315707"/>
                </a:cxn>
                <a:cxn ang="0">
                  <a:pos x="164290" y="315707"/>
                </a:cxn>
                <a:cxn ang="0">
                  <a:pos x="311421" y="218738"/>
                </a:cxn>
                <a:cxn ang="0">
                  <a:pos x="256293" y="144345"/>
                </a:cxn>
                <a:cxn ang="0">
                  <a:pos x="234752" y="96970"/>
                </a:cxn>
                <a:cxn ang="0">
                  <a:pos x="246070" y="63290"/>
                </a:cxn>
                <a:cxn ang="0">
                  <a:pos x="192037" y="8143"/>
                </a:cxn>
                <a:cxn ang="0">
                  <a:pos x="138369" y="63290"/>
                </a:cxn>
                <a:cxn ang="0">
                  <a:pos x="150782" y="129170"/>
                </a:cxn>
                <a:cxn ang="0">
                  <a:pos x="118654" y="136572"/>
                </a:cxn>
                <a:cxn ang="0">
                  <a:pos x="157719" y="323850"/>
                </a:cxn>
                <a:cxn ang="0">
                  <a:pos x="34318" y="275735"/>
                </a:cxn>
                <a:cxn ang="0">
                  <a:pos x="31398" y="72913"/>
                </a:cxn>
                <a:cxn ang="0">
                  <a:pos x="38699" y="74763"/>
                </a:cxn>
                <a:cxn ang="0">
                  <a:pos x="141655" y="126579"/>
                </a:cxn>
                <a:cxn ang="0">
                  <a:pos x="139464" y="104742"/>
                </a:cxn>
                <a:cxn ang="0">
                  <a:pos x="182910" y="740"/>
                </a:cxn>
                <a:cxn ang="0">
                  <a:pos x="226720" y="11103"/>
                </a:cxn>
                <a:cxn ang="0">
                  <a:pos x="243515" y="97710"/>
                </a:cxn>
                <a:cxn ang="0">
                  <a:pos x="238403" y="120287"/>
                </a:cxn>
                <a:cxn ang="0">
                  <a:pos x="269801" y="142124"/>
                </a:cxn>
                <a:cxn ang="0">
                  <a:pos x="282944" y="293131"/>
                </a:cxn>
                <a:cxn ang="0">
                  <a:pos x="165020" y="323850"/>
                </a:cxn>
                <a:cxn ang="0">
                  <a:pos x="157719" y="323850"/>
                </a:cxn>
                <a:cxn ang="0">
                  <a:pos x="247896" y="97340"/>
                </a:cxn>
                <a:cxn ang="0">
                  <a:pos x="293167" y="56627"/>
                </a:cxn>
                <a:cxn ang="0">
                  <a:pos x="257753" y="63290"/>
                </a:cxn>
                <a:cxn ang="0">
                  <a:pos x="41620" y="190239"/>
                </a:cxn>
                <a:cxn ang="0">
                  <a:pos x="117194" y="267223"/>
                </a:cxn>
                <a:cxn ang="0">
                  <a:pos x="207371" y="213556"/>
                </a:cxn>
                <a:cxn ang="0">
                  <a:pos x="141655" y="161740"/>
                </a:cxn>
                <a:cxn ang="0">
                  <a:pos x="83605" y="178025"/>
                </a:cxn>
                <a:cxn ang="0">
                  <a:pos x="88352" y="192459"/>
                </a:cxn>
                <a:cxn ang="0">
                  <a:pos x="51843" y="155818"/>
                </a:cxn>
                <a:cxn ang="0">
                  <a:pos x="115733" y="275365"/>
                </a:cxn>
                <a:cxn ang="0">
                  <a:pos x="50382" y="143604"/>
                </a:cxn>
                <a:cxn ang="0">
                  <a:pos x="57319" y="145455"/>
                </a:cxn>
                <a:cxn ang="0">
                  <a:pos x="73748" y="169512"/>
                </a:cxn>
                <a:cxn ang="0">
                  <a:pos x="107701" y="170253"/>
                </a:cxn>
                <a:cxn ang="0">
                  <a:pos x="162830" y="144345"/>
                </a:cxn>
                <a:cxn ang="0">
                  <a:pos x="215038" y="215407"/>
                </a:cxn>
                <a:cxn ang="0">
                  <a:pos x="116463" y="275365"/>
                </a:cxn>
                <a:cxn ang="0">
                  <a:pos x="212847" y="48485"/>
                </a:cxn>
                <a:cxn ang="0">
                  <a:pos x="212847" y="32570"/>
                </a:cxn>
              </a:cxnLst>
              <a:pathLst>
                <a:path w="874" h="875">
                  <a:moveTo>
                    <a:pt x="93" y="225"/>
                  </a:moveTo>
                  <a:cubicBezTo>
                    <a:pt x="45" y="301"/>
                    <a:pt x="21" y="370"/>
                    <a:pt x="21" y="438"/>
                  </a:cubicBezTo>
                  <a:cubicBezTo>
                    <a:pt x="21" y="627"/>
                    <a:pt x="92" y="853"/>
                    <a:pt x="430" y="853"/>
                  </a:cubicBezTo>
                  <a:cubicBezTo>
                    <a:pt x="431" y="853"/>
                    <a:pt x="432" y="853"/>
                    <a:pt x="434" y="853"/>
                  </a:cubicBezTo>
                  <a:cubicBezTo>
                    <a:pt x="435" y="853"/>
                    <a:pt x="438" y="853"/>
                    <a:pt x="440" y="853"/>
                  </a:cubicBezTo>
                  <a:cubicBezTo>
                    <a:pt x="445" y="853"/>
                    <a:pt x="450" y="852"/>
                    <a:pt x="450" y="853"/>
                  </a:cubicBezTo>
                  <a:cubicBezTo>
                    <a:pt x="589" y="853"/>
                    <a:pt x="693" y="826"/>
                    <a:pt x="762" y="774"/>
                  </a:cubicBezTo>
                  <a:cubicBezTo>
                    <a:pt x="822" y="730"/>
                    <a:pt x="853" y="666"/>
                    <a:pt x="853" y="591"/>
                  </a:cubicBezTo>
                  <a:cubicBezTo>
                    <a:pt x="843" y="488"/>
                    <a:pt x="801" y="445"/>
                    <a:pt x="729" y="403"/>
                  </a:cubicBezTo>
                  <a:cubicBezTo>
                    <a:pt x="720" y="398"/>
                    <a:pt x="711" y="394"/>
                    <a:pt x="702" y="390"/>
                  </a:cubicBezTo>
                  <a:cubicBezTo>
                    <a:pt x="673" y="376"/>
                    <a:pt x="643" y="361"/>
                    <a:pt x="633" y="332"/>
                  </a:cubicBezTo>
                  <a:cubicBezTo>
                    <a:pt x="626" y="313"/>
                    <a:pt x="630" y="290"/>
                    <a:pt x="643" y="262"/>
                  </a:cubicBezTo>
                  <a:lnTo>
                    <a:pt x="647" y="254"/>
                  </a:lnTo>
                  <a:cubicBezTo>
                    <a:pt x="661" y="227"/>
                    <a:pt x="674" y="201"/>
                    <a:pt x="674" y="171"/>
                  </a:cubicBezTo>
                  <a:cubicBezTo>
                    <a:pt x="674" y="122"/>
                    <a:pt x="650" y="76"/>
                    <a:pt x="609" y="48"/>
                  </a:cubicBezTo>
                  <a:cubicBezTo>
                    <a:pt x="585" y="31"/>
                    <a:pt x="556" y="22"/>
                    <a:pt x="526" y="22"/>
                  </a:cubicBezTo>
                  <a:cubicBezTo>
                    <a:pt x="520" y="22"/>
                    <a:pt x="513" y="23"/>
                    <a:pt x="504" y="24"/>
                  </a:cubicBezTo>
                  <a:cubicBezTo>
                    <a:pt x="433" y="35"/>
                    <a:pt x="379" y="98"/>
                    <a:pt x="379" y="171"/>
                  </a:cubicBezTo>
                  <a:cubicBezTo>
                    <a:pt x="379" y="208"/>
                    <a:pt x="392" y="245"/>
                    <a:pt x="402" y="276"/>
                  </a:cubicBezTo>
                  <a:cubicBezTo>
                    <a:pt x="414" y="309"/>
                    <a:pt x="422" y="333"/>
                    <a:pt x="413" y="349"/>
                  </a:cubicBezTo>
                  <a:cubicBezTo>
                    <a:pt x="408" y="357"/>
                    <a:pt x="401" y="361"/>
                    <a:pt x="391" y="363"/>
                  </a:cubicBezTo>
                  <a:cubicBezTo>
                    <a:pt x="369" y="367"/>
                    <a:pt x="346" y="369"/>
                    <a:pt x="325" y="369"/>
                  </a:cubicBezTo>
                  <a:cubicBezTo>
                    <a:pt x="186" y="369"/>
                    <a:pt x="119" y="278"/>
                    <a:pt x="93" y="225"/>
                  </a:cubicBezTo>
                  <a:close/>
                  <a:moveTo>
                    <a:pt x="432" y="875"/>
                  </a:moveTo>
                  <a:cubicBezTo>
                    <a:pt x="430" y="875"/>
                    <a:pt x="429" y="875"/>
                    <a:pt x="428" y="875"/>
                  </a:cubicBezTo>
                  <a:cubicBezTo>
                    <a:pt x="279" y="874"/>
                    <a:pt x="166" y="830"/>
                    <a:pt x="94" y="745"/>
                  </a:cubicBezTo>
                  <a:cubicBezTo>
                    <a:pt x="31" y="671"/>
                    <a:pt x="0" y="567"/>
                    <a:pt x="0" y="438"/>
                  </a:cubicBezTo>
                  <a:cubicBezTo>
                    <a:pt x="0" y="361"/>
                    <a:pt x="28" y="282"/>
                    <a:pt x="86" y="197"/>
                  </a:cubicBezTo>
                  <a:cubicBezTo>
                    <a:pt x="88" y="194"/>
                    <a:pt x="91" y="192"/>
                    <a:pt x="95" y="192"/>
                  </a:cubicBezTo>
                  <a:cubicBezTo>
                    <a:pt x="102" y="192"/>
                    <a:pt x="104" y="198"/>
                    <a:pt x="106" y="202"/>
                  </a:cubicBezTo>
                  <a:cubicBezTo>
                    <a:pt x="125" y="246"/>
                    <a:pt x="184" y="348"/>
                    <a:pt x="325" y="347"/>
                  </a:cubicBezTo>
                  <a:cubicBezTo>
                    <a:pt x="345" y="347"/>
                    <a:pt x="366" y="346"/>
                    <a:pt x="388" y="342"/>
                  </a:cubicBezTo>
                  <a:cubicBezTo>
                    <a:pt x="393" y="341"/>
                    <a:pt x="393" y="339"/>
                    <a:pt x="394" y="338"/>
                  </a:cubicBezTo>
                  <a:cubicBezTo>
                    <a:pt x="398" y="331"/>
                    <a:pt x="390" y="306"/>
                    <a:pt x="382" y="283"/>
                  </a:cubicBezTo>
                  <a:cubicBezTo>
                    <a:pt x="371" y="251"/>
                    <a:pt x="358" y="212"/>
                    <a:pt x="358" y="171"/>
                  </a:cubicBezTo>
                  <a:cubicBezTo>
                    <a:pt x="358" y="87"/>
                    <a:pt x="419" y="15"/>
                    <a:pt x="501" y="2"/>
                  </a:cubicBezTo>
                  <a:cubicBezTo>
                    <a:pt x="511" y="1"/>
                    <a:pt x="519" y="0"/>
                    <a:pt x="526" y="0"/>
                  </a:cubicBezTo>
                  <a:cubicBezTo>
                    <a:pt x="560" y="0"/>
                    <a:pt x="593" y="10"/>
                    <a:pt x="621" y="30"/>
                  </a:cubicBezTo>
                  <a:cubicBezTo>
                    <a:pt x="668" y="62"/>
                    <a:pt x="695" y="115"/>
                    <a:pt x="695" y="171"/>
                  </a:cubicBezTo>
                  <a:cubicBezTo>
                    <a:pt x="695" y="206"/>
                    <a:pt x="681" y="236"/>
                    <a:pt x="667" y="264"/>
                  </a:cubicBezTo>
                  <a:lnTo>
                    <a:pt x="662" y="272"/>
                  </a:lnTo>
                  <a:cubicBezTo>
                    <a:pt x="652" y="294"/>
                    <a:pt x="649" y="311"/>
                    <a:pt x="653" y="325"/>
                  </a:cubicBezTo>
                  <a:cubicBezTo>
                    <a:pt x="660" y="345"/>
                    <a:pt x="685" y="357"/>
                    <a:pt x="711" y="370"/>
                  </a:cubicBezTo>
                  <a:cubicBezTo>
                    <a:pt x="721" y="374"/>
                    <a:pt x="730" y="379"/>
                    <a:pt x="739" y="384"/>
                  </a:cubicBezTo>
                  <a:cubicBezTo>
                    <a:pt x="817" y="429"/>
                    <a:pt x="863" y="477"/>
                    <a:pt x="874" y="590"/>
                  </a:cubicBezTo>
                  <a:cubicBezTo>
                    <a:pt x="874" y="673"/>
                    <a:pt x="840" y="743"/>
                    <a:pt x="775" y="792"/>
                  </a:cubicBezTo>
                  <a:cubicBezTo>
                    <a:pt x="702" y="847"/>
                    <a:pt x="593" y="875"/>
                    <a:pt x="452" y="875"/>
                  </a:cubicBezTo>
                  <a:lnTo>
                    <a:pt x="452" y="875"/>
                  </a:lnTo>
                  <a:cubicBezTo>
                    <a:pt x="449" y="875"/>
                    <a:pt x="445" y="875"/>
                    <a:pt x="441" y="875"/>
                  </a:cubicBezTo>
                  <a:cubicBezTo>
                    <a:pt x="437" y="875"/>
                    <a:pt x="433" y="875"/>
                    <a:pt x="432" y="875"/>
                  </a:cubicBezTo>
                  <a:close/>
                  <a:moveTo>
                    <a:pt x="706" y="171"/>
                  </a:moveTo>
                  <a:cubicBezTo>
                    <a:pt x="706" y="206"/>
                    <a:pt x="692" y="236"/>
                    <a:pt x="679" y="263"/>
                  </a:cubicBezTo>
                  <a:cubicBezTo>
                    <a:pt x="734" y="263"/>
                    <a:pt x="832" y="244"/>
                    <a:pt x="851" y="197"/>
                  </a:cubicBezTo>
                  <a:cubicBezTo>
                    <a:pt x="869" y="153"/>
                    <a:pt x="803" y="153"/>
                    <a:pt x="803" y="153"/>
                  </a:cubicBezTo>
                  <a:cubicBezTo>
                    <a:pt x="803" y="153"/>
                    <a:pt x="731" y="90"/>
                    <a:pt x="699" y="120"/>
                  </a:cubicBezTo>
                  <a:cubicBezTo>
                    <a:pt x="703" y="137"/>
                    <a:pt x="706" y="154"/>
                    <a:pt x="706" y="171"/>
                  </a:cubicBezTo>
                  <a:close/>
                  <a:moveTo>
                    <a:pt x="142" y="421"/>
                  </a:moveTo>
                  <a:cubicBezTo>
                    <a:pt x="123" y="454"/>
                    <a:pt x="114" y="485"/>
                    <a:pt x="114" y="514"/>
                  </a:cubicBezTo>
                  <a:cubicBezTo>
                    <a:pt x="114" y="609"/>
                    <a:pt x="150" y="722"/>
                    <a:pt x="319" y="722"/>
                  </a:cubicBezTo>
                  <a:cubicBezTo>
                    <a:pt x="319" y="722"/>
                    <a:pt x="320" y="722"/>
                    <a:pt x="321" y="722"/>
                  </a:cubicBezTo>
                  <a:lnTo>
                    <a:pt x="329" y="722"/>
                  </a:lnTo>
                  <a:cubicBezTo>
                    <a:pt x="497" y="722"/>
                    <a:pt x="552" y="643"/>
                    <a:pt x="568" y="577"/>
                  </a:cubicBezTo>
                  <a:cubicBezTo>
                    <a:pt x="584" y="496"/>
                    <a:pt x="552" y="444"/>
                    <a:pt x="467" y="415"/>
                  </a:cubicBezTo>
                  <a:cubicBezTo>
                    <a:pt x="437" y="405"/>
                    <a:pt x="416" y="418"/>
                    <a:pt x="388" y="437"/>
                  </a:cubicBezTo>
                  <a:cubicBezTo>
                    <a:pt x="366" y="452"/>
                    <a:pt x="339" y="471"/>
                    <a:pt x="300" y="481"/>
                  </a:cubicBezTo>
                  <a:cubicBezTo>
                    <a:pt x="276" y="487"/>
                    <a:pt x="252" y="487"/>
                    <a:pt x="229" y="481"/>
                  </a:cubicBezTo>
                  <a:cubicBezTo>
                    <a:pt x="233" y="490"/>
                    <a:pt x="238" y="500"/>
                    <a:pt x="243" y="509"/>
                  </a:cubicBezTo>
                  <a:cubicBezTo>
                    <a:pt x="244" y="513"/>
                    <a:pt x="244" y="517"/>
                    <a:pt x="242" y="520"/>
                  </a:cubicBezTo>
                  <a:cubicBezTo>
                    <a:pt x="240" y="523"/>
                    <a:pt x="237" y="525"/>
                    <a:pt x="233" y="525"/>
                  </a:cubicBezTo>
                  <a:cubicBezTo>
                    <a:pt x="181" y="525"/>
                    <a:pt x="154" y="464"/>
                    <a:pt x="142" y="421"/>
                  </a:cubicBezTo>
                  <a:close/>
                  <a:moveTo>
                    <a:pt x="319" y="744"/>
                  </a:moveTo>
                  <a:cubicBezTo>
                    <a:pt x="319" y="744"/>
                    <a:pt x="318" y="744"/>
                    <a:pt x="317" y="744"/>
                  </a:cubicBezTo>
                  <a:cubicBezTo>
                    <a:pt x="172" y="743"/>
                    <a:pt x="93" y="661"/>
                    <a:pt x="93" y="514"/>
                  </a:cubicBezTo>
                  <a:cubicBezTo>
                    <a:pt x="93" y="474"/>
                    <a:pt x="107" y="432"/>
                    <a:pt x="138" y="388"/>
                  </a:cubicBezTo>
                  <a:cubicBezTo>
                    <a:pt x="140" y="385"/>
                    <a:pt x="143" y="383"/>
                    <a:pt x="147" y="383"/>
                  </a:cubicBezTo>
                  <a:cubicBezTo>
                    <a:pt x="152" y="383"/>
                    <a:pt x="156" y="388"/>
                    <a:pt x="157" y="393"/>
                  </a:cubicBezTo>
                  <a:cubicBezTo>
                    <a:pt x="167" y="436"/>
                    <a:pt x="186" y="482"/>
                    <a:pt x="213" y="498"/>
                  </a:cubicBezTo>
                  <a:cubicBezTo>
                    <a:pt x="197" y="465"/>
                    <a:pt x="199" y="463"/>
                    <a:pt x="202" y="458"/>
                  </a:cubicBezTo>
                  <a:cubicBezTo>
                    <a:pt x="204" y="453"/>
                    <a:pt x="211" y="451"/>
                    <a:pt x="216" y="454"/>
                  </a:cubicBezTo>
                  <a:cubicBezTo>
                    <a:pt x="241" y="465"/>
                    <a:pt x="267" y="467"/>
                    <a:pt x="295" y="460"/>
                  </a:cubicBezTo>
                  <a:cubicBezTo>
                    <a:pt x="330" y="451"/>
                    <a:pt x="355" y="434"/>
                    <a:pt x="376" y="419"/>
                  </a:cubicBezTo>
                  <a:cubicBezTo>
                    <a:pt x="398" y="404"/>
                    <a:pt x="419" y="390"/>
                    <a:pt x="446" y="390"/>
                  </a:cubicBezTo>
                  <a:cubicBezTo>
                    <a:pt x="455" y="390"/>
                    <a:pt x="464" y="391"/>
                    <a:pt x="474" y="394"/>
                  </a:cubicBezTo>
                  <a:cubicBezTo>
                    <a:pt x="570" y="427"/>
                    <a:pt x="608" y="488"/>
                    <a:pt x="589" y="582"/>
                  </a:cubicBezTo>
                  <a:cubicBezTo>
                    <a:pt x="574" y="643"/>
                    <a:pt x="521" y="744"/>
                    <a:pt x="330" y="744"/>
                  </a:cubicBezTo>
                  <a:lnTo>
                    <a:pt x="319" y="744"/>
                  </a:lnTo>
                  <a:close/>
                  <a:moveTo>
                    <a:pt x="604" y="110"/>
                  </a:moveTo>
                  <a:cubicBezTo>
                    <a:pt x="604" y="122"/>
                    <a:pt x="595" y="131"/>
                    <a:pt x="583" y="131"/>
                  </a:cubicBezTo>
                  <a:cubicBezTo>
                    <a:pt x="571" y="131"/>
                    <a:pt x="561" y="122"/>
                    <a:pt x="561" y="110"/>
                  </a:cubicBezTo>
                  <a:cubicBezTo>
                    <a:pt x="561" y="97"/>
                    <a:pt x="571" y="88"/>
                    <a:pt x="583" y="88"/>
                  </a:cubicBezTo>
                  <a:cubicBezTo>
                    <a:pt x="595" y="88"/>
                    <a:pt x="604" y="97"/>
                    <a:pt x="604" y="110"/>
                  </a:cubicBezTo>
                  <a:close/>
                </a:path>
              </a:pathLst>
            </a:custGeom>
            <a:solidFill>
              <a:srgbClr val="FFFFFF">
                <a:alpha val="100000"/>
              </a:srgbClr>
            </a:solidFill>
            <a:ln w="9525">
              <a:noFill/>
            </a:ln>
          </p:spPr>
          <p:txBody>
            <a:bodyPr/>
            <a:p>
              <a:endParaRPr lang="zh-CN" altLang="en-US"/>
            </a:p>
          </p:txBody>
        </p:sp>
      </p:grpSp>
      <p:grpSp>
        <p:nvGrpSpPr>
          <p:cNvPr id="6169" name="组合 121"/>
          <p:cNvGrpSpPr/>
          <p:nvPr/>
        </p:nvGrpSpPr>
        <p:grpSpPr>
          <a:xfrm>
            <a:off x="2967038" y="6092825"/>
            <a:ext cx="452437" cy="457200"/>
            <a:chOff x="0" y="0"/>
            <a:chExt cx="476250" cy="481012"/>
          </a:xfrm>
        </p:grpSpPr>
        <p:sp>
          <p:nvSpPr>
            <p:cNvPr id="6170" name="Oval 54"/>
            <p:cNvSpPr/>
            <p:nvPr/>
          </p:nvSpPr>
          <p:spPr>
            <a:xfrm>
              <a:off x="0" y="0"/>
              <a:ext cx="476250" cy="481012"/>
            </a:xfrm>
            <a:prstGeom prst="ellipse">
              <a:avLst/>
            </a:prstGeom>
            <a:solidFill>
              <a:srgbClr val="E93B66"/>
            </a:solidFill>
            <a:ln w="9525">
              <a:noFill/>
            </a:ln>
          </p:spPr>
          <p:txBody>
            <a:bodyPr/>
            <a:p>
              <a:endParaRPr lang="zh-CN" altLang="en-US" dirty="0">
                <a:latin typeface="Arial" panose="020B0604020202020204" pitchFamily="34" charset="0"/>
              </a:endParaRPr>
            </a:p>
          </p:txBody>
        </p:sp>
        <p:sp>
          <p:nvSpPr>
            <p:cNvPr id="6171" name="Freeform 62"/>
            <p:cNvSpPr>
              <a:spLocks noEditPoints="1"/>
            </p:cNvSpPr>
            <p:nvPr/>
          </p:nvSpPr>
          <p:spPr>
            <a:xfrm>
              <a:off x="77787" y="90487"/>
              <a:ext cx="314325" cy="317500"/>
            </a:xfrm>
            <a:custGeom>
              <a:avLst/>
              <a:gdLst/>
              <a:ahLst/>
              <a:cxnLst>
                <a:cxn ang="0">
                  <a:pos x="289047" y="47736"/>
                </a:cxn>
                <a:cxn ang="0">
                  <a:pos x="300404" y="163191"/>
                </a:cxn>
                <a:cxn ang="0">
                  <a:pos x="164856" y="173922"/>
                </a:cxn>
                <a:cxn ang="0">
                  <a:pos x="197827" y="104723"/>
                </a:cxn>
                <a:cxn ang="0">
                  <a:pos x="172183" y="181693"/>
                </a:cxn>
                <a:cxn ang="0">
                  <a:pos x="211015" y="274945"/>
                </a:cxn>
                <a:cxn ang="0">
                  <a:pos x="145073" y="244971"/>
                </a:cxn>
                <a:cxn ang="0">
                  <a:pos x="243987" y="280125"/>
                </a:cxn>
                <a:cxn ang="0">
                  <a:pos x="226402" y="276795"/>
                </a:cxn>
                <a:cxn ang="0">
                  <a:pos x="241422" y="273094"/>
                </a:cxn>
                <a:cxn ang="0">
                  <a:pos x="251313" y="261623"/>
                </a:cxn>
                <a:cxn ang="0">
                  <a:pos x="254977" y="269764"/>
                </a:cxn>
                <a:cxn ang="0">
                  <a:pos x="256809" y="274205"/>
                </a:cxn>
                <a:cxn ang="0">
                  <a:pos x="253145" y="276795"/>
                </a:cxn>
                <a:cxn ang="0">
                  <a:pos x="249482" y="273834"/>
                </a:cxn>
                <a:cxn ang="0">
                  <a:pos x="251313" y="269764"/>
                </a:cxn>
                <a:cxn ang="0">
                  <a:pos x="270363" y="254592"/>
                </a:cxn>
                <a:cxn ang="0">
                  <a:pos x="279888" y="273094"/>
                </a:cxn>
                <a:cxn ang="0">
                  <a:pos x="279888" y="273094"/>
                </a:cxn>
                <a:cxn ang="0">
                  <a:pos x="279888" y="276795"/>
                </a:cxn>
                <a:cxn ang="0">
                  <a:pos x="258640" y="283086"/>
                </a:cxn>
                <a:cxn ang="0">
                  <a:pos x="235561" y="295297"/>
                </a:cxn>
                <a:cxn ang="0">
                  <a:pos x="250214" y="284196"/>
                </a:cxn>
                <a:cxn ang="0">
                  <a:pos x="125290" y="267544"/>
                </a:cxn>
                <a:cxn ang="0">
                  <a:pos x="139212" y="286416"/>
                </a:cxn>
                <a:cxn ang="0">
                  <a:pos x="126023" y="276795"/>
                </a:cxn>
                <a:cxn ang="0">
                  <a:pos x="117231" y="284566"/>
                </a:cxn>
                <a:cxn ang="0">
                  <a:pos x="131518" y="294187"/>
                </a:cxn>
                <a:cxn ang="0">
                  <a:pos x="114300" y="276795"/>
                </a:cxn>
                <a:cxn ang="0">
                  <a:pos x="111369" y="273094"/>
                </a:cxn>
                <a:cxn ang="0">
                  <a:pos x="117231" y="269764"/>
                </a:cxn>
                <a:cxn ang="0">
                  <a:pos x="117963" y="275315"/>
                </a:cxn>
                <a:cxn ang="0">
                  <a:pos x="113201" y="301958"/>
                </a:cxn>
                <a:cxn ang="0">
                  <a:pos x="113201" y="301958"/>
                </a:cxn>
                <a:cxn ang="0">
                  <a:pos x="94884" y="292707"/>
                </a:cxn>
                <a:cxn ang="0">
                  <a:pos x="103676" y="273094"/>
                </a:cxn>
                <a:cxn ang="0">
                  <a:pos x="113201" y="261623"/>
                </a:cxn>
                <a:cxn ang="0">
                  <a:pos x="117231" y="247931"/>
                </a:cxn>
                <a:cxn ang="0">
                  <a:pos x="117231" y="247931"/>
                </a:cxn>
                <a:cxn ang="0">
                  <a:pos x="72903" y="104723"/>
                </a:cxn>
                <a:cxn ang="0">
                  <a:pos x="171450" y="89551"/>
                </a:cxn>
                <a:cxn ang="0">
                  <a:pos x="180609" y="85481"/>
                </a:cxn>
                <a:cxn ang="0">
                  <a:pos x="191233" y="92882"/>
                </a:cxn>
                <a:cxn ang="0">
                  <a:pos x="188668" y="104723"/>
                </a:cxn>
                <a:cxn ang="0">
                  <a:pos x="171450" y="89551"/>
                </a:cxn>
                <a:cxn ang="0">
                  <a:pos x="201124" y="7771"/>
                </a:cxn>
                <a:cxn ang="0">
                  <a:pos x="192332" y="81780"/>
                </a:cxn>
                <a:cxn ang="0">
                  <a:pos x="27110" y="174292"/>
                </a:cxn>
                <a:cxn ang="0">
                  <a:pos x="19416" y="104723"/>
                </a:cxn>
                <a:cxn ang="0">
                  <a:pos x="313959" y="92882"/>
                </a:cxn>
                <a:cxn ang="0">
                  <a:pos x="244353" y="7031"/>
                </a:cxn>
                <a:cxn ang="0">
                  <a:pos x="179143" y="77710"/>
                </a:cxn>
                <a:cxn ang="0">
                  <a:pos x="45061" y="51436"/>
                </a:cxn>
                <a:cxn ang="0">
                  <a:pos x="4763" y="65868"/>
                </a:cxn>
                <a:cxn ang="0">
                  <a:pos x="0" y="162821"/>
                </a:cxn>
                <a:cxn ang="0">
                  <a:pos x="46160" y="116195"/>
                </a:cxn>
                <a:cxn ang="0">
                  <a:pos x="78764" y="96952"/>
                </a:cxn>
                <a:cxn ang="0">
                  <a:pos x="78398" y="181693"/>
                </a:cxn>
                <a:cxn ang="0">
                  <a:pos x="115033" y="232389"/>
                </a:cxn>
                <a:cxn ang="0">
                  <a:pos x="215412" y="294187"/>
                </a:cxn>
                <a:cxn ang="0">
                  <a:pos x="229333" y="239790"/>
                </a:cxn>
                <a:cxn ang="0">
                  <a:pos x="308097" y="163561"/>
                </a:cxn>
              </a:cxnLst>
              <a:pathLst>
                <a:path w="858" h="858">
                  <a:moveTo>
                    <a:pt x="544" y="262"/>
                  </a:moveTo>
                  <a:cubicBezTo>
                    <a:pt x="544" y="258"/>
                    <a:pt x="544" y="255"/>
                    <a:pt x="543" y="251"/>
                  </a:cubicBezTo>
                  <a:cubicBezTo>
                    <a:pt x="543" y="249"/>
                    <a:pt x="542" y="247"/>
                    <a:pt x="541" y="245"/>
                  </a:cubicBezTo>
                  <a:lnTo>
                    <a:pt x="789" y="129"/>
                  </a:lnTo>
                  <a:cubicBezTo>
                    <a:pt x="817" y="166"/>
                    <a:pt x="832" y="209"/>
                    <a:pt x="836" y="251"/>
                  </a:cubicBezTo>
                  <a:cubicBezTo>
                    <a:pt x="836" y="255"/>
                    <a:pt x="837" y="258"/>
                    <a:pt x="837" y="262"/>
                  </a:cubicBezTo>
                  <a:lnTo>
                    <a:pt x="544" y="262"/>
                  </a:lnTo>
                  <a:close/>
                  <a:moveTo>
                    <a:pt x="820" y="441"/>
                  </a:moveTo>
                  <a:cubicBezTo>
                    <a:pt x="820" y="457"/>
                    <a:pt x="807" y="470"/>
                    <a:pt x="791" y="470"/>
                  </a:cubicBezTo>
                  <a:lnTo>
                    <a:pt x="588" y="470"/>
                  </a:lnTo>
                  <a:lnTo>
                    <a:pt x="558" y="470"/>
                  </a:lnTo>
                  <a:lnTo>
                    <a:pt x="450" y="470"/>
                  </a:lnTo>
                  <a:lnTo>
                    <a:pt x="265" y="283"/>
                  </a:lnTo>
                  <a:lnTo>
                    <a:pt x="444" y="283"/>
                  </a:lnTo>
                  <a:cubicBezTo>
                    <a:pt x="452" y="301"/>
                    <a:pt x="471" y="314"/>
                    <a:pt x="492" y="314"/>
                  </a:cubicBezTo>
                  <a:cubicBezTo>
                    <a:pt x="514" y="314"/>
                    <a:pt x="532" y="301"/>
                    <a:pt x="540" y="283"/>
                  </a:cubicBezTo>
                  <a:lnTo>
                    <a:pt x="836" y="283"/>
                  </a:lnTo>
                  <a:lnTo>
                    <a:pt x="820" y="441"/>
                  </a:lnTo>
                  <a:close/>
                  <a:moveTo>
                    <a:pt x="504" y="525"/>
                  </a:moveTo>
                  <a:lnTo>
                    <a:pt x="470" y="491"/>
                  </a:lnTo>
                  <a:lnTo>
                    <a:pt x="537" y="491"/>
                  </a:lnTo>
                  <a:lnTo>
                    <a:pt x="504" y="525"/>
                  </a:lnTo>
                  <a:close/>
                  <a:moveTo>
                    <a:pt x="610" y="662"/>
                  </a:moveTo>
                  <a:cubicBezTo>
                    <a:pt x="589" y="682"/>
                    <a:pt x="576" y="711"/>
                    <a:pt x="576" y="743"/>
                  </a:cubicBezTo>
                  <a:cubicBezTo>
                    <a:pt x="576" y="754"/>
                    <a:pt x="577" y="764"/>
                    <a:pt x="580" y="774"/>
                  </a:cubicBezTo>
                  <a:lnTo>
                    <a:pt x="425" y="774"/>
                  </a:lnTo>
                  <a:cubicBezTo>
                    <a:pt x="428" y="764"/>
                    <a:pt x="429" y="754"/>
                    <a:pt x="429" y="743"/>
                  </a:cubicBezTo>
                  <a:cubicBezTo>
                    <a:pt x="429" y="711"/>
                    <a:pt x="416" y="683"/>
                    <a:pt x="396" y="662"/>
                  </a:cubicBezTo>
                  <a:lnTo>
                    <a:pt x="504" y="554"/>
                  </a:lnTo>
                  <a:lnTo>
                    <a:pt x="610" y="662"/>
                  </a:lnTo>
                  <a:close/>
                  <a:moveTo>
                    <a:pt x="661" y="748"/>
                  </a:moveTo>
                  <a:cubicBezTo>
                    <a:pt x="662" y="751"/>
                    <a:pt x="664" y="754"/>
                    <a:pt x="666" y="757"/>
                  </a:cubicBezTo>
                  <a:lnTo>
                    <a:pt x="658" y="769"/>
                  </a:lnTo>
                  <a:lnTo>
                    <a:pt x="652" y="774"/>
                  </a:lnTo>
                  <a:lnTo>
                    <a:pt x="625" y="774"/>
                  </a:lnTo>
                  <a:cubicBezTo>
                    <a:pt x="621" y="766"/>
                    <a:pt x="619" y="758"/>
                    <a:pt x="618" y="748"/>
                  </a:cubicBezTo>
                  <a:lnTo>
                    <a:pt x="661" y="748"/>
                  </a:lnTo>
                  <a:close/>
                  <a:moveTo>
                    <a:pt x="636" y="695"/>
                  </a:moveTo>
                  <a:lnTo>
                    <a:pt x="663" y="723"/>
                  </a:lnTo>
                  <a:cubicBezTo>
                    <a:pt x="661" y="727"/>
                    <a:pt x="659" y="732"/>
                    <a:pt x="659" y="738"/>
                  </a:cubicBezTo>
                  <a:lnTo>
                    <a:pt x="618" y="738"/>
                  </a:lnTo>
                  <a:cubicBezTo>
                    <a:pt x="619" y="722"/>
                    <a:pt x="626" y="707"/>
                    <a:pt x="636" y="695"/>
                  </a:cubicBezTo>
                  <a:close/>
                  <a:moveTo>
                    <a:pt x="686" y="670"/>
                  </a:moveTo>
                  <a:lnTo>
                    <a:pt x="686" y="707"/>
                  </a:lnTo>
                  <a:cubicBezTo>
                    <a:pt x="685" y="707"/>
                    <a:pt x="685" y="707"/>
                    <a:pt x="684" y="707"/>
                  </a:cubicBezTo>
                  <a:lnTo>
                    <a:pt x="656" y="679"/>
                  </a:lnTo>
                  <a:cubicBezTo>
                    <a:pt x="665" y="674"/>
                    <a:pt x="675" y="671"/>
                    <a:pt x="686" y="670"/>
                  </a:cubicBezTo>
                  <a:close/>
                  <a:moveTo>
                    <a:pt x="696" y="729"/>
                  </a:moveTo>
                  <a:cubicBezTo>
                    <a:pt x="696" y="729"/>
                    <a:pt x="697" y="729"/>
                    <a:pt x="697" y="730"/>
                  </a:cubicBezTo>
                  <a:cubicBezTo>
                    <a:pt x="699" y="731"/>
                    <a:pt x="701" y="734"/>
                    <a:pt x="701" y="738"/>
                  </a:cubicBezTo>
                  <a:cubicBezTo>
                    <a:pt x="701" y="739"/>
                    <a:pt x="701" y="740"/>
                    <a:pt x="701" y="740"/>
                  </a:cubicBezTo>
                  <a:cubicBezTo>
                    <a:pt x="701" y="741"/>
                    <a:pt x="701" y="741"/>
                    <a:pt x="701" y="741"/>
                  </a:cubicBezTo>
                  <a:cubicBezTo>
                    <a:pt x="700" y="742"/>
                    <a:pt x="700" y="743"/>
                    <a:pt x="699" y="744"/>
                  </a:cubicBezTo>
                  <a:cubicBezTo>
                    <a:pt x="698" y="745"/>
                    <a:pt x="697" y="746"/>
                    <a:pt x="696" y="747"/>
                  </a:cubicBezTo>
                  <a:cubicBezTo>
                    <a:pt x="695" y="747"/>
                    <a:pt x="694" y="747"/>
                    <a:pt x="694" y="748"/>
                  </a:cubicBezTo>
                  <a:cubicBezTo>
                    <a:pt x="693" y="748"/>
                    <a:pt x="692" y="748"/>
                    <a:pt x="691" y="748"/>
                  </a:cubicBezTo>
                  <a:cubicBezTo>
                    <a:pt x="690" y="748"/>
                    <a:pt x="689" y="748"/>
                    <a:pt x="688" y="748"/>
                  </a:cubicBezTo>
                  <a:cubicBezTo>
                    <a:pt x="687" y="747"/>
                    <a:pt x="686" y="747"/>
                    <a:pt x="686" y="747"/>
                  </a:cubicBezTo>
                  <a:cubicBezTo>
                    <a:pt x="684" y="746"/>
                    <a:pt x="683" y="745"/>
                    <a:pt x="683" y="744"/>
                  </a:cubicBezTo>
                  <a:cubicBezTo>
                    <a:pt x="682" y="743"/>
                    <a:pt x="681" y="742"/>
                    <a:pt x="681" y="740"/>
                  </a:cubicBezTo>
                  <a:cubicBezTo>
                    <a:pt x="681" y="740"/>
                    <a:pt x="680" y="739"/>
                    <a:pt x="680" y="738"/>
                  </a:cubicBezTo>
                  <a:cubicBezTo>
                    <a:pt x="680" y="736"/>
                    <a:pt x="681" y="735"/>
                    <a:pt x="681" y="734"/>
                  </a:cubicBezTo>
                  <a:cubicBezTo>
                    <a:pt x="682" y="732"/>
                    <a:pt x="683" y="731"/>
                    <a:pt x="685" y="730"/>
                  </a:cubicBezTo>
                  <a:cubicBezTo>
                    <a:pt x="685" y="729"/>
                    <a:pt x="685" y="729"/>
                    <a:pt x="686" y="729"/>
                  </a:cubicBezTo>
                  <a:cubicBezTo>
                    <a:pt x="687" y="728"/>
                    <a:pt x="689" y="727"/>
                    <a:pt x="691" y="727"/>
                  </a:cubicBezTo>
                  <a:cubicBezTo>
                    <a:pt x="693" y="727"/>
                    <a:pt x="694" y="728"/>
                    <a:pt x="696" y="729"/>
                  </a:cubicBezTo>
                  <a:close/>
                  <a:moveTo>
                    <a:pt x="696" y="670"/>
                  </a:moveTo>
                  <a:cubicBezTo>
                    <a:pt x="712" y="671"/>
                    <a:pt x="727" y="678"/>
                    <a:pt x="738" y="688"/>
                  </a:cubicBezTo>
                  <a:lnTo>
                    <a:pt x="712" y="715"/>
                  </a:lnTo>
                  <a:cubicBezTo>
                    <a:pt x="707" y="711"/>
                    <a:pt x="702" y="708"/>
                    <a:pt x="696" y="707"/>
                  </a:cubicBezTo>
                  <a:lnTo>
                    <a:pt x="696" y="670"/>
                  </a:lnTo>
                  <a:close/>
                  <a:moveTo>
                    <a:pt x="764" y="738"/>
                  </a:moveTo>
                  <a:lnTo>
                    <a:pt x="722" y="738"/>
                  </a:lnTo>
                  <a:cubicBezTo>
                    <a:pt x="722" y="732"/>
                    <a:pt x="721" y="727"/>
                    <a:pt x="718" y="723"/>
                  </a:cubicBezTo>
                  <a:lnTo>
                    <a:pt x="746" y="695"/>
                  </a:lnTo>
                  <a:cubicBezTo>
                    <a:pt x="756" y="707"/>
                    <a:pt x="762" y="722"/>
                    <a:pt x="764" y="738"/>
                  </a:cubicBezTo>
                  <a:close/>
                  <a:moveTo>
                    <a:pt x="746" y="791"/>
                  </a:moveTo>
                  <a:lnTo>
                    <a:pt x="714" y="759"/>
                  </a:lnTo>
                  <a:cubicBezTo>
                    <a:pt x="717" y="756"/>
                    <a:pt x="719" y="752"/>
                    <a:pt x="720" y="748"/>
                  </a:cubicBezTo>
                  <a:lnTo>
                    <a:pt x="764" y="748"/>
                  </a:lnTo>
                  <a:cubicBezTo>
                    <a:pt x="762" y="764"/>
                    <a:pt x="756" y="779"/>
                    <a:pt x="746" y="791"/>
                  </a:cubicBezTo>
                  <a:close/>
                  <a:moveTo>
                    <a:pt x="696" y="816"/>
                  </a:moveTo>
                  <a:lnTo>
                    <a:pt x="696" y="769"/>
                  </a:lnTo>
                  <a:cubicBezTo>
                    <a:pt x="699" y="768"/>
                    <a:pt x="703" y="767"/>
                    <a:pt x="706" y="765"/>
                  </a:cubicBezTo>
                  <a:lnTo>
                    <a:pt x="738" y="798"/>
                  </a:lnTo>
                  <a:cubicBezTo>
                    <a:pt x="727" y="808"/>
                    <a:pt x="712" y="814"/>
                    <a:pt x="696" y="816"/>
                  </a:cubicBezTo>
                  <a:close/>
                  <a:moveTo>
                    <a:pt x="686" y="816"/>
                  </a:moveTo>
                  <a:cubicBezTo>
                    <a:pt x="669" y="814"/>
                    <a:pt x="655" y="808"/>
                    <a:pt x="643" y="798"/>
                  </a:cubicBezTo>
                  <a:lnTo>
                    <a:pt x="646" y="795"/>
                  </a:lnTo>
                  <a:lnTo>
                    <a:pt x="659" y="795"/>
                  </a:lnTo>
                  <a:cubicBezTo>
                    <a:pt x="663" y="795"/>
                    <a:pt x="666" y="794"/>
                    <a:pt x="668" y="791"/>
                  </a:cubicBezTo>
                  <a:lnTo>
                    <a:pt x="683" y="768"/>
                  </a:lnTo>
                  <a:cubicBezTo>
                    <a:pt x="684" y="768"/>
                    <a:pt x="685" y="769"/>
                    <a:pt x="686" y="769"/>
                  </a:cubicBezTo>
                  <a:lnTo>
                    <a:pt x="686" y="816"/>
                  </a:lnTo>
                  <a:close/>
                  <a:moveTo>
                    <a:pt x="346" y="738"/>
                  </a:moveTo>
                  <a:cubicBezTo>
                    <a:pt x="346" y="732"/>
                    <a:pt x="344" y="727"/>
                    <a:pt x="342" y="723"/>
                  </a:cubicBezTo>
                  <a:lnTo>
                    <a:pt x="369" y="695"/>
                  </a:lnTo>
                  <a:cubicBezTo>
                    <a:pt x="379" y="707"/>
                    <a:pt x="386" y="722"/>
                    <a:pt x="387" y="738"/>
                  </a:cubicBezTo>
                  <a:lnTo>
                    <a:pt x="346" y="738"/>
                  </a:lnTo>
                  <a:close/>
                  <a:moveTo>
                    <a:pt x="380" y="774"/>
                  </a:moveTo>
                  <a:lnTo>
                    <a:pt x="353" y="774"/>
                  </a:lnTo>
                  <a:lnTo>
                    <a:pt x="348" y="769"/>
                  </a:lnTo>
                  <a:lnTo>
                    <a:pt x="339" y="757"/>
                  </a:lnTo>
                  <a:cubicBezTo>
                    <a:pt x="341" y="754"/>
                    <a:pt x="343" y="751"/>
                    <a:pt x="344" y="748"/>
                  </a:cubicBezTo>
                  <a:lnTo>
                    <a:pt x="387" y="748"/>
                  </a:lnTo>
                  <a:cubicBezTo>
                    <a:pt x="386" y="758"/>
                    <a:pt x="384" y="766"/>
                    <a:pt x="380" y="774"/>
                  </a:cubicBezTo>
                  <a:close/>
                  <a:moveTo>
                    <a:pt x="320" y="816"/>
                  </a:moveTo>
                  <a:lnTo>
                    <a:pt x="320" y="769"/>
                  </a:lnTo>
                  <a:cubicBezTo>
                    <a:pt x="320" y="769"/>
                    <a:pt x="321" y="768"/>
                    <a:pt x="322" y="768"/>
                  </a:cubicBezTo>
                  <a:lnTo>
                    <a:pt x="337" y="791"/>
                  </a:lnTo>
                  <a:cubicBezTo>
                    <a:pt x="339" y="794"/>
                    <a:pt x="342" y="795"/>
                    <a:pt x="346" y="795"/>
                  </a:cubicBezTo>
                  <a:lnTo>
                    <a:pt x="359" y="795"/>
                  </a:lnTo>
                  <a:lnTo>
                    <a:pt x="362" y="798"/>
                  </a:lnTo>
                  <a:cubicBezTo>
                    <a:pt x="350" y="808"/>
                    <a:pt x="336" y="814"/>
                    <a:pt x="320" y="816"/>
                  </a:cubicBezTo>
                  <a:close/>
                  <a:moveTo>
                    <a:pt x="314" y="748"/>
                  </a:moveTo>
                  <a:cubicBezTo>
                    <a:pt x="313" y="748"/>
                    <a:pt x="312" y="748"/>
                    <a:pt x="312" y="748"/>
                  </a:cubicBezTo>
                  <a:cubicBezTo>
                    <a:pt x="311" y="747"/>
                    <a:pt x="310" y="747"/>
                    <a:pt x="309" y="747"/>
                  </a:cubicBezTo>
                  <a:cubicBezTo>
                    <a:pt x="308" y="746"/>
                    <a:pt x="307" y="745"/>
                    <a:pt x="306" y="744"/>
                  </a:cubicBezTo>
                  <a:cubicBezTo>
                    <a:pt x="305" y="743"/>
                    <a:pt x="305" y="742"/>
                    <a:pt x="304" y="740"/>
                  </a:cubicBezTo>
                  <a:cubicBezTo>
                    <a:pt x="304" y="740"/>
                    <a:pt x="304" y="739"/>
                    <a:pt x="304" y="738"/>
                  </a:cubicBezTo>
                  <a:cubicBezTo>
                    <a:pt x="304" y="734"/>
                    <a:pt x="306" y="731"/>
                    <a:pt x="308" y="730"/>
                  </a:cubicBezTo>
                  <a:cubicBezTo>
                    <a:pt x="308" y="729"/>
                    <a:pt x="309" y="729"/>
                    <a:pt x="309" y="729"/>
                  </a:cubicBezTo>
                  <a:cubicBezTo>
                    <a:pt x="311" y="728"/>
                    <a:pt x="312" y="727"/>
                    <a:pt x="314" y="727"/>
                  </a:cubicBezTo>
                  <a:cubicBezTo>
                    <a:pt x="316" y="727"/>
                    <a:pt x="318" y="728"/>
                    <a:pt x="320" y="729"/>
                  </a:cubicBezTo>
                  <a:cubicBezTo>
                    <a:pt x="320" y="729"/>
                    <a:pt x="320" y="729"/>
                    <a:pt x="320" y="730"/>
                  </a:cubicBezTo>
                  <a:cubicBezTo>
                    <a:pt x="323" y="731"/>
                    <a:pt x="325" y="734"/>
                    <a:pt x="325" y="738"/>
                  </a:cubicBezTo>
                  <a:cubicBezTo>
                    <a:pt x="325" y="739"/>
                    <a:pt x="324" y="740"/>
                    <a:pt x="324" y="740"/>
                  </a:cubicBezTo>
                  <a:cubicBezTo>
                    <a:pt x="324" y="742"/>
                    <a:pt x="323" y="743"/>
                    <a:pt x="322" y="744"/>
                  </a:cubicBezTo>
                  <a:cubicBezTo>
                    <a:pt x="322" y="745"/>
                    <a:pt x="321" y="746"/>
                    <a:pt x="320" y="747"/>
                  </a:cubicBezTo>
                  <a:cubicBezTo>
                    <a:pt x="319" y="747"/>
                    <a:pt x="318" y="747"/>
                    <a:pt x="317" y="748"/>
                  </a:cubicBezTo>
                  <a:cubicBezTo>
                    <a:pt x="316" y="748"/>
                    <a:pt x="315" y="748"/>
                    <a:pt x="314" y="748"/>
                  </a:cubicBezTo>
                  <a:close/>
                  <a:moveTo>
                    <a:pt x="309" y="816"/>
                  </a:moveTo>
                  <a:cubicBezTo>
                    <a:pt x="293" y="814"/>
                    <a:pt x="278" y="808"/>
                    <a:pt x="267" y="798"/>
                  </a:cubicBezTo>
                  <a:lnTo>
                    <a:pt x="299" y="765"/>
                  </a:lnTo>
                  <a:cubicBezTo>
                    <a:pt x="302" y="767"/>
                    <a:pt x="306" y="768"/>
                    <a:pt x="309" y="769"/>
                  </a:cubicBezTo>
                  <a:lnTo>
                    <a:pt x="309" y="816"/>
                  </a:lnTo>
                  <a:close/>
                  <a:moveTo>
                    <a:pt x="242" y="748"/>
                  </a:moveTo>
                  <a:lnTo>
                    <a:pt x="285" y="748"/>
                  </a:lnTo>
                  <a:cubicBezTo>
                    <a:pt x="286" y="752"/>
                    <a:pt x="288" y="756"/>
                    <a:pt x="291" y="759"/>
                  </a:cubicBezTo>
                  <a:lnTo>
                    <a:pt x="259" y="791"/>
                  </a:lnTo>
                  <a:cubicBezTo>
                    <a:pt x="249" y="779"/>
                    <a:pt x="243" y="764"/>
                    <a:pt x="242" y="748"/>
                  </a:cubicBezTo>
                  <a:close/>
                  <a:moveTo>
                    <a:pt x="259" y="695"/>
                  </a:moveTo>
                  <a:lnTo>
                    <a:pt x="287" y="723"/>
                  </a:lnTo>
                  <a:cubicBezTo>
                    <a:pt x="284" y="727"/>
                    <a:pt x="283" y="732"/>
                    <a:pt x="283" y="738"/>
                  </a:cubicBezTo>
                  <a:lnTo>
                    <a:pt x="242" y="738"/>
                  </a:lnTo>
                  <a:cubicBezTo>
                    <a:pt x="243" y="722"/>
                    <a:pt x="249" y="707"/>
                    <a:pt x="259" y="695"/>
                  </a:cubicBezTo>
                  <a:close/>
                  <a:moveTo>
                    <a:pt x="309" y="670"/>
                  </a:moveTo>
                  <a:lnTo>
                    <a:pt x="309" y="707"/>
                  </a:lnTo>
                  <a:cubicBezTo>
                    <a:pt x="303" y="708"/>
                    <a:pt x="298" y="711"/>
                    <a:pt x="293" y="715"/>
                  </a:cubicBezTo>
                  <a:lnTo>
                    <a:pt x="267" y="688"/>
                  </a:lnTo>
                  <a:cubicBezTo>
                    <a:pt x="278" y="678"/>
                    <a:pt x="293" y="671"/>
                    <a:pt x="309" y="670"/>
                  </a:cubicBezTo>
                  <a:close/>
                  <a:moveTo>
                    <a:pt x="320" y="670"/>
                  </a:moveTo>
                  <a:cubicBezTo>
                    <a:pt x="330" y="671"/>
                    <a:pt x="340" y="674"/>
                    <a:pt x="349" y="679"/>
                  </a:cubicBezTo>
                  <a:lnTo>
                    <a:pt x="321" y="707"/>
                  </a:lnTo>
                  <a:cubicBezTo>
                    <a:pt x="321" y="707"/>
                    <a:pt x="320" y="707"/>
                    <a:pt x="320" y="707"/>
                  </a:cubicBezTo>
                  <a:lnTo>
                    <a:pt x="320" y="670"/>
                  </a:lnTo>
                  <a:close/>
                  <a:moveTo>
                    <a:pt x="214" y="470"/>
                  </a:moveTo>
                  <a:cubicBezTo>
                    <a:pt x="198" y="470"/>
                    <a:pt x="185" y="457"/>
                    <a:pt x="185" y="439"/>
                  </a:cubicBezTo>
                  <a:lnTo>
                    <a:pt x="168" y="314"/>
                  </a:lnTo>
                  <a:cubicBezTo>
                    <a:pt x="168" y="297"/>
                    <a:pt x="182" y="283"/>
                    <a:pt x="199" y="283"/>
                  </a:cubicBezTo>
                  <a:lnTo>
                    <a:pt x="235" y="283"/>
                  </a:lnTo>
                  <a:lnTo>
                    <a:pt x="420" y="470"/>
                  </a:lnTo>
                  <a:lnTo>
                    <a:pt x="214" y="470"/>
                  </a:lnTo>
                  <a:close/>
                  <a:moveTo>
                    <a:pt x="468" y="242"/>
                  </a:moveTo>
                  <a:cubicBezTo>
                    <a:pt x="472" y="237"/>
                    <a:pt x="478" y="233"/>
                    <a:pt x="485" y="231"/>
                  </a:cubicBezTo>
                  <a:cubicBezTo>
                    <a:pt x="486" y="231"/>
                    <a:pt x="488" y="231"/>
                    <a:pt x="489" y="231"/>
                  </a:cubicBezTo>
                  <a:cubicBezTo>
                    <a:pt x="490" y="231"/>
                    <a:pt x="491" y="230"/>
                    <a:pt x="492" y="230"/>
                  </a:cubicBezTo>
                  <a:cubicBezTo>
                    <a:pt x="492" y="230"/>
                    <a:pt x="493" y="231"/>
                    <a:pt x="493" y="231"/>
                  </a:cubicBezTo>
                  <a:cubicBezTo>
                    <a:pt x="497" y="231"/>
                    <a:pt x="502" y="232"/>
                    <a:pt x="506" y="234"/>
                  </a:cubicBezTo>
                  <a:cubicBezTo>
                    <a:pt x="507" y="234"/>
                    <a:pt x="509" y="235"/>
                    <a:pt x="510" y="236"/>
                  </a:cubicBezTo>
                  <a:cubicBezTo>
                    <a:pt x="510" y="236"/>
                    <a:pt x="511" y="237"/>
                    <a:pt x="511" y="237"/>
                  </a:cubicBezTo>
                  <a:cubicBezTo>
                    <a:pt x="516" y="241"/>
                    <a:pt x="519" y="246"/>
                    <a:pt x="522" y="251"/>
                  </a:cubicBezTo>
                  <a:cubicBezTo>
                    <a:pt x="522" y="252"/>
                    <a:pt x="522" y="253"/>
                    <a:pt x="522" y="253"/>
                  </a:cubicBezTo>
                  <a:cubicBezTo>
                    <a:pt x="523" y="256"/>
                    <a:pt x="523" y="259"/>
                    <a:pt x="523" y="262"/>
                  </a:cubicBezTo>
                  <a:cubicBezTo>
                    <a:pt x="523" y="266"/>
                    <a:pt x="523" y="269"/>
                    <a:pt x="522" y="272"/>
                  </a:cubicBezTo>
                  <a:cubicBezTo>
                    <a:pt x="520" y="276"/>
                    <a:pt x="518" y="280"/>
                    <a:pt x="515" y="283"/>
                  </a:cubicBezTo>
                  <a:cubicBezTo>
                    <a:pt x="510" y="289"/>
                    <a:pt x="501" y="293"/>
                    <a:pt x="492" y="293"/>
                  </a:cubicBezTo>
                  <a:cubicBezTo>
                    <a:pt x="483" y="293"/>
                    <a:pt x="475" y="289"/>
                    <a:pt x="469" y="283"/>
                  </a:cubicBezTo>
                  <a:cubicBezTo>
                    <a:pt x="464" y="277"/>
                    <a:pt x="461" y="270"/>
                    <a:pt x="461" y="262"/>
                  </a:cubicBezTo>
                  <a:cubicBezTo>
                    <a:pt x="461" y="254"/>
                    <a:pt x="464" y="247"/>
                    <a:pt x="468" y="242"/>
                  </a:cubicBezTo>
                  <a:close/>
                  <a:moveTo>
                    <a:pt x="549" y="21"/>
                  </a:moveTo>
                  <a:cubicBezTo>
                    <a:pt x="588" y="22"/>
                    <a:pt x="622" y="28"/>
                    <a:pt x="652" y="37"/>
                  </a:cubicBezTo>
                  <a:lnTo>
                    <a:pt x="512" y="204"/>
                  </a:lnTo>
                  <a:lnTo>
                    <a:pt x="549" y="21"/>
                  </a:lnTo>
                  <a:close/>
                  <a:moveTo>
                    <a:pt x="673" y="44"/>
                  </a:moveTo>
                  <a:cubicBezTo>
                    <a:pt x="716" y="60"/>
                    <a:pt x="750" y="84"/>
                    <a:pt x="775" y="112"/>
                  </a:cubicBezTo>
                  <a:lnTo>
                    <a:pt x="530" y="227"/>
                  </a:lnTo>
                  <a:cubicBezTo>
                    <a:pt x="529" y="225"/>
                    <a:pt x="527" y="223"/>
                    <a:pt x="525" y="221"/>
                  </a:cubicBezTo>
                  <a:lnTo>
                    <a:pt x="673" y="44"/>
                  </a:lnTo>
                  <a:close/>
                  <a:moveTo>
                    <a:pt x="105" y="314"/>
                  </a:moveTo>
                  <a:lnTo>
                    <a:pt x="105" y="440"/>
                  </a:lnTo>
                  <a:cubicBezTo>
                    <a:pt x="105" y="457"/>
                    <a:pt x="91" y="471"/>
                    <a:pt x="74" y="471"/>
                  </a:cubicBezTo>
                  <a:lnTo>
                    <a:pt x="53" y="471"/>
                  </a:lnTo>
                  <a:cubicBezTo>
                    <a:pt x="35" y="471"/>
                    <a:pt x="21" y="457"/>
                    <a:pt x="21" y="440"/>
                  </a:cubicBezTo>
                  <a:lnTo>
                    <a:pt x="21" y="314"/>
                  </a:lnTo>
                  <a:cubicBezTo>
                    <a:pt x="21" y="297"/>
                    <a:pt x="35" y="283"/>
                    <a:pt x="53" y="283"/>
                  </a:cubicBezTo>
                  <a:lnTo>
                    <a:pt x="74" y="283"/>
                  </a:lnTo>
                  <a:cubicBezTo>
                    <a:pt x="91" y="283"/>
                    <a:pt x="105" y="297"/>
                    <a:pt x="105" y="314"/>
                  </a:cubicBezTo>
                  <a:close/>
                  <a:moveTo>
                    <a:pt x="858" y="272"/>
                  </a:moveTo>
                  <a:cubicBezTo>
                    <a:pt x="858" y="265"/>
                    <a:pt x="858" y="258"/>
                    <a:pt x="857" y="251"/>
                  </a:cubicBezTo>
                  <a:cubicBezTo>
                    <a:pt x="853" y="206"/>
                    <a:pt x="837" y="160"/>
                    <a:pt x="809" y="120"/>
                  </a:cubicBezTo>
                  <a:cubicBezTo>
                    <a:pt x="805" y="114"/>
                    <a:pt x="800" y="108"/>
                    <a:pt x="795" y="103"/>
                  </a:cubicBezTo>
                  <a:cubicBezTo>
                    <a:pt x="769" y="71"/>
                    <a:pt x="733" y="45"/>
                    <a:pt x="688" y="27"/>
                  </a:cubicBezTo>
                  <a:cubicBezTo>
                    <a:pt x="681" y="24"/>
                    <a:pt x="674" y="22"/>
                    <a:pt x="667" y="19"/>
                  </a:cubicBezTo>
                  <a:cubicBezTo>
                    <a:pt x="634" y="9"/>
                    <a:pt x="596" y="2"/>
                    <a:pt x="554" y="1"/>
                  </a:cubicBezTo>
                  <a:cubicBezTo>
                    <a:pt x="550" y="1"/>
                    <a:pt x="546" y="0"/>
                    <a:pt x="541" y="0"/>
                  </a:cubicBezTo>
                  <a:cubicBezTo>
                    <a:pt x="536" y="0"/>
                    <a:pt x="532" y="4"/>
                    <a:pt x="531" y="9"/>
                  </a:cubicBezTo>
                  <a:lnTo>
                    <a:pt x="489" y="210"/>
                  </a:lnTo>
                  <a:cubicBezTo>
                    <a:pt x="485" y="210"/>
                    <a:pt x="480" y="211"/>
                    <a:pt x="476" y="212"/>
                  </a:cubicBezTo>
                  <a:cubicBezTo>
                    <a:pt x="455" y="219"/>
                    <a:pt x="440" y="239"/>
                    <a:pt x="440" y="262"/>
                  </a:cubicBezTo>
                  <a:lnTo>
                    <a:pt x="244" y="262"/>
                  </a:lnTo>
                  <a:lnTo>
                    <a:pt x="123" y="139"/>
                  </a:lnTo>
                  <a:cubicBezTo>
                    <a:pt x="120" y="137"/>
                    <a:pt x="117" y="136"/>
                    <a:pt x="113" y="137"/>
                  </a:cubicBezTo>
                  <a:lnTo>
                    <a:pt x="9" y="157"/>
                  </a:lnTo>
                  <a:cubicBezTo>
                    <a:pt x="3" y="159"/>
                    <a:pt x="0" y="164"/>
                    <a:pt x="1" y="170"/>
                  </a:cubicBezTo>
                  <a:cubicBezTo>
                    <a:pt x="2" y="175"/>
                    <a:pt x="7" y="179"/>
                    <a:pt x="13" y="178"/>
                  </a:cubicBezTo>
                  <a:lnTo>
                    <a:pt x="53" y="170"/>
                  </a:lnTo>
                  <a:lnTo>
                    <a:pt x="53" y="262"/>
                  </a:lnTo>
                  <a:cubicBezTo>
                    <a:pt x="24" y="262"/>
                    <a:pt x="0" y="285"/>
                    <a:pt x="0" y="314"/>
                  </a:cubicBezTo>
                  <a:lnTo>
                    <a:pt x="0" y="440"/>
                  </a:lnTo>
                  <a:cubicBezTo>
                    <a:pt x="0" y="468"/>
                    <a:pt x="24" y="492"/>
                    <a:pt x="53" y="492"/>
                  </a:cubicBezTo>
                  <a:lnTo>
                    <a:pt x="74" y="492"/>
                  </a:lnTo>
                  <a:cubicBezTo>
                    <a:pt x="103" y="492"/>
                    <a:pt x="126" y="468"/>
                    <a:pt x="126" y="440"/>
                  </a:cubicBezTo>
                  <a:lnTo>
                    <a:pt x="126" y="314"/>
                  </a:lnTo>
                  <a:cubicBezTo>
                    <a:pt x="126" y="285"/>
                    <a:pt x="103" y="262"/>
                    <a:pt x="74" y="262"/>
                  </a:cubicBezTo>
                  <a:lnTo>
                    <a:pt x="74" y="166"/>
                  </a:lnTo>
                  <a:lnTo>
                    <a:pt x="112" y="158"/>
                  </a:lnTo>
                  <a:lnTo>
                    <a:pt x="215" y="262"/>
                  </a:lnTo>
                  <a:lnTo>
                    <a:pt x="199" y="262"/>
                  </a:lnTo>
                  <a:cubicBezTo>
                    <a:pt x="170" y="262"/>
                    <a:pt x="147" y="285"/>
                    <a:pt x="147" y="316"/>
                  </a:cubicBezTo>
                  <a:lnTo>
                    <a:pt x="164" y="441"/>
                  </a:lnTo>
                  <a:cubicBezTo>
                    <a:pt x="164" y="468"/>
                    <a:pt x="187" y="491"/>
                    <a:pt x="214" y="491"/>
                  </a:cubicBezTo>
                  <a:lnTo>
                    <a:pt x="441" y="491"/>
                  </a:lnTo>
                  <a:lnTo>
                    <a:pt x="489" y="539"/>
                  </a:lnTo>
                  <a:lnTo>
                    <a:pt x="380" y="649"/>
                  </a:lnTo>
                  <a:cubicBezTo>
                    <a:pt x="361" y="636"/>
                    <a:pt x="339" y="628"/>
                    <a:pt x="314" y="628"/>
                  </a:cubicBezTo>
                  <a:cubicBezTo>
                    <a:pt x="251" y="628"/>
                    <a:pt x="199" y="680"/>
                    <a:pt x="199" y="743"/>
                  </a:cubicBezTo>
                  <a:cubicBezTo>
                    <a:pt x="199" y="806"/>
                    <a:pt x="251" y="858"/>
                    <a:pt x="314" y="858"/>
                  </a:cubicBezTo>
                  <a:cubicBezTo>
                    <a:pt x="359" y="858"/>
                    <a:pt x="398" y="833"/>
                    <a:pt x="417" y="795"/>
                  </a:cubicBezTo>
                  <a:lnTo>
                    <a:pt x="588" y="795"/>
                  </a:lnTo>
                  <a:cubicBezTo>
                    <a:pt x="608" y="833"/>
                    <a:pt x="646" y="858"/>
                    <a:pt x="691" y="858"/>
                  </a:cubicBezTo>
                  <a:cubicBezTo>
                    <a:pt x="754" y="858"/>
                    <a:pt x="806" y="806"/>
                    <a:pt x="806" y="743"/>
                  </a:cubicBezTo>
                  <a:cubicBezTo>
                    <a:pt x="806" y="680"/>
                    <a:pt x="754" y="628"/>
                    <a:pt x="691" y="628"/>
                  </a:cubicBezTo>
                  <a:cubicBezTo>
                    <a:pt x="667" y="628"/>
                    <a:pt x="644" y="635"/>
                    <a:pt x="626" y="648"/>
                  </a:cubicBezTo>
                  <a:lnTo>
                    <a:pt x="518" y="539"/>
                  </a:lnTo>
                  <a:lnTo>
                    <a:pt x="567" y="491"/>
                  </a:lnTo>
                  <a:lnTo>
                    <a:pt x="791" y="491"/>
                  </a:lnTo>
                  <a:cubicBezTo>
                    <a:pt x="818" y="491"/>
                    <a:pt x="841" y="468"/>
                    <a:pt x="841" y="442"/>
                  </a:cubicBezTo>
                  <a:lnTo>
                    <a:pt x="858" y="273"/>
                  </a:lnTo>
                  <a:cubicBezTo>
                    <a:pt x="858" y="273"/>
                    <a:pt x="858" y="273"/>
                    <a:pt x="858" y="273"/>
                  </a:cubicBezTo>
                  <a:cubicBezTo>
                    <a:pt x="858" y="273"/>
                    <a:pt x="858" y="273"/>
                    <a:pt x="858" y="272"/>
                  </a:cubicBezTo>
                  <a:close/>
                </a:path>
              </a:pathLst>
            </a:custGeom>
            <a:solidFill>
              <a:srgbClr val="FFFFFF">
                <a:alpha val="100000"/>
              </a:srgbClr>
            </a:solidFill>
            <a:ln w="9525">
              <a:noFill/>
            </a:ln>
          </p:spPr>
          <p:txBody>
            <a:bodyPr/>
            <a:p>
              <a:endParaRPr lang="zh-CN" altLang="en-US"/>
            </a:p>
          </p:txBody>
        </p:sp>
      </p:grpSp>
      <p:grpSp>
        <p:nvGrpSpPr>
          <p:cNvPr id="6172" name="组合 116"/>
          <p:cNvGrpSpPr/>
          <p:nvPr/>
        </p:nvGrpSpPr>
        <p:grpSpPr>
          <a:xfrm>
            <a:off x="528638" y="6092825"/>
            <a:ext cx="452437" cy="457200"/>
            <a:chOff x="0" y="0"/>
            <a:chExt cx="476250" cy="481012"/>
          </a:xfrm>
        </p:grpSpPr>
        <p:sp>
          <p:nvSpPr>
            <p:cNvPr id="6173" name="Oval 49"/>
            <p:cNvSpPr/>
            <p:nvPr/>
          </p:nvSpPr>
          <p:spPr>
            <a:xfrm>
              <a:off x="0" y="0"/>
              <a:ext cx="476250" cy="481012"/>
            </a:xfrm>
            <a:prstGeom prst="ellipse">
              <a:avLst/>
            </a:prstGeom>
            <a:solidFill>
              <a:srgbClr val="C83C66"/>
            </a:solidFill>
            <a:ln w="9525">
              <a:noFill/>
            </a:ln>
          </p:spPr>
          <p:txBody>
            <a:bodyPr/>
            <a:p>
              <a:endParaRPr lang="zh-CN" altLang="en-US" dirty="0">
                <a:latin typeface="Arial" panose="020B0604020202020204" pitchFamily="34" charset="0"/>
              </a:endParaRPr>
            </a:p>
          </p:txBody>
        </p:sp>
        <p:sp>
          <p:nvSpPr>
            <p:cNvPr id="6174" name="Freeform 63"/>
            <p:cNvSpPr>
              <a:spLocks noEditPoints="1"/>
            </p:cNvSpPr>
            <p:nvPr/>
          </p:nvSpPr>
          <p:spPr>
            <a:xfrm>
              <a:off x="147638" y="1587"/>
              <a:ext cx="193675" cy="479425"/>
            </a:xfrm>
            <a:custGeom>
              <a:avLst/>
              <a:gdLst/>
              <a:ahLst/>
              <a:cxnLst>
                <a:cxn ang="0">
                  <a:pos x="110358" y="478318"/>
                </a:cxn>
                <a:cxn ang="0">
                  <a:pos x="45678" y="367227"/>
                </a:cxn>
                <a:cxn ang="0">
                  <a:pos x="69431" y="249124"/>
                </a:cxn>
                <a:cxn ang="0">
                  <a:pos x="119859" y="151320"/>
                </a:cxn>
                <a:cxn ang="0">
                  <a:pos x="92087" y="98542"/>
                </a:cxn>
                <a:cxn ang="0">
                  <a:pos x="147632" y="5905"/>
                </a:cxn>
                <a:cxn ang="0">
                  <a:pos x="114743" y="0"/>
                </a:cxn>
                <a:cxn ang="0">
                  <a:pos x="57372" y="98542"/>
                </a:cxn>
                <a:cxn ang="0">
                  <a:pos x="84413" y="151320"/>
                </a:cxn>
                <a:cxn ang="0">
                  <a:pos x="34715" y="249124"/>
                </a:cxn>
                <a:cxn ang="0">
                  <a:pos x="10963" y="367227"/>
                </a:cxn>
                <a:cxn ang="0">
                  <a:pos x="76374" y="478687"/>
                </a:cxn>
                <a:cxn ang="0">
                  <a:pos x="89164" y="479425"/>
                </a:cxn>
                <a:cxn ang="0">
                  <a:pos x="110358" y="478318"/>
                </a:cxn>
                <a:cxn ang="0">
                  <a:pos x="193675" y="322200"/>
                </a:cxn>
                <a:cxn ang="0">
                  <a:pos x="193675" y="322200"/>
                </a:cxn>
                <a:cxn ang="0">
                  <a:pos x="191482" y="312604"/>
                </a:cxn>
                <a:cxn ang="0">
                  <a:pos x="170288" y="298580"/>
                </a:cxn>
                <a:cxn ang="0">
                  <a:pos x="147266" y="322200"/>
                </a:cxn>
                <a:cxn ang="0">
                  <a:pos x="123879" y="298580"/>
                </a:cxn>
                <a:cxn ang="0">
                  <a:pos x="102684" y="312604"/>
                </a:cxn>
                <a:cxn ang="0">
                  <a:pos x="100492" y="322200"/>
                </a:cxn>
                <a:cxn ang="0">
                  <a:pos x="100492" y="322200"/>
                </a:cxn>
                <a:cxn ang="0">
                  <a:pos x="100857" y="327367"/>
                </a:cxn>
                <a:cxn ang="0">
                  <a:pos x="147266" y="376823"/>
                </a:cxn>
                <a:cxn ang="0">
                  <a:pos x="192944" y="327367"/>
                </a:cxn>
                <a:cxn ang="0">
                  <a:pos x="193675" y="322200"/>
                </a:cxn>
              </a:cxnLst>
              <a:pathLst>
                <a:path w="530" h="1299">
                  <a:moveTo>
                    <a:pt x="302" y="1296"/>
                  </a:moveTo>
                  <a:cubicBezTo>
                    <a:pt x="216" y="1243"/>
                    <a:pt x="142" y="1152"/>
                    <a:pt x="125" y="995"/>
                  </a:cubicBezTo>
                  <a:cubicBezTo>
                    <a:pt x="125" y="995"/>
                    <a:pt x="96" y="855"/>
                    <a:pt x="190" y="675"/>
                  </a:cubicBezTo>
                  <a:cubicBezTo>
                    <a:pt x="285" y="496"/>
                    <a:pt x="399" y="440"/>
                    <a:pt x="328" y="410"/>
                  </a:cubicBezTo>
                  <a:cubicBezTo>
                    <a:pt x="328" y="410"/>
                    <a:pt x="207" y="391"/>
                    <a:pt x="252" y="267"/>
                  </a:cubicBezTo>
                  <a:cubicBezTo>
                    <a:pt x="288" y="171"/>
                    <a:pt x="357" y="138"/>
                    <a:pt x="404" y="16"/>
                  </a:cubicBezTo>
                  <a:cubicBezTo>
                    <a:pt x="375" y="9"/>
                    <a:pt x="344" y="2"/>
                    <a:pt x="314" y="0"/>
                  </a:cubicBezTo>
                  <a:cubicBezTo>
                    <a:pt x="268" y="135"/>
                    <a:pt x="194" y="167"/>
                    <a:pt x="157" y="267"/>
                  </a:cubicBezTo>
                  <a:cubicBezTo>
                    <a:pt x="111" y="391"/>
                    <a:pt x="231" y="410"/>
                    <a:pt x="231" y="410"/>
                  </a:cubicBezTo>
                  <a:cubicBezTo>
                    <a:pt x="303" y="440"/>
                    <a:pt x="189" y="496"/>
                    <a:pt x="95" y="675"/>
                  </a:cubicBezTo>
                  <a:cubicBezTo>
                    <a:pt x="0" y="855"/>
                    <a:pt x="30" y="995"/>
                    <a:pt x="30" y="995"/>
                  </a:cubicBezTo>
                  <a:cubicBezTo>
                    <a:pt x="46" y="1154"/>
                    <a:pt x="122" y="1245"/>
                    <a:pt x="209" y="1297"/>
                  </a:cubicBezTo>
                  <a:cubicBezTo>
                    <a:pt x="221" y="1298"/>
                    <a:pt x="232" y="1299"/>
                    <a:pt x="244" y="1299"/>
                  </a:cubicBezTo>
                  <a:cubicBezTo>
                    <a:pt x="264" y="1299"/>
                    <a:pt x="284" y="1298"/>
                    <a:pt x="302" y="1296"/>
                  </a:cubicBezTo>
                  <a:close/>
                  <a:moveTo>
                    <a:pt x="530" y="873"/>
                  </a:moveTo>
                  <a:lnTo>
                    <a:pt x="530" y="873"/>
                  </a:lnTo>
                  <a:cubicBezTo>
                    <a:pt x="530" y="860"/>
                    <a:pt x="528" y="852"/>
                    <a:pt x="524" y="847"/>
                  </a:cubicBezTo>
                  <a:cubicBezTo>
                    <a:pt x="515" y="825"/>
                    <a:pt x="492" y="809"/>
                    <a:pt x="466" y="809"/>
                  </a:cubicBezTo>
                  <a:cubicBezTo>
                    <a:pt x="431" y="809"/>
                    <a:pt x="403" y="838"/>
                    <a:pt x="403" y="873"/>
                  </a:cubicBezTo>
                  <a:cubicBezTo>
                    <a:pt x="402" y="838"/>
                    <a:pt x="374" y="809"/>
                    <a:pt x="339" y="809"/>
                  </a:cubicBezTo>
                  <a:cubicBezTo>
                    <a:pt x="313" y="809"/>
                    <a:pt x="291" y="825"/>
                    <a:pt x="281" y="847"/>
                  </a:cubicBezTo>
                  <a:cubicBezTo>
                    <a:pt x="277" y="852"/>
                    <a:pt x="275" y="860"/>
                    <a:pt x="275" y="873"/>
                  </a:cubicBezTo>
                  <a:lnTo>
                    <a:pt x="275" y="873"/>
                  </a:lnTo>
                  <a:cubicBezTo>
                    <a:pt x="275" y="878"/>
                    <a:pt x="275" y="882"/>
                    <a:pt x="276" y="887"/>
                  </a:cubicBezTo>
                  <a:cubicBezTo>
                    <a:pt x="291" y="955"/>
                    <a:pt x="403" y="1021"/>
                    <a:pt x="403" y="1021"/>
                  </a:cubicBezTo>
                  <a:cubicBezTo>
                    <a:pt x="403" y="1021"/>
                    <a:pt x="515" y="955"/>
                    <a:pt x="528" y="887"/>
                  </a:cubicBezTo>
                  <a:cubicBezTo>
                    <a:pt x="529" y="882"/>
                    <a:pt x="530" y="878"/>
                    <a:pt x="530" y="873"/>
                  </a:cubicBezTo>
                  <a:close/>
                </a:path>
              </a:pathLst>
            </a:custGeom>
            <a:solidFill>
              <a:srgbClr val="FFFFFF">
                <a:alpha val="100000"/>
              </a:srgbClr>
            </a:solidFill>
            <a:ln w="9525">
              <a:noFill/>
            </a:ln>
          </p:spPr>
          <p:txBody>
            <a:bodyPr/>
            <a:p>
              <a:endParaRPr lang="zh-CN" altLang="en-US"/>
            </a:p>
          </p:txBody>
        </p:sp>
      </p:grpSp>
      <p:grpSp>
        <p:nvGrpSpPr>
          <p:cNvPr id="6175" name="组合 123"/>
          <p:cNvGrpSpPr/>
          <p:nvPr/>
        </p:nvGrpSpPr>
        <p:grpSpPr>
          <a:xfrm>
            <a:off x="3943350" y="6092825"/>
            <a:ext cx="452438" cy="457200"/>
            <a:chOff x="0" y="0"/>
            <a:chExt cx="476250" cy="481012"/>
          </a:xfrm>
        </p:grpSpPr>
        <p:sp>
          <p:nvSpPr>
            <p:cNvPr id="6176" name="Oval 56"/>
            <p:cNvSpPr/>
            <p:nvPr/>
          </p:nvSpPr>
          <p:spPr>
            <a:xfrm>
              <a:off x="0" y="0"/>
              <a:ext cx="476250" cy="481012"/>
            </a:xfrm>
            <a:prstGeom prst="ellipse">
              <a:avLst/>
            </a:prstGeom>
            <a:solidFill>
              <a:schemeClr val="bg1"/>
            </a:solidFill>
            <a:ln w="9525">
              <a:noFill/>
            </a:ln>
          </p:spPr>
          <p:txBody>
            <a:bodyPr/>
            <a:p>
              <a:endParaRPr lang="zh-CN" altLang="en-US" dirty="0">
                <a:latin typeface="Arial" panose="020B0604020202020204" pitchFamily="34" charset="0"/>
              </a:endParaRPr>
            </a:p>
          </p:txBody>
        </p:sp>
        <p:sp>
          <p:nvSpPr>
            <p:cNvPr id="6177" name="Freeform 64"/>
            <p:cNvSpPr>
              <a:spLocks noEditPoints="1"/>
            </p:cNvSpPr>
            <p:nvPr/>
          </p:nvSpPr>
          <p:spPr>
            <a:xfrm>
              <a:off x="96837" y="77787"/>
              <a:ext cx="300038" cy="301625"/>
            </a:xfrm>
            <a:custGeom>
              <a:avLst/>
              <a:gdLst/>
              <a:ahLst/>
              <a:cxnLst>
                <a:cxn ang="0">
                  <a:pos x="141644" y="179055"/>
                </a:cxn>
                <a:cxn ang="0">
                  <a:pos x="143465" y="171672"/>
                </a:cxn>
                <a:cxn ang="0">
                  <a:pos x="151475" y="161334"/>
                </a:cxn>
                <a:cxn ang="0">
                  <a:pos x="159122" y="171672"/>
                </a:cxn>
                <a:cxn ang="0">
                  <a:pos x="163127" y="178317"/>
                </a:cxn>
                <a:cxn ang="0">
                  <a:pos x="151475" y="153581"/>
                </a:cxn>
                <a:cxn ang="0">
                  <a:pos x="139824" y="178317"/>
                </a:cxn>
                <a:cxn ang="0">
                  <a:pos x="118704" y="162442"/>
                </a:cxn>
                <a:cxn ang="0">
                  <a:pos x="98678" y="162442"/>
                </a:cxn>
                <a:cxn ang="0">
                  <a:pos x="118340" y="164288"/>
                </a:cxn>
                <a:cxn ang="0">
                  <a:pos x="203181" y="162442"/>
                </a:cxn>
                <a:cxn ang="0">
                  <a:pos x="183518" y="162442"/>
                </a:cxn>
                <a:cxn ang="0">
                  <a:pos x="201360" y="167980"/>
                </a:cxn>
                <a:cxn ang="0">
                  <a:pos x="277098" y="203052"/>
                </a:cxn>
                <a:cxn ang="0">
                  <a:pos x="272729" y="206006"/>
                </a:cxn>
                <a:cxn ang="0">
                  <a:pos x="29130" y="206006"/>
                </a:cxn>
                <a:cxn ang="0">
                  <a:pos x="24760" y="203052"/>
                </a:cxn>
                <a:cxn ang="0">
                  <a:pos x="17478" y="173887"/>
                </a:cxn>
                <a:cxn ang="0">
                  <a:pos x="24760" y="174256"/>
                </a:cxn>
                <a:cxn ang="0">
                  <a:pos x="150747" y="52424"/>
                </a:cxn>
                <a:cxn ang="0">
                  <a:pos x="277098" y="174256"/>
                </a:cxn>
                <a:cxn ang="0">
                  <a:pos x="284381" y="173887"/>
                </a:cxn>
                <a:cxn ang="0">
                  <a:pos x="291299" y="191608"/>
                </a:cxn>
                <a:cxn ang="0">
                  <a:pos x="286201" y="166503"/>
                </a:cxn>
                <a:cxn ang="0">
                  <a:pos x="172959" y="46517"/>
                </a:cxn>
                <a:cxn ang="0">
                  <a:pos x="183154" y="18090"/>
                </a:cxn>
                <a:cxn ang="0">
                  <a:pos x="163856" y="738"/>
                </a:cxn>
                <a:cxn ang="0">
                  <a:pos x="144557" y="24735"/>
                </a:cxn>
                <a:cxn ang="0">
                  <a:pos x="169682" y="19936"/>
                </a:cxn>
                <a:cxn ang="0">
                  <a:pos x="167861" y="18459"/>
                </a:cxn>
                <a:cxn ang="0">
                  <a:pos x="159122" y="29535"/>
                </a:cxn>
                <a:cxn ang="0">
                  <a:pos x="151475" y="10337"/>
                </a:cxn>
                <a:cxn ang="0">
                  <a:pos x="174415" y="12922"/>
                </a:cxn>
                <a:cxn ang="0">
                  <a:pos x="159486" y="44672"/>
                </a:cxn>
                <a:cxn ang="0">
                  <a:pos x="158758" y="45041"/>
                </a:cxn>
                <a:cxn ang="0">
                  <a:pos x="17478" y="166134"/>
                </a:cxn>
                <a:cxn ang="0">
                  <a:pos x="3277" y="193453"/>
                </a:cxn>
                <a:cxn ang="0">
                  <a:pos x="150747" y="301625"/>
                </a:cxn>
                <a:cxn ang="0">
                  <a:pos x="298582" y="193453"/>
                </a:cxn>
                <a:cxn ang="0">
                  <a:pos x="150747" y="267660"/>
                </a:cxn>
                <a:cxn ang="0">
                  <a:pos x="80471" y="195669"/>
                </a:cxn>
              </a:cxnLst>
              <a:pathLst>
                <a:path w="824" h="817">
                  <a:moveTo>
                    <a:pt x="384" y="483"/>
                  </a:moveTo>
                  <a:cubicBezTo>
                    <a:pt x="386" y="484"/>
                    <a:pt x="387" y="485"/>
                    <a:pt x="389" y="485"/>
                  </a:cubicBezTo>
                  <a:cubicBezTo>
                    <a:pt x="393" y="485"/>
                    <a:pt x="396" y="483"/>
                    <a:pt x="398" y="479"/>
                  </a:cubicBezTo>
                  <a:cubicBezTo>
                    <a:pt x="401" y="475"/>
                    <a:pt x="399" y="468"/>
                    <a:pt x="394" y="465"/>
                  </a:cubicBezTo>
                  <a:cubicBezTo>
                    <a:pt x="388" y="462"/>
                    <a:pt x="385" y="458"/>
                    <a:pt x="385" y="454"/>
                  </a:cubicBezTo>
                  <a:cubicBezTo>
                    <a:pt x="385" y="446"/>
                    <a:pt x="398" y="437"/>
                    <a:pt x="416" y="437"/>
                  </a:cubicBezTo>
                  <a:cubicBezTo>
                    <a:pt x="434" y="437"/>
                    <a:pt x="446" y="446"/>
                    <a:pt x="446" y="454"/>
                  </a:cubicBezTo>
                  <a:cubicBezTo>
                    <a:pt x="446" y="458"/>
                    <a:pt x="443" y="462"/>
                    <a:pt x="437" y="465"/>
                  </a:cubicBezTo>
                  <a:cubicBezTo>
                    <a:pt x="433" y="468"/>
                    <a:pt x="431" y="475"/>
                    <a:pt x="434" y="479"/>
                  </a:cubicBezTo>
                  <a:cubicBezTo>
                    <a:pt x="436" y="484"/>
                    <a:pt x="443" y="486"/>
                    <a:pt x="448" y="483"/>
                  </a:cubicBezTo>
                  <a:cubicBezTo>
                    <a:pt x="460" y="476"/>
                    <a:pt x="467" y="465"/>
                    <a:pt x="467" y="454"/>
                  </a:cubicBezTo>
                  <a:cubicBezTo>
                    <a:pt x="467" y="433"/>
                    <a:pt x="444" y="416"/>
                    <a:pt x="416" y="416"/>
                  </a:cubicBezTo>
                  <a:cubicBezTo>
                    <a:pt x="387" y="416"/>
                    <a:pt x="365" y="433"/>
                    <a:pt x="365" y="454"/>
                  </a:cubicBezTo>
                  <a:cubicBezTo>
                    <a:pt x="365" y="465"/>
                    <a:pt x="372" y="476"/>
                    <a:pt x="384" y="483"/>
                  </a:cubicBezTo>
                  <a:close/>
                  <a:moveTo>
                    <a:pt x="325" y="445"/>
                  </a:moveTo>
                  <a:cubicBezTo>
                    <a:pt x="325" y="444"/>
                    <a:pt x="326" y="442"/>
                    <a:pt x="326" y="440"/>
                  </a:cubicBezTo>
                  <a:cubicBezTo>
                    <a:pt x="326" y="425"/>
                    <a:pt x="313" y="413"/>
                    <a:pt x="299" y="413"/>
                  </a:cubicBezTo>
                  <a:cubicBezTo>
                    <a:pt x="284" y="413"/>
                    <a:pt x="271" y="425"/>
                    <a:pt x="271" y="440"/>
                  </a:cubicBezTo>
                  <a:cubicBezTo>
                    <a:pt x="271" y="446"/>
                    <a:pt x="274" y="451"/>
                    <a:pt x="276" y="455"/>
                  </a:cubicBezTo>
                  <a:cubicBezTo>
                    <a:pt x="292" y="451"/>
                    <a:pt x="308" y="448"/>
                    <a:pt x="325" y="445"/>
                  </a:cubicBezTo>
                  <a:close/>
                  <a:moveTo>
                    <a:pt x="553" y="455"/>
                  </a:moveTo>
                  <a:cubicBezTo>
                    <a:pt x="556" y="450"/>
                    <a:pt x="558" y="446"/>
                    <a:pt x="558" y="440"/>
                  </a:cubicBezTo>
                  <a:cubicBezTo>
                    <a:pt x="558" y="425"/>
                    <a:pt x="546" y="413"/>
                    <a:pt x="531" y="413"/>
                  </a:cubicBezTo>
                  <a:cubicBezTo>
                    <a:pt x="516" y="413"/>
                    <a:pt x="504" y="425"/>
                    <a:pt x="504" y="440"/>
                  </a:cubicBezTo>
                  <a:cubicBezTo>
                    <a:pt x="504" y="442"/>
                    <a:pt x="505" y="444"/>
                    <a:pt x="505" y="445"/>
                  </a:cubicBezTo>
                  <a:cubicBezTo>
                    <a:pt x="522" y="448"/>
                    <a:pt x="538" y="451"/>
                    <a:pt x="553" y="455"/>
                  </a:cubicBezTo>
                  <a:close/>
                  <a:moveTo>
                    <a:pt x="800" y="519"/>
                  </a:moveTo>
                  <a:cubicBezTo>
                    <a:pt x="795" y="539"/>
                    <a:pt x="777" y="554"/>
                    <a:pt x="761" y="550"/>
                  </a:cubicBezTo>
                  <a:lnTo>
                    <a:pt x="752" y="548"/>
                  </a:lnTo>
                  <a:lnTo>
                    <a:pt x="749" y="558"/>
                  </a:lnTo>
                  <a:cubicBezTo>
                    <a:pt x="711" y="703"/>
                    <a:pt x="580" y="796"/>
                    <a:pt x="414" y="796"/>
                  </a:cubicBezTo>
                  <a:cubicBezTo>
                    <a:pt x="249" y="796"/>
                    <a:pt x="118" y="703"/>
                    <a:pt x="80" y="558"/>
                  </a:cubicBezTo>
                  <a:lnTo>
                    <a:pt x="77" y="548"/>
                  </a:lnTo>
                  <a:lnTo>
                    <a:pt x="68" y="550"/>
                  </a:lnTo>
                  <a:cubicBezTo>
                    <a:pt x="52" y="554"/>
                    <a:pt x="34" y="539"/>
                    <a:pt x="29" y="519"/>
                  </a:cubicBezTo>
                  <a:cubicBezTo>
                    <a:pt x="23" y="497"/>
                    <a:pt x="31" y="475"/>
                    <a:pt x="48" y="471"/>
                  </a:cubicBezTo>
                  <a:cubicBezTo>
                    <a:pt x="50" y="470"/>
                    <a:pt x="54" y="470"/>
                    <a:pt x="57" y="471"/>
                  </a:cubicBezTo>
                  <a:lnTo>
                    <a:pt x="68" y="472"/>
                  </a:lnTo>
                  <a:lnTo>
                    <a:pt x="68" y="461"/>
                  </a:lnTo>
                  <a:cubicBezTo>
                    <a:pt x="72" y="279"/>
                    <a:pt x="221" y="142"/>
                    <a:pt x="414" y="142"/>
                  </a:cubicBezTo>
                  <a:cubicBezTo>
                    <a:pt x="608" y="142"/>
                    <a:pt x="756" y="279"/>
                    <a:pt x="761" y="461"/>
                  </a:cubicBezTo>
                  <a:lnTo>
                    <a:pt x="761" y="472"/>
                  </a:lnTo>
                  <a:lnTo>
                    <a:pt x="772" y="471"/>
                  </a:lnTo>
                  <a:cubicBezTo>
                    <a:pt x="775" y="470"/>
                    <a:pt x="779" y="470"/>
                    <a:pt x="781" y="471"/>
                  </a:cubicBezTo>
                  <a:cubicBezTo>
                    <a:pt x="789" y="473"/>
                    <a:pt x="795" y="479"/>
                    <a:pt x="798" y="487"/>
                  </a:cubicBezTo>
                  <a:cubicBezTo>
                    <a:pt x="802" y="496"/>
                    <a:pt x="803" y="508"/>
                    <a:pt x="800" y="519"/>
                  </a:cubicBezTo>
                  <a:close/>
                  <a:moveTo>
                    <a:pt x="817" y="479"/>
                  </a:moveTo>
                  <a:cubicBezTo>
                    <a:pt x="811" y="465"/>
                    <a:pt x="800" y="455"/>
                    <a:pt x="786" y="451"/>
                  </a:cubicBezTo>
                  <a:cubicBezTo>
                    <a:pt x="785" y="451"/>
                    <a:pt x="783" y="450"/>
                    <a:pt x="781" y="450"/>
                  </a:cubicBezTo>
                  <a:cubicBezTo>
                    <a:pt x="772" y="282"/>
                    <a:pt x="646" y="151"/>
                    <a:pt x="475" y="126"/>
                  </a:cubicBezTo>
                  <a:cubicBezTo>
                    <a:pt x="491" y="113"/>
                    <a:pt x="502" y="93"/>
                    <a:pt x="504" y="73"/>
                  </a:cubicBezTo>
                  <a:cubicBezTo>
                    <a:pt x="505" y="65"/>
                    <a:pt x="505" y="57"/>
                    <a:pt x="503" y="49"/>
                  </a:cubicBezTo>
                  <a:cubicBezTo>
                    <a:pt x="501" y="41"/>
                    <a:pt x="498" y="32"/>
                    <a:pt x="493" y="26"/>
                  </a:cubicBezTo>
                  <a:cubicBezTo>
                    <a:pt x="483" y="12"/>
                    <a:pt x="467" y="3"/>
                    <a:pt x="450" y="2"/>
                  </a:cubicBezTo>
                  <a:cubicBezTo>
                    <a:pt x="434" y="0"/>
                    <a:pt x="416" y="6"/>
                    <a:pt x="405" y="19"/>
                  </a:cubicBezTo>
                  <a:cubicBezTo>
                    <a:pt x="394" y="32"/>
                    <a:pt x="391" y="50"/>
                    <a:pt x="397" y="67"/>
                  </a:cubicBezTo>
                  <a:cubicBezTo>
                    <a:pt x="403" y="83"/>
                    <a:pt x="421" y="93"/>
                    <a:pt x="438" y="91"/>
                  </a:cubicBezTo>
                  <a:cubicBezTo>
                    <a:pt x="455" y="90"/>
                    <a:pt x="469" y="71"/>
                    <a:pt x="466" y="54"/>
                  </a:cubicBezTo>
                  <a:lnTo>
                    <a:pt x="466" y="54"/>
                  </a:lnTo>
                  <a:cubicBezTo>
                    <a:pt x="466" y="51"/>
                    <a:pt x="463" y="50"/>
                    <a:pt x="461" y="50"/>
                  </a:cubicBezTo>
                  <a:cubicBezTo>
                    <a:pt x="458" y="50"/>
                    <a:pt x="456" y="53"/>
                    <a:pt x="456" y="56"/>
                  </a:cubicBezTo>
                  <a:cubicBezTo>
                    <a:pt x="458" y="68"/>
                    <a:pt x="448" y="79"/>
                    <a:pt x="437" y="80"/>
                  </a:cubicBezTo>
                  <a:cubicBezTo>
                    <a:pt x="424" y="81"/>
                    <a:pt x="412" y="73"/>
                    <a:pt x="408" y="62"/>
                  </a:cubicBezTo>
                  <a:cubicBezTo>
                    <a:pt x="404" y="51"/>
                    <a:pt x="407" y="37"/>
                    <a:pt x="416" y="28"/>
                  </a:cubicBezTo>
                  <a:cubicBezTo>
                    <a:pt x="424" y="19"/>
                    <a:pt x="436" y="15"/>
                    <a:pt x="449" y="17"/>
                  </a:cubicBezTo>
                  <a:cubicBezTo>
                    <a:pt x="461" y="18"/>
                    <a:pt x="472" y="25"/>
                    <a:pt x="479" y="35"/>
                  </a:cubicBezTo>
                  <a:cubicBezTo>
                    <a:pt x="486" y="45"/>
                    <a:pt x="488" y="58"/>
                    <a:pt x="487" y="71"/>
                  </a:cubicBezTo>
                  <a:cubicBezTo>
                    <a:pt x="483" y="96"/>
                    <a:pt x="463" y="118"/>
                    <a:pt x="438" y="121"/>
                  </a:cubicBezTo>
                  <a:cubicBezTo>
                    <a:pt x="438" y="121"/>
                    <a:pt x="438" y="121"/>
                    <a:pt x="437" y="122"/>
                  </a:cubicBezTo>
                  <a:cubicBezTo>
                    <a:pt x="437" y="122"/>
                    <a:pt x="436" y="122"/>
                    <a:pt x="436" y="122"/>
                  </a:cubicBezTo>
                  <a:cubicBezTo>
                    <a:pt x="429" y="122"/>
                    <a:pt x="422" y="121"/>
                    <a:pt x="414" y="121"/>
                  </a:cubicBezTo>
                  <a:cubicBezTo>
                    <a:pt x="214" y="121"/>
                    <a:pt x="58" y="262"/>
                    <a:pt x="48" y="450"/>
                  </a:cubicBezTo>
                  <a:cubicBezTo>
                    <a:pt x="46" y="450"/>
                    <a:pt x="44" y="451"/>
                    <a:pt x="43" y="451"/>
                  </a:cubicBezTo>
                  <a:cubicBezTo>
                    <a:pt x="15" y="459"/>
                    <a:pt x="0" y="491"/>
                    <a:pt x="9" y="524"/>
                  </a:cubicBezTo>
                  <a:cubicBezTo>
                    <a:pt x="16" y="551"/>
                    <a:pt x="38" y="571"/>
                    <a:pt x="62" y="571"/>
                  </a:cubicBezTo>
                  <a:cubicBezTo>
                    <a:pt x="105" y="721"/>
                    <a:pt x="243" y="817"/>
                    <a:pt x="414" y="817"/>
                  </a:cubicBezTo>
                  <a:cubicBezTo>
                    <a:pt x="586" y="817"/>
                    <a:pt x="724" y="721"/>
                    <a:pt x="767" y="571"/>
                  </a:cubicBezTo>
                  <a:cubicBezTo>
                    <a:pt x="791" y="571"/>
                    <a:pt x="812" y="551"/>
                    <a:pt x="820" y="524"/>
                  </a:cubicBezTo>
                  <a:cubicBezTo>
                    <a:pt x="824" y="508"/>
                    <a:pt x="823" y="493"/>
                    <a:pt x="817" y="479"/>
                  </a:cubicBezTo>
                  <a:close/>
                  <a:moveTo>
                    <a:pt x="414" y="725"/>
                  </a:moveTo>
                  <a:cubicBezTo>
                    <a:pt x="521" y="725"/>
                    <a:pt x="608" y="638"/>
                    <a:pt x="608" y="530"/>
                  </a:cubicBezTo>
                  <a:lnTo>
                    <a:pt x="221" y="530"/>
                  </a:lnTo>
                  <a:cubicBezTo>
                    <a:pt x="221" y="638"/>
                    <a:pt x="307" y="725"/>
                    <a:pt x="414" y="725"/>
                  </a:cubicBezTo>
                  <a:close/>
                </a:path>
              </a:pathLst>
            </a:custGeom>
            <a:solidFill>
              <a:srgbClr val="FFFFFF">
                <a:alpha val="100000"/>
              </a:srgbClr>
            </a:solidFill>
            <a:ln w="9525">
              <a:noFill/>
            </a:ln>
          </p:spPr>
          <p:txBody>
            <a:bodyPr/>
            <a:p>
              <a:endParaRPr lang="zh-CN" altLang="en-US"/>
            </a:p>
          </p:txBody>
        </p:sp>
      </p:grpSp>
    </p:spTree>
  </p:cSld>
  <p:clrMapOvr>
    <a:masterClrMapping/>
  </p:clrMapOvr>
  <p:transition spd="slow" advTm="1884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6147"/>
                                        </p:tgtEl>
                                        <p:attrNameLst>
                                          <p:attrName>style.visibility</p:attrName>
                                        </p:attrNameLst>
                                      </p:cBhvr>
                                      <p:to>
                                        <p:strVal val="visible"/>
                                      </p:to>
                                    </p:set>
                                    <p:anim calcmode="lin" valueType="num">
                                      <p:cBhvr>
                                        <p:cTn id="12" dur="400" fill="hold"/>
                                        <p:tgtEl>
                                          <p:spTgt spid="6147"/>
                                        </p:tgtEl>
                                        <p:attrNameLst>
                                          <p:attrName>ppt_w</p:attrName>
                                        </p:attrNameLst>
                                      </p:cBhvr>
                                      <p:tavLst>
                                        <p:tav tm="0">
                                          <p:val>
                                            <p:fltVal val="0.000000"/>
                                          </p:val>
                                        </p:tav>
                                        <p:tav tm="100000">
                                          <p:val>
                                            <p:strVal val="#ppt_w"/>
                                          </p:val>
                                        </p:tav>
                                      </p:tavLst>
                                    </p:anim>
                                    <p:anim calcmode="lin" valueType="num">
                                      <p:cBhvr>
                                        <p:cTn id="13" dur="400" fill="hold"/>
                                        <p:tgtEl>
                                          <p:spTgt spid="6147"/>
                                        </p:tgtEl>
                                        <p:attrNameLst>
                                          <p:attrName>ppt_h</p:attrName>
                                        </p:attrNameLst>
                                      </p:cBhvr>
                                      <p:tavLst>
                                        <p:tav tm="0">
                                          <p:val>
                                            <p:fltVal val="0.000000"/>
                                          </p:val>
                                        </p:tav>
                                        <p:tav tm="100000">
                                          <p:val>
                                            <p:strVal val="#ppt_h"/>
                                          </p:val>
                                        </p:tav>
                                      </p:tavLst>
                                    </p:anim>
                                    <p:anim calcmode="lin" valueType="num">
                                      <p:cBhvr>
                                        <p:cTn id="14" dur="400" fill="hold"/>
                                        <p:tgtEl>
                                          <p:spTgt spid="6147"/>
                                        </p:tgtEl>
                                        <p:attrNameLst>
                                          <p:attrName>style.rotation</p:attrName>
                                        </p:attrNameLst>
                                      </p:cBhvr>
                                      <p:tavLst>
                                        <p:tav tm="0">
                                          <p:val>
                                            <p:fltVal val="90.000000"/>
                                          </p:val>
                                        </p:tav>
                                        <p:tav tm="100000">
                                          <p:val>
                                            <p:fltVal val="0.000000"/>
                                          </p:val>
                                        </p:tav>
                                      </p:tavLst>
                                    </p:anim>
                                    <p:animEffect transition="in" filter="fade">
                                      <p:cBhvr>
                                        <p:cTn id="15" dur="400"/>
                                        <p:tgtEl>
                                          <p:spTgt spid="6147"/>
                                        </p:tgtEl>
                                      </p:cBhvr>
                                    </p:animEffect>
                                  </p:childTnLst>
                                </p:cTn>
                              </p:par>
                            </p:childTnLst>
                          </p:cTn>
                        </p:par>
                        <p:par>
                          <p:cTn id="16" fill="hold">
                            <p:stCondLst>
                              <p:cond delay="10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6148"/>
                                        </p:tgtEl>
                                        <p:attrNameLst>
                                          <p:attrName>style.visibility</p:attrName>
                                        </p:attrNameLst>
                                      </p:cBhvr>
                                      <p:to>
                                        <p:strVal val="visible"/>
                                      </p:to>
                                    </p:set>
                                    <p:anim by="(-#ppt_w*2)" calcmode="lin" valueType="num">
                                      <p:cBhvr rctx="PPT">
                                        <p:cTn id="19" dur="500" autoRev="1" fill="hold">
                                          <p:stCondLst>
                                            <p:cond delay="0"/>
                                          </p:stCondLst>
                                        </p:cTn>
                                        <p:tgtEl>
                                          <p:spTgt spid="6148"/>
                                        </p:tgtEl>
                                        <p:attrNameLst>
                                          <p:attrName>ppt_w</p:attrName>
                                        </p:attrNameLst>
                                      </p:cBhvr>
                                    </p:anim>
                                    <p:anim by="(#ppt_w*0.50)" calcmode="lin" valueType="num">
                                      <p:cBhvr>
                                        <p:cTn id="20" dur="500" decel="50000" autoRev="1" fill="hold">
                                          <p:stCondLst>
                                            <p:cond delay="0"/>
                                          </p:stCondLst>
                                        </p:cTn>
                                        <p:tgtEl>
                                          <p:spTgt spid="6148"/>
                                        </p:tgtEl>
                                        <p:attrNameLst>
                                          <p:attrName>ppt_x</p:attrName>
                                        </p:attrNameLst>
                                      </p:cBhvr>
                                    </p:anim>
                                    <p:anim from="(-#ppt_h/2)" to="(#ppt_y)" calcmode="lin" valueType="num">
                                      <p:cBhvr>
                                        <p:cTn id="21" dur="1000" fill="hold">
                                          <p:stCondLst>
                                            <p:cond delay="0"/>
                                          </p:stCondLst>
                                        </p:cTn>
                                        <p:tgtEl>
                                          <p:spTgt spid="6148"/>
                                        </p:tgtEl>
                                        <p:attrNameLst>
                                          <p:attrName>ppt_y</p:attrName>
                                        </p:attrNameLst>
                                      </p:cBhvr>
                                    </p:anim>
                                    <p:animRot by="21600000">
                                      <p:cBhvr>
                                        <p:cTn id="22" dur="1000" fill="hold">
                                          <p:stCondLst>
                                            <p:cond delay="0"/>
                                          </p:stCondLst>
                                        </p:cTn>
                                        <p:tgtEl>
                                          <p:spTgt spid="6148"/>
                                        </p:tgtEl>
                                        <p:attrNameLst>
                                          <p:attrName>r</p:attrName>
                                        </p:attrNameLst>
                                      </p:cBhvr>
                                    </p:animRot>
                                  </p:childTnLst>
                                </p:cTn>
                              </p:par>
                            </p:childTnLst>
                          </p:cTn>
                        </p:par>
                        <p:par>
                          <p:cTn id="23" fill="hold">
                            <p:stCondLst>
                              <p:cond delay="3099"/>
                            </p:stCondLst>
                            <p:childTnLst>
                              <p:par>
                                <p:cTn id="24" presetID="22" presetClass="entr" presetSubtype="8" fill="hold" grpId="0" nodeType="afterEffect">
                                  <p:stCondLst>
                                    <p:cond delay="0"/>
                                  </p:stCondLst>
                                  <p:childTnLst>
                                    <p:set>
                                      <p:cBhvr>
                                        <p:cTn id="25" dur="1" fill="hold">
                                          <p:stCondLst>
                                            <p:cond delay="0"/>
                                          </p:stCondLst>
                                        </p:cTn>
                                        <p:tgtEl>
                                          <p:spTgt spid="6149"/>
                                        </p:tgtEl>
                                        <p:attrNameLst>
                                          <p:attrName>style.visibility</p:attrName>
                                        </p:attrNameLst>
                                      </p:cBhvr>
                                      <p:to>
                                        <p:strVal val="visible"/>
                                      </p:to>
                                    </p:set>
                                    <p:animEffect transition="in" filter="wipe(left)">
                                      <p:cBhvr>
                                        <p:cTn id="26" dur="500"/>
                                        <p:tgtEl>
                                          <p:spTgt spid="6149"/>
                                        </p:tgtEl>
                                      </p:cBhvr>
                                    </p:animEffect>
                                  </p:childTnLst>
                                </p:cTn>
                              </p:par>
                            </p:childTnLst>
                          </p:cTn>
                        </p:par>
                        <p:par>
                          <p:cTn id="27" fill="hold">
                            <p:stCondLst>
                              <p:cond delay="3599"/>
                            </p:stCondLst>
                            <p:childTnLst>
                              <p:par>
                                <p:cTn id="28" presetID="2" presetClass="entr" presetSubtype="2" fill="hold" grpId="0" nodeType="afterEffect">
                                  <p:stCondLst>
                                    <p:cond delay="0"/>
                                  </p:stCondLst>
                                  <p:childTnLst>
                                    <p:set>
                                      <p:cBhvr>
                                        <p:cTn id="29" dur="1" fill="hold">
                                          <p:stCondLst>
                                            <p:cond delay="0"/>
                                          </p:stCondLst>
                                        </p:cTn>
                                        <p:tgtEl>
                                          <p:spTgt spid="6151"/>
                                        </p:tgtEl>
                                        <p:attrNameLst>
                                          <p:attrName>style.visibility</p:attrName>
                                        </p:attrNameLst>
                                      </p:cBhvr>
                                      <p:to>
                                        <p:strVal val="visible"/>
                                      </p:to>
                                    </p:set>
                                    <p:anim calcmode="lin" valueType="num">
                                      <p:cBhvr additive="base">
                                        <p:cTn id="30" dur="500" fill="hold"/>
                                        <p:tgtEl>
                                          <p:spTgt spid="6151"/>
                                        </p:tgtEl>
                                        <p:attrNameLst>
                                          <p:attrName>ppt_x</p:attrName>
                                        </p:attrNameLst>
                                      </p:cBhvr>
                                      <p:tavLst>
                                        <p:tav tm="0">
                                          <p:val>
                                            <p:strVal val="1+#ppt_w/2"/>
                                          </p:val>
                                        </p:tav>
                                        <p:tav tm="100000">
                                          <p:val>
                                            <p:strVal val="#ppt_x"/>
                                          </p:val>
                                        </p:tav>
                                      </p:tavLst>
                                    </p:anim>
                                    <p:anim calcmode="lin" valueType="num">
                                      <p:cBhvr additive="base">
                                        <p:cTn id="31" dur="500" fill="hold"/>
                                        <p:tgtEl>
                                          <p:spTgt spid="6151"/>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153"/>
                                        </p:tgtEl>
                                        <p:attrNameLst>
                                          <p:attrName>style.visibility</p:attrName>
                                        </p:attrNameLst>
                                      </p:cBhvr>
                                      <p:to>
                                        <p:strVal val="visible"/>
                                      </p:to>
                                    </p:set>
                                    <p:anim calcmode="lin" valueType="num">
                                      <p:cBhvr additive="base">
                                        <p:cTn id="34" dur="500" fill="hold"/>
                                        <p:tgtEl>
                                          <p:spTgt spid="6153"/>
                                        </p:tgtEl>
                                        <p:attrNameLst>
                                          <p:attrName>ppt_x</p:attrName>
                                        </p:attrNameLst>
                                      </p:cBhvr>
                                      <p:tavLst>
                                        <p:tav tm="0">
                                          <p:val>
                                            <p:strVal val="1+#ppt_w/2"/>
                                          </p:val>
                                        </p:tav>
                                        <p:tav tm="100000">
                                          <p:val>
                                            <p:strVal val="#ppt_x"/>
                                          </p:val>
                                        </p:tav>
                                      </p:tavLst>
                                    </p:anim>
                                    <p:anim calcmode="lin" valueType="num">
                                      <p:cBhvr additive="base">
                                        <p:cTn id="35" dur="500" fill="hold"/>
                                        <p:tgtEl>
                                          <p:spTgt spid="6153"/>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6150"/>
                                        </p:tgtEl>
                                        <p:attrNameLst>
                                          <p:attrName>style.visibility</p:attrName>
                                        </p:attrNameLst>
                                      </p:cBhvr>
                                      <p:to>
                                        <p:strVal val="visible"/>
                                      </p:to>
                                    </p:set>
                                    <p:anim calcmode="lin" valueType="num">
                                      <p:cBhvr additive="base">
                                        <p:cTn id="38" dur="500" fill="hold"/>
                                        <p:tgtEl>
                                          <p:spTgt spid="6150"/>
                                        </p:tgtEl>
                                        <p:attrNameLst>
                                          <p:attrName>ppt_x</p:attrName>
                                        </p:attrNameLst>
                                      </p:cBhvr>
                                      <p:tavLst>
                                        <p:tav tm="0">
                                          <p:val>
                                            <p:strVal val="0-#ppt_w/2"/>
                                          </p:val>
                                        </p:tav>
                                        <p:tav tm="100000">
                                          <p:val>
                                            <p:strVal val="#ppt_x"/>
                                          </p:val>
                                        </p:tav>
                                      </p:tavLst>
                                    </p:anim>
                                    <p:anim calcmode="lin" valueType="num">
                                      <p:cBhvr additive="base">
                                        <p:cTn id="39" dur="500" fill="hold"/>
                                        <p:tgtEl>
                                          <p:spTgt spid="6150"/>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6152"/>
                                        </p:tgtEl>
                                        <p:attrNameLst>
                                          <p:attrName>style.visibility</p:attrName>
                                        </p:attrNameLst>
                                      </p:cBhvr>
                                      <p:to>
                                        <p:strVal val="visible"/>
                                      </p:to>
                                    </p:set>
                                    <p:anim calcmode="lin" valueType="num">
                                      <p:cBhvr additive="base">
                                        <p:cTn id="42" dur="500" fill="hold"/>
                                        <p:tgtEl>
                                          <p:spTgt spid="6152"/>
                                        </p:tgtEl>
                                        <p:attrNameLst>
                                          <p:attrName>ppt_x</p:attrName>
                                        </p:attrNameLst>
                                      </p:cBhvr>
                                      <p:tavLst>
                                        <p:tav tm="0">
                                          <p:val>
                                            <p:strVal val="0-#ppt_w/2"/>
                                          </p:val>
                                        </p:tav>
                                        <p:tav tm="100000">
                                          <p:val>
                                            <p:strVal val="#ppt_x"/>
                                          </p:val>
                                        </p:tav>
                                      </p:tavLst>
                                    </p:anim>
                                    <p:anim calcmode="lin" valueType="num">
                                      <p:cBhvr additive="base">
                                        <p:cTn id="43" dur="500" fill="hold"/>
                                        <p:tgtEl>
                                          <p:spTgt spid="6152"/>
                                        </p:tgtEl>
                                        <p:attrNameLst>
                                          <p:attrName>ppt_y</p:attrName>
                                        </p:attrNameLst>
                                      </p:cBhvr>
                                      <p:tavLst>
                                        <p:tav tm="0">
                                          <p:val>
                                            <p:strVal val="#ppt_y"/>
                                          </p:val>
                                        </p:tav>
                                        <p:tav tm="100000">
                                          <p:val>
                                            <p:strVal val="#ppt_y"/>
                                          </p:val>
                                        </p:tav>
                                      </p:tavLst>
                                    </p:anim>
                                  </p:childTnLst>
                                </p:cTn>
                              </p:par>
                            </p:childTnLst>
                          </p:cTn>
                        </p:par>
                        <p:par>
                          <p:cTn id="44" fill="hold">
                            <p:stCondLst>
                              <p:cond delay="4099"/>
                            </p:stCondLst>
                            <p:childTnLst>
                              <p:par>
                                <p:cTn id="45" presetID="2" presetClass="entr" presetSubtype="3" fill="hold" nodeType="afterEffect">
                                  <p:stCondLst>
                                    <p:cond delay="0"/>
                                  </p:stCondLst>
                                  <p:childTnLst>
                                    <p:set>
                                      <p:cBhvr>
                                        <p:cTn id="46" dur="1" fill="hold">
                                          <p:stCondLst>
                                            <p:cond delay="0"/>
                                          </p:stCondLst>
                                        </p:cTn>
                                        <p:tgtEl>
                                          <p:spTgt spid="6172"/>
                                        </p:tgtEl>
                                        <p:attrNameLst>
                                          <p:attrName>style.visibility</p:attrName>
                                        </p:attrNameLst>
                                      </p:cBhvr>
                                      <p:to>
                                        <p:strVal val="visible"/>
                                      </p:to>
                                    </p:set>
                                    <p:anim calcmode="lin" valueType="num">
                                      <p:cBhvr additive="base">
                                        <p:cTn id="47" dur="500" fill="hold"/>
                                        <p:tgtEl>
                                          <p:spTgt spid="6172"/>
                                        </p:tgtEl>
                                        <p:attrNameLst>
                                          <p:attrName>ppt_x</p:attrName>
                                        </p:attrNameLst>
                                      </p:cBhvr>
                                      <p:tavLst>
                                        <p:tav tm="0">
                                          <p:val>
                                            <p:strVal val="1+#ppt_w/2"/>
                                          </p:val>
                                        </p:tav>
                                        <p:tav tm="100000">
                                          <p:val>
                                            <p:strVal val="#ppt_x"/>
                                          </p:val>
                                        </p:tav>
                                      </p:tavLst>
                                    </p:anim>
                                    <p:anim calcmode="lin" valueType="num">
                                      <p:cBhvr additive="base">
                                        <p:cTn id="48" dur="500" fill="hold"/>
                                        <p:tgtEl>
                                          <p:spTgt spid="6172"/>
                                        </p:tgtEl>
                                        <p:attrNameLst>
                                          <p:attrName>ppt_y</p:attrName>
                                        </p:attrNameLst>
                                      </p:cBhvr>
                                      <p:tavLst>
                                        <p:tav tm="0">
                                          <p:val>
                                            <p:strVal val="0-#ppt_h/2"/>
                                          </p:val>
                                        </p:tav>
                                        <p:tav tm="100000">
                                          <p:val>
                                            <p:strVal val="#ppt_y"/>
                                          </p:val>
                                        </p:tav>
                                      </p:tavLst>
                                    </p:anim>
                                  </p:childTnLst>
                                </p:cTn>
                              </p:par>
                              <p:par>
                                <p:cTn id="49" presetID="2" presetClass="entr" presetSubtype="3" fill="hold" nodeType="withEffect">
                                  <p:stCondLst>
                                    <p:cond delay="100"/>
                                  </p:stCondLst>
                                  <p:childTnLst>
                                    <p:set>
                                      <p:cBhvr>
                                        <p:cTn id="50" dur="1" fill="hold">
                                          <p:stCondLst>
                                            <p:cond delay="0"/>
                                          </p:stCondLst>
                                        </p:cTn>
                                        <p:tgtEl>
                                          <p:spTgt spid="6154"/>
                                        </p:tgtEl>
                                        <p:attrNameLst>
                                          <p:attrName>style.visibility</p:attrName>
                                        </p:attrNameLst>
                                      </p:cBhvr>
                                      <p:to>
                                        <p:strVal val="visible"/>
                                      </p:to>
                                    </p:set>
                                    <p:anim calcmode="lin" valueType="num">
                                      <p:cBhvr additive="base">
                                        <p:cTn id="51" dur="500" fill="hold"/>
                                        <p:tgtEl>
                                          <p:spTgt spid="6154"/>
                                        </p:tgtEl>
                                        <p:attrNameLst>
                                          <p:attrName>ppt_x</p:attrName>
                                        </p:attrNameLst>
                                      </p:cBhvr>
                                      <p:tavLst>
                                        <p:tav tm="0">
                                          <p:val>
                                            <p:strVal val="1+#ppt_w/2"/>
                                          </p:val>
                                        </p:tav>
                                        <p:tav tm="100000">
                                          <p:val>
                                            <p:strVal val="#ppt_x"/>
                                          </p:val>
                                        </p:tav>
                                      </p:tavLst>
                                    </p:anim>
                                    <p:anim calcmode="lin" valueType="num">
                                      <p:cBhvr additive="base">
                                        <p:cTn id="52" dur="500" fill="hold"/>
                                        <p:tgtEl>
                                          <p:spTgt spid="6154"/>
                                        </p:tgtEl>
                                        <p:attrNameLst>
                                          <p:attrName>ppt_y</p:attrName>
                                        </p:attrNameLst>
                                      </p:cBhvr>
                                      <p:tavLst>
                                        <p:tav tm="0">
                                          <p:val>
                                            <p:strVal val="0-#ppt_h/2"/>
                                          </p:val>
                                        </p:tav>
                                        <p:tav tm="100000">
                                          <p:val>
                                            <p:strVal val="#ppt_y"/>
                                          </p:val>
                                        </p:tav>
                                      </p:tavLst>
                                    </p:anim>
                                  </p:childTnLst>
                                </p:cTn>
                              </p:par>
                              <p:par>
                                <p:cTn id="53" presetID="2" presetClass="entr" presetSubtype="3" fill="hold" nodeType="withEffect">
                                  <p:stCondLst>
                                    <p:cond delay="200"/>
                                  </p:stCondLst>
                                  <p:childTnLst>
                                    <p:set>
                                      <p:cBhvr>
                                        <p:cTn id="54" dur="1" fill="hold">
                                          <p:stCondLst>
                                            <p:cond delay="0"/>
                                          </p:stCondLst>
                                        </p:cTn>
                                        <p:tgtEl>
                                          <p:spTgt spid="6163"/>
                                        </p:tgtEl>
                                        <p:attrNameLst>
                                          <p:attrName>style.visibility</p:attrName>
                                        </p:attrNameLst>
                                      </p:cBhvr>
                                      <p:to>
                                        <p:strVal val="visible"/>
                                      </p:to>
                                    </p:set>
                                    <p:anim calcmode="lin" valueType="num">
                                      <p:cBhvr additive="base">
                                        <p:cTn id="55" dur="500" fill="hold"/>
                                        <p:tgtEl>
                                          <p:spTgt spid="6163"/>
                                        </p:tgtEl>
                                        <p:attrNameLst>
                                          <p:attrName>ppt_x</p:attrName>
                                        </p:attrNameLst>
                                      </p:cBhvr>
                                      <p:tavLst>
                                        <p:tav tm="0">
                                          <p:val>
                                            <p:strVal val="1+#ppt_w/2"/>
                                          </p:val>
                                        </p:tav>
                                        <p:tav tm="100000">
                                          <p:val>
                                            <p:strVal val="#ppt_x"/>
                                          </p:val>
                                        </p:tav>
                                      </p:tavLst>
                                    </p:anim>
                                    <p:anim calcmode="lin" valueType="num">
                                      <p:cBhvr additive="base">
                                        <p:cTn id="56" dur="500" fill="hold"/>
                                        <p:tgtEl>
                                          <p:spTgt spid="6163"/>
                                        </p:tgtEl>
                                        <p:attrNameLst>
                                          <p:attrName>ppt_y</p:attrName>
                                        </p:attrNameLst>
                                      </p:cBhvr>
                                      <p:tavLst>
                                        <p:tav tm="0">
                                          <p:val>
                                            <p:strVal val="0-#ppt_h/2"/>
                                          </p:val>
                                        </p:tav>
                                        <p:tav tm="100000">
                                          <p:val>
                                            <p:strVal val="#ppt_y"/>
                                          </p:val>
                                        </p:tav>
                                      </p:tavLst>
                                    </p:anim>
                                  </p:childTnLst>
                                </p:cTn>
                              </p:par>
                              <p:par>
                                <p:cTn id="57" presetID="2" presetClass="entr" presetSubtype="3" fill="hold" nodeType="withEffect">
                                  <p:stCondLst>
                                    <p:cond delay="300"/>
                                  </p:stCondLst>
                                  <p:childTnLst>
                                    <p:set>
                                      <p:cBhvr>
                                        <p:cTn id="58" dur="1" fill="hold">
                                          <p:stCondLst>
                                            <p:cond delay="0"/>
                                          </p:stCondLst>
                                        </p:cTn>
                                        <p:tgtEl>
                                          <p:spTgt spid="6157"/>
                                        </p:tgtEl>
                                        <p:attrNameLst>
                                          <p:attrName>style.visibility</p:attrName>
                                        </p:attrNameLst>
                                      </p:cBhvr>
                                      <p:to>
                                        <p:strVal val="visible"/>
                                      </p:to>
                                    </p:set>
                                    <p:anim calcmode="lin" valueType="num">
                                      <p:cBhvr additive="base">
                                        <p:cTn id="59" dur="500" fill="hold"/>
                                        <p:tgtEl>
                                          <p:spTgt spid="6157"/>
                                        </p:tgtEl>
                                        <p:attrNameLst>
                                          <p:attrName>ppt_x</p:attrName>
                                        </p:attrNameLst>
                                      </p:cBhvr>
                                      <p:tavLst>
                                        <p:tav tm="0">
                                          <p:val>
                                            <p:strVal val="1+#ppt_w/2"/>
                                          </p:val>
                                        </p:tav>
                                        <p:tav tm="100000">
                                          <p:val>
                                            <p:strVal val="#ppt_x"/>
                                          </p:val>
                                        </p:tav>
                                      </p:tavLst>
                                    </p:anim>
                                    <p:anim calcmode="lin" valueType="num">
                                      <p:cBhvr additive="base">
                                        <p:cTn id="60" dur="500" fill="hold"/>
                                        <p:tgtEl>
                                          <p:spTgt spid="6157"/>
                                        </p:tgtEl>
                                        <p:attrNameLst>
                                          <p:attrName>ppt_y</p:attrName>
                                        </p:attrNameLst>
                                      </p:cBhvr>
                                      <p:tavLst>
                                        <p:tav tm="0">
                                          <p:val>
                                            <p:strVal val="0-#ppt_h/2"/>
                                          </p:val>
                                        </p:tav>
                                        <p:tav tm="100000">
                                          <p:val>
                                            <p:strVal val="#ppt_y"/>
                                          </p:val>
                                        </p:tav>
                                      </p:tavLst>
                                    </p:anim>
                                  </p:childTnLst>
                                </p:cTn>
                              </p:par>
                              <p:par>
                                <p:cTn id="61" presetID="2" presetClass="entr" presetSubtype="3" fill="hold" nodeType="withEffect">
                                  <p:stCondLst>
                                    <p:cond delay="400"/>
                                  </p:stCondLst>
                                  <p:childTnLst>
                                    <p:set>
                                      <p:cBhvr>
                                        <p:cTn id="62" dur="1" fill="hold">
                                          <p:stCondLst>
                                            <p:cond delay="0"/>
                                          </p:stCondLst>
                                        </p:cTn>
                                        <p:tgtEl>
                                          <p:spTgt spid="6160"/>
                                        </p:tgtEl>
                                        <p:attrNameLst>
                                          <p:attrName>style.visibility</p:attrName>
                                        </p:attrNameLst>
                                      </p:cBhvr>
                                      <p:to>
                                        <p:strVal val="visible"/>
                                      </p:to>
                                    </p:set>
                                    <p:anim calcmode="lin" valueType="num">
                                      <p:cBhvr additive="base">
                                        <p:cTn id="63" dur="500" fill="hold"/>
                                        <p:tgtEl>
                                          <p:spTgt spid="6160"/>
                                        </p:tgtEl>
                                        <p:attrNameLst>
                                          <p:attrName>ppt_x</p:attrName>
                                        </p:attrNameLst>
                                      </p:cBhvr>
                                      <p:tavLst>
                                        <p:tav tm="0">
                                          <p:val>
                                            <p:strVal val="1+#ppt_w/2"/>
                                          </p:val>
                                        </p:tav>
                                        <p:tav tm="100000">
                                          <p:val>
                                            <p:strVal val="#ppt_x"/>
                                          </p:val>
                                        </p:tav>
                                      </p:tavLst>
                                    </p:anim>
                                    <p:anim calcmode="lin" valueType="num">
                                      <p:cBhvr additive="base">
                                        <p:cTn id="64" dur="500" fill="hold"/>
                                        <p:tgtEl>
                                          <p:spTgt spid="6160"/>
                                        </p:tgtEl>
                                        <p:attrNameLst>
                                          <p:attrName>ppt_y</p:attrName>
                                        </p:attrNameLst>
                                      </p:cBhvr>
                                      <p:tavLst>
                                        <p:tav tm="0">
                                          <p:val>
                                            <p:strVal val="0-#ppt_h/2"/>
                                          </p:val>
                                        </p:tav>
                                        <p:tav tm="100000">
                                          <p:val>
                                            <p:strVal val="#ppt_y"/>
                                          </p:val>
                                        </p:tav>
                                      </p:tavLst>
                                    </p:anim>
                                  </p:childTnLst>
                                </p:cTn>
                              </p:par>
                              <p:par>
                                <p:cTn id="65" presetID="2" presetClass="entr" presetSubtype="3" fill="hold" nodeType="withEffect">
                                  <p:stCondLst>
                                    <p:cond delay="500"/>
                                  </p:stCondLst>
                                  <p:childTnLst>
                                    <p:set>
                                      <p:cBhvr>
                                        <p:cTn id="66" dur="1" fill="hold">
                                          <p:stCondLst>
                                            <p:cond delay="0"/>
                                          </p:stCondLst>
                                        </p:cTn>
                                        <p:tgtEl>
                                          <p:spTgt spid="6169"/>
                                        </p:tgtEl>
                                        <p:attrNameLst>
                                          <p:attrName>style.visibility</p:attrName>
                                        </p:attrNameLst>
                                      </p:cBhvr>
                                      <p:to>
                                        <p:strVal val="visible"/>
                                      </p:to>
                                    </p:set>
                                    <p:anim calcmode="lin" valueType="num">
                                      <p:cBhvr additive="base">
                                        <p:cTn id="67" dur="500" fill="hold"/>
                                        <p:tgtEl>
                                          <p:spTgt spid="6169"/>
                                        </p:tgtEl>
                                        <p:attrNameLst>
                                          <p:attrName>ppt_x</p:attrName>
                                        </p:attrNameLst>
                                      </p:cBhvr>
                                      <p:tavLst>
                                        <p:tav tm="0">
                                          <p:val>
                                            <p:strVal val="1+#ppt_w/2"/>
                                          </p:val>
                                        </p:tav>
                                        <p:tav tm="100000">
                                          <p:val>
                                            <p:strVal val="#ppt_x"/>
                                          </p:val>
                                        </p:tav>
                                      </p:tavLst>
                                    </p:anim>
                                    <p:anim calcmode="lin" valueType="num">
                                      <p:cBhvr additive="base">
                                        <p:cTn id="68" dur="500" fill="hold"/>
                                        <p:tgtEl>
                                          <p:spTgt spid="6169"/>
                                        </p:tgtEl>
                                        <p:attrNameLst>
                                          <p:attrName>ppt_y</p:attrName>
                                        </p:attrNameLst>
                                      </p:cBhvr>
                                      <p:tavLst>
                                        <p:tav tm="0">
                                          <p:val>
                                            <p:strVal val="0-#ppt_h/2"/>
                                          </p:val>
                                        </p:tav>
                                        <p:tav tm="100000">
                                          <p:val>
                                            <p:strVal val="#ppt_y"/>
                                          </p:val>
                                        </p:tav>
                                      </p:tavLst>
                                    </p:anim>
                                  </p:childTnLst>
                                </p:cTn>
                              </p:par>
                              <p:par>
                                <p:cTn id="69" presetID="2" presetClass="entr" presetSubtype="3" fill="hold" nodeType="withEffect">
                                  <p:stCondLst>
                                    <p:cond delay="600"/>
                                  </p:stCondLst>
                                  <p:childTnLst>
                                    <p:set>
                                      <p:cBhvr>
                                        <p:cTn id="70" dur="1" fill="hold">
                                          <p:stCondLst>
                                            <p:cond delay="0"/>
                                          </p:stCondLst>
                                        </p:cTn>
                                        <p:tgtEl>
                                          <p:spTgt spid="6166"/>
                                        </p:tgtEl>
                                        <p:attrNameLst>
                                          <p:attrName>style.visibility</p:attrName>
                                        </p:attrNameLst>
                                      </p:cBhvr>
                                      <p:to>
                                        <p:strVal val="visible"/>
                                      </p:to>
                                    </p:set>
                                    <p:anim calcmode="lin" valueType="num">
                                      <p:cBhvr additive="base">
                                        <p:cTn id="71" dur="500" fill="hold"/>
                                        <p:tgtEl>
                                          <p:spTgt spid="6166"/>
                                        </p:tgtEl>
                                        <p:attrNameLst>
                                          <p:attrName>ppt_x</p:attrName>
                                        </p:attrNameLst>
                                      </p:cBhvr>
                                      <p:tavLst>
                                        <p:tav tm="0">
                                          <p:val>
                                            <p:strVal val="1+#ppt_w/2"/>
                                          </p:val>
                                        </p:tav>
                                        <p:tav tm="100000">
                                          <p:val>
                                            <p:strVal val="#ppt_x"/>
                                          </p:val>
                                        </p:tav>
                                      </p:tavLst>
                                    </p:anim>
                                    <p:anim calcmode="lin" valueType="num">
                                      <p:cBhvr additive="base">
                                        <p:cTn id="72" dur="500" fill="hold"/>
                                        <p:tgtEl>
                                          <p:spTgt spid="6166"/>
                                        </p:tgtEl>
                                        <p:attrNameLst>
                                          <p:attrName>ppt_y</p:attrName>
                                        </p:attrNameLst>
                                      </p:cBhvr>
                                      <p:tavLst>
                                        <p:tav tm="0">
                                          <p:val>
                                            <p:strVal val="0-#ppt_h/2"/>
                                          </p:val>
                                        </p:tav>
                                        <p:tav tm="100000">
                                          <p:val>
                                            <p:strVal val="#ppt_y"/>
                                          </p:val>
                                        </p:tav>
                                      </p:tavLst>
                                    </p:anim>
                                  </p:childTnLst>
                                </p:cTn>
                              </p:par>
                              <p:par>
                                <p:cTn id="73" presetID="2" presetClass="entr" presetSubtype="3" fill="hold" nodeType="withEffect">
                                  <p:stCondLst>
                                    <p:cond delay="700"/>
                                  </p:stCondLst>
                                  <p:childTnLst>
                                    <p:set>
                                      <p:cBhvr>
                                        <p:cTn id="74" dur="1" fill="hold">
                                          <p:stCondLst>
                                            <p:cond delay="0"/>
                                          </p:stCondLst>
                                        </p:cTn>
                                        <p:tgtEl>
                                          <p:spTgt spid="6175"/>
                                        </p:tgtEl>
                                        <p:attrNameLst>
                                          <p:attrName>style.visibility</p:attrName>
                                        </p:attrNameLst>
                                      </p:cBhvr>
                                      <p:to>
                                        <p:strVal val="visible"/>
                                      </p:to>
                                    </p:set>
                                    <p:anim calcmode="lin" valueType="num">
                                      <p:cBhvr additive="base">
                                        <p:cTn id="75" dur="500" fill="hold"/>
                                        <p:tgtEl>
                                          <p:spTgt spid="6175"/>
                                        </p:tgtEl>
                                        <p:attrNameLst>
                                          <p:attrName>ppt_x</p:attrName>
                                        </p:attrNameLst>
                                      </p:cBhvr>
                                      <p:tavLst>
                                        <p:tav tm="0">
                                          <p:val>
                                            <p:strVal val="1+#ppt_w/2"/>
                                          </p:val>
                                        </p:tav>
                                        <p:tav tm="100000">
                                          <p:val>
                                            <p:strVal val="#ppt_x"/>
                                          </p:val>
                                        </p:tav>
                                      </p:tavLst>
                                    </p:anim>
                                    <p:anim calcmode="lin" valueType="num">
                                      <p:cBhvr additive="base">
                                        <p:cTn id="76" dur="500" fill="hold"/>
                                        <p:tgtEl>
                                          <p:spTgt spid="617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p:bldP spid="6150" grpId="0" animBg="1"/>
      <p:bldP spid="6151" grpId="0" animBg="1"/>
      <p:bldP spid="6152" grpId="0"/>
      <p:bldP spid="615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grpSp>
        <p:nvGrpSpPr>
          <p:cNvPr id="16386" name="组合 13"/>
          <p:cNvGrpSpPr/>
          <p:nvPr/>
        </p:nvGrpSpPr>
        <p:grpSpPr>
          <a:xfrm>
            <a:off x="1778000" y="1474788"/>
            <a:ext cx="2108200" cy="2266950"/>
            <a:chOff x="0" y="0"/>
            <a:chExt cx="1773239" cy="1905000"/>
          </a:xfrm>
        </p:grpSpPr>
        <p:sp>
          <p:nvSpPr>
            <p:cNvPr id="16387" name="Freeform 5"/>
            <p:cNvSpPr/>
            <p:nvPr/>
          </p:nvSpPr>
          <p:spPr>
            <a:xfrm>
              <a:off x="336551" y="0"/>
              <a:ext cx="1436688" cy="1754188"/>
            </a:xfrm>
            <a:custGeom>
              <a:avLst/>
              <a:gdLst/>
              <a:ahLst/>
              <a:cxnLst>
                <a:cxn ang="0">
                  <a:pos x="197251" y="78376"/>
                </a:cxn>
                <a:cxn ang="0">
                  <a:pos x="917099" y="334444"/>
                </a:cxn>
                <a:cxn ang="0">
                  <a:pos x="1338664" y="1020085"/>
                </a:cxn>
                <a:cxn ang="0">
                  <a:pos x="601978" y="1696752"/>
                </a:cxn>
                <a:cxn ang="0">
                  <a:pos x="116667" y="1291709"/>
                </a:cxn>
                <a:cxn ang="0">
                  <a:pos x="5412" y="380513"/>
                </a:cxn>
                <a:cxn ang="0">
                  <a:pos x="197251" y="78376"/>
                </a:cxn>
              </a:cxnLst>
              <a:pathLst>
                <a:path w="2389" h="2932">
                  <a:moveTo>
                    <a:pt x="328" y="131"/>
                  </a:moveTo>
                  <a:cubicBezTo>
                    <a:pt x="774" y="0"/>
                    <a:pt x="1385" y="475"/>
                    <a:pt x="1525" y="559"/>
                  </a:cubicBezTo>
                  <a:cubicBezTo>
                    <a:pt x="2068" y="931"/>
                    <a:pt x="2389" y="1257"/>
                    <a:pt x="2226" y="1705"/>
                  </a:cubicBezTo>
                  <a:cubicBezTo>
                    <a:pt x="1988" y="2158"/>
                    <a:pt x="1450" y="2663"/>
                    <a:pt x="1001" y="2836"/>
                  </a:cubicBezTo>
                  <a:cubicBezTo>
                    <a:pt x="692" y="2932"/>
                    <a:pt x="337" y="2853"/>
                    <a:pt x="194" y="2159"/>
                  </a:cubicBezTo>
                  <a:cubicBezTo>
                    <a:pt x="60" y="1675"/>
                    <a:pt x="0" y="1174"/>
                    <a:pt x="9" y="636"/>
                  </a:cubicBezTo>
                  <a:cubicBezTo>
                    <a:pt x="47" y="258"/>
                    <a:pt x="249" y="161"/>
                    <a:pt x="328" y="131"/>
                  </a:cubicBezTo>
                  <a:close/>
                </a:path>
              </a:pathLst>
            </a:custGeom>
            <a:solidFill>
              <a:srgbClr val="E84144">
                <a:alpha val="100000"/>
              </a:srgbClr>
            </a:solidFill>
            <a:ln w="9525">
              <a:noFill/>
            </a:ln>
          </p:spPr>
          <p:txBody>
            <a:bodyPr/>
            <a:p>
              <a:endParaRPr lang="zh-CN" altLang="en-US"/>
            </a:p>
          </p:txBody>
        </p:sp>
        <p:sp>
          <p:nvSpPr>
            <p:cNvPr id="16388" name="Freeform 6"/>
            <p:cNvSpPr/>
            <p:nvPr/>
          </p:nvSpPr>
          <p:spPr>
            <a:xfrm>
              <a:off x="0" y="354012"/>
              <a:ext cx="1517650" cy="1550988"/>
            </a:xfrm>
            <a:custGeom>
              <a:avLst/>
              <a:gdLst/>
              <a:ahLst/>
              <a:cxnLst>
                <a:cxn ang="0">
                  <a:pos x="275172" y="77759"/>
                </a:cxn>
                <a:cxn ang="0">
                  <a:pos x="1195014" y="129797"/>
                </a:cxn>
                <a:cxn ang="0">
                  <a:pos x="1383068" y="698632"/>
                </a:cxn>
                <a:cxn ang="0">
                  <a:pos x="600211" y="1493566"/>
                </a:cxn>
                <a:cxn ang="0">
                  <a:pos x="125570" y="1214233"/>
                </a:cxn>
                <a:cxn ang="0">
                  <a:pos x="21629" y="428869"/>
                </a:cxn>
                <a:cxn ang="0">
                  <a:pos x="275172" y="77759"/>
                </a:cxn>
              </a:cxnLst>
              <a:pathLst>
                <a:path w="2526" h="2593">
                  <a:moveTo>
                    <a:pt x="458" y="130"/>
                  </a:moveTo>
                  <a:cubicBezTo>
                    <a:pt x="904" y="0"/>
                    <a:pt x="1849" y="132"/>
                    <a:pt x="1989" y="217"/>
                  </a:cubicBezTo>
                  <a:cubicBezTo>
                    <a:pt x="2525" y="423"/>
                    <a:pt x="2526" y="792"/>
                    <a:pt x="2302" y="1168"/>
                  </a:cubicBezTo>
                  <a:cubicBezTo>
                    <a:pt x="2036" y="1625"/>
                    <a:pt x="1518" y="2328"/>
                    <a:pt x="999" y="2497"/>
                  </a:cubicBezTo>
                  <a:cubicBezTo>
                    <a:pt x="690" y="2593"/>
                    <a:pt x="375" y="2460"/>
                    <a:pt x="209" y="2030"/>
                  </a:cubicBezTo>
                  <a:cubicBezTo>
                    <a:pt x="54" y="1533"/>
                    <a:pt x="0" y="1102"/>
                    <a:pt x="36" y="717"/>
                  </a:cubicBezTo>
                  <a:cubicBezTo>
                    <a:pt x="109" y="196"/>
                    <a:pt x="379" y="161"/>
                    <a:pt x="458" y="130"/>
                  </a:cubicBezTo>
                  <a:close/>
                </a:path>
              </a:pathLst>
            </a:custGeom>
            <a:solidFill>
              <a:schemeClr val="bg1">
                <a:alpha val="100000"/>
              </a:schemeClr>
            </a:solidFill>
            <a:ln w="9525">
              <a:noFill/>
            </a:ln>
          </p:spPr>
          <p:txBody>
            <a:bodyPr/>
            <a:p>
              <a:endParaRPr lang="zh-CN" altLang="en-US"/>
            </a:p>
          </p:txBody>
        </p:sp>
        <p:sp>
          <p:nvSpPr>
            <p:cNvPr id="16389" name="Freeform 7"/>
            <p:cNvSpPr/>
            <p:nvPr/>
          </p:nvSpPr>
          <p:spPr>
            <a:xfrm>
              <a:off x="339726" y="366712"/>
              <a:ext cx="1177925" cy="1357313"/>
            </a:xfrm>
            <a:custGeom>
              <a:avLst/>
              <a:gdLst/>
              <a:ahLst/>
              <a:cxnLst>
                <a:cxn ang="0">
                  <a:pos x="2404" y="50204"/>
                </a:cxn>
                <a:cxn ang="0">
                  <a:pos x="855198" y="117741"/>
                </a:cxn>
                <a:cxn ang="0">
                  <a:pos x="1043305" y="686127"/>
                </a:cxn>
                <a:cxn ang="0">
                  <a:pos x="495810" y="1348946"/>
                </a:cxn>
                <a:cxn ang="0">
                  <a:pos x="114187" y="924599"/>
                </a:cxn>
                <a:cxn ang="0">
                  <a:pos x="2404" y="50204"/>
                </a:cxn>
              </a:cxnLst>
              <a:pathLst>
                <a:path w="1960" h="2271">
                  <a:moveTo>
                    <a:pt x="4" y="84"/>
                  </a:moveTo>
                  <a:cubicBezTo>
                    <a:pt x="480" y="0"/>
                    <a:pt x="1294" y="119"/>
                    <a:pt x="1423" y="197"/>
                  </a:cubicBezTo>
                  <a:cubicBezTo>
                    <a:pt x="1959" y="403"/>
                    <a:pt x="1960" y="772"/>
                    <a:pt x="1736" y="1148"/>
                  </a:cubicBezTo>
                  <a:cubicBezTo>
                    <a:pt x="1537" y="1488"/>
                    <a:pt x="1199" y="1965"/>
                    <a:pt x="825" y="2257"/>
                  </a:cubicBezTo>
                  <a:cubicBezTo>
                    <a:pt x="566" y="2271"/>
                    <a:pt x="307" y="2114"/>
                    <a:pt x="190" y="1547"/>
                  </a:cubicBezTo>
                  <a:cubicBezTo>
                    <a:pt x="61" y="1081"/>
                    <a:pt x="0" y="600"/>
                    <a:pt x="4" y="84"/>
                  </a:cubicBezTo>
                  <a:close/>
                </a:path>
              </a:pathLst>
            </a:custGeom>
            <a:solidFill>
              <a:schemeClr val="tx1">
                <a:alpha val="100000"/>
              </a:schemeClr>
            </a:solidFill>
            <a:ln w="9525">
              <a:noFill/>
            </a:ln>
          </p:spPr>
          <p:txBody>
            <a:bodyPr/>
            <a:p>
              <a:endParaRPr lang="zh-CN" altLang="en-US"/>
            </a:p>
          </p:txBody>
        </p:sp>
      </p:grpSp>
      <p:sp>
        <p:nvSpPr>
          <p:cNvPr id="16390" name="TextBox 50"/>
          <p:cNvSpPr txBox="1"/>
          <p:nvPr/>
        </p:nvSpPr>
        <p:spPr>
          <a:xfrm>
            <a:off x="3886200" y="1508125"/>
            <a:ext cx="6048375" cy="768350"/>
          </a:xfrm>
          <a:prstGeom prst="rect">
            <a:avLst/>
          </a:prstGeom>
          <a:noFill/>
          <a:ln w="9525">
            <a:noFill/>
          </a:ln>
        </p:spPr>
        <p:txBody>
          <a:bodyPr>
            <a:spAutoFit/>
          </a:bodyPr>
          <a:p>
            <a:r>
              <a:rPr lang="zh-CN" altLang="en-US" sz="4400" b="1" dirty="0">
                <a:solidFill>
                  <a:srgbClr val="AA1B79"/>
                </a:solidFill>
                <a:latin typeface="微软雅黑" panose="020B0503020204020204" pitchFamily="2" charset="-122"/>
                <a:ea typeface="微软雅黑" panose="020B0503020204020204" pitchFamily="2" charset="-122"/>
              </a:rPr>
              <a:t>请在这里输入章节标题</a:t>
            </a:r>
            <a:endParaRPr lang="zh-CN" altLang="en-US" sz="4400" b="1" dirty="0">
              <a:solidFill>
                <a:srgbClr val="AA1B79"/>
              </a:solidFill>
              <a:latin typeface="微软雅黑" panose="020B0503020204020204" pitchFamily="2" charset="-122"/>
              <a:ea typeface="微软雅黑" panose="020B0503020204020204" pitchFamily="2" charset="-122"/>
            </a:endParaRPr>
          </a:p>
        </p:txBody>
      </p:sp>
      <p:sp>
        <p:nvSpPr>
          <p:cNvPr id="16391" name="TextBox 51"/>
          <p:cNvSpPr txBox="1"/>
          <p:nvPr/>
        </p:nvSpPr>
        <p:spPr>
          <a:xfrm>
            <a:off x="3905250" y="2349500"/>
            <a:ext cx="5813425" cy="1200150"/>
          </a:xfrm>
          <a:prstGeom prst="rect">
            <a:avLst/>
          </a:prstGeom>
          <a:noFill/>
          <a:ln w="9525">
            <a:noFill/>
          </a:ln>
        </p:spPr>
        <p:txBody>
          <a:bodyPr>
            <a:spAutoFit/>
          </a:bodyPr>
          <a:p>
            <a:pPr>
              <a:lnSpc>
                <a:spcPct val="150000"/>
              </a:lnSpc>
            </a:pPr>
            <a:r>
              <a:rPr lang="en-US" altLang="x-none" sz="2400" dirty="0">
                <a:solidFill>
                  <a:srgbClr val="746E6F"/>
                </a:solidFill>
                <a:latin typeface="微软雅黑" panose="020B0503020204020204" pitchFamily="2" charset="-122"/>
                <a:ea typeface="微软雅黑" panose="020B0503020204020204" pitchFamily="2" charset="-122"/>
              </a:rPr>
              <a:t>◎</a:t>
            </a:r>
            <a:r>
              <a:rPr lang="zh-CN" altLang="en-US" sz="2400" dirty="0">
                <a:solidFill>
                  <a:srgbClr val="746E6F"/>
                </a:solidFill>
                <a:latin typeface="微软雅黑" panose="020B0503020204020204" pitchFamily="2" charset="-122"/>
                <a:ea typeface="微软雅黑" panose="020B0503020204020204" pitchFamily="2" charset="-122"/>
              </a:rPr>
              <a:t>这里是小节标题一    </a:t>
            </a:r>
            <a:r>
              <a:rPr lang="en-US" altLang="x-none" sz="2400" dirty="0">
                <a:solidFill>
                  <a:srgbClr val="746E6F"/>
                </a:solidFill>
                <a:latin typeface="微软雅黑" panose="020B0503020204020204" pitchFamily="2" charset="-122"/>
                <a:ea typeface="微软雅黑" panose="020B0503020204020204" pitchFamily="2" charset="-122"/>
              </a:rPr>
              <a:t>◎</a:t>
            </a:r>
            <a:r>
              <a:rPr lang="zh-CN" altLang="en-US" sz="2400" dirty="0">
                <a:solidFill>
                  <a:srgbClr val="746E6F"/>
                </a:solidFill>
                <a:latin typeface="微软雅黑" panose="020B0503020204020204" pitchFamily="2" charset="-122"/>
                <a:ea typeface="微软雅黑" panose="020B0503020204020204" pitchFamily="2" charset="-122"/>
              </a:rPr>
              <a:t>这里是小节标题二</a:t>
            </a:r>
            <a:endParaRPr lang="en-US" altLang="x-none" sz="2400" dirty="0">
              <a:solidFill>
                <a:srgbClr val="746E6F"/>
              </a:solidFill>
              <a:latin typeface="微软雅黑" panose="020B0503020204020204" pitchFamily="2" charset="-122"/>
              <a:ea typeface="微软雅黑" panose="020B0503020204020204" pitchFamily="2" charset="-122"/>
            </a:endParaRPr>
          </a:p>
          <a:p>
            <a:pPr>
              <a:lnSpc>
                <a:spcPct val="150000"/>
              </a:lnSpc>
            </a:pPr>
            <a:r>
              <a:rPr lang="en-US" altLang="x-none" sz="2400" dirty="0">
                <a:solidFill>
                  <a:srgbClr val="746E6F"/>
                </a:solidFill>
                <a:latin typeface="微软雅黑" panose="020B0503020204020204" pitchFamily="2" charset="-122"/>
                <a:ea typeface="微软雅黑" panose="020B0503020204020204" pitchFamily="2" charset="-122"/>
              </a:rPr>
              <a:t>◎</a:t>
            </a:r>
            <a:r>
              <a:rPr lang="zh-CN" altLang="en-US" sz="2400" dirty="0">
                <a:solidFill>
                  <a:srgbClr val="746E6F"/>
                </a:solidFill>
                <a:latin typeface="微软雅黑" panose="020B0503020204020204" pitchFamily="2" charset="-122"/>
                <a:ea typeface="微软雅黑" panose="020B0503020204020204" pitchFamily="2" charset="-122"/>
              </a:rPr>
              <a:t>这里是小节标题三    </a:t>
            </a:r>
            <a:r>
              <a:rPr lang="en-US" altLang="x-none" sz="2400" dirty="0">
                <a:solidFill>
                  <a:srgbClr val="746E6F"/>
                </a:solidFill>
                <a:latin typeface="微软雅黑" panose="020B0503020204020204" pitchFamily="2" charset="-122"/>
                <a:ea typeface="微软雅黑" panose="020B0503020204020204" pitchFamily="2" charset="-122"/>
              </a:rPr>
              <a:t>◎</a:t>
            </a:r>
            <a:r>
              <a:rPr lang="zh-CN" altLang="en-US" sz="2400" dirty="0">
                <a:solidFill>
                  <a:srgbClr val="746E6F"/>
                </a:solidFill>
                <a:latin typeface="微软雅黑" panose="020B0503020204020204" pitchFamily="2" charset="-122"/>
                <a:ea typeface="微软雅黑" panose="020B0503020204020204" pitchFamily="2" charset="-122"/>
              </a:rPr>
              <a:t>这里是小节标题四</a:t>
            </a:r>
            <a:endParaRPr lang="zh-CN" altLang="en-US" sz="2400" dirty="0">
              <a:solidFill>
                <a:srgbClr val="746E6F"/>
              </a:solidFill>
              <a:latin typeface="微软雅黑" panose="020B0503020204020204" pitchFamily="2" charset="-122"/>
              <a:ea typeface="微软雅黑" panose="020B0503020204020204" pitchFamily="2" charset="-122"/>
            </a:endParaRPr>
          </a:p>
        </p:txBody>
      </p:sp>
      <p:cxnSp>
        <p:nvCxnSpPr>
          <p:cNvPr id="16392" name="直接连接符 52"/>
          <p:cNvCxnSpPr/>
          <p:nvPr/>
        </p:nvCxnSpPr>
        <p:spPr>
          <a:xfrm>
            <a:off x="3983038" y="2420938"/>
            <a:ext cx="5843587" cy="0"/>
          </a:xfrm>
          <a:prstGeom prst="line">
            <a:avLst/>
          </a:prstGeom>
          <a:ln w="9525" cap="flat" cmpd="sng">
            <a:solidFill>
              <a:schemeClr val="accent1"/>
            </a:solidFill>
            <a:prstDash val="solid"/>
            <a:headEnd type="none" w="med" len="med"/>
            <a:tailEnd type="none" w="med" len="med"/>
          </a:ln>
        </p:spPr>
      </p:cxnSp>
      <p:sp>
        <p:nvSpPr>
          <p:cNvPr id="16393" name="TextBox 53"/>
          <p:cNvSpPr txBox="1"/>
          <p:nvPr/>
        </p:nvSpPr>
        <p:spPr>
          <a:xfrm>
            <a:off x="2216150" y="2109788"/>
            <a:ext cx="1133475" cy="1016000"/>
          </a:xfrm>
          <a:prstGeom prst="rect">
            <a:avLst/>
          </a:prstGeom>
          <a:noFill/>
          <a:ln w="9525">
            <a:noFill/>
          </a:ln>
        </p:spPr>
        <p:txBody>
          <a:bodyPr wrap="none">
            <a:spAutoFit/>
          </a:bodyPr>
          <a:p>
            <a:pPr algn="ctr"/>
            <a:r>
              <a:rPr lang="en-US" altLang="x-none" sz="6000" b="1" dirty="0">
                <a:solidFill>
                  <a:srgbClr val="FFFFFF"/>
                </a:solidFill>
                <a:latin typeface="微软雅黑" panose="020B0503020204020204" pitchFamily="2" charset="-122"/>
                <a:ea typeface="微软雅黑" panose="020B0503020204020204" pitchFamily="2" charset="-122"/>
              </a:rPr>
              <a:t>02</a:t>
            </a:r>
            <a:endParaRPr lang="zh-CN" altLang="en-US" sz="6000" b="1" dirty="0">
              <a:solidFill>
                <a:srgbClr val="FFFFFF"/>
              </a:solidFill>
              <a:latin typeface="微软雅黑" panose="020B0503020204020204" pitchFamily="2" charset="-122"/>
              <a:ea typeface="微软雅黑" panose="020B0503020204020204" pitchFamily="2" charset="-122"/>
            </a:endParaRPr>
          </a:p>
        </p:txBody>
      </p:sp>
      <p:sp>
        <p:nvSpPr>
          <p:cNvPr id="16394" name="Freeform 13"/>
          <p:cNvSpPr>
            <a:spLocks noEditPoints="1"/>
          </p:cNvSpPr>
          <p:nvPr/>
        </p:nvSpPr>
        <p:spPr>
          <a:xfrm>
            <a:off x="9718675" y="836613"/>
            <a:ext cx="881063" cy="858837"/>
          </a:xfrm>
          <a:custGeom>
            <a:avLst/>
            <a:gdLst/>
            <a:ahLst/>
            <a:cxnLst>
              <a:cxn ang="0">
                <a:pos x="10658" y="487774"/>
              </a:cxn>
              <a:cxn ang="0">
                <a:pos x="261473" y="480526"/>
              </a:cxn>
              <a:cxn ang="0">
                <a:pos x="252946" y="505168"/>
              </a:cxn>
              <a:cxn ang="0">
                <a:pos x="265736" y="497196"/>
              </a:cxn>
              <a:cxn ang="0">
                <a:pos x="306236" y="567499"/>
              </a:cxn>
              <a:cxn ang="0">
                <a:pos x="461130" y="757390"/>
              </a:cxn>
              <a:cxn ang="0">
                <a:pos x="395762" y="626206"/>
              </a:cxn>
              <a:cxn ang="0">
                <a:pos x="539998" y="19569"/>
              </a:cxn>
              <a:cxn ang="0">
                <a:pos x="404288" y="128285"/>
              </a:cxn>
              <a:cxn ang="0">
                <a:pos x="372314" y="168148"/>
              </a:cxn>
              <a:cxn ang="0">
                <a:pos x="434130" y="129010"/>
              </a:cxn>
              <a:cxn ang="0">
                <a:pos x="570550" y="479801"/>
              </a:cxn>
              <a:cxn ang="0">
                <a:pos x="422051" y="520389"/>
              </a:cxn>
              <a:cxn ang="0">
                <a:pos x="431288" y="548655"/>
              </a:cxn>
              <a:cxn ang="0">
                <a:pos x="429156" y="584169"/>
              </a:cxn>
              <a:cxn ang="0">
                <a:pos x="517972" y="608811"/>
              </a:cxn>
              <a:cxn ang="0">
                <a:pos x="520103" y="636353"/>
              </a:cxn>
              <a:cxn ang="0">
                <a:pos x="488130" y="652298"/>
              </a:cxn>
              <a:cxn ang="0">
                <a:pos x="686366" y="627655"/>
              </a:cxn>
              <a:cxn ang="0">
                <a:pos x="679971" y="821895"/>
              </a:cxn>
              <a:cxn ang="0">
                <a:pos x="789392" y="803776"/>
              </a:cxn>
              <a:cxn ang="0">
                <a:pos x="766655" y="779133"/>
              </a:cxn>
              <a:cxn ang="0">
                <a:pos x="539998" y="19569"/>
              </a:cxn>
              <a:cxn ang="0">
                <a:pos x="731129" y="583444"/>
              </a:cxn>
              <a:cxn ang="0">
                <a:pos x="646576" y="540682"/>
              </a:cxn>
              <a:cxn ang="0">
                <a:pos x="709102" y="607362"/>
              </a:cxn>
              <a:cxn ang="0">
                <a:pos x="653682" y="584894"/>
              </a:cxn>
              <a:cxn ang="0">
                <a:pos x="673576" y="589242"/>
              </a:cxn>
              <a:cxn ang="0">
                <a:pos x="561314" y="590692"/>
              </a:cxn>
              <a:cxn ang="0">
                <a:pos x="512998" y="534159"/>
              </a:cxn>
              <a:cxn ang="0">
                <a:pos x="506603" y="552279"/>
              </a:cxn>
              <a:cxn ang="0">
                <a:pos x="532893" y="86248"/>
              </a:cxn>
              <a:cxn ang="0">
                <a:pos x="532893" y="86248"/>
              </a:cxn>
              <a:cxn ang="0">
                <a:pos x="650129" y="176120"/>
              </a:cxn>
              <a:cxn ang="0">
                <a:pos x="675708" y="298607"/>
              </a:cxn>
              <a:cxn ang="0">
                <a:pos x="689208" y="394278"/>
              </a:cxn>
              <a:cxn ang="0">
                <a:pos x="719760" y="456608"/>
              </a:cxn>
              <a:cxn ang="0">
                <a:pos x="719760" y="456608"/>
              </a:cxn>
              <a:cxn ang="0">
                <a:pos x="704129" y="530536"/>
              </a:cxn>
              <a:cxn ang="0">
                <a:pos x="397183" y="547930"/>
              </a:cxn>
              <a:cxn ang="0">
                <a:pos x="377288" y="516765"/>
              </a:cxn>
              <a:cxn ang="0">
                <a:pos x="637340" y="733473"/>
              </a:cxn>
              <a:cxn ang="0">
                <a:pos x="456156" y="173221"/>
              </a:cxn>
              <a:cxn ang="0">
                <a:pos x="456156" y="173221"/>
              </a:cxn>
              <a:cxn ang="0">
                <a:pos x="576945" y="315277"/>
              </a:cxn>
              <a:cxn ang="0">
                <a:pos x="574103" y="381232"/>
              </a:cxn>
              <a:cxn ang="0">
                <a:pos x="560603" y="421819"/>
              </a:cxn>
              <a:cxn ang="0">
                <a:pos x="377288" y="265993"/>
              </a:cxn>
              <a:cxn ang="0">
                <a:pos x="377288" y="265993"/>
              </a:cxn>
              <a:cxn ang="0">
                <a:pos x="135710" y="184093"/>
              </a:cxn>
            </a:cxnLst>
            <a:pathLst>
              <a:path w="1238" h="1184">
                <a:moveTo>
                  <a:pt x="299" y="607"/>
                </a:moveTo>
                <a:cubicBezTo>
                  <a:pt x="270" y="557"/>
                  <a:pt x="185" y="509"/>
                  <a:pt x="127" y="516"/>
                </a:cubicBezTo>
                <a:cubicBezTo>
                  <a:pt x="55" y="531"/>
                  <a:pt x="3" y="593"/>
                  <a:pt x="0" y="674"/>
                </a:cubicBezTo>
                <a:cubicBezTo>
                  <a:pt x="1" y="688"/>
                  <a:pt x="14" y="683"/>
                  <a:pt x="15" y="673"/>
                </a:cubicBezTo>
                <a:cubicBezTo>
                  <a:pt x="19" y="625"/>
                  <a:pt x="31" y="602"/>
                  <a:pt x="57" y="570"/>
                </a:cubicBezTo>
                <a:cubicBezTo>
                  <a:pt x="88" y="535"/>
                  <a:pt x="151" y="514"/>
                  <a:pt x="223" y="556"/>
                </a:cubicBezTo>
                <a:cubicBezTo>
                  <a:pt x="265" y="579"/>
                  <a:pt x="276" y="589"/>
                  <a:pt x="299" y="607"/>
                </a:cubicBezTo>
                <a:close/>
                <a:moveTo>
                  <a:pt x="368" y="663"/>
                </a:moveTo>
                <a:cubicBezTo>
                  <a:pt x="350" y="666"/>
                  <a:pt x="336" y="686"/>
                  <a:pt x="339" y="707"/>
                </a:cubicBezTo>
                <a:cubicBezTo>
                  <a:pt x="341" y="722"/>
                  <a:pt x="357" y="729"/>
                  <a:pt x="373" y="733"/>
                </a:cubicBezTo>
                <a:cubicBezTo>
                  <a:pt x="371" y="726"/>
                  <a:pt x="369" y="721"/>
                  <a:pt x="369" y="715"/>
                </a:cubicBezTo>
                <a:cubicBezTo>
                  <a:pt x="362" y="710"/>
                  <a:pt x="356" y="712"/>
                  <a:pt x="356" y="697"/>
                </a:cubicBezTo>
                <a:cubicBezTo>
                  <a:pt x="355" y="686"/>
                  <a:pt x="360" y="681"/>
                  <a:pt x="364" y="678"/>
                </a:cubicBezTo>
                <a:cubicBezTo>
                  <a:pt x="364" y="673"/>
                  <a:pt x="367" y="669"/>
                  <a:pt x="368" y="663"/>
                </a:cubicBezTo>
                <a:close/>
                <a:moveTo>
                  <a:pt x="419" y="645"/>
                </a:moveTo>
                <a:cubicBezTo>
                  <a:pt x="391" y="645"/>
                  <a:pt x="374" y="662"/>
                  <a:pt x="374" y="686"/>
                </a:cubicBezTo>
                <a:cubicBezTo>
                  <a:pt x="373" y="707"/>
                  <a:pt x="375" y="716"/>
                  <a:pt x="386" y="726"/>
                </a:cubicBezTo>
                <a:cubicBezTo>
                  <a:pt x="393" y="733"/>
                  <a:pt x="399" y="730"/>
                  <a:pt x="407" y="732"/>
                </a:cubicBezTo>
                <a:cubicBezTo>
                  <a:pt x="418" y="733"/>
                  <a:pt x="420" y="740"/>
                  <a:pt x="420" y="745"/>
                </a:cubicBezTo>
                <a:cubicBezTo>
                  <a:pt x="418" y="760"/>
                  <a:pt x="422" y="772"/>
                  <a:pt x="431" y="783"/>
                </a:cubicBezTo>
                <a:lnTo>
                  <a:pt x="432" y="783"/>
                </a:lnTo>
                <a:cubicBezTo>
                  <a:pt x="451" y="830"/>
                  <a:pt x="488" y="874"/>
                  <a:pt x="528" y="905"/>
                </a:cubicBezTo>
                <a:lnTo>
                  <a:pt x="528" y="906"/>
                </a:lnTo>
                <a:cubicBezTo>
                  <a:pt x="562" y="970"/>
                  <a:pt x="602" y="1017"/>
                  <a:pt x="649" y="1045"/>
                </a:cubicBezTo>
                <a:cubicBezTo>
                  <a:pt x="651" y="1048"/>
                  <a:pt x="655" y="1049"/>
                  <a:pt x="659" y="1047"/>
                </a:cubicBezTo>
                <a:cubicBezTo>
                  <a:pt x="669" y="1043"/>
                  <a:pt x="673" y="1010"/>
                  <a:pt x="660" y="983"/>
                </a:cubicBezTo>
                <a:cubicBezTo>
                  <a:pt x="637" y="938"/>
                  <a:pt x="620" y="915"/>
                  <a:pt x="582" y="882"/>
                </a:cubicBezTo>
                <a:cubicBezTo>
                  <a:pt x="573" y="876"/>
                  <a:pt x="565" y="870"/>
                  <a:pt x="557" y="864"/>
                </a:cubicBezTo>
                <a:cubicBezTo>
                  <a:pt x="541" y="804"/>
                  <a:pt x="510" y="756"/>
                  <a:pt x="459" y="724"/>
                </a:cubicBezTo>
                <a:cubicBezTo>
                  <a:pt x="453" y="723"/>
                  <a:pt x="449" y="723"/>
                  <a:pt x="449" y="715"/>
                </a:cubicBezTo>
                <a:cubicBezTo>
                  <a:pt x="466" y="689"/>
                  <a:pt x="456" y="646"/>
                  <a:pt x="419" y="645"/>
                </a:cubicBezTo>
                <a:close/>
                <a:moveTo>
                  <a:pt x="760" y="27"/>
                </a:moveTo>
                <a:cubicBezTo>
                  <a:pt x="706" y="34"/>
                  <a:pt x="655" y="70"/>
                  <a:pt x="611" y="129"/>
                </a:cubicBezTo>
                <a:cubicBezTo>
                  <a:pt x="583" y="127"/>
                  <a:pt x="556" y="130"/>
                  <a:pt x="530" y="143"/>
                </a:cubicBezTo>
                <a:cubicBezTo>
                  <a:pt x="432" y="190"/>
                  <a:pt x="380" y="367"/>
                  <a:pt x="398" y="591"/>
                </a:cubicBezTo>
                <a:cubicBezTo>
                  <a:pt x="399" y="351"/>
                  <a:pt x="453" y="188"/>
                  <a:pt x="569" y="177"/>
                </a:cubicBezTo>
                <a:cubicBezTo>
                  <a:pt x="573" y="176"/>
                  <a:pt x="576" y="176"/>
                  <a:pt x="580" y="176"/>
                </a:cubicBezTo>
                <a:cubicBezTo>
                  <a:pt x="573" y="189"/>
                  <a:pt x="565" y="203"/>
                  <a:pt x="558" y="218"/>
                </a:cubicBezTo>
                <a:cubicBezTo>
                  <a:pt x="555" y="210"/>
                  <a:pt x="546" y="206"/>
                  <a:pt x="538" y="209"/>
                </a:cubicBezTo>
                <a:cubicBezTo>
                  <a:pt x="528" y="212"/>
                  <a:pt x="522" y="222"/>
                  <a:pt x="524" y="232"/>
                </a:cubicBezTo>
                <a:cubicBezTo>
                  <a:pt x="526" y="241"/>
                  <a:pt x="535" y="246"/>
                  <a:pt x="545" y="243"/>
                </a:cubicBezTo>
                <a:cubicBezTo>
                  <a:pt x="545" y="242"/>
                  <a:pt x="546" y="242"/>
                  <a:pt x="547" y="242"/>
                </a:cubicBezTo>
                <a:cubicBezTo>
                  <a:pt x="507" y="331"/>
                  <a:pt x="477" y="443"/>
                  <a:pt x="460" y="571"/>
                </a:cubicBezTo>
                <a:cubicBezTo>
                  <a:pt x="497" y="398"/>
                  <a:pt x="548" y="262"/>
                  <a:pt x="611" y="178"/>
                </a:cubicBezTo>
                <a:cubicBezTo>
                  <a:pt x="710" y="195"/>
                  <a:pt x="803" y="302"/>
                  <a:pt x="849" y="415"/>
                </a:cubicBezTo>
                <a:cubicBezTo>
                  <a:pt x="881" y="512"/>
                  <a:pt x="866" y="594"/>
                  <a:pt x="815" y="664"/>
                </a:cubicBezTo>
                <a:cubicBezTo>
                  <a:pt x="811" y="664"/>
                  <a:pt x="808" y="663"/>
                  <a:pt x="804" y="662"/>
                </a:cubicBezTo>
                <a:lnTo>
                  <a:pt x="803" y="662"/>
                </a:lnTo>
                <a:lnTo>
                  <a:pt x="807" y="658"/>
                </a:lnTo>
                <a:cubicBezTo>
                  <a:pt x="824" y="634"/>
                  <a:pt x="809" y="587"/>
                  <a:pt x="768" y="613"/>
                </a:cubicBezTo>
                <a:cubicBezTo>
                  <a:pt x="745" y="631"/>
                  <a:pt x="723" y="651"/>
                  <a:pt x="702" y="673"/>
                </a:cubicBezTo>
                <a:cubicBezTo>
                  <a:pt x="668" y="683"/>
                  <a:pt x="632" y="698"/>
                  <a:pt x="594" y="718"/>
                </a:cubicBezTo>
                <a:cubicBezTo>
                  <a:pt x="578" y="729"/>
                  <a:pt x="575" y="738"/>
                  <a:pt x="631" y="714"/>
                </a:cubicBezTo>
                <a:cubicBezTo>
                  <a:pt x="649" y="707"/>
                  <a:pt x="665" y="700"/>
                  <a:pt x="681" y="695"/>
                </a:cubicBezTo>
                <a:cubicBezTo>
                  <a:pt x="669" y="709"/>
                  <a:pt x="656" y="723"/>
                  <a:pt x="644" y="738"/>
                </a:cubicBezTo>
                <a:cubicBezTo>
                  <a:pt x="631" y="744"/>
                  <a:pt x="618" y="751"/>
                  <a:pt x="607" y="757"/>
                </a:cubicBezTo>
                <a:cubicBezTo>
                  <a:pt x="595" y="766"/>
                  <a:pt x="596" y="768"/>
                  <a:pt x="611" y="766"/>
                </a:cubicBezTo>
                <a:cubicBezTo>
                  <a:pt x="615" y="765"/>
                  <a:pt x="619" y="764"/>
                  <a:pt x="623" y="764"/>
                </a:cubicBezTo>
                <a:cubicBezTo>
                  <a:pt x="615" y="774"/>
                  <a:pt x="607" y="784"/>
                  <a:pt x="599" y="794"/>
                </a:cubicBezTo>
                <a:cubicBezTo>
                  <a:pt x="582" y="812"/>
                  <a:pt x="589" y="813"/>
                  <a:pt x="604" y="806"/>
                </a:cubicBezTo>
                <a:cubicBezTo>
                  <a:pt x="614" y="801"/>
                  <a:pt x="624" y="795"/>
                  <a:pt x="634" y="790"/>
                </a:cubicBezTo>
                <a:cubicBezTo>
                  <a:pt x="664" y="802"/>
                  <a:pt x="694" y="813"/>
                  <a:pt x="724" y="821"/>
                </a:cubicBezTo>
                <a:cubicBezTo>
                  <a:pt x="709" y="823"/>
                  <a:pt x="694" y="825"/>
                  <a:pt x="679" y="828"/>
                </a:cubicBezTo>
                <a:cubicBezTo>
                  <a:pt x="656" y="837"/>
                  <a:pt x="648" y="847"/>
                  <a:pt x="729" y="840"/>
                </a:cubicBezTo>
                <a:cubicBezTo>
                  <a:pt x="783" y="835"/>
                  <a:pt x="830" y="834"/>
                  <a:pt x="870" y="838"/>
                </a:cubicBezTo>
                <a:cubicBezTo>
                  <a:pt x="861" y="848"/>
                  <a:pt x="851" y="857"/>
                  <a:pt x="839" y="865"/>
                </a:cubicBezTo>
                <a:cubicBezTo>
                  <a:pt x="831" y="868"/>
                  <a:pt x="822" y="871"/>
                  <a:pt x="814" y="873"/>
                </a:cubicBezTo>
                <a:cubicBezTo>
                  <a:pt x="789" y="872"/>
                  <a:pt x="759" y="874"/>
                  <a:pt x="732" y="878"/>
                </a:cubicBezTo>
                <a:cubicBezTo>
                  <a:pt x="700" y="872"/>
                  <a:pt x="669" y="857"/>
                  <a:pt x="639" y="833"/>
                </a:cubicBezTo>
                <a:cubicBezTo>
                  <a:pt x="642" y="860"/>
                  <a:pt x="671" y="872"/>
                  <a:pt x="701" y="884"/>
                </a:cubicBezTo>
                <a:cubicBezTo>
                  <a:pt x="696" y="885"/>
                  <a:pt x="691" y="886"/>
                  <a:pt x="686" y="887"/>
                </a:cubicBezTo>
                <a:cubicBezTo>
                  <a:pt x="667" y="893"/>
                  <a:pt x="668" y="896"/>
                  <a:pt x="687" y="900"/>
                </a:cubicBezTo>
                <a:cubicBezTo>
                  <a:pt x="736" y="908"/>
                  <a:pt x="789" y="911"/>
                  <a:pt x="841" y="910"/>
                </a:cubicBezTo>
                <a:cubicBezTo>
                  <a:pt x="873" y="906"/>
                  <a:pt x="878" y="888"/>
                  <a:pt x="853" y="879"/>
                </a:cubicBezTo>
                <a:cubicBezTo>
                  <a:pt x="871" y="870"/>
                  <a:pt x="888" y="858"/>
                  <a:pt x="900" y="843"/>
                </a:cubicBezTo>
                <a:cubicBezTo>
                  <a:pt x="925" y="848"/>
                  <a:pt x="947" y="855"/>
                  <a:pt x="966" y="866"/>
                </a:cubicBezTo>
                <a:cubicBezTo>
                  <a:pt x="925" y="896"/>
                  <a:pt x="877" y="921"/>
                  <a:pt x="821" y="940"/>
                </a:cubicBezTo>
                <a:cubicBezTo>
                  <a:pt x="881" y="930"/>
                  <a:pt x="937" y="910"/>
                  <a:pt x="985" y="879"/>
                </a:cubicBezTo>
                <a:cubicBezTo>
                  <a:pt x="991" y="883"/>
                  <a:pt x="997" y="888"/>
                  <a:pt x="1002" y="893"/>
                </a:cubicBezTo>
                <a:cubicBezTo>
                  <a:pt x="1099" y="1008"/>
                  <a:pt x="1051" y="1107"/>
                  <a:pt x="957" y="1134"/>
                </a:cubicBezTo>
                <a:cubicBezTo>
                  <a:pt x="857" y="1141"/>
                  <a:pt x="773" y="1100"/>
                  <a:pt x="705" y="1003"/>
                </a:cubicBezTo>
                <a:cubicBezTo>
                  <a:pt x="700" y="1047"/>
                  <a:pt x="749" y="1080"/>
                  <a:pt x="790" y="1113"/>
                </a:cubicBezTo>
                <a:cubicBezTo>
                  <a:pt x="894" y="1183"/>
                  <a:pt x="1027" y="1177"/>
                  <a:pt x="1078" y="1092"/>
                </a:cubicBezTo>
                <a:cubicBezTo>
                  <a:pt x="1093" y="1090"/>
                  <a:pt x="1103" y="1097"/>
                  <a:pt x="1111" y="1109"/>
                </a:cubicBezTo>
                <a:cubicBezTo>
                  <a:pt x="1128" y="1134"/>
                  <a:pt x="1152" y="1160"/>
                  <a:pt x="1181" y="1174"/>
                </a:cubicBezTo>
                <a:cubicBezTo>
                  <a:pt x="1207" y="1184"/>
                  <a:pt x="1238" y="1153"/>
                  <a:pt x="1212" y="1118"/>
                </a:cubicBezTo>
                <a:cubicBezTo>
                  <a:pt x="1201" y="1106"/>
                  <a:pt x="1167" y="1077"/>
                  <a:pt x="1113" y="1089"/>
                </a:cubicBezTo>
                <a:cubicBezTo>
                  <a:pt x="1104" y="1088"/>
                  <a:pt x="1082" y="1081"/>
                  <a:pt x="1079" y="1075"/>
                </a:cubicBezTo>
                <a:cubicBezTo>
                  <a:pt x="1084" y="1058"/>
                  <a:pt x="1085" y="1034"/>
                  <a:pt x="1083" y="1006"/>
                </a:cubicBezTo>
                <a:cubicBezTo>
                  <a:pt x="1068" y="949"/>
                  <a:pt x="1053" y="904"/>
                  <a:pt x="1002" y="867"/>
                </a:cubicBezTo>
                <a:cubicBezTo>
                  <a:pt x="1087" y="805"/>
                  <a:pt x="1144" y="703"/>
                  <a:pt x="1146" y="557"/>
                </a:cubicBezTo>
                <a:cubicBezTo>
                  <a:pt x="1137" y="290"/>
                  <a:pt x="948" y="0"/>
                  <a:pt x="760" y="27"/>
                </a:cubicBezTo>
                <a:close/>
                <a:moveTo>
                  <a:pt x="647" y="137"/>
                </a:moveTo>
                <a:cubicBezTo>
                  <a:pt x="693" y="94"/>
                  <a:pt x="744" y="77"/>
                  <a:pt x="800" y="90"/>
                </a:cubicBezTo>
                <a:cubicBezTo>
                  <a:pt x="951" y="123"/>
                  <a:pt x="1065" y="337"/>
                  <a:pt x="1097" y="534"/>
                </a:cubicBezTo>
                <a:cubicBezTo>
                  <a:pt x="1108" y="649"/>
                  <a:pt x="1084" y="737"/>
                  <a:pt x="1029" y="805"/>
                </a:cubicBezTo>
                <a:cubicBezTo>
                  <a:pt x="1027" y="801"/>
                  <a:pt x="1024" y="797"/>
                  <a:pt x="1020" y="794"/>
                </a:cubicBezTo>
                <a:cubicBezTo>
                  <a:pt x="1010" y="788"/>
                  <a:pt x="981" y="775"/>
                  <a:pt x="944" y="796"/>
                </a:cubicBezTo>
                <a:cubicBezTo>
                  <a:pt x="938" y="798"/>
                  <a:pt x="921" y="798"/>
                  <a:pt x="918" y="795"/>
                </a:cubicBezTo>
                <a:cubicBezTo>
                  <a:pt x="919" y="782"/>
                  <a:pt x="916" y="765"/>
                  <a:pt x="910" y="746"/>
                </a:cubicBezTo>
                <a:cubicBezTo>
                  <a:pt x="891" y="710"/>
                  <a:pt x="873" y="683"/>
                  <a:pt x="832" y="669"/>
                </a:cubicBezTo>
                <a:cubicBezTo>
                  <a:pt x="883" y="605"/>
                  <a:pt x="908" y="522"/>
                  <a:pt x="888" y="420"/>
                </a:cubicBezTo>
                <a:cubicBezTo>
                  <a:pt x="854" y="288"/>
                  <a:pt x="751" y="169"/>
                  <a:pt x="647" y="137"/>
                </a:cubicBezTo>
                <a:close/>
                <a:moveTo>
                  <a:pt x="998" y="838"/>
                </a:moveTo>
                <a:cubicBezTo>
                  <a:pt x="993" y="844"/>
                  <a:pt x="987" y="849"/>
                  <a:pt x="981" y="853"/>
                </a:cubicBezTo>
                <a:cubicBezTo>
                  <a:pt x="977" y="851"/>
                  <a:pt x="973" y="849"/>
                  <a:pt x="968" y="846"/>
                </a:cubicBezTo>
                <a:cubicBezTo>
                  <a:pt x="952" y="837"/>
                  <a:pt x="933" y="830"/>
                  <a:pt x="912" y="825"/>
                </a:cubicBezTo>
                <a:cubicBezTo>
                  <a:pt x="915" y="820"/>
                  <a:pt x="918" y="813"/>
                  <a:pt x="920" y="807"/>
                </a:cubicBezTo>
                <a:cubicBezTo>
                  <a:pt x="925" y="805"/>
                  <a:pt x="929" y="804"/>
                  <a:pt x="933" y="805"/>
                </a:cubicBezTo>
                <a:cubicBezTo>
                  <a:pt x="930" y="806"/>
                  <a:pt x="928" y="810"/>
                  <a:pt x="928" y="813"/>
                </a:cubicBezTo>
                <a:cubicBezTo>
                  <a:pt x="928" y="819"/>
                  <a:pt x="933" y="823"/>
                  <a:pt x="938" y="823"/>
                </a:cubicBezTo>
                <a:cubicBezTo>
                  <a:pt x="944" y="823"/>
                  <a:pt x="948" y="819"/>
                  <a:pt x="948" y="813"/>
                </a:cubicBezTo>
                <a:lnTo>
                  <a:pt x="948" y="813"/>
                </a:lnTo>
                <a:cubicBezTo>
                  <a:pt x="962" y="824"/>
                  <a:pt x="979" y="834"/>
                  <a:pt x="998" y="838"/>
                </a:cubicBezTo>
                <a:close/>
                <a:moveTo>
                  <a:pt x="882" y="820"/>
                </a:moveTo>
                <a:cubicBezTo>
                  <a:pt x="854" y="816"/>
                  <a:pt x="823" y="814"/>
                  <a:pt x="790" y="815"/>
                </a:cubicBezTo>
                <a:cubicBezTo>
                  <a:pt x="791" y="808"/>
                  <a:pt x="788" y="800"/>
                  <a:pt x="778" y="794"/>
                </a:cubicBezTo>
                <a:cubicBezTo>
                  <a:pt x="746" y="780"/>
                  <a:pt x="703" y="777"/>
                  <a:pt x="658" y="776"/>
                </a:cubicBezTo>
                <a:cubicBezTo>
                  <a:pt x="678" y="764"/>
                  <a:pt x="697" y="752"/>
                  <a:pt x="715" y="739"/>
                </a:cubicBezTo>
                <a:lnTo>
                  <a:pt x="722" y="737"/>
                </a:lnTo>
                <a:cubicBezTo>
                  <a:pt x="734" y="731"/>
                  <a:pt x="739" y="725"/>
                  <a:pt x="740" y="721"/>
                </a:cubicBezTo>
                <a:cubicBezTo>
                  <a:pt x="758" y="706"/>
                  <a:pt x="775" y="691"/>
                  <a:pt x="791" y="675"/>
                </a:cubicBezTo>
                <a:cubicBezTo>
                  <a:pt x="796" y="675"/>
                  <a:pt x="801" y="676"/>
                  <a:pt x="805" y="677"/>
                </a:cubicBezTo>
                <a:cubicBezTo>
                  <a:pt x="781" y="707"/>
                  <a:pt x="750" y="735"/>
                  <a:pt x="713" y="762"/>
                </a:cubicBezTo>
                <a:cubicBezTo>
                  <a:pt x="754" y="741"/>
                  <a:pt x="791" y="714"/>
                  <a:pt x="821" y="681"/>
                </a:cubicBezTo>
                <a:cubicBezTo>
                  <a:pt x="826" y="683"/>
                  <a:pt x="831" y="685"/>
                  <a:pt x="835" y="687"/>
                </a:cubicBezTo>
                <a:cubicBezTo>
                  <a:pt x="897" y="727"/>
                  <a:pt x="905" y="779"/>
                  <a:pt x="882" y="820"/>
                </a:cubicBezTo>
                <a:close/>
                <a:moveTo>
                  <a:pt x="750" y="119"/>
                </a:moveTo>
                <a:cubicBezTo>
                  <a:pt x="737" y="119"/>
                  <a:pt x="726" y="130"/>
                  <a:pt x="726" y="143"/>
                </a:cubicBezTo>
                <a:cubicBezTo>
                  <a:pt x="726" y="157"/>
                  <a:pt x="737" y="168"/>
                  <a:pt x="750" y="168"/>
                </a:cubicBezTo>
                <a:cubicBezTo>
                  <a:pt x="763" y="168"/>
                  <a:pt x="774" y="157"/>
                  <a:pt x="774" y="143"/>
                </a:cubicBezTo>
                <a:cubicBezTo>
                  <a:pt x="774" y="130"/>
                  <a:pt x="763" y="119"/>
                  <a:pt x="750" y="119"/>
                </a:cubicBezTo>
                <a:close/>
                <a:moveTo>
                  <a:pt x="878" y="206"/>
                </a:moveTo>
                <a:cubicBezTo>
                  <a:pt x="857" y="206"/>
                  <a:pt x="841" y="223"/>
                  <a:pt x="841" y="243"/>
                </a:cubicBezTo>
                <a:cubicBezTo>
                  <a:pt x="841" y="264"/>
                  <a:pt x="857" y="280"/>
                  <a:pt x="878" y="280"/>
                </a:cubicBezTo>
                <a:cubicBezTo>
                  <a:pt x="898" y="280"/>
                  <a:pt x="915" y="264"/>
                  <a:pt x="915" y="243"/>
                </a:cubicBezTo>
                <a:cubicBezTo>
                  <a:pt x="915" y="223"/>
                  <a:pt x="898" y="206"/>
                  <a:pt x="878" y="206"/>
                </a:cubicBezTo>
                <a:close/>
                <a:moveTo>
                  <a:pt x="951" y="368"/>
                </a:moveTo>
                <a:cubicBezTo>
                  <a:pt x="939" y="368"/>
                  <a:pt x="929" y="377"/>
                  <a:pt x="929" y="390"/>
                </a:cubicBezTo>
                <a:cubicBezTo>
                  <a:pt x="929" y="402"/>
                  <a:pt x="939" y="412"/>
                  <a:pt x="951" y="412"/>
                </a:cubicBezTo>
                <a:cubicBezTo>
                  <a:pt x="963" y="412"/>
                  <a:pt x="973" y="402"/>
                  <a:pt x="973" y="390"/>
                </a:cubicBezTo>
                <a:cubicBezTo>
                  <a:pt x="973" y="377"/>
                  <a:pt x="963" y="368"/>
                  <a:pt x="951" y="368"/>
                </a:cubicBezTo>
                <a:close/>
                <a:moveTo>
                  <a:pt x="1007" y="507"/>
                </a:moveTo>
                <a:cubicBezTo>
                  <a:pt x="986" y="507"/>
                  <a:pt x="970" y="523"/>
                  <a:pt x="970" y="544"/>
                </a:cubicBezTo>
                <a:cubicBezTo>
                  <a:pt x="970" y="564"/>
                  <a:pt x="986" y="580"/>
                  <a:pt x="1007" y="580"/>
                </a:cubicBezTo>
                <a:cubicBezTo>
                  <a:pt x="1027" y="580"/>
                  <a:pt x="1044" y="564"/>
                  <a:pt x="1044" y="544"/>
                </a:cubicBezTo>
                <a:cubicBezTo>
                  <a:pt x="1044" y="523"/>
                  <a:pt x="1027" y="507"/>
                  <a:pt x="1007" y="507"/>
                </a:cubicBezTo>
                <a:close/>
                <a:moveTo>
                  <a:pt x="1013" y="630"/>
                </a:moveTo>
                <a:cubicBezTo>
                  <a:pt x="1003" y="630"/>
                  <a:pt x="995" y="637"/>
                  <a:pt x="995" y="647"/>
                </a:cubicBezTo>
                <a:cubicBezTo>
                  <a:pt x="995" y="656"/>
                  <a:pt x="1003" y="664"/>
                  <a:pt x="1013" y="664"/>
                </a:cubicBezTo>
                <a:cubicBezTo>
                  <a:pt x="1022" y="664"/>
                  <a:pt x="1030" y="656"/>
                  <a:pt x="1030" y="647"/>
                </a:cubicBezTo>
                <a:cubicBezTo>
                  <a:pt x="1030" y="637"/>
                  <a:pt x="1022" y="630"/>
                  <a:pt x="1013" y="630"/>
                </a:cubicBezTo>
                <a:close/>
                <a:moveTo>
                  <a:pt x="981" y="722"/>
                </a:moveTo>
                <a:cubicBezTo>
                  <a:pt x="976" y="722"/>
                  <a:pt x="972" y="726"/>
                  <a:pt x="972" y="732"/>
                </a:cubicBezTo>
                <a:cubicBezTo>
                  <a:pt x="972" y="737"/>
                  <a:pt x="976" y="741"/>
                  <a:pt x="981" y="741"/>
                </a:cubicBezTo>
                <a:cubicBezTo>
                  <a:pt x="987" y="741"/>
                  <a:pt x="991" y="737"/>
                  <a:pt x="991" y="732"/>
                </a:cubicBezTo>
                <a:cubicBezTo>
                  <a:pt x="991" y="726"/>
                  <a:pt x="987" y="722"/>
                  <a:pt x="981" y="722"/>
                </a:cubicBezTo>
                <a:close/>
                <a:moveTo>
                  <a:pt x="697" y="329"/>
                </a:moveTo>
                <a:cubicBezTo>
                  <a:pt x="729" y="289"/>
                  <a:pt x="764" y="297"/>
                  <a:pt x="753" y="353"/>
                </a:cubicBezTo>
                <a:cubicBezTo>
                  <a:pt x="707" y="500"/>
                  <a:pt x="629" y="628"/>
                  <a:pt x="559" y="756"/>
                </a:cubicBezTo>
                <a:cubicBezTo>
                  <a:pt x="551" y="765"/>
                  <a:pt x="549" y="764"/>
                  <a:pt x="551" y="752"/>
                </a:cubicBezTo>
                <a:cubicBezTo>
                  <a:pt x="557" y="731"/>
                  <a:pt x="562" y="711"/>
                  <a:pt x="568" y="690"/>
                </a:cubicBezTo>
                <a:cubicBezTo>
                  <a:pt x="558" y="700"/>
                  <a:pt x="547" y="710"/>
                  <a:pt x="537" y="720"/>
                </a:cubicBezTo>
                <a:cubicBezTo>
                  <a:pt x="527" y="728"/>
                  <a:pt x="522" y="729"/>
                  <a:pt x="531" y="713"/>
                </a:cubicBezTo>
                <a:cubicBezTo>
                  <a:pt x="551" y="671"/>
                  <a:pt x="570" y="631"/>
                  <a:pt x="593" y="594"/>
                </a:cubicBezTo>
                <a:cubicBezTo>
                  <a:pt x="618" y="503"/>
                  <a:pt x="646" y="413"/>
                  <a:pt x="697" y="329"/>
                </a:cubicBezTo>
                <a:close/>
                <a:moveTo>
                  <a:pt x="705" y="920"/>
                </a:moveTo>
                <a:cubicBezTo>
                  <a:pt x="777" y="946"/>
                  <a:pt x="851" y="971"/>
                  <a:pt x="897" y="1012"/>
                </a:cubicBezTo>
                <a:cubicBezTo>
                  <a:pt x="920" y="1037"/>
                  <a:pt x="906" y="1067"/>
                  <a:pt x="870" y="1054"/>
                </a:cubicBezTo>
                <a:cubicBezTo>
                  <a:pt x="811" y="1024"/>
                  <a:pt x="754" y="979"/>
                  <a:pt x="698" y="931"/>
                </a:cubicBezTo>
                <a:cubicBezTo>
                  <a:pt x="689" y="924"/>
                  <a:pt x="680" y="911"/>
                  <a:pt x="705" y="920"/>
                </a:cubicBezTo>
                <a:close/>
                <a:moveTo>
                  <a:pt x="642" y="239"/>
                </a:moveTo>
                <a:cubicBezTo>
                  <a:pt x="628" y="244"/>
                  <a:pt x="618" y="260"/>
                  <a:pt x="622" y="274"/>
                </a:cubicBezTo>
                <a:cubicBezTo>
                  <a:pt x="625" y="288"/>
                  <a:pt x="639" y="295"/>
                  <a:pt x="654" y="291"/>
                </a:cubicBezTo>
                <a:cubicBezTo>
                  <a:pt x="668" y="286"/>
                  <a:pt x="677" y="271"/>
                  <a:pt x="674" y="256"/>
                </a:cubicBezTo>
                <a:cubicBezTo>
                  <a:pt x="671" y="242"/>
                  <a:pt x="657" y="235"/>
                  <a:pt x="642" y="239"/>
                </a:cubicBezTo>
                <a:close/>
                <a:moveTo>
                  <a:pt x="780" y="418"/>
                </a:moveTo>
                <a:cubicBezTo>
                  <a:pt x="766" y="422"/>
                  <a:pt x="756" y="438"/>
                  <a:pt x="759" y="452"/>
                </a:cubicBezTo>
                <a:cubicBezTo>
                  <a:pt x="762" y="466"/>
                  <a:pt x="777" y="474"/>
                  <a:pt x="791" y="469"/>
                </a:cubicBezTo>
                <a:cubicBezTo>
                  <a:pt x="806" y="464"/>
                  <a:pt x="815" y="449"/>
                  <a:pt x="812" y="435"/>
                </a:cubicBezTo>
                <a:cubicBezTo>
                  <a:pt x="809" y="420"/>
                  <a:pt x="795" y="413"/>
                  <a:pt x="780" y="418"/>
                </a:cubicBezTo>
                <a:close/>
                <a:moveTo>
                  <a:pt x="803" y="501"/>
                </a:moveTo>
                <a:cubicBezTo>
                  <a:pt x="796" y="504"/>
                  <a:pt x="792" y="511"/>
                  <a:pt x="793" y="518"/>
                </a:cubicBezTo>
                <a:cubicBezTo>
                  <a:pt x="795" y="524"/>
                  <a:pt x="802" y="528"/>
                  <a:pt x="808" y="526"/>
                </a:cubicBezTo>
                <a:cubicBezTo>
                  <a:pt x="815" y="523"/>
                  <a:pt x="820" y="516"/>
                  <a:pt x="818" y="509"/>
                </a:cubicBezTo>
                <a:cubicBezTo>
                  <a:pt x="817" y="503"/>
                  <a:pt x="810" y="499"/>
                  <a:pt x="803" y="501"/>
                </a:cubicBezTo>
                <a:close/>
                <a:moveTo>
                  <a:pt x="795" y="573"/>
                </a:moveTo>
                <a:cubicBezTo>
                  <a:pt x="791" y="574"/>
                  <a:pt x="788" y="578"/>
                  <a:pt x="789" y="582"/>
                </a:cubicBezTo>
                <a:cubicBezTo>
                  <a:pt x="790" y="586"/>
                  <a:pt x="794" y="588"/>
                  <a:pt x="798" y="586"/>
                </a:cubicBezTo>
                <a:cubicBezTo>
                  <a:pt x="801" y="585"/>
                  <a:pt x="804" y="581"/>
                  <a:pt x="803" y="577"/>
                </a:cubicBezTo>
                <a:cubicBezTo>
                  <a:pt x="802" y="574"/>
                  <a:pt x="798" y="572"/>
                  <a:pt x="795" y="573"/>
                </a:cubicBezTo>
                <a:close/>
                <a:moveTo>
                  <a:pt x="531" y="367"/>
                </a:moveTo>
                <a:cubicBezTo>
                  <a:pt x="548" y="332"/>
                  <a:pt x="574" y="329"/>
                  <a:pt x="575" y="371"/>
                </a:cubicBezTo>
                <a:cubicBezTo>
                  <a:pt x="564" y="483"/>
                  <a:pt x="527" y="591"/>
                  <a:pt x="497" y="696"/>
                </a:cubicBezTo>
                <a:cubicBezTo>
                  <a:pt x="493" y="704"/>
                  <a:pt x="491" y="704"/>
                  <a:pt x="490" y="695"/>
                </a:cubicBezTo>
                <a:cubicBezTo>
                  <a:pt x="498" y="585"/>
                  <a:pt x="494" y="478"/>
                  <a:pt x="531" y="367"/>
                </a:cubicBezTo>
                <a:close/>
                <a:moveTo>
                  <a:pt x="443" y="64"/>
                </a:moveTo>
                <a:cubicBezTo>
                  <a:pt x="357" y="64"/>
                  <a:pt x="270" y="71"/>
                  <a:pt x="216" y="215"/>
                </a:cubicBezTo>
                <a:cubicBezTo>
                  <a:pt x="170" y="397"/>
                  <a:pt x="260" y="523"/>
                  <a:pt x="376" y="644"/>
                </a:cubicBezTo>
                <a:cubicBezTo>
                  <a:pt x="237" y="534"/>
                  <a:pt x="165" y="407"/>
                  <a:pt x="191" y="254"/>
                </a:cubicBezTo>
                <a:cubicBezTo>
                  <a:pt x="214" y="107"/>
                  <a:pt x="323" y="29"/>
                  <a:pt x="434" y="47"/>
                </a:cubicBezTo>
                <a:cubicBezTo>
                  <a:pt x="445" y="49"/>
                  <a:pt x="450" y="60"/>
                  <a:pt x="443" y="64"/>
                </a:cubicBezTo>
                <a:close/>
              </a:path>
            </a:pathLst>
          </a:custGeom>
          <a:solidFill>
            <a:srgbClr val="9F3350">
              <a:alpha val="100000"/>
            </a:srgbClr>
          </a:solidFill>
          <a:ln w="9525">
            <a:noFill/>
          </a:ln>
        </p:spPr>
        <p:txBody>
          <a:bodyPr/>
          <a:p>
            <a:endParaRPr lang="zh-CN" altLang="en-US"/>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fltVal val="0.000000"/>
                                          </p:val>
                                        </p:tav>
                                        <p:tav tm="100000">
                                          <p:val>
                                            <p:strVal val="#ppt_w"/>
                                          </p:val>
                                        </p:tav>
                                      </p:tavLst>
                                    </p:anim>
                                    <p:anim calcmode="lin" valueType="num">
                                      <p:cBhvr>
                                        <p:cTn id="8" dur="1000" fill="hold"/>
                                        <p:tgtEl>
                                          <p:spTgt spid="16386"/>
                                        </p:tgtEl>
                                        <p:attrNameLst>
                                          <p:attrName>ppt_h</p:attrName>
                                        </p:attrNameLst>
                                      </p:cBhvr>
                                      <p:tavLst>
                                        <p:tav tm="0">
                                          <p:val>
                                            <p:fltVal val="0.000000"/>
                                          </p:val>
                                        </p:tav>
                                        <p:tav tm="100000">
                                          <p:val>
                                            <p:strVal val="#ppt_h"/>
                                          </p:val>
                                        </p:tav>
                                      </p:tavLst>
                                    </p:anim>
                                    <p:anim calcmode="lin" valueType="num">
                                      <p:cBhvr>
                                        <p:cTn id="9" dur="1000" fill="hold"/>
                                        <p:tgtEl>
                                          <p:spTgt spid="16386"/>
                                        </p:tgtEl>
                                        <p:attrNameLst>
                                          <p:attrName>style.rotation</p:attrName>
                                        </p:attrNameLst>
                                      </p:cBhvr>
                                      <p:tavLst>
                                        <p:tav tm="0">
                                          <p:val>
                                            <p:fltVal val="90.000000"/>
                                          </p:val>
                                        </p:tav>
                                        <p:tav tm="100000">
                                          <p:val>
                                            <p:fltVal val="0.000000"/>
                                          </p:val>
                                        </p:tav>
                                      </p:tavLst>
                                    </p:anim>
                                    <p:animEffect transition="in" filter="fade">
                                      <p:cBhvr>
                                        <p:cTn id="10" dur="1000"/>
                                        <p:tgtEl>
                                          <p:spTgt spid="16386"/>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6393"/>
                                        </p:tgtEl>
                                        <p:attrNameLst>
                                          <p:attrName>style.visibility</p:attrName>
                                        </p:attrNameLst>
                                      </p:cBhvr>
                                      <p:to>
                                        <p:strVal val="visible"/>
                                      </p:to>
                                    </p:set>
                                    <p:anim calcmode="lin" valueType="num">
                                      <p:cBhvr>
                                        <p:cTn id="14" dur="400" fill="hold"/>
                                        <p:tgtEl>
                                          <p:spTgt spid="16393"/>
                                        </p:tgtEl>
                                        <p:attrNameLst>
                                          <p:attrName>ppt_w</p:attrName>
                                        </p:attrNameLst>
                                      </p:cBhvr>
                                      <p:tavLst>
                                        <p:tav tm="0">
                                          <p:val>
                                            <p:fltVal val="0.000000"/>
                                          </p:val>
                                        </p:tav>
                                        <p:tav tm="100000">
                                          <p:val>
                                            <p:strVal val="#ppt_w"/>
                                          </p:val>
                                        </p:tav>
                                      </p:tavLst>
                                    </p:anim>
                                    <p:anim calcmode="lin" valueType="num">
                                      <p:cBhvr>
                                        <p:cTn id="15" dur="400" fill="hold"/>
                                        <p:tgtEl>
                                          <p:spTgt spid="16393"/>
                                        </p:tgtEl>
                                        <p:attrNameLst>
                                          <p:attrName>ppt_h</p:attrName>
                                        </p:attrNameLst>
                                      </p:cBhvr>
                                      <p:tavLst>
                                        <p:tav tm="0">
                                          <p:val>
                                            <p:fltVal val="0.000000"/>
                                          </p:val>
                                        </p:tav>
                                        <p:tav tm="100000">
                                          <p:val>
                                            <p:strVal val="#ppt_h"/>
                                          </p:val>
                                        </p:tav>
                                      </p:tavLst>
                                    </p:anim>
                                    <p:anim calcmode="lin" valueType="num">
                                      <p:cBhvr>
                                        <p:cTn id="16" dur="400" fill="hold"/>
                                        <p:tgtEl>
                                          <p:spTgt spid="16393"/>
                                        </p:tgtEl>
                                        <p:attrNameLst>
                                          <p:attrName>style.rotation</p:attrName>
                                        </p:attrNameLst>
                                      </p:cBhvr>
                                      <p:tavLst>
                                        <p:tav tm="0">
                                          <p:val>
                                            <p:fltVal val="90.000000"/>
                                          </p:val>
                                        </p:tav>
                                        <p:tav tm="100000">
                                          <p:val>
                                            <p:fltVal val="0.000000"/>
                                          </p:val>
                                        </p:tav>
                                      </p:tavLst>
                                    </p:anim>
                                    <p:animEffect transition="in" filter="fade">
                                      <p:cBhvr>
                                        <p:cTn id="17" dur="400"/>
                                        <p:tgtEl>
                                          <p:spTgt spid="16393"/>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6392"/>
                                        </p:tgtEl>
                                        <p:attrNameLst>
                                          <p:attrName>style.visibility</p:attrName>
                                        </p:attrNameLst>
                                      </p:cBhvr>
                                      <p:to>
                                        <p:strVal val="visible"/>
                                      </p:to>
                                    </p:set>
                                    <p:animEffect transition="in" filter="wipe(left)">
                                      <p:cBhvr>
                                        <p:cTn id="21" dur="1000"/>
                                        <p:tgtEl>
                                          <p:spTgt spid="16392"/>
                                        </p:tgtEl>
                                      </p:cBhvr>
                                    </p:animEffect>
                                  </p:childTnLst>
                                </p:cTn>
                              </p:par>
                            </p:childTnLst>
                          </p:cTn>
                        </p:par>
                        <p:par>
                          <p:cTn id="22" fill="hold">
                            <p:stCondLst>
                              <p:cond delay="2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6390"/>
                                        </p:tgtEl>
                                        <p:attrNameLst>
                                          <p:attrName>style.visibility</p:attrName>
                                        </p:attrNameLst>
                                      </p:cBhvr>
                                      <p:to>
                                        <p:strVal val="visible"/>
                                      </p:to>
                                    </p:set>
                                    <p:anim calcmode="lin" valueType="num">
                                      <p:cBhvr>
                                        <p:cTn id="25" dur="500" fill="hold"/>
                                        <p:tgtEl>
                                          <p:spTgt spid="1639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6390"/>
                                        </p:tgtEl>
                                        <p:attrNameLst>
                                          <p:attrName>ppt_y</p:attrName>
                                        </p:attrNameLst>
                                      </p:cBhvr>
                                      <p:tavLst>
                                        <p:tav tm="0">
                                          <p:val>
                                            <p:strVal val="#ppt_y"/>
                                          </p:val>
                                        </p:tav>
                                        <p:tav tm="100000">
                                          <p:val>
                                            <p:strVal val="#ppt_y"/>
                                          </p:val>
                                        </p:tav>
                                      </p:tavLst>
                                    </p:anim>
                                    <p:anim calcmode="lin" valueType="num">
                                      <p:cBhvr>
                                        <p:cTn id="27" dur="500" fill="hold"/>
                                        <p:tgtEl>
                                          <p:spTgt spid="1639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639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6390"/>
                                        </p:tgtEl>
                                      </p:cBhvr>
                                    </p:animEffect>
                                  </p:childTnLst>
                                </p:cTn>
                              </p:par>
                            </p:childTnLst>
                          </p:cTn>
                        </p:par>
                        <p:par>
                          <p:cTn id="30" fill="hold">
                            <p:stCondLst>
                              <p:cond delay="3350"/>
                            </p:stCondLst>
                            <p:childTnLst>
                              <p:par>
                                <p:cTn id="31" presetID="22" presetClass="entr" presetSubtype="8" fill="hold" grpId="0" nodeType="afterEffect">
                                  <p:stCondLst>
                                    <p:cond delay="0"/>
                                  </p:stCondLst>
                                  <p:childTnLst>
                                    <p:set>
                                      <p:cBhvr>
                                        <p:cTn id="32" dur="1" fill="hold">
                                          <p:stCondLst>
                                            <p:cond delay="0"/>
                                          </p:stCondLst>
                                        </p:cTn>
                                        <p:tgtEl>
                                          <p:spTgt spid="16391"/>
                                        </p:tgtEl>
                                        <p:attrNameLst>
                                          <p:attrName>style.visibility</p:attrName>
                                        </p:attrNameLst>
                                      </p:cBhvr>
                                      <p:to>
                                        <p:strVal val="visible"/>
                                      </p:to>
                                    </p:set>
                                    <p:animEffect transition="in" filter="wipe(left)">
                                      <p:cBhvr>
                                        <p:cTn id="33" dur="500"/>
                                        <p:tgtEl>
                                          <p:spTgt spid="16391"/>
                                        </p:tgtEl>
                                      </p:cBhvr>
                                    </p:animEffect>
                                  </p:childTnLst>
                                </p:cTn>
                              </p:par>
                              <p:par>
                                <p:cTn id="34" presetID="1" presetClass="entr" presetSubtype="0" fill="hold" nodeType="withEffect">
                                  <p:stCondLst>
                                    <p:cond delay="0"/>
                                  </p:stCondLst>
                                  <p:childTnLst>
                                    <p:set>
                                      <p:cBhvr>
                                        <p:cTn id="35" dur="1" fill="hold">
                                          <p:stCondLst>
                                            <p:cond delay="0"/>
                                          </p:stCondLst>
                                        </p:cTn>
                                        <p:tgtEl>
                                          <p:spTgt spid="16394"/>
                                        </p:tgtEl>
                                        <p:attrNameLst>
                                          <p:attrName>style.visibility</p:attrName>
                                        </p:attrNameLst>
                                      </p:cBhvr>
                                      <p:to>
                                        <p:strVal val="visible"/>
                                      </p:to>
                                    </p:set>
                                  </p:childTnLst>
                                </p:cTn>
                              </p:par>
                              <p:par>
                                <p:cTn id="36" presetID="59" presetClass="path" presetSubtype="0" accel="50000" decel="50000" fill="hold" nodeType="withEffect">
                                  <p:stCondLst>
                                    <p:cond delay="0"/>
                                  </p:stCondLst>
                                  <p:childTnLst>
                                    <p:animMotion origin="layout" path="M -3.06271E-6 -3.77428E-6 C 0.02082 -3.77428E-6 0.05907 -0.10013 0.12582 -3.77428E-6 C 0.19816 0.11934 0.22105 0.05805 0.25189 -3.77428E-6 " pathEditMode="relative" rAng="0" ptsTypes="fff">
                                      <p:cBhvr>
                                        <p:cTn id="37" dur="1500" spd="-99900" fill="hold"/>
                                        <p:tgtEl>
                                          <p:spTgt spid="16394"/>
                                        </p:tgtEl>
                                        <p:attrNameLst>
                                          <p:attrName>ppt_x</p:attrName>
                                          <p:attrName>ppt_y</p:attrName>
                                        </p:attrNameLst>
                                      </p:cBhvr>
                                      <p:rCtr x="12600" y="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P spid="16391" grpId="0"/>
      <p:bldP spid="1639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7410" name="组合 12"/>
          <p:cNvGrpSpPr/>
          <p:nvPr/>
        </p:nvGrpSpPr>
        <p:grpSpPr>
          <a:xfrm>
            <a:off x="260350" y="260350"/>
            <a:ext cx="657225" cy="595313"/>
            <a:chOff x="0" y="0"/>
            <a:chExt cx="657225" cy="595313"/>
          </a:xfrm>
        </p:grpSpPr>
        <p:sp>
          <p:nvSpPr>
            <p:cNvPr id="17411"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17412"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17413"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17414"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17415"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17416" name="Freeform 6"/>
          <p:cNvSpPr/>
          <p:nvPr/>
        </p:nvSpPr>
        <p:spPr>
          <a:xfrm>
            <a:off x="1138238" y="2733675"/>
            <a:ext cx="2065337" cy="1787525"/>
          </a:xfrm>
          <a:custGeom>
            <a:avLst/>
            <a:gdLst/>
            <a:ahLst/>
            <a:cxnLst>
              <a:cxn ang="0">
                <a:pos x="1548642" y="0"/>
              </a:cxn>
              <a:cxn ang="0">
                <a:pos x="1807351" y="447062"/>
              </a:cxn>
              <a:cxn ang="0">
                <a:pos x="2065338" y="894124"/>
              </a:cxn>
              <a:cxn ang="0">
                <a:pos x="1807351" y="1340463"/>
              </a:cxn>
              <a:cxn ang="0">
                <a:pos x="1548642" y="1787525"/>
              </a:cxn>
              <a:cxn ang="0">
                <a:pos x="1032669" y="1787525"/>
              </a:cxn>
              <a:cxn ang="0">
                <a:pos x="515973" y="1787525"/>
              </a:cxn>
              <a:cxn ang="0">
                <a:pos x="257987" y="1340463"/>
              </a:cxn>
              <a:cxn ang="0">
                <a:pos x="0" y="894124"/>
              </a:cxn>
              <a:cxn ang="0">
                <a:pos x="257987" y="447062"/>
              </a:cxn>
              <a:cxn ang="0">
                <a:pos x="515973" y="0"/>
              </a:cxn>
              <a:cxn ang="0">
                <a:pos x="1032669" y="0"/>
              </a:cxn>
              <a:cxn ang="0">
                <a:pos x="1548642" y="0"/>
              </a:cxn>
            </a:cxnLst>
            <a:pathLst>
              <a:path w="2858" h="2475">
                <a:moveTo>
                  <a:pt x="2143" y="0"/>
                </a:moveTo>
                <a:lnTo>
                  <a:pt x="2501" y="619"/>
                </a:lnTo>
                <a:lnTo>
                  <a:pt x="2858" y="1238"/>
                </a:lnTo>
                <a:lnTo>
                  <a:pt x="2501" y="1856"/>
                </a:lnTo>
                <a:lnTo>
                  <a:pt x="2143" y="2475"/>
                </a:lnTo>
                <a:lnTo>
                  <a:pt x="1429" y="2475"/>
                </a:lnTo>
                <a:lnTo>
                  <a:pt x="714" y="2475"/>
                </a:lnTo>
                <a:lnTo>
                  <a:pt x="357" y="1856"/>
                </a:lnTo>
                <a:lnTo>
                  <a:pt x="0" y="1238"/>
                </a:lnTo>
                <a:lnTo>
                  <a:pt x="357" y="619"/>
                </a:lnTo>
                <a:lnTo>
                  <a:pt x="714" y="0"/>
                </a:lnTo>
                <a:lnTo>
                  <a:pt x="1429" y="0"/>
                </a:lnTo>
                <a:lnTo>
                  <a:pt x="2143" y="0"/>
                </a:lnTo>
                <a:close/>
              </a:path>
            </a:pathLst>
          </a:custGeom>
          <a:solidFill>
            <a:schemeClr val="tx1">
              <a:alpha val="100000"/>
            </a:schemeClr>
          </a:solidFill>
          <a:ln w="9" cap="flat" cmpd="sng">
            <a:solidFill>
              <a:schemeClr val="accent2"/>
            </a:solidFill>
            <a:prstDash val="solid"/>
            <a:headEnd type="none" w="med" len="med"/>
            <a:tailEnd type="none" w="med" len="med"/>
          </a:ln>
        </p:spPr>
        <p:txBody>
          <a:bodyPr/>
          <a:p>
            <a:endParaRPr lang="zh-CN" altLang="en-US"/>
          </a:p>
        </p:txBody>
      </p:sp>
      <p:sp>
        <p:nvSpPr>
          <p:cNvPr id="17417" name="Line 7"/>
          <p:cNvSpPr/>
          <p:nvPr/>
        </p:nvSpPr>
        <p:spPr>
          <a:xfrm flipV="1">
            <a:off x="2690813" y="1898650"/>
            <a:ext cx="1055687" cy="833438"/>
          </a:xfrm>
          <a:prstGeom prst="line">
            <a:avLst/>
          </a:prstGeom>
          <a:ln w="9" cap="flat" cmpd="sng">
            <a:solidFill>
              <a:srgbClr val="2E2C2C"/>
            </a:solidFill>
            <a:prstDash val="solid"/>
            <a:headEnd type="none" w="med" len="med"/>
            <a:tailEnd type="triangle" w="med" len="med"/>
          </a:ln>
        </p:spPr>
      </p:sp>
      <p:sp>
        <p:nvSpPr>
          <p:cNvPr id="17418" name="Line 8"/>
          <p:cNvSpPr/>
          <p:nvPr/>
        </p:nvSpPr>
        <p:spPr>
          <a:xfrm flipV="1">
            <a:off x="3201988" y="3629025"/>
            <a:ext cx="549275" cy="0"/>
          </a:xfrm>
          <a:prstGeom prst="line">
            <a:avLst/>
          </a:prstGeom>
          <a:ln w="9" cap="flat" cmpd="sng">
            <a:solidFill>
              <a:srgbClr val="2E2C2C"/>
            </a:solidFill>
            <a:prstDash val="solid"/>
            <a:headEnd type="none" w="med" len="med"/>
            <a:tailEnd type="triangle" w="med" len="med"/>
          </a:ln>
        </p:spPr>
      </p:sp>
      <p:sp>
        <p:nvSpPr>
          <p:cNvPr id="17419" name="Rectangle 9"/>
          <p:cNvSpPr/>
          <p:nvPr/>
        </p:nvSpPr>
        <p:spPr>
          <a:xfrm>
            <a:off x="3751263" y="1266825"/>
            <a:ext cx="6194425" cy="1293813"/>
          </a:xfrm>
          <a:prstGeom prst="rect">
            <a:avLst/>
          </a:prstGeom>
          <a:solidFill>
            <a:srgbClr val="E3E2E2"/>
          </a:solidFill>
          <a:ln w="9" cap="flat" cmpd="sng">
            <a:solidFill>
              <a:srgbClr val="C8C5C5"/>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17420" name="Rectangle 10"/>
          <p:cNvSpPr/>
          <p:nvPr/>
        </p:nvSpPr>
        <p:spPr>
          <a:xfrm>
            <a:off x="5057775" y="1060450"/>
            <a:ext cx="3581400" cy="422275"/>
          </a:xfrm>
          <a:prstGeom prst="rect">
            <a:avLst/>
          </a:prstGeom>
          <a:solidFill>
            <a:schemeClr val="bg2"/>
          </a:solidFill>
          <a:ln w="9" cap="flat" cmpd="sng">
            <a:solidFill>
              <a:schemeClr val="accent2"/>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17421" name="Rectangle 11"/>
          <p:cNvSpPr/>
          <p:nvPr/>
        </p:nvSpPr>
        <p:spPr>
          <a:xfrm>
            <a:off x="3751263" y="3014663"/>
            <a:ext cx="6194425" cy="1292225"/>
          </a:xfrm>
          <a:prstGeom prst="rect">
            <a:avLst/>
          </a:prstGeom>
          <a:solidFill>
            <a:srgbClr val="E3E2E2"/>
          </a:solidFill>
          <a:ln w="9" cap="flat" cmpd="sng">
            <a:solidFill>
              <a:srgbClr val="C8C5C5"/>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17422" name="Rectangle 12"/>
          <p:cNvSpPr/>
          <p:nvPr/>
        </p:nvSpPr>
        <p:spPr>
          <a:xfrm>
            <a:off x="5057775" y="2806700"/>
            <a:ext cx="3581400" cy="423863"/>
          </a:xfrm>
          <a:prstGeom prst="rect">
            <a:avLst/>
          </a:prstGeom>
          <a:solidFill>
            <a:schemeClr val="bg1"/>
          </a:solidFill>
          <a:ln w="9" cap="flat" cmpd="sng">
            <a:solidFill>
              <a:schemeClr val="accent2"/>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17423" name="Line 13"/>
          <p:cNvSpPr/>
          <p:nvPr/>
        </p:nvSpPr>
        <p:spPr>
          <a:xfrm>
            <a:off x="2690813" y="4521200"/>
            <a:ext cx="1055687" cy="833438"/>
          </a:xfrm>
          <a:prstGeom prst="line">
            <a:avLst/>
          </a:prstGeom>
          <a:ln w="9" cap="flat" cmpd="sng">
            <a:solidFill>
              <a:srgbClr val="2E2C2C"/>
            </a:solidFill>
            <a:prstDash val="solid"/>
            <a:headEnd type="none" w="med" len="med"/>
            <a:tailEnd type="triangle" w="med" len="med"/>
          </a:ln>
        </p:spPr>
      </p:sp>
      <p:sp>
        <p:nvSpPr>
          <p:cNvPr id="17424" name="Rectangle 14"/>
          <p:cNvSpPr/>
          <p:nvPr/>
        </p:nvSpPr>
        <p:spPr>
          <a:xfrm>
            <a:off x="3751263" y="4765675"/>
            <a:ext cx="6194425" cy="1293813"/>
          </a:xfrm>
          <a:prstGeom prst="rect">
            <a:avLst/>
          </a:prstGeom>
          <a:solidFill>
            <a:srgbClr val="E3E2E2"/>
          </a:solidFill>
          <a:ln w="9" cap="flat" cmpd="sng">
            <a:solidFill>
              <a:srgbClr val="C8C5C5"/>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17425" name="Rectangle 15"/>
          <p:cNvSpPr/>
          <p:nvPr/>
        </p:nvSpPr>
        <p:spPr>
          <a:xfrm>
            <a:off x="5057775" y="4559300"/>
            <a:ext cx="3581400" cy="423863"/>
          </a:xfrm>
          <a:prstGeom prst="rect">
            <a:avLst/>
          </a:prstGeom>
          <a:solidFill>
            <a:schemeClr val="tx2"/>
          </a:solidFill>
          <a:ln w="9" cap="flat" cmpd="sng">
            <a:solidFill>
              <a:schemeClr val="accent2"/>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17426" name="TextBox 22"/>
          <p:cNvSpPr txBox="1"/>
          <p:nvPr/>
        </p:nvSpPr>
        <p:spPr>
          <a:xfrm>
            <a:off x="5294313" y="1082675"/>
            <a:ext cx="3108325" cy="430213"/>
          </a:xfrm>
          <a:prstGeom prst="rect">
            <a:avLst/>
          </a:prstGeom>
          <a:noFill/>
          <a:ln w="9525">
            <a:noFill/>
          </a:ln>
        </p:spPr>
        <p:txBody>
          <a:bodyPr>
            <a:spAutoFit/>
          </a:bodyPr>
          <a:p>
            <a:pPr algn="ctr"/>
            <a:r>
              <a:rPr lang="zh-CN" altLang="en-US" sz="2200" dirty="0">
                <a:solidFill>
                  <a:schemeClr val="accent2"/>
                </a:solidFill>
                <a:latin typeface="微软雅黑" panose="020B0503020204020204" pitchFamily="2" charset="-122"/>
                <a:ea typeface="微软雅黑" panose="020B0503020204020204" pitchFamily="2" charset="-122"/>
              </a:rPr>
              <a:t>这里输入您的文字</a:t>
            </a:r>
            <a:endParaRPr lang="en-US" altLang="x-none" sz="2200" dirty="0">
              <a:solidFill>
                <a:schemeClr val="accent2"/>
              </a:solidFill>
              <a:latin typeface="微软雅黑" panose="020B0503020204020204" pitchFamily="2" charset="-122"/>
              <a:ea typeface="微软雅黑" panose="020B0503020204020204" pitchFamily="2" charset="-122"/>
            </a:endParaRPr>
          </a:p>
        </p:txBody>
      </p:sp>
      <p:sp>
        <p:nvSpPr>
          <p:cNvPr id="17427" name="TextBox 23"/>
          <p:cNvSpPr txBox="1"/>
          <p:nvPr/>
        </p:nvSpPr>
        <p:spPr>
          <a:xfrm>
            <a:off x="3938588" y="1592263"/>
            <a:ext cx="5759450" cy="646112"/>
          </a:xfrm>
          <a:prstGeom prst="rect">
            <a:avLst/>
          </a:prstGeom>
          <a:noFill/>
          <a:ln w="9525">
            <a:noFill/>
          </a:ln>
        </p:spPr>
        <p:txBody>
          <a:bodyPr>
            <a:spAutoFit/>
          </a:bodyPr>
          <a:p>
            <a:r>
              <a:rPr lang="zh-CN" altLang="en-US"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7428" name="TextBox 24"/>
          <p:cNvSpPr txBox="1"/>
          <p:nvPr/>
        </p:nvSpPr>
        <p:spPr>
          <a:xfrm>
            <a:off x="5294313" y="2816225"/>
            <a:ext cx="3108325" cy="430213"/>
          </a:xfrm>
          <a:prstGeom prst="rect">
            <a:avLst/>
          </a:prstGeom>
          <a:noFill/>
          <a:ln w="9525">
            <a:noFill/>
          </a:ln>
        </p:spPr>
        <p:txBody>
          <a:bodyPr>
            <a:spAutoFit/>
          </a:bodyPr>
          <a:p>
            <a:pPr algn="ctr"/>
            <a:r>
              <a:rPr lang="zh-CN" altLang="en-US" sz="2200" dirty="0">
                <a:solidFill>
                  <a:schemeClr val="accent2"/>
                </a:solidFill>
                <a:latin typeface="微软雅黑" panose="020B0503020204020204" pitchFamily="2" charset="-122"/>
                <a:ea typeface="微软雅黑" panose="020B0503020204020204" pitchFamily="2" charset="-122"/>
              </a:rPr>
              <a:t>这里输入您的文字</a:t>
            </a:r>
            <a:endParaRPr lang="en-US" altLang="x-none" sz="2200" dirty="0">
              <a:solidFill>
                <a:schemeClr val="accent2"/>
              </a:solidFill>
              <a:latin typeface="微软雅黑" panose="020B0503020204020204" pitchFamily="2" charset="-122"/>
              <a:ea typeface="微软雅黑" panose="020B0503020204020204" pitchFamily="2" charset="-122"/>
            </a:endParaRPr>
          </a:p>
        </p:txBody>
      </p:sp>
      <p:sp>
        <p:nvSpPr>
          <p:cNvPr id="17429" name="TextBox 25"/>
          <p:cNvSpPr txBox="1"/>
          <p:nvPr/>
        </p:nvSpPr>
        <p:spPr>
          <a:xfrm>
            <a:off x="3938588" y="3325813"/>
            <a:ext cx="5759450" cy="646112"/>
          </a:xfrm>
          <a:prstGeom prst="rect">
            <a:avLst/>
          </a:prstGeom>
          <a:noFill/>
          <a:ln w="9525">
            <a:noFill/>
          </a:ln>
        </p:spPr>
        <p:txBody>
          <a:bodyPr>
            <a:spAutoFit/>
          </a:bodyPr>
          <a:p>
            <a:r>
              <a:rPr lang="zh-CN" altLang="en-US"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7430" name="TextBox 26"/>
          <p:cNvSpPr txBox="1"/>
          <p:nvPr/>
        </p:nvSpPr>
        <p:spPr>
          <a:xfrm>
            <a:off x="5294313" y="4562475"/>
            <a:ext cx="3108325" cy="430213"/>
          </a:xfrm>
          <a:prstGeom prst="rect">
            <a:avLst/>
          </a:prstGeom>
          <a:noFill/>
          <a:ln w="9525">
            <a:noFill/>
          </a:ln>
        </p:spPr>
        <p:txBody>
          <a:bodyPr>
            <a:spAutoFit/>
          </a:bodyPr>
          <a:p>
            <a:pPr algn="ctr"/>
            <a:r>
              <a:rPr lang="zh-CN" altLang="en-US" sz="2200" dirty="0">
                <a:solidFill>
                  <a:schemeClr val="accent2"/>
                </a:solidFill>
                <a:latin typeface="微软雅黑" panose="020B0503020204020204" pitchFamily="2" charset="-122"/>
                <a:ea typeface="微软雅黑" panose="020B0503020204020204" pitchFamily="2" charset="-122"/>
              </a:rPr>
              <a:t>这里输入您的文字</a:t>
            </a:r>
            <a:endParaRPr lang="en-US" altLang="x-none" sz="2200" dirty="0">
              <a:solidFill>
                <a:schemeClr val="accent2"/>
              </a:solidFill>
              <a:latin typeface="微软雅黑" panose="020B0503020204020204" pitchFamily="2" charset="-122"/>
              <a:ea typeface="微软雅黑" panose="020B0503020204020204" pitchFamily="2" charset="-122"/>
            </a:endParaRPr>
          </a:p>
        </p:txBody>
      </p:sp>
      <p:sp>
        <p:nvSpPr>
          <p:cNvPr id="17431" name="TextBox 27"/>
          <p:cNvSpPr txBox="1"/>
          <p:nvPr/>
        </p:nvSpPr>
        <p:spPr>
          <a:xfrm>
            <a:off x="3938588" y="5072063"/>
            <a:ext cx="5759450" cy="647700"/>
          </a:xfrm>
          <a:prstGeom prst="rect">
            <a:avLst/>
          </a:prstGeom>
          <a:noFill/>
          <a:ln w="9525">
            <a:noFill/>
          </a:ln>
        </p:spPr>
        <p:txBody>
          <a:bodyPr>
            <a:spAutoFit/>
          </a:bodyPr>
          <a:p>
            <a:r>
              <a:rPr lang="zh-CN" altLang="en-US"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7432" name="TextBox 28"/>
          <p:cNvSpPr txBox="1"/>
          <p:nvPr/>
        </p:nvSpPr>
        <p:spPr>
          <a:xfrm>
            <a:off x="1420813" y="3246438"/>
            <a:ext cx="1500187" cy="892175"/>
          </a:xfrm>
          <a:prstGeom prst="rect">
            <a:avLst/>
          </a:prstGeom>
          <a:noFill/>
          <a:ln w="9525">
            <a:noFill/>
          </a:ln>
        </p:spPr>
        <p:txBody>
          <a:bodyPr>
            <a:spAutoFit/>
          </a:bodyPr>
          <a:p>
            <a:pPr algn="ctr"/>
            <a:r>
              <a:rPr lang="zh-CN" altLang="en-US" sz="2600" dirty="0">
                <a:solidFill>
                  <a:schemeClr val="accent2"/>
                </a:solidFill>
                <a:latin typeface="微软雅黑" panose="020B0503020204020204" pitchFamily="2" charset="-122"/>
                <a:ea typeface="微软雅黑" panose="020B0503020204020204" pitchFamily="2" charset="-122"/>
              </a:rPr>
              <a:t>标题文字</a:t>
            </a:r>
            <a:endParaRPr lang="en-US" altLang="x-none" sz="2600" dirty="0">
              <a:solidFill>
                <a:schemeClr val="accent2"/>
              </a:solidFill>
              <a:latin typeface="微软雅黑" panose="020B0503020204020204" pitchFamily="2" charset="-122"/>
              <a:ea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300" fill="hold"/>
                                        <p:tgtEl>
                                          <p:spTgt spid="17410"/>
                                        </p:tgtEl>
                                        <p:attrNameLst>
                                          <p:attrName>ppt_w</p:attrName>
                                        </p:attrNameLst>
                                      </p:cBhvr>
                                      <p:tavLst>
                                        <p:tav tm="0">
                                          <p:val>
                                            <p:fltVal val="0.000000"/>
                                          </p:val>
                                        </p:tav>
                                        <p:tav tm="100000">
                                          <p:val>
                                            <p:strVal val="#ppt_w"/>
                                          </p:val>
                                        </p:tav>
                                      </p:tavLst>
                                    </p:anim>
                                    <p:anim calcmode="lin" valueType="num">
                                      <p:cBhvr>
                                        <p:cTn id="8" dur="300" fill="hold"/>
                                        <p:tgtEl>
                                          <p:spTgt spid="17410"/>
                                        </p:tgtEl>
                                        <p:attrNameLst>
                                          <p:attrName>ppt_h</p:attrName>
                                        </p:attrNameLst>
                                      </p:cBhvr>
                                      <p:tavLst>
                                        <p:tav tm="0">
                                          <p:val>
                                            <p:fltVal val="0.000000"/>
                                          </p:val>
                                        </p:tav>
                                        <p:tav tm="100000">
                                          <p:val>
                                            <p:strVal val="#ppt_h"/>
                                          </p:val>
                                        </p:tav>
                                      </p:tavLst>
                                    </p:anim>
                                    <p:anim calcmode="lin" valueType="num">
                                      <p:cBhvr>
                                        <p:cTn id="9" dur="300" fill="hold"/>
                                        <p:tgtEl>
                                          <p:spTgt spid="17410"/>
                                        </p:tgtEl>
                                        <p:attrNameLst>
                                          <p:attrName>style.rotation</p:attrName>
                                        </p:attrNameLst>
                                      </p:cBhvr>
                                      <p:tavLst>
                                        <p:tav tm="0">
                                          <p:val>
                                            <p:fltVal val="90.000000"/>
                                          </p:val>
                                        </p:tav>
                                        <p:tav tm="100000">
                                          <p:val>
                                            <p:fltVal val="0.000000"/>
                                          </p:val>
                                        </p:tav>
                                      </p:tavLst>
                                    </p:anim>
                                    <p:animEffect transition="in" filter="fade">
                                      <p:cBhvr>
                                        <p:cTn id="10" dur="300"/>
                                        <p:tgtEl>
                                          <p:spTgt spid="17410"/>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17414"/>
                                        </p:tgtEl>
                                        <p:attrNameLst>
                                          <p:attrName>style.visibility</p:attrName>
                                        </p:attrNameLst>
                                      </p:cBhvr>
                                      <p:to>
                                        <p:strVal val="visible"/>
                                      </p:to>
                                    </p:set>
                                    <p:anim calcmode="lin" valueType="num">
                                      <p:cBhvr additive="base">
                                        <p:cTn id="14" dur="300" fill="hold"/>
                                        <p:tgtEl>
                                          <p:spTgt spid="17414"/>
                                        </p:tgtEl>
                                        <p:attrNameLst>
                                          <p:attrName>ppt_x</p:attrName>
                                        </p:attrNameLst>
                                      </p:cBhvr>
                                      <p:tavLst>
                                        <p:tav tm="0">
                                          <p:val>
                                            <p:strVal val="0-#ppt_w/2"/>
                                          </p:val>
                                        </p:tav>
                                        <p:tav tm="100000">
                                          <p:val>
                                            <p:strVal val="#ppt_x"/>
                                          </p:val>
                                        </p:tav>
                                      </p:tavLst>
                                    </p:anim>
                                    <p:anim calcmode="lin" valueType="num">
                                      <p:cBhvr additive="base">
                                        <p:cTn id="15" dur="300" fill="hold"/>
                                        <p:tgtEl>
                                          <p:spTgt spid="1741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7415"/>
                                        </p:tgtEl>
                                        <p:attrNameLst>
                                          <p:attrName>style.visibility</p:attrName>
                                        </p:attrNameLst>
                                      </p:cBhvr>
                                      <p:to>
                                        <p:strVal val="visible"/>
                                      </p:to>
                                    </p:set>
                                    <p:anim calcmode="lin" valueType="num">
                                      <p:cBhvr>
                                        <p:cTn id="19" dur="300" fill="hold"/>
                                        <p:tgtEl>
                                          <p:spTgt spid="17415"/>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17415"/>
                                        </p:tgtEl>
                                        <p:attrNameLst>
                                          <p:attrName>ppt_y</p:attrName>
                                        </p:attrNameLst>
                                      </p:cBhvr>
                                      <p:tavLst>
                                        <p:tav tm="0">
                                          <p:val>
                                            <p:strVal val="#ppt_y"/>
                                          </p:val>
                                        </p:tav>
                                        <p:tav tm="100000">
                                          <p:val>
                                            <p:strVal val="#ppt_y"/>
                                          </p:val>
                                        </p:tav>
                                      </p:tavLst>
                                    </p:anim>
                                    <p:anim calcmode="lin" valueType="num">
                                      <p:cBhvr>
                                        <p:cTn id="21" dur="300" fill="hold"/>
                                        <p:tgtEl>
                                          <p:spTgt spid="17415"/>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1741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17415"/>
                                        </p:tgtEl>
                                      </p:cBhvr>
                                    </p:animEffect>
                                  </p:childTnLst>
                                </p:cTn>
                              </p:par>
                            </p:childTnLst>
                          </p:cTn>
                        </p:par>
                        <p:par>
                          <p:cTn id="24" fill="hold">
                            <p:stCondLst>
                              <p:cond delay="1080"/>
                            </p:stCondLst>
                            <p:childTnLst>
                              <p:par>
                                <p:cTn id="25" presetID="31" presetClass="entr" presetSubtype="0" fill="hold" nodeType="afterEffect">
                                  <p:stCondLst>
                                    <p:cond delay="0"/>
                                  </p:stCondLst>
                                  <p:childTnLst>
                                    <p:set>
                                      <p:cBhvr>
                                        <p:cTn id="26" dur="1" fill="hold">
                                          <p:stCondLst>
                                            <p:cond delay="0"/>
                                          </p:stCondLst>
                                        </p:cTn>
                                        <p:tgtEl>
                                          <p:spTgt spid="17416"/>
                                        </p:tgtEl>
                                        <p:attrNameLst>
                                          <p:attrName>style.visibility</p:attrName>
                                        </p:attrNameLst>
                                      </p:cBhvr>
                                      <p:to>
                                        <p:strVal val="visible"/>
                                      </p:to>
                                    </p:set>
                                    <p:anim calcmode="lin" valueType="num">
                                      <p:cBhvr>
                                        <p:cTn id="27" dur="1000" fill="hold"/>
                                        <p:tgtEl>
                                          <p:spTgt spid="17416"/>
                                        </p:tgtEl>
                                        <p:attrNameLst>
                                          <p:attrName>ppt_w</p:attrName>
                                        </p:attrNameLst>
                                      </p:cBhvr>
                                      <p:tavLst>
                                        <p:tav tm="0">
                                          <p:val>
                                            <p:fltVal val="0.000000"/>
                                          </p:val>
                                        </p:tav>
                                        <p:tav tm="100000">
                                          <p:val>
                                            <p:strVal val="#ppt_w"/>
                                          </p:val>
                                        </p:tav>
                                      </p:tavLst>
                                    </p:anim>
                                    <p:anim calcmode="lin" valueType="num">
                                      <p:cBhvr>
                                        <p:cTn id="28" dur="1000" fill="hold"/>
                                        <p:tgtEl>
                                          <p:spTgt spid="17416"/>
                                        </p:tgtEl>
                                        <p:attrNameLst>
                                          <p:attrName>ppt_h</p:attrName>
                                        </p:attrNameLst>
                                      </p:cBhvr>
                                      <p:tavLst>
                                        <p:tav tm="0">
                                          <p:val>
                                            <p:fltVal val="0.000000"/>
                                          </p:val>
                                        </p:tav>
                                        <p:tav tm="100000">
                                          <p:val>
                                            <p:strVal val="#ppt_h"/>
                                          </p:val>
                                        </p:tav>
                                      </p:tavLst>
                                    </p:anim>
                                    <p:anim calcmode="lin" valueType="num">
                                      <p:cBhvr>
                                        <p:cTn id="29" dur="1000" fill="hold"/>
                                        <p:tgtEl>
                                          <p:spTgt spid="17416"/>
                                        </p:tgtEl>
                                        <p:attrNameLst>
                                          <p:attrName>style.rotation</p:attrName>
                                        </p:attrNameLst>
                                      </p:cBhvr>
                                      <p:tavLst>
                                        <p:tav tm="0">
                                          <p:val>
                                            <p:fltVal val="90.000000"/>
                                          </p:val>
                                        </p:tav>
                                        <p:tav tm="100000">
                                          <p:val>
                                            <p:fltVal val="0.000000"/>
                                          </p:val>
                                        </p:tav>
                                      </p:tavLst>
                                    </p:anim>
                                    <p:animEffect transition="in" filter="fade">
                                      <p:cBhvr>
                                        <p:cTn id="30" dur="1000"/>
                                        <p:tgtEl>
                                          <p:spTgt spid="17416"/>
                                        </p:tgtEl>
                                      </p:cBhvr>
                                    </p:animEffect>
                                  </p:childTnLst>
                                </p:cTn>
                              </p:par>
                            </p:childTnLst>
                          </p:cTn>
                        </p:par>
                        <p:par>
                          <p:cTn id="31" fill="hold">
                            <p:stCondLst>
                              <p:cond delay="208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17432"/>
                                        </p:tgtEl>
                                        <p:attrNameLst>
                                          <p:attrName>style.visibility</p:attrName>
                                        </p:attrNameLst>
                                      </p:cBhvr>
                                      <p:to>
                                        <p:strVal val="visible"/>
                                      </p:to>
                                    </p:set>
                                    <p:anim calcmode="lin" valueType="num">
                                      <p:cBhvr>
                                        <p:cTn id="34" dur="500" fill="hold"/>
                                        <p:tgtEl>
                                          <p:spTgt spid="1743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7432"/>
                                        </p:tgtEl>
                                        <p:attrNameLst>
                                          <p:attrName>ppt_y</p:attrName>
                                        </p:attrNameLst>
                                      </p:cBhvr>
                                      <p:tavLst>
                                        <p:tav tm="0">
                                          <p:val>
                                            <p:strVal val="#ppt_y"/>
                                          </p:val>
                                        </p:tav>
                                        <p:tav tm="100000">
                                          <p:val>
                                            <p:strVal val="#ppt_y"/>
                                          </p:val>
                                        </p:tav>
                                      </p:tavLst>
                                    </p:anim>
                                    <p:anim calcmode="lin" valueType="num">
                                      <p:cBhvr>
                                        <p:cTn id="36" dur="500" fill="hold"/>
                                        <p:tgtEl>
                                          <p:spTgt spid="1743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743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7432"/>
                                        </p:tgtEl>
                                      </p:cBhvr>
                                    </p:animEffect>
                                  </p:childTnLst>
                                </p:cTn>
                              </p:par>
                            </p:childTnLst>
                          </p:cTn>
                        </p:par>
                        <p:par>
                          <p:cTn id="39" fill="hold">
                            <p:stCondLst>
                              <p:cond delay="2730"/>
                            </p:stCondLst>
                            <p:childTnLst>
                              <p:par>
                                <p:cTn id="40" presetID="22" presetClass="entr" presetSubtype="8" fill="hold" nodeType="afterEffect">
                                  <p:stCondLst>
                                    <p:cond delay="0"/>
                                  </p:stCondLst>
                                  <p:childTnLst>
                                    <p:set>
                                      <p:cBhvr>
                                        <p:cTn id="41" dur="1" fill="hold">
                                          <p:stCondLst>
                                            <p:cond delay="0"/>
                                          </p:stCondLst>
                                        </p:cTn>
                                        <p:tgtEl>
                                          <p:spTgt spid="17417"/>
                                        </p:tgtEl>
                                        <p:attrNameLst>
                                          <p:attrName>style.visibility</p:attrName>
                                        </p:attrNameLst>
                                      </p:cBhvr>
                                      <p:to>
                                        <p:strVal val="visible"/>
                                      </p:to>
                                    </p:set>
                                    <p:animEffect transition="in" filter="wipe(left)">
                                      <p:cBhvr>
                                        <p:cTn id="42" dur="500"/>
                                        <p:tgtEl>
                                          <p:spTgt spid="17417"/>
                                        </p:tgtEl>
                                      </p:cBhvr>
                                    </p:animEffect>
                                  </p:childTnLst>
                                </p:cTn>
                              </p:par>
                              <p:par>
                                <p:cTn id="43" presetID="22" presetClass="entr" presetSubtype="8" fill="hold" nodeType="withEffect">
                                  <p:stCondLst>
                                    <p:cond delay="0"/>
                                  </p:stCondLst>
                                  <p:childTnLst>
                                    <p:set>
                                      <p:cBhvr>
                                        <p:cTn id="44" dur="1" fill="hold">
                                          <p:stCondLst>
                                            <p:cond delay="0"/>
                                          </p:stCondLst>
                                        </p:cTn>
                                        <p:tgtEl>
                                          <p:spTgt spid="17418"/>
                                        </p:tgtEl>
                                        <p:attrNameLst>
                                          <p:attrName>style.visibility</p:attrName>
                                        </p:attrNameLst>
                                      </p:cBhvr>
                                      <p:to>
                                        <p:strVal val="visible"/>
                                      </p:to>
                                    </p:set>
                                    <p:animEffect transition="in" filter="wipe(left)">
                                      <p:cBhvr>
                                        <p:cTn id="45" dur="500"/>
                                        <p:tgtEl>
                                          <p:spTgt spid="17418"/>
                                        </p:tgtEl>
                                      </p:cBhvr>
                                    </p:animEffect>
                                  </p:childTnLst>
                                </p:cTn>
                              </p:par>
                              <p:par>
                                <p:cTn id="46" presetID="22" presetClass="entr" presetSubtype="8" fill="hold" nodeType="withEffect">
                                  <p:stCondLst>
                                    <p:cond delay="0"/>
                                  </p:stCondLst>
                                  <p:childTnLst>
                                    <p:set>
                                      <p:cBhvr>
                                        <p:cTn id="47" dur="1" fill="hold">
                                          <p:stCondLst>
                                            <p:cond delay="0"/>
                                          </p:stCondLst>
                                        </p:cTn>
                                        <p:tgtEl>
                                          <p:spTgt spid="17423"/>
                                        </p:tgtEl>
                                        <p:attrNameLst>
                                          <p:attrName>style.visibility</p:attrName>
                                        </p:attrNameLst>
                                      </p:cBhvr>
                                      <p:to>
                                        <p:strVal val="visible"/>
                                      </p:to>
                                    </p:set>
                                    <p:animEffect transition="in" filter="wipe(left)">
                                      <p:cBhvr>
                                        <p:cTn id="48" dur="500"/>
                                        <p:tgtEl>
                                          <p:spTgt spid="17423"/>
                                        </p:tgtEl>
                                      </p:cBhvr>
                                    </p:animEffect>
                                  </p:childTnLst>
                                </p:cTn>
                              </p:par>
                            </p:childTnLst>
                          </p:cTn>
                        </p:par>
                        <p:par>
                          <p:cTn id="49" fill="hold">
                            <p:stCondLst>
                              <p:cond delay="3230"/>
                            </p:stCondLst>
                            <p:childTnLst>
                              <p:par>
                                <p:cTn id="50" presetID="22" presetClass="entr" presetSubtype="8" fill="hold" grpId="0" nodeType="afterEffect">
                                  <p:stCondLst>
                                    <p:cond delay="0"/>
                                  </p:stCondLst>
                                  <p:childTnLst>
                                    <p:set>
                                      <p:cBhvr>
                                        <p:cTn id="51" dur="1" fill="hold">
                                          <p:stCondLst>
                                            <p:cond delay="0"/>
                                          </p:stCondLst>
                                        </p:cTn>
                                        <p:tgtEl>
                                          <p:spTgt spid="17427"/>
                                        </p:tgtEl>
                                        <p:attrNameLst>
                                          <p:attrName>style.visibility</p:attrName>
                                        </p:attrNameLst>
                                      </p:cBhvr>
                                      <p:to>
                                        <p:strVal val="visible"/>
                                      </p:to>
                                    </p:set>
                                    <p:animEffect transition="in" filter="wipe(left)">
                                      <p:cBhvr>
                                        <p:cTn id="52" dur="500"/>
                                        <p:tgtEl>
                                          <p:spTgt spid="1742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7419"/>
                                        </p:tgtEl>
                                        <p:attrNameLst>
                                          <p:attrName>style.visibility</p:attrName>
                                        </p:attrNameLst>
                                      </p:cBhvr>
                                      <p:to>
                                        <p:strVal val="visible"/>
                                      </p:to>
                                    </p:set>
                                    <p:animEffect transition="in" filter="wipe(left)">
                                      <p:cBhvr>
                                        <p:cTn id="55" dur="500"/>
                                        <p:tgtEl>
                                          <p:spTgt spid="17419"/>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7429"/>
                                        </p:tgtEl>
                                        <p:attrNameLst>
                                          <p:attrName>style.visibility</p:attrName>
                                        </p:attrNameLst>
                                      </p:cBhvr>
                                      <p:to>
                                        <p:strVal val="visible"/>
                                      </p:to>
                                    </p:set>
                                    <p:animEffect transition="in" filter="wipe(left)">
                                      <p:cBhvr>
                                        <p:cTn id="58" dur="500"/>
                                        <p:tgtEl>
                                          <p:spTgt spid="17429"/>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7421"/>
                                        </p:tgtEl>
                                        <p:attrNameLst>
                                          <p:attrName>style.visibility</p:attrName>
                                        </p:attrNameLst>
                                      </p:cBhvr>
                                      <p:to>
                                        <p:strVal val="visible"/>
                                      </p:to>
                                    </p:set>
                                    <p:animEffect transition="in" filter="wipe(left)">
                                      <p:cBhvr>
                                        <p:cTn id="61" dur="500"/>
                                        <p:tgtEl>
                                          <p:spTgt spid="17421"/>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7431"/>
                                        </p:tgtEl>
                                        <p:attrNameLst>
                                          <p:attrName>style.visibility</p:attrName>
                                        </p:attrNameLst>
                                      </p:cBhvr>
                                      <p:to>
                                        <p:strVal val="visible"/>
                                      </p:to>
                                    </p:set>
                                    <p:animEffect transition="in" filter="wipe(left)">
                                      <p:cBhvr>
                                        <p:cTn id="64" dur="500"/>
                                        <p:tgtEl>
                                          <p:spTgt spid="17431"/>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7424"/>
                                        </p:tgtEl>
                                        <p:attrNameLst>
                                          <p:attrName>style.visibility</p:attrName>
                                        </p:attrNameLst>
                                      </p:cBhvr>
                                      <p:to>
                                        <p:strVal val="visible"/>
                                      </p:to>
                                    </p:set>
                                    <p:animEffect transition="in" filter="wipe(left)">
                                      <p:cBhvr>
                                        <p:cTn id="67" dur="500"/>
                                        <p:tgtEl>
                                          <p:spTgt spid="17424"/>
                                        </p:tgtEl>
                                      </p:cBhvr>
                                    </p:animEffect>
                                  </p:childTnLst>
                                </p:cTn>
                              </p:par>
                            </p:childTnLst>
                          </p:cTn>
                        </p:par>
                        <p:par>
                          <p:cTn id="68" fill="hold">
                            <p:stCondLst>
                              <p:cond delay="3730"/>
                            </p:stCondLst>
                            <p:childTnLst>
                              <p:par>
                                <p:cTn id="69" presetID="42" presetClass="entr" presetSubtype="0" fill="hold" grpId="0" nodeType="afterEffect">
                                  <p:stCondLst>
                                    <p:cond delay="0"/>
                                  </p:stCondLst>
                                  <p:childTnLst>
                                    <p:set>
                                      <p:cBhvr>
                                        <p:cTn id="70" dur="1" fill="hold">
                                          <p:stCondLst>
                                            <p:cond delay="0"/>
                                          </p:stCondLst>
                                        </p:cTn>
                                        <p:tgtEl>
                                          <p:spTgt spid="17426"/>
                                        </p:tgtEl>
                                        <p:attrNameLst>
                                          <p:attrName>style.visibility</p:attrName>
                                        </p:attrNameLst>
                                      </p:cBhvr>
                                      <p:to>
                                        <p:strVal val="visible"/>
                                      </p:to>
                                    </p:set>
                                    <p:animEffect transition="in" filter="fade">
                                      <p:cBhvr>
                                        <p:cTn id="71" dur="1000"/>
                                        <p:tgtEl>
                                          <p:spTgt spid="17426"/>
                                        </p:tgtEl>
                                      </p:cBhvr>
                                    </p:animEffect>
                                    <p:anim calcmode="lin" valueType="num">
                                      <p:cBhvr>
                                        <p:cTn id="72" dur="1000" fill="hold"/>
                                        <p:tgtEl>
                                          <p:spTgt spid="17426"/>
                                        </p:tgtEl>
                                        <p:attrNameLst>
                                          <p:attrName>ppt_x</p:attrName>
                                        </p:attrNameLst>
                                      </p:cBhvr>
                                      <p:tavLst>
                                        <p:tav tm="0">
                                          <p:val>
                                            <p:strVal val="#ppt_x"/>
                                          </p:val>
                                        </p:tav>
                                        <p:tav tm="100000">
                                          <p:val>
                                            <p:strVal val="#ppt_x"/>
                                          </p:val>
                                        </p:tav>
                                      </p:tavLst>
                                    </p:anim>
                                    <p:anim calcmode="lin" valueType="num">
                                      <p:cBhvr>
                                        <p:cTn id="73" dur="1000" fill="hold"/>
                                        <p:tgtEl>
                                          <p:spTgt spid="174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7420"/>
                                        </p:tgtEl>
                                        <p:attrNameLst>
                                          <p:attrName>style.visibility</p:attrName>
                                        </p:attrNameLst>
                                      </p:cBhvr>
                                      <p:to>
                                        <p:strVal val="visible"/>
                                      </p:to>
                                    </p:set>
                                    <p:animEffect transition="in" filter="fade">
                                      <p:cBhvr>
                                        <p:cTn id="76" dur="1000"/>
                                        <p:tgtEl>
                                          <p:spTgt spid="17420"/>
                                        </p:tgtEl>
                                      </p:cBhvr>
                                    </p:animEffect>
                                    <p:anim calcmode="lin" valueType="num">
                                      <p:cBhvr>
                                        <p:cTn id="77" dur="1000" fill="hold"/>
                                        <p:tgtEl>
                                          <p:spTgt spid="17420"/>
                                        </p:tgtEl>
                                        <p:attrNameLst>
                                          <p:attrName>ppt_x</p:attrName>
                                        </p:attrNameLst>
                                      </p:cBhvr>
                                      <p:tavLst>
                                        <p:tav tm="0">
                                          <p:val>
                                            <p:strVal val="#ppt_x"/>
                                          </p:val>
                                        </p:tav>
                                        <p:tav tm="100000">
                                          <p:val>
                                            <p:strVal val="#ppt_x"/>
                                          </p:val>
                                        </p:tav>
                                      </p:tavLst>
                                    </p:anim>
                                    <p:anim calcmode="lin" valueType="num">
                                      <p:cBhvr>
                                        <p:cTn id="78" dur="1000" fill="hold"/>
                                        <p:tgtEl>
                                          <p:spTgt spid="17420"/>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7428"/>
                                        </p:tgtEl>
                                        <p:attrNameLst>
                                          <p:attrName>style.visibility</p:attrName>
                                        </p:attrNameLst>
                                      </p:cBhvr>
                                      <p:to>
                                        <p:strVal val="visible"/>
                                      </p:to>
                                    </p:set>
                                    <p:animEffect transition="in" filter="fade">
                                      <p:cBhvr>
                                        <p:cTn id="81" dur="1000"/>
                                        <p:tgtEl>
                                          <p:spTgt spid="17428"/>
                                        </p:tgtEl>
                                      </p:cBhvr>
                                    </p:animEffect>
                                    <p:anim calcmode="lin" valueType="num">
                                      <p:cBhvr>
                                        <p:cTn id="82" dur="1000" fill="hold"/>
                                        <p:tgtEl>
                                          <p:spTgt spid="17428"/>
                                        </p:tgtEl>
                                        <p:attrNameLst>
                                          <p:attrName>ppt_x</p:attrName>
                                        </p:attrNameLst>
                                      </p:cBhvr>
                                      <p:tavLst>
                                        <p:tav tm="0">
                                          <p:val>
                                            <p:strVal val="#ppt_x"/>
                                          </p:val>
                                        </p:tav>
                                        <p:tav tm="100000">
                                          <p:val>
                                            <p:strVal val="#ppt_x"/>
                                          </p:val>
                                        </p:tav>
                                      </p:tavLst>
                                    </p:anim>
                                    <p:anim calcmode="lin" valueType="num">
                                      <p:cBhvr>
                                        <p:cTn id="83" dur="1000" fill="hold"/>
                                        <p:tgtEl>
                                          <p:spTgt spid="17428"/>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7422"/>
                                        </p:tgtEl>
                                        <p:attrNameLst>
                                          <p:attrName>style.visibility</p:attrName>
                                        </p:attrNameLst>
                                      </p:cBhvr>
                                      <p:to>
                                        <p:strVal val="visible"/>
                                      </p:to>
                                    </p:set>
                                    <p:animEffect transition="in" filter="fade">
                                      <p:cBhvr>
                                        <p:cTn id="86" dur="1000"/>
                                        <p:tgtEl>
                                          <p:spTgt spid="17422"/>
                                        </p:tgtEl>
                                      </p:cBhvr>
                                    </p:animEffect>
                                    <p:anim calcmode="lin" valueType="num">
                                      <p:cBhvr>
                                        <p:cTn id="87" dur="1000" fill="hold"/>
                                        <p:tgtEl>
                                          <p:spTgt spid="17422"/>
                                        </p:tgtEl>
                                        <p:attrNameLst>
                                          <p:attrName>ppt_x</p:attrName>
                                        </p:attrNameLst>
                                      </p:cBhvr>
                                      <p:tavLst>
                                        <p:tav tm="0">
                                          <p:val>
                                            <p:strVal val="#ppt_x"/>
                                          </p:val>
                                        </p:tav>
                                        <p:tav tm="100000">
                                          <p:val>
                                            <p:strVal val="#ppt_x"/>
                                          </p:val>
                                        </p:tav>
                                      </p:tavLst>
                                    </p:anim>
                                    <p:anim calcmode="lin" valueType="num">
                                      <p:cBhvr>
                                        <p:cTn id="88" dur="1000" fill="hold"/>
                                        <p:tgtEl>
                                          <p:spTgt spid="17422"/>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7430"/>
                                        </p:tgtEl>
                                        <p:attrNameLst>
                                          <p:attrName>style.visibility</p:attrName>
                                        </p:attrNameLst>
                                      </p:cBhvr>
                                      <p:to>
                                        <p:strVal val="visible"/>
                                      </p:to>
                                    </p:set>
                                    <p:animEffect transition="in" filter="fade">
                                      <p:cBhvr>
                                        <p:cTn id="91" dur="1000"/>
                                        <p:tgtEl>
                                          <p:spTgt spid="17430"/>
                                        </p:tgtEl>
                                      </p:cBhvr>
                                    </p:animEffect>
                                    <p:anim calcmode="lin" valueType="num">
                                      <p:cBhvr>
                                        <p:cTn id="92" dur="1000" fill="hold"/>
                                        <p:tgtEl>
                                          <p:spTgt spid="17430"/>
                                        </p:tgtEl>
                                        <p:attrNameLst>
                                          <p:attrName>ppt_x</p:attrName>
                                        </p:attrNameLst>
                                      </p:cBhvr>
                                      <p:tavLst>
                                        <p:tav tm="0">
                                          <p:val>
                                            <p:strVal val="#ppt_x"/>
                                          </p:val>
                                        </p:tav>
                                        <p:tav tm="100000">
                                          <p:val>
                                            <p:strVal val="#ppt_x"/>
                                          </p:val>
                                        </p:tav>
                                      </p:tavLst>
                                    </p:anim>
                                    <p:anim calcmode="lin" valueType="num">
                                      <p:cBhvr>
                                        <p:cTn id="93" dur="1000" fill="hold"/>
                                        <p:tgtEl>
                                          <p:spTgt spid="17430"/>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7425"/>
                                        </p:tgtEl>
                                        <p:attrNameLst>
                                          <p:attrName>style.visibility</p:attrName>
                                        </p:attrNameLst>
                                      </p:cBhvr>
                                      <p:to>
                                        <p:strVal val="visible"/>
                                      </p:to>
                                    </p:set>
                                    <p:animEffect transition="in" filter="fade">
                                      <p:cBhvr>
                                        <p:cTn id="96" dur="1000"/>
                                        <p:tgtEl>
                                          <p:spTgt spid="17425"/>
                                        </p:tgtEl>
                                      </p:cBhvr>
                                    </p:animEffect>
                                    <p:anim calcmode="lin" valueType="num">
                                      <p:cBhvr>
                                        <p:cTn id="97" dur="1000" fill="hold"/>
                                        <p:tgtEl>
                                          <p:spTgt spid="17425"/>
                                        </p:tgtEl>
                                        <p:attrNameLst>
                                          <p:attrName>ppt_x</p:attrName>
                                        </p:attrNameLst>
                                      </p:cBhvr>
                                      <p:tavLst>
                                        <p:tav tm="0">
                                          <p:val>
                                            <p:strVal val="#ppt_x"/>
                                          </p:val>
                                        </p:tav>
                                        <p:tav tm="100000">
                                          <p:val>
                                            <p:strVal val="#ppt_x"/>
                                          </p:val>
                                        </p:tav>
                                      </p:tavLst>
                                    </p:anim>
                                    <p:anim calcmode="lin" valueType="num">
                                      <p:cBhvr>
                                        <p:cTn id="98" dur="1000" fill="hold"/>
                                        <p:tgtEl>
                                          <p:spTgt spid="174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P spid="17419" grpId="0" animBg="1"/>
      <p:bldP spid="17420" grpId="0" animBg="1"/>
      <p:bldP spid="17421" grpId="0" animBg="1"/>
      <p:bldP spid="17422" grpId="0" animBg="1"/>
      <p:bldP spid="17424" grpId="0" animBg="1"/>
      <p:bldP spid="17425" grpId="0" animBg="1"/>
      <p:bldP spid="17426" grpId="0"/>
      <p:bldP spid="17427" grpId="0"/>
      <p:bldP spid="17428" grpId="0"/>
      <p:bldP spid="17429" grpId="0"/>
      <p:bldP spid="17430" grpId="0"/>
      <p:bldP spid="17431" grpId="0"/>
      <p:bldP spid="174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8434" name="组合 12"/>
          <p:cNvGrpSpPr/>
          <p:nvPr/>
        </p:nvGrpSpPr>
        <p:grpSpPr>
          <a:xfrm>
            <a:off x="260350" y="260350"/>
            <a:ext cx="657225" cy="595313"/>
            <a:chOff x="0" y="0"/>
            <a:chExt cx="657225" cy="595313"/>
          </a:xfrm>
        </p:grpSpPr>
        <p:sp>
          <p:nvSpPr>
            <p:cNvPr id="18435"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18436"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18437"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18438"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18439"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18440" name="Freeform 6"/>
          <p:cNvSpPr/>
          <p:nvPr/>
        </p:nvSpPr>
        <p:spPr>
          <a:xfrm>
            <a:off x="2170113" y="1976438"/>
            <a:ext cx="3282950" cy="3282950"/>
          </a:xfrm>
          <a:custGeom>
            <a:avLst/>
            <a:gdLst/>
            <a:ahLst/>
            <a:cxnLst>
              <a:cxn ang="0">
                <a:pos x="1641475" y="0"/>
              </a:cxn>
              <a:cxn ang="0">
                <a:pos x="3282950" y="1641475"/>
              </a:cxn>
              <a:cxn ang="0">
                <a:pos x="1641475" y="3282950"/>
              </a:cxn>
              <a:cxn ang="0">
                <a:pos x="0" y="1641475"/>
              </a:cxn>
              <a:cxn ang="0">
                <a:pos x="1641475" y="0"/>
              </a:cxn>
            </a:cxnLst>
            <a:pathLst>
              <a:path w="4042" h="4042">
                <a:moveTo>
                  <a:pt x="2021" y="0"/>
                </a:moveTo>
                <a:lnTo>
                  <a:pt x="4042" y="2021"/>
                </a:lnTo>
                <a:lnTo>
                  <a:pt x="2021" y="4042"/>
                </a:lnTo>
                <a:lnTo>
                  <a:pt x="0" y="2021"/>
                </a:lnTo>
                <a:lnTo>
                  <a:pt x="2021" y="0"/>
                </a:lnTo>
                <a:close/>
              </a:path>
            </a:pathLst>
          </a:custGeom>
          <a:solidFill>
            <a:schemeClr val="tx1">
              <a:alpha val="100000"/>
            </a:schemeClr>
          </a:solidFill>
          <a:ln w="9525">
            <a:noFill/>
          </a:ln>
        </p:spPr>
        <p:txBody>
          <a:bodyPr/>
          <a:p>
            <a:endParaRPr lang="zh-CN" altLang="en-US"/>
          </a:p>
        </p:txBody>
      </p:sp>
      <p:sp>
        <p:nvSpPr>
          <p:cNvPr id="18441" name="Freeform 7"/>
          <p:cNvSpPr/>
          <p:nvPr/>
        </p:nvSpPr>
        <p:spPr>
          <a:xfrm>
            <a:off x="4370388" y="1208088"/>
            <a:ext cx="2328862" cy="2328862"/>
          </a:xfrm>
          <a:custGeom>
            <a:avLst/>
            <a:gdLst/>
            <a:ahLst/>
            <a:cxnLst>
              <a:cxn ang="0">
                <a:pos x="1164025" y="0"/>
              </a:cxn>
              <a:cxn ang="0">
                <a:pos x="2328862" y="1164838"/>
              </a:cxn>
              <a:cxn ang="0">
                <a:pos x="1164025" y="2328863"/>
              </a:cxn>
              <a:cxn ang="0">
                <a:pos x="0" y="1164838"/>
              </a:cxn>
              <a:cxn ang="0">
                <a:pos x="1164025" y="0"/>
              </a:cxn>
            </a:cxnLst>
            <a:pathLst>
              <a:path w="2867" h="2867">
                <a:moveTo>
                  <a:pt x="1433" y="0"/>
                </a:moveTo>
                <a:lnTo>
                  <a:pt x="2867" y="1434"/>
                </a:lnTo>
                <a:lnTo>
                  <a:pt x="1433" y="2867"/>
                </a:lnTo>
                <a:lnTo>
                  <a:pt x="0" y="1434"/>
                </a:lnTo>
                <a:lnTo>
                  <a:pt x="1433" y="0"/>
                </a:lnTo>
                <a:close/>
              </a:path>
            </a:pathLst>
          </a:custGeom>
          <a:solidFill>
            <a:schemeClr val="bg2">
              <a:alpha val="100000"/>
            </a:schemeClr>
          </a:solidFill>
          <a:ln w="9525">
            <a:noFill/>
          </a:ln>
        </p:spPr>
        <p:txBody>
          <a:bodyPr/>
          <a:p>
            <a:endParaRPr lang="zh-CN" altLang="en-US"/>
          </a:p>
        </p:txBody>
      </p:sp>
      <p:sp>
        <p:nvSpPr>
          <p:cNvPr id="18442" name="Freeform 8"/>
          <p:cNvSpPr/>
          <p:nvPr/>
        </p:nvSpPr>
        <p:spPr>
          <a:xfrm>
            <a:off x="4549775" y="3698875"/>
            <a:ext cx="1971675" cy="1971675"/>
          </a:xfrm>
          <a:custGeom>
            <a:avLst/>
            <a:gdLst/>
            <a:ahLst/>
            <a:cxnLst>
              <a:cxn ang="0">
                <a:pos x="985431" y="0"/>
              </a:cxn>
              <a:cxn ang="0">
                <a:pos x="1971675" y="986244"/>
              </a:cxn>
              <a:cxn ang="0">
                <a:pos x="985431" y="1971675"/>
              </a:cxn>
              <a:cxn ang="0">
                <a:pos x="0" y="986244"/>
              </a:cxn>
              <a:cxn ang="0">
                <a:pos x="985431" y="0"/>
              </a:cxn>
            </a:cxnLst>
            <a:pathLst>
              <a:path w="2427" h="2427">
                <a:moveTo>
                  <a:pt x="1213" y="0"/>
                </a:moveTo>
                <a:lnTo>
                  <a:pt x="2427" y="1214"/>
                </a:lnTo>
                <a:lnTo>
                  <a:pt x="1213" y="2427"/>
                </a:lnTo>
                <a:lnTo>
                  <a:pt x="0" y="1214"/>
                </a:lnTo>
                <a:lnTo>
                  <a:pt x="1213" y="0"/>
                </a:lnTo>
                <a:close/>
              </a:path>
            </a:pathLst>
          </a:custGeom>
          <a:solidFill>
            <a:schemeClr val="tx2">
              <a:alpha val="100000"/>
            </a:schemeClr>
          </a:solidFill>
          <a:ln w="9525">
            <a:noFill/>
          </a:ln>
        </p:spPr>
        <p:txBody>
          <a:bodyPr/>
          <a:p>
            <a:endParaRPr lang="zh-CN" altLang="en-US"/>
          </a:p>
        </p:txBody>
      </p:sp>
      <p:sp>
        <p:nvSpPr>
          <p:cNvPr id="18443" name="Freeform 9"/>
          <p:cNvSpPr/>
          <p:nvPr/>
        </p:nvSpPr>
        <p:spPr>
          <a:xfrm>
            <a:off x="5616575" y="2792413"/>
            <a:ext cx="1654175" cy="1652587"/>
          </a:xfrm>
          <a:custGeom>
            <a:avLst/>
            <a:gdLst/>
            <a:ahLst/>
            <a:cxnLst>
              <a:cxn ang="0">
                <a:pos x="827201" y="0"/>
              </a:cxn>
              <a:cxn ang="0">
                <a:pos x="1653762" y="826257"/>
              </a:cxn>
              <a:cxn ang="0">
                <a:pos x="827201" y="1652513"/>
              </a:cxn>
              <a:cxn ang="0">
                <a:pos x="0" y="826257"/>
              </a:cxn>
              <a:cxn ang="0">
                <a:pos x="827201" y="0"/>
              </a:cxn>
            </a:cxnLst>
            <a:pathLst>
              <a:path w="2587" h="2586">
                <a:moveTo>
                  <a:pt x="1294" y="0"/>
                </a:moveTo>
                <a:lnTo>
                  <a:pt x="2587" y="1293"/>
                </a:lnTo>
                <a:lnTo>
                  <a:pt x="1294" y="2586"/>
                </a:lnTo>
                <a:lnTo>
                  <a:pt x="0" y="1293"/>
                </a:lnTo>
                <a:lnTo>
                  <a:pt x="1294" y="0"/>
                </a:lnTo>
                <a:close/>
              </a:path>
            </a:pathLst>
          </a:custGeom>
          <a:solidFill>
            <a:schemeClr val="bg1">
              <a:alpha val="100000"/>
            </a:schemeClr>
          </a:solidFill>
          <a:ln w="9525">
            <a:noFill/>
          </a:ln>
        </p:spPr>
        <p:txBody>
          <a:bodyPr/>
          <a:p>
            <a:endParaRPr lang="zh-CN" altLang="en-US"/>
          </a:p>
        </p:txBody>
      </p:sp>
      <p:cxnSp>
        <p:nvCxnSpPr>
          <p:cNvPr id="18444" name="直接连接符 16"/>
          <p:cNvCxnSpPr/>
          <p:nvPr/>
        </p:nvCxnSpPr>
        <p:spPr>
          <a:xfrm>
            <a:off x="6699250" y="2373313"/>
            <a:ext cx="3671888" cy="0"/>
          </a:xfrm>
          <a:prstGeom prst="line">
            <a:avLst/>
          </a:prstGeom>
          <a:ln w="9525" cap="flat" cmpd="sng">
            <a:solidFill>
              <a:schemeClr val="accent1"/>
            </a:solidFill>
            <a:prstDash val="solid"/>
            <a:headEnd type="none" w="med" len="med"/>
            <a:tailEnd type="none" w="med" len="med"/>
          </a:ln>
        </p:spPr>
      </p:cxnSp>
      <p:cxnSp>
        <p:nvCxnSpPr>
          <p:cNvPr id="18445" name="直接连接符 17"/>
          <p:cNvCxnSpPr/>
          <p:nvPr/>
        </p:nvCxnSpPr>
        <p:spPr>
          <a:xfrm>
            <a:off x="7286625" y="3617913"/>
            <a:ext cx="3673475" cy="0"/>
          </a:xfrm>
          <a:prstGeom prst="line">
            <a:avLst/>
          </a:prstGeom>
          <a:ln w="9525" cap="flat" cmpd="sng">
            <a:solidFill>
              <a:schemeClr val="accent1"/>
            </a:solidFill>
            <a:prstDash val="solid"/>
            <a:headEnd type="none" w="med" len="med"/>
            <a:tailEnd type="none" w="med" len="med"/>
          </a:ln>
        </p:spPr>
      </p:cxnSp>
      <p:cxnSp>
        <p:nvCxnSpPr>
          <p:cNvPr id="18446" name="直接连接符 18"/>
          <p:cNvCxnSpPr/>
          <p:nvPr/>
        </p:nvCxnSpPr>
        <p:spPr>
          <a:xfrm>
            <a:off x="6521450" y="4684713"/>
            <a:ext cx="3671888" cy="0"/>
          </a:xfrm>
          <a:prstGeom prst="line">
            <a:avLst/>
          </a:prstGeom>
          <a:ln w="9525" cap="flat" cmpd="sng">
            <a:solidFill>
              <a:schemeClr val="accent1"/>
            </a:solidFill>
            <a:prstDash val="solid"/>
            <a:headEnd type="none" w="med" len="med"/>
            <a:tailEnd type="none" w="med" len="med"/>
          </a:ln>
        </p:spPr>
      </p:cxnSp>
      <p:sp>
        <p:nvSpPr>
          <p:cNvPr id="18447" name="TextBox 19"/>
          <p:cNvSpPr txBox="1"/>
          <p:nvPr/>
        </p:nvSpPr>
        <p:spPr>
          <a:xfrm>
            <a:off x="2976563" y="3046413"/>
            <a:ext cx="1668462" cy="431800"/>
          </a:xfrm>
          <a:prstGeom prst="rect">
            <a:avLst/>
          </a:prstGeom>
          <a:noFill/>
          <a:ln w="9525">
            <a:noFill/>
          </a:ln>
        </p:spPr>
        <p:txBody>
          <a:bodyPr>
            <a:spAutoFit/>
          </a:bodyPr>
          <a:p>
            <a:pPr algn="ctr"/>
            <a:r>
              <a:rPr lang="zh-CN" altLang="en-US" sz="2200" dirty="0">
                <a:solidFill>
                  <a:schemeClr val="accent2"/>
                </a:solidFill>
                <a:latin typeface="微软雅黑" panose="020B0503020204020204" pitchFamily="2" charset="-122"/>
                <a:ea typeface="微软雅黑" panose="020B0503020204020204" pitchFamily="2" charset="-122"/>
              </a:rPr>
              <a:t>标题文字</a:t>
            </a:r>
            <a:endParaRPr lang="en-US" altLang="x-none" sz="2200" dirty="0">
              <a:solidFill>
                <a:schemeClr val="accent2"/>
              </a:solidFill>
              <a:latin typeface="微软雅黑" panose="020B0503020204020204" pitchFamily="2" charset="-122"/>
              <a:ea typeface="微软雅黑" panose="020B0503020204020204" pitchFamily="2" charset="-122"/>
            </a:endParaRPr>
          </a:p>
        </p:txBody>
      </p:sp>
      <p:sp>
        <p:nvSpPr>
          <p:cNvPr id="18448" name="TextBox 20"/>
          <p:cNvSpPr txBox="1"/>
          <p:nvPr/>
        </p:nvSpPr>
        <p:spPr>
          <a:xfrm>
            <a:off x="2976563" y="3441700"/>
            <a:ext cx="1668462" cy="708025"/>
          </a:xfrm>
          <a:prstGeom prst="rect">
            <a:avLst/>
          </a:prstGeom>
          <a:noFill/>
          <a:ln w="9525">
            <a:noFill/>
          </a:ln>
        </p:spPr>
        <p:txBody>
          <a:bodyPr>
            <a:spAutoFit/>
          </a:bodyPr>
          <a:p>
            <a:pPr algn="ctr"/>
            <a:r>
              <a:rPr lang="en-US" altLang="x-none" sz="4000" b="1" dirty="0">
                <a:solidFill>
                  <a:schemeClr val="accent2"/>
                </a:solidFill>
                <a:latin typeface="微软雅黑" panose="020B0503020204020204" pitchFamily="2" charset="-122"/>
                <a:ea typeface="微软雅黑" panose="020B0503020204020204" pitchFamily="2" charset="-122"/>
              </a:rPr>
              <a:t>75%</a:t>
            </a:r>
            <a:endParaRPr lang="en-US" altLang="x-none" sz="4000" b="1" dirty="0">
              <a:solidFill>
                <a:schemeClr val="accent2"/>
              </a:solidFill>
              <a:latin typeface="微软雅黑" panose="020B0503020204020204" pitchFamily="2" charset="-122"/>
              <a:ea typeface="微软雅黑" panose="020B0503020204020204" pitchFamily="2" charset="-122"/>
            </a:endParaRPr>
          </a:p>
        </p:txBody>
      </p:sp>
      <p:sp>
        <p:nvSpPr>
          <p:cNvPr id="18449" name="TextBox 21"/>
          <p:cNvSpPr txBox="1"/>
          <p:nvPr/>
        </p:nvSpPr>
        <p:spPr>
          <a:xfrm>
            <a:off x="4724400" y="1876425"/>
            <a:ext cx="1668463" cy="400050"/>
          </a:xfrm>
          <a:prstGeom prst="rect">
            <a:avLst/>
          </a:prstGeom>
          <a:noFill/>
          <a:ln w="9525">
            <a:noFill/>
          </a:ln>
        </p:spPr>
        <p:txBody>
          <a:bodyPr>
            <a:spAutoFit/>
          </a:bodyPr>
          <a:p>
            <a:pPr algn="ctr"/>
            <a:r>
              <a:rPr lang="zh-CN" altLang="en-US" sz="2000" dirty="0">
                <a:solidFill>
                  <a:schemeClr val="accent2"/>
                </a:solidFill>
                <a:latin typeface="微软雅黑" panose="020B0503020204020204" pitchFamily="2" charset="-122"/>
                <a:ea typeface="微软雅黑" panose="020B0503020204020204" pitchFamily="2" charset="-122"/>
              </a:rPr>
              <a:t>标题文字</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sp>
        <p:nvSpPr>
          <p:cNvPr id="18450" name="TextBox 22"/>
          <p:cNvSpPr txBox="1"/>
          <p:nvPr/>
        </p:nvSpPr>
        <p:spPr>
          <a:xfrm>
            <a:off x="4724400" y="2171700"/>
            <a:ext cx="1668463" cy="708025"/>
          </a:xfrm>
          <a:prstGeom prst="rect">
            <a:avLst/>
          </a:prstGeom>
          <a:noFill/>
          <a:ln w="9525">
            <a:noFill/>
          </a:ln>
        </p:spPr>
        <p:txBody>
          <a:bodyPr>
            <a:spAutoFit/>
          </a:bodyPr>
          <a:p>
            <a:pPr algn="ctr"/>
            <a:r>
              <a:rPr lang="en-US" altLang="x-none" sz="4000" b="1" dirty="0">
                <a:solidFill>
                  <a:schemeClr val="accent2"/>
                </a:solidFill>
                <a:latin typeface="微软雅黑" panose="020B0503020204020204" pitchFamily="2" charset="-122"/>
                <a:ea typeface="微软雅黑" panose="020B0503020204020204" pitchFamily="2" charset="-122"/>
              </a:rPr>
              <a:t>54%</a:t>
            </a:r>
            <a:endParaRPr lang="en-US" altLang="x-none" sz="4000" b="1" dirty="0">
              <a:solidFill>
                <a:schemeClr val="accent2"/>
              </a:solidFill>
              <a:latin typeface="微软雅黑" panose="020B0503020204020204" pitchFamily="2" charset="-122"/>
              <a:ea typeface="微软雅黑" panose="020B0503020204020204" pitchFamily="2" charset="-122"/>
            </a:endParaRPr>
          </a:p>
        </p:txBody>
      </p:sp>
      <p:sp>
        <p:nvSpPr>
          <p:cNvPr id="18451" name="TextBox 23"/>
          <p:cNvSpPr txBox="1"/>
          <p:nvPr/>
        </p:nvSpPr>
        <p:spPr>
          <a:xfrm>
            <a:off x="4724400" y="4210050"/>
            <a:ext cx="1668463" cy="369888"/>
          </a:xfrm>
          <a:prstGeom prst="rect">
            <a:avLst/>
          </a:prstGeom>
          <a:noFill/>
          <a:ln w="9525">
            <a:noFill/>
          </a:ln>
        </p:spPr>
        <p:txBody>
          <a:bodyPr>
            <a:spAutoFit/>
          </a:bodyPr>
          <a:p>
            <a:pPr algn="ctr"/>
            <a:r>
              <a:rPr lang="zh-CN" altLang="en-US" dirty="0">
                <a:solidFill>
                  <a:schemeClr val="accent2"/>
                </a:solidFill>
                <a:latin typeface="微软雅黑" panose="020B0503020204020204" pitchFamily="2" charset="-122"/>
                <a:ea typeface="微软雅黑" panose="020B0503020204020204" pitchFamily="2" charset="-122"/>
              </a:rPr>
              <a:t>标题文字</a:t>
            </a:r>
            <a:endParaRPr lang="en-US" altLang="x-none" dirty="0">
              <a:solidFill>
                <a:schemeClr val="accent2"/>
              </a:solidFill>
              <a:latin typeface="微软雅黑" panose="020B0503020204020204" pitchFamily="2" charset="-122"/>
              <a:ea typeface="微软雅黑" panose="020B0503020204020204" pitchFamily="2" charset="-122"/>
            </a:endParaRPr>
          </a:p>
        </p:txBody>
      </p:sp>
      <p:sp>
        <p:nvSpPr>
          <p:cNvPr id="18452" name="TextBox 24"/>
          <p:cNvSpPr txBox="1"/>
          <p:nvPr/>
        </p:nvSpPr>
        <p:spPr>
          <a:xfrm>
            <a:off x="4724400" y="4505325"/>
            <a:ext cx="1668463" cy="646113"/>
          </a:xfrm>
          <a:prstGeom prst="rect">
            <a:avLst/>
          </a:prstGeom>
          <a:noFill/>
          <a:ln w="9525">
            <a:noFill/>
          </a:ln>
        </p:spPr>
        <p:txBody>
          <a:bodyPr>
            <a:spAutoFit/>
          </a:bodyPr>
          <a:p>
            <a:pPr algn="ctr"/>
            <a:r>
              <a:rPr lang="en-US" altLang="x-none" sz="3600" b="1" dirty="0">
                <a:solidFill>
                  <a:schemeClr val="accent2"/>
                </a:solidFill>
                <a:latin typeface="微软雅黑" panose="020B0503020204020204" pitchFamily="2" charset="-122"/>
                <a:ea typeface="微软雅黑" panose="020B0503020204020204" pitchFamily="2" charset="-122"/>
              </a:rPr>
              <a:t>40%</a:t>
            </a:r>
            <a:endParaRPr lang="en-US" altLang="x-none" sz="3600" b="1" dirty="0">
              <a:solidFill>
                <a:schemeClr val="accent2"/>
              </a:solidFill>
              <a:latin typeface="微软雅黑" panose="020B0503020204020204" pitchFamily="2" charset="-122"/>
              <a:ea typeface="微软雅黑" panose="020B0503020204020204" pitchFamily="2" charset="-122"/>
            </a:endParaRPr>
          </a:p>
        </p:txBody>
      </p:sp>
      <p:sp>
        <p:nvSpPr>
          <p:cNvPr id="18453" name="TextBox 25"/>
          <p:cNvSpPr txBox="1"/>
          <p:nvPr/>
        </p:nvSpPr>
        <p:spPr>
          <a:xfrm>
            <a:off x="5654675" y="3306763"/>
            <a:ext cx="1668463" cy="338137"/>
          </a:xfrm>
          <a:prstGeom prst="rect">
            <a:avLst/>
          </a:prstGeom>
          <a:noFill/>
          <a:ln w="9525">
            <a:noFill/>
          </a:ln>
        </p:spPr>
        <p:txBody>
          <a:bodyPr>
            <a:spAutoFit/>
          </a:bodyPr>
          <a:p>
            <a:pPr algn="ctr"/>
            <a:r>
              <a:rPr lang="zh-CN" altLang="en-US" sz="1600" dirty="0">
                <a:solidFill>
                  <a:schemeClr val="accent2"/>
                </a:solidFill>
                <a:latin typeface="微软雅黑" panose="020B0503020204020204" pitchFamily="2" charset="-122"/>
                <a:ea typeface="微软雅黑" panose="020B0503020204020204" pitchFamily="2" charset="-122"/>
              </a:rPr>
              <a:t>标题文字</a:t>
            </a:r>
            <a:endParaRPr lang="en-US" altLang="x-none" sz="1600" dirty="0">
              <a:solidFill>
                <a:schemeClr val="accent2"/>
              </a:solidFill>
              <a:latin typeface="微软雅黑" panose="020B0503020204020204" pitchFamily="2" charset="-122"/>
              <a:ea typeface="微软雅黑" panose="020B0503020204020204" pitchFamily="2" charset="-122"/>
            </a:endParaRPr>
          </a:p>
        </p:txBody>
      </p:sp>
      <p:sp>
        <p:nvSpPr>
          <p:cNvPr id="18454" name="TextBox 26"/>
          <p:cNvSpPr txBox="1"/>
          <p:nvPr/>
        </p:nvSpPr>
        <p:spPr>
          <a:xfrm>
            <a:off x="5611813" y="3468688"/>
            <a:ext cx="1668462" cy="554037"/>
          </a:xfrm>
          <a:prstGeom prst="rect">
            <a:avLst/>
          </a:prstGeom>
          <a:noFill/>
          <a:ln w="9525">
            <a:noFill/>
          </a:ln>
        </p:spPr>
        <p:txBody>
          <a:bodyPr>
            <a:spAutoFit/>
          </a:bodyPr>
          <a:p>
            <a:pPr algn="ctr"/>
            <a:r>
              <a:rPr lang="en-US" altLang="x-none" sz="3000" b="1" dirty="0">
                <a:solidFill>
                  <a:schemeClr val="accent2"/>
                </a:solidFill>
                <a:latin typeface="微软雅黑" panose="020B0503020204020204" pitchFamily="2" charset="-122"/>
                <a:ea typeface="微软雅黑" panose="020B0503020204020204" pitchFamily="2" charset="-122"/>
              </a:rPr>
              <a:t>29%</a:t>
            </a:r>
            <a:endParaRPr lang="en-US" altLang="x-none" sz="3000" b="1" dirty="0">
              <a:solidFill>
                <a:schemeClr val="accent2"/>
              </a:solidFill>
              <a:latin typeface="微软雅黑" panose="020B0503020204020204" pitchFamily="2" charset="-122"/>
              <a:ea typeface="微软雅黑" panose="020B0503020204020204" pitchFamily="2" charset="-122"/>
            </a:endParaRPr>
          </a:p>
        </p:txBody>
      </p:sp>
      <p:sp>
        <p:nvSpPr>
          <p:cNvPr id="18455" name="TextBox 27"/>
          <p:cNvSpPr txBox="1"/>
          <p:nvPr/>
        </p:nvSpPr>
        <p:spPr>
          <a:xfrm>
            <a:off x="7102475" y="1784350"/>
            <a:ext cx="3292475" cy="584200"/>
          </a:xfrm>
          <a:prstGeom prst="rect">
            <a:avLst/>
          </a:prstGeom>
          <a:noFill/>
          <a:ln w="9525">
            <a:noFill/>
          </a:ln>
        </p:spPr>
        <p:txBody>
          <a:bodyPr>
            <a:spAutoFit/>
          </a:bodyPr>
          <a:p>
            <a:r>
              <a:rPr lang="zh-CN" altLang="en-US" sz="1600"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
        <p:nvSpPr>
          <p:cNvPr id="18456" name="TextBox 28"/>
          <p:cNvSpPr txBox="1"/>
          <p:nvPr/>
        </p:nvSpPr>
        <p:spPr>
          <a:xfrm>
            <a:off x="7675563" y="3014663"/>
            <a:ext cx="3292475" cy="584200"/>
          </a:xfrm>
          <a:prstGeom prst="rect">
            <a:avLst/>
          </a:prstGeom>
          <a:noFill/>
          <a:ln w="9525">
            <a:noFill/>
          </a:ln>
        </p:spPr>
        <p:txBody>
          <a:bodyPr>
            <a:spAutoFit/>
          </a:bodyPr>
          <a:p>
            <a:r>
              <a:rPr lang="zh-CN" altLang="en-US" sz="1600"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
        <p:nvSpPr>
          <p:cNvPr id="18457" name="TextBox 29"/>
          <p:cNvSpPr txBox="1"/>
          <p:nvPr/>
        </p:nvSpPr>
        <p:spPr>
          <a:xfrm>
            <a:off x="914400" y="4376738"/>
            <a:ext cx="2062163" cy="1077912"/>
          </a:xfrm>
          <a:prstGeom prst="rect">
            <a:avLst/>
          </a:prstGeom>
          <a:noFill/>
          <a:ln w="9525">
            <a:noFill/>
          </a:ln>
        </p:spPr>
        <p:txBody>
          <a:bodyPr>
            <a:spAutoFit/>
          </a:bodyPr>
          <a:p>
            <a:r>
              <a:rPr lang="zh-CN" altLang="en-US" sz="1600"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
        <p:nvSpPr>
          <p:cNvPr id="18458" name="TextBox 30"/>
          <p:cNvSpPr txBox="1"/>
          <p:nvPr/>
        </p:nvSpPr>
        <p:spPr>
          <a:xfrm>
            <a:off x="7102475" y="4083050"/>
            <a:ext cx="3292475" cy="584200"/>
          </a:xfrm>
          <a:prstGeom prst="rect">
            <a:avLst/>
          </a:prstGeom>
          <a:noFill/>
          <a:ln w="9525">
            <a:noFill/>
          </a:ln>
        </p:spPr>
        <p:txBody>
          <a:bodyPr>
            <a:spAutoFit/>
          </a:bodyPr>
          <a:p>
            <a:r>
              <a:rPr lang="zh-CN" altLang="en-US" sz="1600"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300" fill="hold"/>
                                        <p:tgtEl>
                                          <p:spTgt spid="18434"/>
                                        </p:tgtEl>
                                        <p:attrNameLst>
                                          <p:attrName>ppt_w</p:attrName>
                                        </p:attrNameLst>
                                      </p:cBhvr>
                                      <p:tavLst>
                                        <p:tav tm="0">
                                          <p:val>
                                            <p:fltVal val="0.000000"/>
                                          </p:val>
                                        </p:tav>
                                        <p:tav tm="100000">
                                          <p:val>
                                            <p:strVal val="#ppt_w"/>
                                          </p:val>
                                        </p:tav>
                                      </p:tavLst>
                                    </p:anim>
                                    <p:anim calcmode="lin" valueType="num">
                                      <p:cBhvr>
                                        <p:cTn id="8" dur="300" fill="hold"/>
                                        <p:tgtEl>
                                          <p:spTgt spid="18434"/>
                                        </p:tgtEl>
                                        <p:attrNameLst>
                                          <p:attrName>ppt_h</p:attrName>
                                        </p:attrNameLst>
                                      </p:cBhvr>
                                      <p:tavLst>
                                        <p:tav tm="0">
                                          <p:val>
                                            <p:fltVal val="0.000000"/>
                                          </p:val>
                                        </p:tav>
                                        <p:tav tm="100000">
                                          <p:val>
                                            <p:strVal val="#ppt_h"/>
                                          </p:val>
                                        </p:tav>
                                      </p:tavLst>
                                    </p:anim>
                                    <p:anim calcmode="lin" valueType="num">
                                      <p:cBhvr>
                                        <p:cTn id="9" dur="300" fill="hold"/>
                                        <p:tgtEl>
                                          <p:spTgt spid="18434"/>
                                        </p:tgtEl>
                                        <p:attrNameLst>
                                          <p:attrName>style.rotation</p:attrName>
                                        </p:attrNameLst>
                                      </p:cBhvr>
                                      <p:tavLst>
                                        <p:tav tm="0">
                                          <p:val>
                                            <p:fltVal val="90.000000"/>
                                          </p:val>
                                        </p:tav>
                                        <p:tav tm="100000">
                                          <p:val>
                                            <p:fltVal val="0.000000"/>
                                          </p:val>
                                        </p:tav>
                                      </p:tavLst>
                                    </p:anim>
                                    <p:animEffect transition="in" filter="fade">
                                      <p:cBhvr>
                                        <p:cTn id="10" dur="300"/>
                                        <p:tgtEl>
                                          <p:spTgt spid="18434"/>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18438"/>
                                        </p:tgtEl>
                                        <p:attrNameLst>
                                          <p:attrName>style.visibility</p:attrName>
                                        </p:attrNameLst>
                                      </p:cBhvr>
                                      <p:to>
                                        <p:strVal val="visible"/>
                                      </p:to>
                                    </p:set>
                                    <p:anim calcmode="lin" valueType="num">
                                      <p:cBhvr additive="base">
                                        <p:cTn id="14" dur="300" fill="hold"/>
                                        <p:tgtEl>
                                          <p:spTgt spid="18438"/>
                                        </p:tgtEl>
                                        <p:attrNameLst>
                                          <p:attrName>ppt_x</p:attrName>
                                        </p:attrNameLst>
                                      </p:cBhvr>
                                      <p:tavLst>
                                        <p:tav tm="0">
                                          <p:val>
                                            <p:strVal val="0-#ppt_w/2"/>
                                          </p:val>
                                        </p:tav>
                                        <p:tav tm="100000">
                                          <p:val>
                                            <p:strVal val="#ppt_x"/>
                                          </p:val>
                                        </p:tav>
                                      </p:tavLst>
                                    </p:anim>
                                    <p:anim calcmode="lin" valueType="num">
                                      <p:cBhvr additive="base">
                                        <p:cTn id="15" dur="300" fill="hold"/>
                                        <p:tgtEl>
                                          <p:spTgt spid="18438"/>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8439"/>
                                        </p:tgtEl>
                                        <p:attrNameLst>
                                          <p:attrName>style.visibility</p:attrName>
                                        </p:attrNameLst>
                                      </p:cBhvr>
                                      <p:to>
                                        <p:strVal val="visible"/>
                                      </p:to>
                                    </p:set>
                                    <p:anim calcmode="lin" valueType="num">
                                      <p:cBhvr>
                                        <p:cTn id="19" dur="300" fill="hold"/>
                                        <p:tgtEl>
                                          <p:spTgt spid="18439"/>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18439"/>
                                        </p:tgtEl>
                                        <p:attrNameLst>
                                          <p:attrName>ppt_y</p:attrName>
                                        </p:attrNameLst>
                                      </p:cBhvr>
                                      <p:tavLst>
                                        <p:tav tm="0">
                                          <p:val>
                                            <p:strVal val="#ppt_y"/>
                                          </p:val>
                                        </p:tav>
                                        <p:tav tm="100000">
                                          <p:val>
                                            <p:strVal val="#ppt_y"/>
                                          </p:val>
                                        </p:tav>
                                      </p:tavLst>
                                    </p:anim>
                                    <p:anim calcmode="lin" valueType="num">
                                      <p:cBhvr>
                                        <p:cTn id="21" dur="300" fill="hold"/>
                                        <p:tgtEl>
                                          <p:spTgt spid="18439"/>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1843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18439"/>
                                        </p:tgtEl>
                                      </p:cBhvr>
                                    </p:animEffect>
                                  </p:childTnLst>
                                </p:cTn>
                              </p:par>
                            </p:childTnLst>
                          </p:cTn>
                        </p:par>
                        <p:par>
                          <p:cTn id="24" fill="hold">
                            <p:stCondLst>
                              <p:cond delay="1080"/>
                            </p:stCondLst>
                            <p:childTnLst>
                              <p:par>
                                <p:cTn id="25" presetID="2" presetClass="entr" presetSubtype="8" fill="hold" nodeType="afterEffect">
                                  <p:stCondLst>
                                    <p:cond delay="0"/>
                                  </p:stCondLst>
                                  <p:childTnLst>
                                    <p:set>
                                      <p:cBhvr>
                                        <p:cTn id="26" dur="1" fill="hold">
                                          <p:stCondLst>
                                            <p:cond delay="0"/>
                                          </p:stCondLst>
                                        </p:cTn>
                                        <p:tgtEl>
                                          <p:spTgt spid="18440"/>
                                        </p:tgtEl>
                                        <p:attrNameLst>
                                          <p:attrName>style.visibility</p:attrName>
                                        </p:attrNameLst>
                                      </p:cBhvr>
                                      <p:to>
                                        <p:strVal val="visible"/>
                                      </p:to>
                                    </p:set>
                                    <p:anim calcmode="lin" valueType="num">
                                      <p:cBhvr additive="base">
                                        <p:cTn id="27" dur="500" fill="hold"/>
                                        <p:tgtEl>
                                          <p:spTgt spid="18440"/>
                                        </p:tgtEl>
                                        <p:attrNameLst>
                                          <p:attrName>ppt_x</p:attrName>
                                        </p:attrNameLst>
                                      </p:cBhvr>
                                      <p:tavLst>
                                        <p:tav tm="0">
                                          <p:val>
                                            <p:strVal val="0-#ppt_w/2"/>
                                          </p:val>
                                        </p:tav>
                                        <p:tav tm="100000">
                                          <p:val>
                                            <p:strVal val="#ppt_x"/>
                                          </p:val>
                                        </p:tav>
                                      </p:tavLst>
                                    </p:anim>
                                    <p:anim calcmode="lin" valueType="num">
                                      <p:cBhvr additive="base">
                                        <p:cTn id="28" dur="500" fill="hold"/>
                                        <p:tgtEl>
                                          <p:spTgt spid="18440"/>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8443"/>
                                        </p:tgtEl>
                                        <p:attrNameLst>
                                          <p:attrName>style.visibility</p:attrName>
                                        </p:attrNameLst>
                                      </p:cBhvr>
                                      <p:to>
                                        <p:strVal val="visible"/>
                                      </p:to>
                                    </p:set>
                                    <p:anim calcmode="lin" valueType="num">
                                      <p:cBhvr additive="base">
                                        <p:cTn id="31" dur="500" fill="hold"/>
                                        <p:tgtEl>
                                          <p:spTgt spid="18443"/>
                                        </p:tgtEl>
                                        <p:attrNameLst>
                                          <p:attrName>ppt_x</p:attrName>
                                        </p:attrNameLst>
                                      </p:cBhvr>
                                      <p:tavLst>
                                        <p:tav tm="0">
                                          <p:val>
                                            <p:strVal val="1+#ppt_w/2"/>
                                          </p:val>
                                        </p:tav>
                                        <p:tav tm="100000">
                                          <p:val>
                                            <p:strVal val="#ppt_x"/>
                                          </p:val>
                                        </p:tav>
                                      </p:tavLst>
                                    </p:anim>
                                    <p:anim calcmode="lin" valueType="num">
                                      <p:cBhvr additive="base">
                                        <p:cTn id="32" dur="500" fill="hold"/>
                                        <p:tgtEl>
                                          <p:spTgt spid="18443"/>
                                        </p:tgtEl>
                                        <p:attrNameLst>
                                          <p:attrName>ppt_y</p:attrName>
                                        </p:attrNameLst>
                                      </p:cBhvr>
                                      <p:tavLst>
                                        <p:tav tm="0">
                                          <p:val>
                                            <p:strVal val="#ppt_y"/>
                                          </p:val>
                                        </p:tav>
                                        <p:tav tm="100000">
                                          <p:val>
                                            <p:strVal val="#ppt_y"/>
                                          </p:val>
                                        </p:tav>
                                      </p:tavLst>
                                    </p:anim>
                                  </p:childTnLst>
                                </p:cTn>
                              </p:par>
                            </p:childTnLst>
                          </p:cTn>
                        </p:par>
                        <p:par>
                          <p:cTn id="33" fill="hold">
                            <p:stCondLst>
                              <p:cond delay="1580"/>
                            </p:stCondLst>
                            <p:childTnLst>
                              <p:par>
                                <p:cTn id="34" presetID="2" presetClass="entr" presetSubtype="1" fill="hold" nodeType="afterEffect">
                                  <p:stCondLst>
                                    <p:cond delay="0"/>
                                  </p:stCondLst>
                                  <p:childTnLst>
                                    <p:set>
                                      <p:cBhvr>
                                        <p:cTn id="35" dur="1" fill="hold">
                                          <p:stCondLst>
                                            <p:cond delay="0"/>
                                          </p:stCondLst>
                                        </p:cTn>
                                        <p:tgtEl>
                                          <p:spTgt spid="18441"/>
                                        </p:tgtEl>
                                        <p:attrNameLst>
                                          <p:attrName>style.visibility</p:attrName>
                                        </p:attrNameLst>
                                      </p:cBhvr>
                                      <p:to>
                                        <p:strVal val="visible"/>
                                      </p:to>
                                    </p:set>
                                    <p:anim calcmode="lin" valueType="num">
                                      <p:cBhvr additive="base">
                                        <p:cTn id="36" dur="500" fill="hold"/>
                                        <p:tgtEl>
                                          <p:spTgt spid="18441"/>
                                        </p:tgtEl>
                                        <p:attrNameLst>
                                          <p:attrName>ppt_x</p:attrName>
                                        </p:attrNameLst>
                                      </p:cBhvr>
                                      <p:tavLst>
                                        <p:tav tm="0">
                                          <p:val>
                                            <p:strVal val="#ppt_x"/>
                                          </p:val>
                                        </p:tav>
                                        <p:tav tm="100000">
                                          <p:val>
                                            <p:strVal val="#ppt_x"/>
                                          </p:val>
                                        </p:tav>
                                      </p:tavLst>
                                    </p:anim>
                                    <p:anim calcmode="lin" valueType="num">
                                      <p:cBhvr additive="base">
                                        <p:cTn id="37" dur="500" fill="hold"/>
                                        <p:tgtEl>
                                          <p:spTgt spid="18441"/>
                                        </p:tgtEl>
                                        <p:attrNameLst>
                                          <p:attrName>ppt_y</p:attrName>
                                        </p:attrNameLst>
                                      </p:cBhvr>
                                      <p:tavLst>
                                        <p:tav tm="0">
                                          <p:val>
                                            <p:strVal val="0-#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8442"/>
                                        </p:tgtEl>
                                        <p:attrNameLst>
                                          <p:attrName>style.visibility</p:attrName>
                                        </p:attrNameLst>
                                      </p:cBhvr>
                                      <p:to>
                                        <p:strVal val="visible"/>
                                      </p:to>
                                    </p:set>
                                    <p:anim calcmode="lin" valueType="num">
                                      <p:cBhvr additive="base">
                                        <p:cTn id="40" dur="500" fill="hold"/>
                                        <p:tgtEl>
                                          <p:spTgt spid="18442"/>
                                        </p:tgtEl>
                                        <p:attrNameLst>
                                          <p:attrName>ppt_x</p:attrName>
                                        </p:attrNameLst>
                                      </p:cBhvr>
                                      <p:tavLst>
                                        <p:tav tm="0">
                                          <p:val>
                                            <p:strVal val="#ppt_x"/>
                                          </p:val>
                                        </p:tav>
                                        <p:tav tm="100000">
                                          <p:val>
                                            <p:strVal val="#ppt_x"/>
                                          </p:val>
                                        </p:tav>
                                      </p:tavLst>
                                    </p:anim>
                                    <p:anim calcmode="lin" valueType="num">
                                      <p:cBhvr additive="base">
                                        <p:cTn id="41" dur="500" fill="hold"/>
                                        <p:tgtEl>
                                          <p:spTgt spid="18442"/>
                                        </p:tgtEl>
                                        <p:attrNameLst>
                                          <p:attrName>ppt_y</p:attrName>
                                        </p:attrNameLst>
                                      </p:cBhvr>
                                      <p:tavLst>
                                        <p:tav tm="0">
                                          <p:val>
                                            <p:strVal val="1+#ppt_h/2"/>
                                          </p:val>
                                        </p:tav>
                                        <p:tav tm="100000">
                                          <p:val>
                                            <p:strVal val="#ppt_y"/>
                                          </p:val>
                                        </p:tav>
                                      </p:tavLst>
                                    </p:anim>
                                  </p:childTnLst>
                                </p:cTn>
                              </p:par>
                            </p:childTnLst>
                          </p:cTn>
                        </p:par>
                        <p:par>
                          <p:cTn id="42" fill="hold">
                            <p:stCondLst>
                              <p:cond delay="2080"/>
                            </p:stCondLst>
                            <p:childTnLst>
                              <p:par>
                                <p:cTn id="43" presetID="31" presetClass="entr" presetSubtype="0" fill="hold" grpId="0" nodeType="afterEffect">
                                  <p:stCondLst>
                                    <p:cond delay="0"/>
                                  </p:stCondLst>
                                  <p:childTnLst>
                                    <p:set>
                                      <p:cBhvr>
                                        <p:cTn id="44" dur="1" fill="hold">
                                          <p:stCondLst>
                                            <p:cond delay="0"/>
                                          </p:stCondLst>
                                        </p:cTn>
                                        <p:tgtEl>
                                          <p:spTgt spid="18447"/>
                                        </p:tgtEl>
                                        <p:attrNameLst>
                                          <p:attrName>style.visibility</p:attrName>
                                        </p:attrNameLst>
                                      </p:cBhvr>
                                      <p:to>
                                        <p:strVal val="visible"/>
                                      </p:to>
                                    </p:set>
                                    <p:anim calcmode="lin" valueType="num">
                                      <p:cBhvr>
                                        <p:cTn id="45" dur="500" fill="hold"/>
                                        <p:tgtEl>
                                          <p:spTgt spid="18447"/>
                                        </p:tgtEl>
                                        <p:attrNameLst>
                                          <p:attrName>ppt_w</p:attrName>
                                        </p:attrNameLst>
                                      </p:cBhvr>
                                      <p:tavLst>
                                        <p:tav tm="0">
                                          <p:val>
                                            <p:fltVal val="0.000000"/>
                                          </p:val>
                                        </p:tav>
                                        <p:tav tm="100000">
                                          <p:val>
                                            <p:strVal val="#ppt_w"/>
                                          </p:val>
                                        </p:tav>
                                      </p:tavLst>
                                    </p:anim>
                                    <p:anim calcmode="lin" valueType="num">
                                      <p:cBhvr>
                                        <p:cTn id="46" dur="500" fill="hold"/>
                                        <p:tgtEl>
                                          <p:spTgt spid="18447"/>
                                        </p:tgtEl>
                                        <p:attrNameLst>
                                          <p:attrName>ppt_h</p:attrName>
                                        </p:attrNameLst>
                                      </p:cBhvr>
                                      <p:tavLst>
                                        <p:tav tm="0">
                                          <p:val>
                                            <p:fltVal val="0.000000"/>
                                          </p:val>
                                        </p:tav>
                                        <p:tav tm="100000">
                                          <p:val>
                                            <p:strVal val="#ppt_h"/>
                                          </p:val>
                                        </p:tav>
                                      </p:tavLst>
                                    </p:anim>
                                    <p:anim calcmode="lin" valueType="num">
                                      <p:cBhvr>
                                        <p:cTn id="47" dur="500" fill="hold"/>
                                        <p:tgtEl>
                                          <p:spTgt spid="18447"/>
                                        </p:tgtEl>
                                        <p:attrNameLst>
                                          <p:attrName>style.rotation</p:attrName>
                                        </p:attrNameLst>
                                      </p:cBhvr>
                                      <p:tavLst>
                                        <p:tav tm="0">
                                          <p:val>
                                            <p:fltVal val="90.000000"/>
                                          </p:val>
                                        </p:tav>
                                        <p:tav tm="100000">
                                          <p:val>
                                            <p:fltVal val="0.000000"/>
                                          </p:val>
                                        </p:tav>
                                      </p:tavLst>
                                    </p:anim>
                                    <p:animEffect transition="in" filter="fade">
                                      <p:cBhvr>
                                        <p:cTn id="48" dur="500"/>
                                        <p:tgtEl>
                                          <p:spTgt spid="18447"/>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18448"/>
                                        </p:tgtEl>
                                        <p:attrNameLst>
                                          <p:attrName>style.visibility</p:attrName>
                                        </p:attrNameLst>
                                      </p:cBhvr>
                                      <p:to>
                                        <p:strVal val="visible"/>
                                      </p:to>
                                    </p:set>
                                    <p:anim calcmode="lin" valueType="num">
                                      <p:cBhvr>
                                        <p:cTn id="51" dur="500" fill="hold"/>
                                        <p:tgtEl>
                                          <p:spTgt spid="18448"/>
                                        </p:tgtEl>
                                        <p:attrNameLst>
                                          <p:attrName>ppt_w</p:attrName>
                                        </p:attrNameLst>
                                      </p:cBhvr>
                                      <p:tavLst>
                                        <p:tav tm="0">
                                          <p:val>
                                            <p:fltVal val="0.000000"/>
                                          </p:val>
                                        </p:tav>
                                        <p:tav tm="100000">
                                          <p:val>
                                            <p:strVal val="#ppt_w"/>
                                          </p:val>
                                        </p:tav>
                                      </p:tavLst>
                                    </p:anim>
                                    <p:anim calcmode="lin" valueType="num">
                                      <p:cBhvr>
                                        <p:cTn id="52" dur="500" fill="hold"/>
                                        <p:tgtEl>
                                          <p:spTgt spid="18448"/>
                                        </p:tgtEl>
                                        <p:attrNameLst>
                                          <p:attrName>ppt_h</p:attrName>
                                        </p:attrNameLst>
                                      </p:cBhvr>
                                      <p:tavLst>
                                        <p:tav tm="0">
                                          <p:val>
                                            <p:fltVal val="0.000000"/>
                                          </p:val>
                                        </p:tav>
                                        <p:tav tm="100000">
                                          <p:val>
                                            <p:strVal val="#ppt_h"/>
                                          </p:val>
                                        </p:tav>
                                      </p:tavLst>
                                    </p:anim>
                                    <p:anim calcmode="lin" valueType="num">
                                      <p:cBhvr>
                                        <p:cTn id="53" dur="500" fill="hold"/>
                                        <p:tgtEl>
                                          <p:spTgt spid="18448"/>
                                        </p:tgtEl>
                                        <p:attrNameLst>
                                          <p:attrName>style.rotation</p:attrName>
                                        </p:attrNameLst>
                                      </p:cBhvr>
                                      <p:tavLst>
                                        <p:tav tm="0">
                                          <p:val>
                                            <p:fltVal val="90.000000"/>
                                          </p:val>
                                        </p:tav>
                                        <p:tav tm="100000">
                                          <p:val>
                                            <p:fltVal val="0.000000"/>
                                          </p:val>
                                        </p:tav>
                                      </p:tavLst>
                                    </p:anim>
                                    <p:animEffect transition="in" filter="fade">
                                      <p:cBhvr>
                                        <p:cTn id="54" dur="500"/>
                                        <p:tgtEl>
                                          <p:spTgt spid="18448"/>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18449"/>
                                        </p:tgtEl>
                                        <p:attrNameLst>
                                          <p:attrName>style.visibility</p:attrName>
                                        </p:attrNameLst>
                                      </p:cBhvr>
                                      <p:to>
                                        <p:strVal val="visible"/>
                                      </p:to>
                                    </p:set>
                                    <p:anim calcmode="lin" valueType="num">
                                      <p:cBhvr>
                                        <p:cTn id="57" dur="500" fill="hold"/>
                                        <p:tgtEl>
                                          <p:spTgt spid="18449"/>
                                        </p:tgtEl>
                                        <p:attrNameLst>
                                          <p:attrName>ppt_w</p:attrName>
                                        </p:attrNameLst>
                                      </p:cBhvr>
                                      <p:tavLst>
                                        <p:tav tm="0">
                                          <p:val>
                                            <p:fltVal val="0.000000"/>
                                          </p:val>
                                        </p:tav>
                                        <p:tav tm="100000">
                                          <p:val>
                                            <p:strVal val="#ppt_w"/>
                                          </p:val>
                                        </p:tav>
                                      </p:tavLst>
                                    </p:anim>
                                    <p:anim calcmode="lin" valueType="num">
                                      <p:cBhvr>
                                        <p:cTn id="58" dur="500" fill="hold"/>
                                        <p:tgtEl>
                                          <p:spTgt spid="18449"/>
                                        </p:tgtEl>
                                        <p:attrNameLst>
                                          <p:attrName>ppt_h</p:attrName>
                                        </p:attrNameLst>
                                      </p:cBhvr>
                                      <p:tavLst>
                                        <p:tav tm="0">
                                          <p:val>
                                            <p:fltVal val="0.000000"/>
                                          </p:val>
                                        </p:tav>
                                        <p:tav tm="100000">
                                          <p:val>
                                            <p:strVal val="#ppt_h"/>
                                          </p:val>
                                        </p:tav>
                                      </p:tavLst>
                                    </p:anim>
                                    <p:anim calcmode="lin" valueType="num">
                                      <p:cBhvr>
                                        <p:cTn id="59" dur="500" fill="hold"/>
                                        <p:tgtEl>
                                          <p:spTgt spid="18449"/>
                                        </p:tgtEl>
                                        <p:attrNameLst>
                                          <p:attrName>style.rotation</p:attrName>
                                        </p:attrNameLst>
                                      </p:cBhvr>
                                      <p:tavLst>
                                        <p:tav tm="0">
                                          <p:val>
                                            <p:fltVal val="90.000000"/>
                                          </p:val>
                                        </p:tav>
                                        <p:tav tm="100000">
                                          <p:val>
                                            <p:fltVal val="0.000000"/>
                                          </p:val>
                                        </p:tav>
                                      </p:tavLst>
                                    </p:anim>
                                    <p:animEffect transition="in" filter="fade">
                                      <p:cBhvr>
                                        <p:cTn id="60" dur="500"/>
                                        <p:tgtEl>
                                          <p:spTgt spid="18449"/>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18450"/>
                                        </p:tgtEl>
                                        <p:attrNameLst>
                                          <p:attrName>style.visibility</p:attrName>
                                        </p:attrNameLst>
                                      </p:cBhvr>
                                      <p:to>
                                        <p:strVal val="visible"/>
                                      </p:to>
                                    </p:set>
                                    <p:anim calcmode="lin" valueType="num">
                                      <p:cBhvr>
                                        <p:cTn id="63" dur="500" fill="hold"/>
                                        <p:tgtEl>
                                          <p:spTgt spid="18450"/>
                                        </p:tgtEl>
                                        <p:attrNameLst>
                                          <p:attrName>ppt_w</p:attrName>
                                        </p:attrNameLst>
                                      </p:cBhvr>
                                      <p:tavLst>
                                        <p:tav tm="0">
                                          <p:val>
                                            <p:fltVal val="0.000000"/>
                                          </p:val>
                                        </p:tav>
                                        <p:tav tm="100000">
                                          <p:val>
                                            <p:strVal val="#ppt_w"/>
                                          </p:val>
                                        </p:tav>
                                      </p:tavLst>
                                    </p:anim>
                                    <p:anim calcmode="lin" valueType="num">
                                      <p:cBhvr>
                                        <p:cTn id="64" dur="500" fill="hold"/>
                                        <p:tgtEl>
                                          <p:spTgt spid="18450"/>
                                        </p:tgtEl>
                                        <p:attrNameLst>
                                          <p:attrName>ppt_h</p:attrName>
                                        </p:attrNameLst>
                                      </p:cBhvr>
                                      <p:tavLst>
                                        <p:tav tm="0">
                                          <p:val>
                                            <p:fltVal val="0.000000"/>
                                          </p:val>
                                        </p:tav>
                                        <p:tav tm="100000">
                                          <p:val>
                                            <p:strVal val="#ppt_h"/>
                                          </p:val>
                                        </p:tav>
                                      </p:tavLst>
                                    </p:anim>
                                    <p:anim calcmode="lin" valueType="num">
                                      <p:cBhvr>
                                        <p:cTn id="65" dur="500" fill="hold"/>
                                        <p:tgtEl>
                                          <p:spTgt spid="18450"/>
                                        </p:tgtEl>
                                        <p:attrNameLst>
                                          <p:attrName>style.rotation</p:attrName>
                                        </p:attrNameLst>
                                      </p:cBhvr>
                                      <p:tavLst>
                                        <p:tav tm="0">
                                          <p:val>
                                            <p:fltVal val="90.000000"/>
                                          </p:val>
                                        </p:tav>
                                        <p:tav tm="100000">
                                          <p:val>
                                            <p:fltVal val="0.000000"/>
                                          </p:val>
                                        </p:tav>
                                      </p:tavLst>
                                    </p:anim>
                                    <p:animEffect transition="in" filter="fade">
                                      <p:cBhvr>
                                        <p:cTn id="66" dur="500"/>
                                        <p:tgtEl>
                                          <p:spTgt spid="18450"/>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18453"/>
                                        </p:tgtEl>
                                        <p:attrNameLst>
                                          <p:attrName>style.visibility</p:attrName>
                                        </p:attrNameLst>
                                      </p:cBhvr>
                                      <p:to>
                                        <p:strVal val="visible"/>
                                      </p:to>
                                    </p:set>
                                    <p:anim calcmode="lin" valueType="num">
                                      <p:cBhvr>
                                        <p:cTn id="69" dur="500" fill="hold"/>
                                        <p:tgtEl>
                                          <p:spTgt spid="18453"/>
                                        </p:tgtEl>
                                        <p:attrNameLst>
                                          <p:attrName>ppt_w</p:attrName>
                                        </p:attrNameLst>
                                      </p:cBhvr>
                                      <p:tavLst>
                                        <p:tav tm="0">
                                          <p:val>
                                            <p:fltVal val="0.000000"/>
                                          </p:val>
                                        </p:tav>
                                        <p:tav tm="100000">
                                          <p:val>
                                            <p:strVal val="#ppt_w"/>
                                          </p:val>
                                        </p:tav>
                                      </p:tavLst>
                                    </p:anim>
                                    <p:anim calcmode="lin" valueType="num">
                                      <p:cBhvr>
                                        <p:cTn id="70" dur="500" fill="hold"/>
                                        <p:tgtEl>
                                          <p:spTgt spid="18453"/>
                                        </p:tgtEl>
                                        <p:attrNameLst>
                                          <p:attrName>ppt_h</p:attrName>
                                        </p:attrNameLst>
                                      </p:cBhvr>
                                      <p:tavLst>
                                        <p:tav tm="0">
                                          <p:val>
                                            <p:fltVal val="0.000000"/>
                                          </p:val>
                                        </p:tav>
                                        <p:tav tm="100000">
                                          <p:val>
                                            <p:strVal val="#ppt_h"/>
                                          </p:val>
                                        </p:tav>
                                      </p:tavLst>
                                    </p:anim>
                                    <p:anim calcmode="lin" valueType="num">
                                      <p:cBhvr>
                                        <p:cTn id="71" dur="500" fill="hold"/>
                                        <p:tgtEl>
                                          <p:spTgt spid="18453"/>
                                        </p:tgtEl>
                                        <p:attrNameLst>
                                          <p:attrName>style.rotation</p:attrName>
                                        </p:attrNameLst>
                                      </p:cBhvr>
                                      <p:tavLst>
                                        <p:tav tm="0">
                                          <p:val>
                                            <p:fltVal val="90.000000"/>
                                          </p:val>
                                        </p:tav>
                                        <p:tav tm="100000">
                                          <p:val>
                                            <p:fltVal val="0.000000"/>
                                          </p:val>
                                        </p:tav>
                                      </p:tavLst>
                                    </p:anim>
                                    <p:animEffect transition="in" filter="fade">
                                      <p:cBhvr>
                                        <p:cTn id="72" dur="500"/>
                                        <p:tgtEl>
                                          <p:spTgt spid="18453"/>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18454"/>
                                        </p:tgtEl>
                                        <p:attrNameLst>
                                          <p:attrName>style.visibility</p:attrName>
                                        </p:attrNameLst>
                                      </p:cBhvr>
                                      <p:to>
                                        <p:strVal val="visible"/>
                                      </p:to>
                                    </p:set>
                                    <p:anim calcmode="lin" valueType="num">
                                      <p:cBhvr>
                                        <p:cTn id="75" dur="500" fill="hold"/>
                                        <p:tgtEl>
                                          <p:spTgt spid="18454"/>
                                        </p:tgtEl>
                                        <p:attrNameLst>
                                          <p:attrName>ppt_w</p:attrName>
                                        </p:attrNameLst>
                                      </p:cBhvr>
                                      <p:tavLst>
                                        <p:tav tm="0">
                                          <p:val>
                                            <p:fltVal val="0.000000"/>
                                          </p:val>
                                        </p:tav>
                                        <p:tav tm="100000">
                                          <p:val>
                                            <p:strVal val="#ppt_w"/>
                                          </p:val>
                                        </p:tav>
                                      </p:tavLst>
                                    </p:anim>
                                    <p:anim calcmode="lin" valueType="num">
                                      <p:cBhvr>
                                        <p:cTn id="76" dur="500" fill="hold"/>
                                        <p:tgtEl>
                                          <p:spTgt spid="18454"/>
                                        </p:tgtEl>
                                        <p:attrNameLst>
                                          <p:attrName>ppt_h</p:attrName>
                                        </p:attrNameLst>
                                      </p:cBhvr>
                                      <p:tavLst>
                                        <p:tav tm="0">
                                          <p:val>
                                            <p:fltVal val="0.000000"/>
                                          </p:val>
                                        </p:tav>
                                        <p:tav tm="100000">
                                          <p:val>
                                            <p:strVal val="#ppt_h"/>
                                          </p:val>
                                        </p:tav>
                                      </p:tavLst>
                                    </p:anim>
                                    <p:anim calcmode="lin" valueType="num">
                                      <p:cBhvr>
                                        <p:cTn id="77" dur="500" fill="hold"/>
                                        <p:tgtEl>
                                          <p:spTgt spid="18454"/>
                                        </p:tgtEl>
                                        <p:attrNameLst>
                                          <p:attrName>style.rotation</p:attrName>
                                        </p:attrNameLst>
                                      </p:cBhvr>
                                      <p:tavLst>
                                        <p:tav tm="0">
                                          <p:val>
                                            <p:fltVal val="90.000000"/>
                                          </p:val>
                                        </p:tav>
                                        <p:tav tm="100000">
                                          <p:val>
                                            <p:fltVal val="0.000000"/>
                                          </p:val>
                                        </p:tav>
                                      </p:tavLst>
                                    </p:anim>
                                    <p:animEffect transition="in" filter="fade">
                                      <p:cBhvr>
                                        <p:cTn id="78" dur="500"/>
                                        <p:tgtEl>
                                          <p:spTgt spid="18454"/>
                                        </p:tgtEl>
                                      </p:cBhvr>
                                    </p:animEffect>
                                  </p:childTnLst>
                                </p:cTn>
                              </p:par>
                              <p:par>
                                <p:cTn id="79" presetID="31" presetClass="entr" presetSubtype="0" fill="hold" grpId="0" nodeType="withEffect">
                                  <p:stCondLst>
                                    <p:cond delay="0"/>
                                  </p:stCondLst>
                                  <p:childTnLst>
                                    <p:set>
                                      <p:cBhvr>
                                        <p:cTn id="80" dur="1" fill="hold">
                                          <p:stCondLst>
                                            <p:cond delay="0"/>
                                          </p:stCondLst>
                                        </p:cTn>
                                        <p:tgtEl>
                                          <p:spTgt spid="18451"/>
                                        </p:tgtEl>
                                        <p:attrNameLst>
                                          <p:attrName>style.visibility</p:attrName>
                                        </p:attrNameLst>
                                      </p:cBhvr>
                                      <p:to>
                                        <p:strVal val="visible"/>
                                      </p:to>
                                    </p:set>
                                    <p:anim calcmode="lin" valueType="num">
                                      <p:cBhvr>
                                        <p:cTn id="81" dur="500" fill="hold"/>
                                        <p:tgtEl>
                                          <p:spTgt spid="18451"/>
                                        </p:tgtEl>
                                        <p:attrNameLst>
                                          <p:attrName>ppt_w</p:attrName>
                                        </p:attrNameLst>
                                      </p:cBhvr>
                                      <p:tavLst>
                                        <p:tav tm="0">
                                          <p:val>
                                            <p:fltVal val="0.000000"/>
                                          </p:val>
                                        </p:tav>
                                        <p:tav tm="100000">
                                          <p:val>
                                            <p:strVal val="#ppt_w"/>
                                          </p:val>
                                        </p:tav>
                                      </p:tavLst>
                                    </p:anim>
                                    <p:anim calcmode="lin" valueType="num">
                                      <p:cBhvr>
                                        <p:cTn id="82" dur="500" fill="hold"/>
                                        <p:tgtEl>
                                          <p:spTgt spid="18451"/>
                                        </p:tgtEl>
                                        <p:attrNameLst>
                                          <p:attrName>ppt_h</p:attrName>
                                        </p:attrNameLst>
                                      </p:cBhvr>
                                      <p:tavLst>
                                        <p:tav tm="0">
                                          <p:val>
                                            <p:fltVal val="0.000000"/>
                                          </p:val>
                                        </p:tav>
                                        <p:tav tm="100000">
                                          <p:val>
                                            <p:strVal val="#ppt_h"/>
                                          </p:val>
                                        </p:tav>
                                      </p:tavLst>
                                    </p:anim>
                                    <p:anim calcmode="lin" valueType="num">
                                      <p:cBhvr>
                                        <p:cTn id="83" dur="500" fill="hold"/>
                                        <p:tgtEl>
                                          <p:spTgt spid="18451"/>
                                        </p:tgtEl>
                                        <p:attrNameLst>
                                          <p:attrName>style.rotation</p:attrName>
                                        </p:attrNameLst>
                                      </p:cBhvr>
                                      <p:tavLst>
                                        <p:tav tm="0">
                                          <p:val>
                                            <p:fltVal val="90.000000"/>
                                          </p:val>
                                        </p:tav>
                                        <p:tav tm="100000">
                                          <p:val>
                                            <p:fltVal val="0.000000"/>
                                          </p:val>
                                        </p:tav>
                                      </p:tavLst>
                                    </p:anim>
                                    <p:animEffect transition="in" filter="fade">
                                      <p:cBhvr>
                                        <p:cTn id="84" dur="500"/>
                                        <p:tgtEl>
                                          <p:spTgt spid="18451"/>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18452"/>
                                        </p:tgtEl>
                                        <p:attrNameLst>
                                          <p:attrName>style.visibility</p:attrName>
                                        </p:attrNameLst>
                                      </p:cBhvr>
                                      <p:to>
                                        <p:strVal val="visible"/>
                                      </p:to>
                                    </p:set>
                                    <p:anim calcmode="lin" valueType="num">
                                      <p:cBhvr>
                                        <p:cTn id="87" dur="500" fill="hold"/>
                                        <p:tgtEl>
                                          <p:spTgt spid="18452"/>
                                        </p:tgtEl>
                                        <p:attrNameLst>
                                          <p:attrName>ppt_w</p:attrName>
                                        </p:attrNameLst>
                                      </p:cBhvr>
                                      <p:tavLst>
                                        <p:tav tm="0">
                                          <p:val>
                                            <p:fltVal val="0.000000"/>
                                          </p:val>
                                        </p:tav>
                                        <p:tav tm="100000">
                                          <p:val>
                                            <p:strVal val="#ppt_w"/>
                                          </p:val>
                                        </p:tav>
                                      </p:tavLst>
                                    </p:anim>
                                    <p:anim calcmode="lin" valueType="num">
                                      <p:cBhvr>
                                        <p:cTn id="88" dur="500" fill="hold"/>
                                        <p:tgtEl>
                                          <p:spTgt spid="18452"/>
                                        </p:tgtEl>
                                        <p:attrNameLst>
                                          <p:attrName>ppt_h</p:attrName>
                                        </p:attrNameLst>
                                      </p:cBhvr>
                                      <p:tavLst>
                                        <p:tav tm="0">
                                          <p:val>
                                            <p:fltVal val="0.000000"/>
                                          </p:val>
                                        </p:tav>
                                        <p:tav tm="100000">
                                          <p:val>
                                            <p:strVal val="#ppt_h"/>
                                          </p:val>
                                        </p:tav>
                                      </p:tavLst>
                                    </p:anim>
                                    <p:anim calcmode="lin" valueType="num">
                                      <p:cBhvr>
                                        <p:cTn id="89" dur="500" fill="hold"/>
                                        <p:tgtEl>
                                          <p:spTgt spid="18452"/>
                                        </p:tgtEl>
                                        <p:attrNameLst>
                                          <p:attrName>style.rotation</p:attrName>
                                        </p:attrNameLst>
                                      </p:cBhvr>
                                      <p:tavLst>
                                        <p:tav tm="0">
                                          <p:val>
                                            <p:fltVal val="90.000000"/>
                                          </p:val>
                                        </p:tav>
                                        <p:tav tm="100000">
                                          <p:val>
                                            <p:fltVal val="0.000000"/>
                                          </p:val>
                                        </p:tav>
                                      </p:tavLst>
                                    </p:anim>
                                    <p:animEffect transition="in" filter="fade">
                                      <p:cBhvr>
                                        <p:cTn id="90" dur="500"/>
                                        <p:tgtEl>
                                          <p:spTgt spid="18452"/>
                                        </p:tgtEl>
                                      </p:cBhvr>
                                    </p:animEffect>
                                  </p:childTnLst>
                                </p:cTn>
                              </p:par>
                            </p:childTnLst>
                          </p:cTn>
                        </p:par>
                        <p:par>
                          <p:cTn id="91" fill="hold">
                            <p:stCondLst>
                              <p:cond delay="2580"/>
                            </p:stCondLst>
                            <p:childTnLst>
                              <p:par>
                                <p:cTn id="92" presetID="22" presetClass="entr" presetSubtype="8" fill="hold" nodeType="afterEffect">
                                  <p:stCondLst>
                                    <p:cond delay="0"/>
                                  </p:stCondLst>
                                  <p:childTnLst>
                                    <p:set>
                                      <p:cBhvr>
                                        <p:cTn id="93" dur="1" fill="hold">
                                          <p:stCondLst>
                                            <p:cond delay="0"/>
                                          </p:stCondLst>
                                        </p:cTn>
                                        <p:tgtEl>
                                          <p:spTgt spid="18444"/>
                                        </p:tgtEl>
                                        <p:attrNameLst>
                                          <p:attrName>style.visibility</p:attrName>
                                        </p:attrNameLst>
                                      </p:cBhvr>
                                      <p:to>
                                        <p:strVal val="visible"/>
                                      </p:to>
                                    </p:set>
                                    <p:animEffect transition="in" filter="wipe(left)">
                                      <p:cBhvr>
                                        <p:cTn id="94" dur="500"/>
                                        <p:tgtEl>
                                          <p:spTgt spid="18444"/>
                                        </p:tgtEl>
                                      </p:cBhvr>
                                    </p:animEffect>
                                  </p:childTnLst>
                                </p:cTn>
                              </p:par>
                              <p:par>
                                <p:cTn id="95" presetID="22" presetClass="entr" presetSubtype="8" fill="hold" nodeType="withEffect">
                                  <p:stCondLst>
                                    <p:cond delay="0"/>
                                  </p:stCondLst>
                                  <p:childTnLst>
                                    <p:set>
                                      <p:cBhvr>
                                        <p:cTn id="96" dur="1" fill="hold">
                                          <p:stCondLst>
                                            <p:cond delay="0"/>
                                          </p:stCondLst>
                                        </p:cTn>
                                        <p:tgtEl>
                                          <p:spTgt spid="18445"/>
                                        </p:tgtEl>
                                        <p:attrNameLst>
                                          <p:attrName>style.visibility</p:attrName>
                                        </p:attrNameLst>
                                      </p:cBhvr>
                                      <p:to>
                                        <p:strVal val="visible"/>
                                      </p:to>
                                    </p:set>
                                    <p:animEffect transition="in" filter="wipe(left)">
                                      <p:cBhvr>
                                        <p:cTn id="97" dur="500"/>
                                        <p:tgtEl>
                                          <p:spTgt spid="18445"/>
                                        </p:tgtEl>
                                      </p:cBhvr>
                                    </p:animEffect>
                                  </p:childTnLst>
                                </p:cTn>
                              </p:par>
                              <p:par>
                                <p:cTn id="98" presetID="22" presetClass="entr" presetSubtype="8" fill="hold" nodeType="withEffect">
                                  <p:stCondLst>
                                    <p:cond delay="0"/>
                                  </p:stCondLst>
                                  <p:childTnLst>
                                    <p:set>
                                      <p:cBhvr>
                                        <p:cTn id="99" dur="1" fill="hold">
                                          <p:stCondLst>
                                            <p:cond delay="0"/>
                                          </p:stCondLst>
                                        </p:cTn>
                                        <p:tgtEl>
                                          <p:spTgt spid="18446"/>
                                        </p:tgtEl>
                                        <p:attrNameLst>
                                          <p:attrName>style.visibility</p:attrName>
                                        </p:attrNameLst>
                                      </p:cBhvr>
                                      <p:to>
                                        <p:strVal val="visible"/>
                                      </p:to>
                                    </p:set>
                                    <p:animEffect transition="in" filter="wipe(left)">
                                      <p:cBhvr>
                                        <p:cTn id="100" dur="500"/>
                                        <p:tgtEl>
                                          <p:spTgt spid="18446"/>
                                        </p:tgtEl>
                                      </p:cBhvr>
                                    </p:animEffect>
                                  </p:childTnLst>
                                </p:cTn>
                              </p:par>
                            </p:childTnLst>
                          </p:cTn>
                        </p:par>
                        <p:par>
                          <p:cTn id="101" fill="hold">
                            <p:stCondLst>
                              <p:cond delay="3080"/>
                            </p:stCondLst>
                            <p:childTnLst>
                              <p:par>
                                <p:cTn id="102" presetID="22" presetClass="entr" presetSubtype="8" fill="hold" grpId="0" nodeType="afterEffect">
                                  <p:stCondLst>
                                    <p:cond delay="0"/>
                                  </p:stCondLst>
                                  <p:childTnLst>
                                    <p:set>
                                      <p:cBhvr>
                                        <p:cTn id="103" dur="1" fill="hold">
                                          <p:stCondLst>
                                            <p:cond delay="0"/>
                                          </p:stCondLst>
                                        </p:cTn>
                                        <p:tgtEl>
                                          <p:spTgt spid="18455"/>
                                        </p:tgtEl>
                                        <p:attrNameLst>
                                          <p:attrName>style.visibility</p:attrName>
                                        </p:attrNameLst>
                                      </p:cBhvr>
                                      <p:to>
                                        <p:strVal val="visible"/>
                                      </p:to>
                                    </p:set>
                                    <p:animEffect transition="in" filter="wipe(left)">
                                      <p:cBhvr>
                                        <p:cTn id="104" dur="500"/>
                                        <p:tgtEl>
                                          <p:spTgt spid="18455"/>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18456"/>
                                        </p:tgtEl>
                                        <p:attrNameLst>
                                          <p:attrName>style.visibility</p:attrName>
                                        </p:attrNameLst>
                                      </p:cBhvr>
                                      <p:to>
                                        <p:strVal val="visible"/>
                                      </p:to>
                                    </p:set>
                                    <p:animEffect transition="in" filter="wipe(left)">
                                      <p:cBhvr>
                                        <p:cTn id="107" dur="500"/>
                                        <p:tgtEl>
                                          <p:spTgt spid="18456"/>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18458"/>
                                        </p:tgtEl>
                                        <p:attrNameLst>
                                          <p:attrName>style.visibility</p:attrName>
                                        </p:attrNameLst>
                                      </p:cBhvr>
                                      <p:to>
                                        <p:strVal val="visible"/>
                                      </p:to>
                                    </p:set>
                                    <p:animEffect transition="in" filter="wipe(left)">
                                      <p:cBhvr>
                                        <p:cTn id="110" dur="500"/>
                                        <p:tgtEl>
                                          <p:spTgt spid="18458"/>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18457"/>
                                        </p:tgtEl>
                                        <p:attrNameLst>
                                          <p:attrName>style.visibility</p:attrName>
                                        </p:attrNameLst>
                                      </p:cBhvr>
                                      <p:to>
                                        <p:strVal val="visible"/>
                                      </p:to>
                                    </p:set>
                                    <p:animEffect transition="in" filter="wipe(right)">
                                      <p:cBhvr>
                                        <p:cTn id="113" dur="500"/>
                                        <p:tgtEl>
                                          <p:spTgt spid="18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P spid="18447" grpId="0"/>
      <p:bldP spid="18448" grpId="0"/>
      <p:bldP spid="18449" grpId="0"/>
      <p:bldP spid="18450" grpId="0"/>
      <p:bldP spid="18451" grpId="0"/>
      <p:bldP spid="18452" grpId="0"/>
      <p:bldP spid="18453" grpId="0"/>
      <p:bldP spid="18454" grpId="0"/>
      <p:bldP spid="18455" grpId="0"/>
      <p:bldP spid="18456" grpId="0"/>
      <p:bldP spid="18457" grpId="0"/>
      <p:bldP spid="184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9458" name="组合 12"/>
          <p:cNvGrpSpPr/>
          <p:nvPr/>
        </p:nvGrpSpPr>
        <p:grpSpPr>
          <a:xfrm>
            <a:off x="260350" y="260350"/>
            <a:ext cx="657225" cy="595313"/>
            <a:chOff x="0" y="0"/>
            <a:chExt cx="657225" cy="595313"/>
          </a:xfrm>
        </p:grpSpPr>
        <p:sp>
          <p:nvSpPr>
            <p:cNvPr id="19459"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19460"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19461"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19462"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19463"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19464" name="Oval 7"/>
          <p:cNvSpPr/>
          <p:nvPr/>
        </p:nvSpPr>
        <p:spPr>
          <a:xfrm>
            <a:off x="8232775" y="1349375"/>
            <a:ext cx="1030288" cy="1028700"/>
          </a:xfrm>
          <a:prstGeom prst="ellipse">
            <a:avLst/>
          </a:prstGeom>
          <a:solidFill>
            <a:schemeClr val="bg2"/>
          </a:solidFill>
          <a:ln w="9525">
            <a:noFill/>
          </a:ln>
        </p:spPr>
        <p:txBody>
          <a:bodyPr/>
          <a:p>
            <a:endParaRPr lang="zh-CN" altLang="en-US" dirty="0">
              <a:latin typeface="Arial" panose="020B0604020202020204" pitchFamily="34" charset="0"/>
            </a:endParaRPr>
          </a:p>
        </p:txBody>
      </p:sp>
      <p:sp>
        <p:nvSpPr>
          <p:cNvPr id="19465" name="Freeform 8"/>
          <p:cNvSpPr/>
          <p:nvPr/>
        </p:nvSpPr>
        <p:spPr>
          <a:xfrm>
            <a:off x="8569325" y="2470150"/>
            <a:ext cx="355600" cy="309563"/>
          </a:xfrm>
          <a:custGeom>
            <a:avLst/>
            <a:gdLst/>
            <a:ahLst/>
            <a:cxnLst>
              <a:cxn ang="0">
                <a:pos x="177800" y="0"/>
              </a:cxn>
              <a:cxn ang="0">
                <a:pos x="88900" y="155167"/>
              </a:cxn>
              <a:cxn ang="0">
                <a:pos x="0" y="309562"/>
              </a:cxn>
              <a:cxn ang="0">
                <a:pos x="177800" y="309562"/>
              </a:cxn>
              <a:cxn ang="0">
                <a:pos x="355600" y="309562"/>
              </a:cxn>
              <a:cxn ang="0">
                <a:pos x="266700" y="155167"/>
              </a:cxn>
              <a:cxn ang="0">
                <a:pos x="177800" y="0"/>
              </a:cxn>
            </a:cxnLst>
            <a:pathLst>
              <a:path w="464" h="401">
                <a:moveTo>
                  <a:pt x="232" y="0"/>
                </a:moveTo>
                <a:lnTo>
                  <a:pt x="116" y="201"/>
                </a:lnTo>
                <a:lnTo>
                  <a:pt x="0" y="401"/>
                </a:lnTo>
                <a:lnTo>
                  <a:pt x="232" y="401"/>
                </a:lnTo>
                <a:lnTo>
                  <a:pt x="464" y="401"/>
                </a:lnTo>
                <a:lnTo>
                  <a:pt x="348" y="201"/>
                </a:lnTo>
                <a:lnTo>
                  <a:pt x="232" y="0"/>
                </a:lnTo>
                <a:close/>
              </a:path>
            </a:pathLst>
          </a:custGeom>
          <a:solidFill>
            <a:schemeClr val="accent1">
              <a:alpha val="100000"/>
            </a:schemeClr>
          </a:solidFill>
          <a:ln w="9525">
            <a:noFill/>
          </a:ln>
        </p:spPr>
        <p:txBody>
          <a:bodyPr/>
          <a:p>
            <a:endParaRPr lang="zh-CN" altLang="en-US"/>
          </a:p>
        </p:txBody>
      </p:sp>
      <p:sp>
        <p:nvSpPr>
          <p:cNvPr id="19466" name="Freeform 9"/>
          <p:cNvSpPr/>
          <p:nvPr/>
        </p:nvSpPr>
        <p:spPr>
          <a:xfrm>
            <a:off x="9883775" y="2271713"/>
            <a:ext cx="1176338" cy="1176337"/>
          </a:xfrm>
          <a:custGeom>
            <a:avLst/>
            <a:gdLst/>
            <a:ahLst/>
            <a:cxnLst>
              <a:cxn ang="0">
                <a:pos x="1034101" y="330605"/>
              </a:cxn>
              <a:cxn ang="0">
                <a:pos x="330605" y="142237"/>
              </a:cxn>
              <a:cxn ang="0">
                <a:pos x="142237" y="845732"/>
              </a:cxn>
              <a:cxn ang="0">
                <a:pos x="845733" y="1034100"/>
              </a:cxn>
              <a:cxn ang="0">
                <a:pos x="1034101" y="330605"/>
              </a:cxn>
            </a:cxnLst>
            <a:pathLst>
              <a:path w="1530" h="1530">
                <a:moveTo>
                  <a:pt x="1345" y="430"/>
                </a:moveTo>
                <a:cubicBezTo>
                  <a:pt x="1160" y="110"/>
                  <a:pt x="751" y="0"/>
                  <a:pt x="430" y="185"/>
                </a:cubicBezTo>
                <a:cubicBezTo>
                  <a:pt x="110" y="370"/>
                  <a:pt x="0" y="779"/>
                  <a:pt x="185" y="1100"/>
                </a:cubicBezTo>
                <a:cubicBezTo>
                  <a:pt x="370" y="1420"/>
                  <a:pt x="780" y="1530"/>
                  <a:pt x="1100" y="1345"/>
                </a:cubicBezTo>
                <a:cubicBezTo>
                  <a:pt x="1420" y="1160"/>
                  <a:pt x="1530" y="750"/>
                  <a:pt x="1345" y="430"/>
                </a:cubicBezTo>
                <a:close/>
              </a:path>
            </a:pathLst>
          </a:custGeom>
          <a:solidFill>
            <a:schemeClr val="bg2">
              <a:alpha val="100000"/>
            </a:schemeClr>
          </a:solidFill>
          <a:ln w="9525">
            <a:noFill/>
          </a:ln>
        </p:spPr>
        <p:txBody>
          <a:bodyPr/>
          <a:p>
            <a:endParaRPr lang="zh-CN" altLang="en-US"/>
          </a:p>
        </p:txBody>
      </p:sp>
      <p:sp>
        <p:nvSpPr>
          <p:cNvPr id="19467" name="Freeform 10"/>
          <p:cNvSpPr/>
          <p:nvPr/>
        </p:nvSpPr>
        <p:spPr>
          <a:xfrm>
            <a:off x="9590088" y="3162300"/>
            <a:ext cx="357187" cy="309563"/>
          </a:xfrm>
          <a:custGeom>
            <a:avLst/>
            <a:gdLst/>
            <a:ahLst/>
            <a:cxnLst>
              <a:cxn ang="0">
                <a:pos x="357188" y="0"/>
              </a:cxn>
              <a:cxn ang="0">
                <a:pos x="178594" y="0"/>
              </a:cxn>
              <a:cxn ang="0">
                <a:pos x="0" y="0"/>
              </a:cxn>
              <a:cxn ang="0">
                <a:pos x="89297" y="154781"/>
              </a:cxn>
              <a:cxn ang="0">
                <a:pos x="178594" y="309562"/>
              </a:cxn>
              <a:cxn ang="0">
                <a:pos x="267891" y="154781"/>
              </a:cxn>
              <a:cxn ang="0">
                <a:pos x="357188" y="0"/>
              </a:cxn>
            </a:cxnLst>
            <a:pathLst>
              <a:path w="464" h="402">
                <a:moveTo>
                  <a:pt x="464" y="0"/>
                </a:moveTo>
                <a:lnTo>
                  <a:pt x="232" y="0"/>
                </a:lnTo>
                <a:lnTo>
                  <a:pt x="0" y="0"/>
                </a:lnTo>
                <a:lnTo>
                  <a:pt x="116" y="201"/>
                </a:lnTo>
                <a:lnTo>
                  <a:pt x="232" y="402"/>
                </a:lnTo>
                <a:lnTo>
                  <a:pt x="348" y="201"/>
                </a:lnTo>
                <a:lnTo>
                  <a:pt x="464" y="0"/>
                </a:lnTo>
                <a:close/>
              </a:path>
            </a:pathLst>
          </a:custGeom>
          <a:solidFill>
            <a:schemeClr val="accent1">
              <a:alpha val="100000"/>
            </a:schemeClr>
          </a:solidFill>
          <a:ln w="9525">
            <a:noFill/>
          </a:ln>
        </p:spPr>
        <p:txBody>
          <a:bodyPr/>
          <a:p>
            <a:endParaRPr lang="zh-CN" altLang="en-US"/>
          </a:p>
        </p:txBody>
      </p:sp>
      <p:sp>
        <p:nvSpPr>
          <p:cNvPr id="19468" name="Freeform 11"/>
          <p:cNvSpPr/>
          <p:nvPr/>
        </p:nvSpPr>
        <p:spPr>
          <a:xfrm>
            <a:off x="9883775" y="4262438"/>
            <a:ext cx="1176338" cy="1176337"/>
          </a:xfrm>
          <a:custGeom>
            <a:avLst/>
            <a:gdLst/>
            <a:ahLst/>
            <a:cxnLst>
              <a:cxn ang="0">
                <a:pos x="1034101" y="845516"/>
              </a:cxn>
              <a:cxn ang="0">
                <a:pos x="845733" y="141561"/>
              </a:cxn>
              <a:cxn ang="0">
                <a:pos x="142237" y="330821"/>
              </a:cxn>
              <a:cxn ang="0">
                <a:pos x="330605" y="1034007"/>
              </a:cxn>
              <a:cxn ang="0">
                <a:pos x="1034101" y="845516"/>
              </a:cxn>
            </a:cxnLst>
            <a:pathLst>
              <a:path w="1530" h="1529">
                <a:moveTo>
                  <a:pt x="1345" y="1099"/>
                </a:moveTo>
                <a:cubicBezTo>
                  <a:pt x="1530" y="779"/>
                  <a:pt x="1420" y="369"/>
                  <a:pt x="1100" y="184"/>
                </a:cubicBezTo>
                <a:cubicBezTo>
                  <a:pt x="780" y="0"/>
                  <a:pt x="370" y="109"/>
                  <a:pt x="185" y="430"/>
                </a:cubicBezTo>
                <a:cubicBezTo>
                  <a:pt x="0" y="750"/>
                  <a:pt x="110" y="1160"/>
                  <a:pt x="430" y="1344"/>
                </a:cubicBezTo>
                <a:cubicBezTo>
                  <a:pt x="751" y="1529"/>
                  <a:pt x="1160" y="1420"/>
                  <a:pt x="1345" y="1099"/>
                </a:cubicBezTo>
                <a:close/>
              </a:path>
            </a:pathLst>
          </a:custGeom>
          <a:solidFill>
            <a:schemeClr val="bg2">
              <a:alpha val="100000"/>
            </a:schemeClr>
          </a:solidFill>
          <a:ln w="9525">
            <a:noFill/>
          </a:ln>
        </p:spPr>
        <p:txBody>
          <a:bodyPr/>
          <a:p>
            <a:endParaRPr lang="zh-CN" altLang="en-US"/>
          </a:p>
        </p:txBody>
      </p:sp>
      <p:sp>
        <p:nvSpPr>
          <p:cNvPr id="19469" name="Freeform 12"/>
          <p:cNvSpPr/>
          <p:nvPr/>
        </p:nvSpPr>
        <p:spPr>
          <a:xfrm>
            <a:off x="9590088" y="4238625"/>
            <a:ext cx="357187" cy="309563"/>
          </a:xfrm>
          <a:custGeom>
            <a:avLst/>
            <a:gdLst/>
            <a:ahLst/>
            <a:cxnLst>
              <a:cxn ang="0">
                <a:pos x="357188" y="309562"/>
              </a:cxn>
              <a:cxn ang="0">
                <a:pos x="267891" y="154781"/>
              </a:cxn>
              <a:cxn ang="0">
                <a:pos x="178594" y="0"/>
              </a:cxn>
              <a:cxn ang="0">
                <a:pos x="89297" y="154781"/>
              </a:cxn>
              <a:cxn ang="0">
                <a:pos x="0" y="309562"/>
              </a:cxn>
              <a:cxn ang="0">
                <a:pos x="178594" y="309562"/>
              </a:cxn>
              <a:cxn ang="0">
                <a:pos x="357188" y="309562"/>
              </a:cxn>
            </a:cxnLst>
            <a:pathLst>
              <a:path w="464" h="402">
                <a:moveTo>
                  <a:pt x="464" y="402"/>
                </a:moveTo>
                <a:lnTo>
                  <a:pt x="348" y="201"/>
                </a:lnTo>
                <a:lnTo>
                  <a:pt x="232" y="0"/>
                </a:lnTo>
                <a:lnTo>
                  <a:pt x="116" y="201"/>
                </a:lnTo>
                <a:lnTo>
                  <a:pt x="0" y="402"/>
                </a:lnTo>
                <a:lnTo>
                  <a:pt x="232" y="402"/>
                </a:lnTo>
                <a:lnTo>
                  <a:pt x="464" y="402"/>
                </a:lnTo>
                <a:close/>
              </a:path>
            </a:pathLst>
          </a:custGeom>
          <a:solidFill>
            <a:schemeClr val="accent1">
              <a:alpha val="100000"/>
            </a:schemeClr>
          </a:solidFill>
          <a:ln w="9525">
            <a:noFill/>
          </a:ln>
        </p:spPr>
        <p:txBody>
          <a:bodyPr/>
          <a:p>
            <a:endParaRPr lang="zh-CN" altLang="en-US"/>
          </a:p>
        </p:txBody>
      </p:sp>
      <p:sp>
        <p:nvSpPr>
          <p:cNvPr id="19470" name="Oval 13"/>
          <p:cNvSpPr/>
          <p:nvPr/>
        </p:nvSpPr>
        <p:spPr>
          <a:xfrm>
            <a:off x="8232775" y="5332413"/>
            <a:ext cx="1030288" cy="1028700"/>
          </a:xfrm>
          <a:prstGeom prst="ellipse">
            <a:avLst/>
          </a:prstGeom>
          <a:solidFill>
            <a:schemeClr val="bg2"/>
          </a:solidFill>
          <a:ln w="9525">
            <a:noFill/>
          </a:ln>
        </p:spPr>
        <p:txBody>
          <a:bodyPr/>
          <a:p>
            <a:endParaRPr lang="zh-CN" altLang="en-US" dirty="0">
              <a:latin typeface="Arial" panose="020B0604020202020204" pitchFamily="34" charset="0"/>
            </a:endParaRPr>
          </a:p>
        </p:txBody>
      </p:sp>
      <p:sp>
        <p:nvSpPr>
          <p:cNvPr id="19471" name="Freeform 14"/>
          <p:cNvSpPr/>
          <p:nvPr/>
        </p:nvSpPr>
        <p:spPr>
          <a:xfrm>
            <a:off x="8569325" y="4930775"/>
            <a:ext cx="355600" cy="309563"/>
          </a:xfrm>
          <a:custGeom>
            <a:avLst/>
            <a:gdLst/>
            <a:ahLst/>
            <a:cxnLst>
              <a:cxn ang="0">
                <a:pos x="177800" y="309562"/>
              </a:cxn>
              <a:cxn ang="0">
                <a:pos x="266700" y="155167"/>
              </a:cxn>
              <a:cxn ang="0">
                <a:pos x="355600" y="0"/>
              </a:cxn>
              <a:cxn ang="0">
                <a:pos x="177800" y="0"/>
              </a:cxn>
              <a:cxn ang="0">
                <a:pos x="0" y="0"/>
              </a:cxn>
              <a:cxn ang="0">
                <a:pos x="88900" y="155167"/>
              </a:cxn>
              <a:cxn ang="0">
                <a:pos x="177800" y="309562"/>
              </a:cxn>
            </a:cxnLst>
            <a:pathLst>
              <a:path w="464" h="401">
                <a:moveTo>
                  <a:pt x="232" y="401"/>
                </a:moveTo>
                <a:lnTo>
                  <a:pt x="348" y="201"/>
                </a:lnTo>
                <a:lnTo>
                  <a:pt x="464" y="0"/>
                </a:lnTo>
                <a:lnTo>
                  <a:pt x="232" y="0"/>
                </a:lnTo>
                <a:lnTo>
                  <a:pt x="0" y="0"/>
                </a:lnTo>
                <a:lnTo>
                  <a:pt x="116" y="201"/>
                </a:lnTo>
                <a:lnTo>
                  <a:pt x="232" y="401"/>
                </a:lnTo>
                <a:close/>
              </a:path>
            </a:pathLst>
          </a:custGeom>
          <a:solidFill>
            <a:schemeClr val="accent1">
              <a:alpha val="100000"/>
            </a:schemeClr>
          </a:solidFill>
          <a:ln w="9525">
            <a:noFill/>
          </a:ln>
        </p:spPr>
        <p:txBody>
          <a:bodyPr/>
          <a:p>
            <a:endParaRPr lang="zh-CN" altLang="en-US"/>
          </a:p>
        </p:txBody>
      </p:sp>
      <p:sp>
        <p:nvSpPr>
          <p:cNvPr id="19472" name="Rectangle 15"/>
          <p:cNvSpPr/>
          <p:nvPr/>
        </p:nvSpPr>
        <p:spPr>
          <a:xfrm>
            <a:off x="841375" y="1900238"/>
            <a:ext cx="6481763" cy="4257675"/>
          </a:xfrm>
          <a:prstGeom prst="rect">
            <a:avLst/>
          </a:prstGeom>
          <a:blipFill rotWithShape="1">
            <a:blip r:embed="rId1"/>
            <a:stretch>
              <a:fillRect/>
            </a:stretch>
          </a:blipFill>
          <a:ln w="9525" cap="flat" cmpd="sng">
            <a:solidFill>
              <a:schemeClr val="accent1"/>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19473" name="Rectangle 16"/>
          <p:cNvSpPr/>
          <p:nvPr/>
        </p:nvSpPr>
        <p:spPr>
          <a:xfrm>
            <a:off x="1381125" y="1641475"/>
            <a:ext cx="5400675" cy="515938"/>
          </a:xfrm>
          <a:prstGeom prst="rect">
            <a:avLst/>
          </a:prstGeom>
          <a:solidFill>
            <a:schemeClr val="bg1"/>
          </a:solidFill>
          <a:ln w="9525">
            <a:noFill/>
          </a:ln>
        </p:spPr>
        <p:txBody>
          <a:bodyPr/>
          <a:p>
            <a:endParaRPr lang="zh-CN" altLang="en-US" dirty="0">
              <a:latin typeface="Arial" panose="020B0604020202020204" pitchFamily="34" charset="0"/>
            </a:endParaRPr>
          </a:p>
        </p:txBody>
      </p:sp>
      <p:sp>
        <p:nvSpPr>
          <p:cNvPr id="19474" name="TextBox 22"/>
          <p:cNvSpPr txBox="1"/>
          <p:nvPr/>
        </p:nvSpPr>
        <p:spPr>
          <a:xfrm>
            <a:off x="8326438" y="1558925"/>
            <a:ext cx="868362" cy="646113"/>
          </a:xfrm>
          <a:prstGeom prst="rect">
            <a:avLst/>
          </a:prstGeom>
          <a:noFill/>
          <a:ln w="9525">
            <a:noFill/>
          </a:ln>
        </p:spPr>
        <p:txBody>
          <a:bodyPr>
            <a:spAutoFit/>
          </a:bodyPr>
          <a:p>
            <a:pPr algn="ctr"/>
            <a:r>
              <a:rPr lang="zh-CN" altLang="en-US" dirty="0">
                <a:solidFill>
                  <a:schemeClr val="accent2"/>
                </a:solidFill>
                <a:latin typeface="微软雅黑" panose="020B0503020204020204" pitchFamily="2" charset="-122"/>
                <a:ea typeface="微软雅黑" panose="020B0503020204020204" pitchFamily="2" charset="-122"/>
              </a:rPr>
              <a:t>添加文本</a:t>
            </a:r>
            <a:endParaRPr lang="zh-CN" altLang="en-US" dirty="0">
              <a:solidFill>
                <a:schemeClr val="accent2"/>
              </a:solidFill>
              <a:latin typeface="微软雅黑" panose="020B0503020204020204" pitchFamily="2" charset="-122"/>
              <a:ea typeface="微软雅黑" panose="020B0503020204020204" pitchFamily="2" charset="-122"/>
            </a:endParaRPr>
          </a:p>
        </p:txBody>
      </p:sp>
      <p:sp>
        <p:nvSpPr>
          <p:cNvPr id="19475" name="TextBox 23"/>
          <p:cNvSpPr txBox="1"/>
          <p:nvPr/>
        </p:nvSpPr>
        <p:spPr>
          <a:xfrm>
            <a:off x="10055225" y="2535238"/>
            <a:ext cx="868363" cy="646112"/>
          </a:xfrm>
          <a:prstGeom prst="rect">
            <a:avLst/>
          </a:prstGeom>
          <a:noFill/>
          <a:ln w="9525">
            <a:noFill/>
          </a:ln>
        </p:spPr>
        <p:txBody>
          <a:bodyPr>
            <a:spAutoFit/>
          </a:bodyPr>
          <a:p>
            <a:pPr algn="ctr"/>
            <a:r>
              <a:rPr lang="zh-CN" altLang="en-US" dirty="0">
                <a:solidFill>
                  <a:schemeClr val="accent2"/>
                </a:solidFill>
                <a:latin typeface="微软雅黑" panose="020B0503020204020204" pitchFamily="2" charset="-122"/>
                <a:ea typeface="微软雅黑" panose="020B0503020204020204" pitchFamily="2" charset="-122"/>
              </a:rPr>
              <a:t>添加文本</a:t>
            </a:r>
            <a:endParaRPr lang="zh-CN" altLang="en-US" dirty="0">
              <a:solidFill>
                <a:schemeClr val="accent2"/>
              </a:solidFill>
              <a:latin typeface="微软雅黑" panose="020B0503020204020204" pitchFamily="2" charset="-122"/>
              <a:ea typeface="微软雅黑" panose="020B0503020204020204" pitchFamily="2" charset="-122"/>
            </a:endParaRPr>
          </a:p>
        </p:txBody>
      </p:sp>
      <p:sp>
        <p:nvSpPr>
          <p:cNvPr id="19476" name="TextBox 24"/>
          <p:cNvSpPr txBox="1"/>
          <p:nvPr/>
        </p:nvSpPr>
        <p:spPr>
          <a:xfrm>
            <a:off x="10040938" y="4529138"/>
            <a:ext cx="868362" cy="646112"/>
          </a:xfrm>
          <a:prstGeom prst="rect">
            <a:avLst/>
          </a:prstGeom>
          <a:noFill/>
          <a:ln w="9525">
            <a:noFill/>
          </a:ln>
        </p:spPr>
        <p:txBody>
          <a:bodyPr>
            <a:spAutoFit/>
          </a:bodyPr>
          <a:p>
            <a:pPr algn="ctr"/>
            <a:r>
              <a:rPr lang="zh-CN" altLang="en-US" dirty="0">
                <a:solidFill>
                  <a:schemeClr val="accent2"/>
                </a:solidFill>
                <a:latin typeface="微软雅黑" panose="020B0503020204020204" pitchFamily="2" charset="-122"/>
                <a:ea typeface="微软雅黑" panose="020B0503020204020204" pitchFamily="2" charset="-122"/>
              </a:rPr>
              <a:t>添加文本</a:t>
            </a:r>
            <a:endParaRPr lang="zh-CN" altLang="en-US" dirty="0">
              <a:solidFill>
                <a:schemeClr val="accent2"/>
              </a:solidFill>
              <a:latin typeface="微软雅黑" panose="020B0503020204020204" pitchFamily="2" charset="-122"/>
              <a:ea typeface="微软雅黑" panose="020B0503020204020204" pitchFamily="2" charset="-122"/>
            </a:endParaRPr>
          </a:p>
        </p:txBody>
      </p:sp>
      <p:sp>
        <p:nvSpPr>
          <p:cNvPr id="19477" name="TextBox 25"/>
          <p:cNvSpPr txBox="1"/>
          <p:nvPr/>
        </p:nvSpPr>
        <p:spPr>
          <a:xfrm>
            <a:off x="8308975" y="5510213"/>
            <a:ext cx="868363" cy="647700"/>
          </a:xfrm>
          <a:prstGeom prst="rect">
            <a:avLst/>
          </a:prstGeom>
          <a:noFill/>
          <a:ln w="9525">
            <a:noFill/>
          </a:ln>
        </p:spPr>
        <p:txBody>
          <a:bodyPr>
            <a:spAutoFit/>
          </a:bodyPr>
          <a:p>
            <a:pPr algn="ctr"/>
            <a:r>
              <a:rPr lang="zh-CN" altLang="en-US" dirty="0">
                <a:solidFill>
                  <a:schemeClr val="accent2"/>
                </a:solidFill>
                <a:latin typeface="微软雅黑" panose="020B0503020204020204" pitchFamily="2" charset="-122"/>
                <a:ea typeface="微软雅黑" panose="020B0503020204020204" pitchFamily="2" charset="-122"/>
              </a:rPr>
              <a:t>添加文本</a:t>
            </a:r>
            <a:endParaRPr lang="zh-CN" altLang="en-US" dirty="0">
              <a:solidFill>
                <a:schemeClr val="accent2"/>
              </a:solidFill>
              <a:latin typeface="微软雅黑" panose="020B0503020204020204" pitchFamily="2" charset="-122"/>
              <a:ea typeface="微软雅黑" panose="020B0503020204020204" pitchFamily="2" charset="-122"/>
            </a:endParaRPr>
          </a:p>
        </p:txBody>
      </p:sp>
      <p:sp>
        <p:nvSpPr>
          <p:cNvPr id="19478" name="TextBox 26"/>
          <p:cNvSpPr txBox="1"/>
          <p:nvPr/>
        </p:nvSpPr>
        <p:spPr>
          <a:xfrm>
            <a:off x="1684338" y="1716088"/>
            <a:ext cx="4794250" cy="368300"/>
          </a:xfrm>
          <a:prstGeom prst="rect">
            <a:avLst/>
          </a:prstGeom>
          <a:noFill/>
          <a:ln w="9525">
            <a:noFill/>
          </a:ln>
        </p:spPr>
        <p:txBody>
          <a:bodyPr>
            <a:spAutoFit/>
          </a:bodyPr>
          <a:p>
            <a:pPr algn="ctr"/>
            <a:r>
              <a:rPr lang="zh-CN" altLang="en-US" dirty="0">
                <a:solidFill>
                  <a:schemeClr val="accent2"/>
                </a:solidFill>
                <a:latin typeface="微软雅黑" panose="020B0503020204020204" pitchFamily="2" charset="-122"/>
                <a:ea typeface="微软雅黑" panose="020B0503020204020204" pitchFamily="2" charset="-122"/>
              </a:rPr>
              <a:t>这里输入您的文字</a:t>
            </a:r>
            <a:endParaRPr lang="zh-CN" altLang="en-US" dirty="0">
              <a:solidFill>
                <a:schemeClr val="accent2"/>
              </a:solidFill>
              <a:latin typeface="微软雅黑" panose="020B0503020204020204" pitchFamily="2" charset="-122"/>
              <a:ea typeface="微软雅黑" panose="020B0503020204020204" pitchFamily="2" charset="-122"/>
            </a:endParaRPr>
          </a:p>
        </p:txBody>
      </p:sp>
      <p:sp>
        <p:nvSpPr>
          <p:cNvPr id="19479" name="Oval 6"/>
          <p:cNvSpPr/>
          <p:nvPr/>
        </p:nvSpPr>
        <p:spPr>
          <a:xfrm>
            <a:off x="7762875" y="2871788"/>
            <a:ext cx="1968500" cy="1966912"/>
          </a:xfrm>
          <a:prstGeom prst="ellipse">
            <a:avLst/>
          </a:prstGeom>
          <a:solidFill>
            <a:schemeClr val="tx1"/>
          </a:solidFill>
          <a:ln w="9525">
            <a:noFill/>
          </a:ln>
        </p:spPr>
        <p:txBody>
          <a:bodyPr/>
          <a:p>
            <a:endParaRPr lang="zh-CN" altLang="en-US" dirty="0">
              <a:latin typeface="Arial" panose="020B0604020202020204" pitchFamily="34" charset="0"/>
            </a:endParaRPr>
          </a:p>
        </p:txBody>
      </p:sp>
      <p:sp>
        <p:nvSpPr>
          <p:cNvPr id="19480" name="TextBox 28"/>
          <p:cNvSpPr txBox="1"/>
          <p:nvPr/>
        </p:nvSpPr>
        <p:spPr>
          <a:xfrm>
            <a:off x="8326438" y="3532188"/>
            <a:ext cx="868362" cy="708025"/>
          </a:xfrm>
          <a:prstGeom prst="rect">
            <a:avLst/>
          </a:prstGeom>
          <a:noFill/>
          <a:ln w="9525">
            <a:noFill/>
          </a:ln>
        </p:spPr>
        <p:txBody>
          <a:bodyPr>
            <a:spAutoFit/>
          </a:bodyPr>
          <a:p>
            <a:pPr algn="ctr"/>
            <a:r>
              <a:rPr lang="zh-CN" altLang="en-US" sz="2000" dirty="0">
                <a:solidFill>
                  <a:schemeClr val="accent2"/>
                </a:solidFill>
                <a:latin typeface="微软雅黑" panose="020B0503020204020204" pitchFamily="2" charset="-122"/>
                <a:ea typeface="微软雅黑" panose="020B0503020204020204" pitchFamily="2" charset="-122"/>
              </a:rPr>
              <a:t>添加文本</a:t>
            </a:r>
            <a:endParaRPr lang="zh-CN" altLang="en-US" sz="2000" dirty="0">
              <a:solidFill>
                <a:schemeClr val="accent2"/>
              </a:solidFill>
              <a:latin typeface="微软雅黑" panose="020B0503020204020204" pitchFamily="2" charset="-122"/>
              <a:ea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300" fill="hold"/>
                                        <p:tgtEl>
                                          <p:spTgt spid="19458"/>
                                        </p:tgtEl>
                                        <p:attrNameLst>
                                          <p:attrName>ppt_w</p:attrName>
                                        </p:attrNameLst>
                                      </p:cBhvr>
                                      <p:tavLst>
                                        <p:tav tm="0">
                                          <p:val>
                                            <p:fltVal val="0.000000"/>
                                          </p:val>
                                        </p:tav>
                                        <p:tav tm="100000">
                                          <p:val>
                                            <p:strVal val="#ppt_w"/>
                                          </p:val>
                                        </p:tav>
                                      </p:tavLst>
                                    </p:anim>
                                    <p:anim calcmode="lin" valueType="num">
                                      <p:cBhvr>
                                        <p:cTn id="8" dur="300" fill="hold"/>
                                        <p:tgtEl>
                                          <p:spTgt spid="19458"/>
                                        </p:tgtEl>
                                        <p:attrNameLst>
                                          <p:attrName>ppt_h</p:attrName>
                                        </p:attrNameLst>
                                      </p:cBhvr>
                                      <p:tavLst>
                                        <p:tav tm="0">
                                          <p:val>
                                            <p:fltVal val="0.000000"/>
                                          </p:val>
                                        </p:tav>
                                        <p:tav tm="100000">
                                          <p:val>
                                            <p:strVal val="#ppt_h"/>
                                          </p:val>
                                        </p:tav>
                                      </p:tavLst>
                                    </p:anim>
                                    <p:anim calcmode="lin" valueType="num">
                                      <p:cBhvr>
                                        <p:cTn id="9" dur="300" fill="hold"/>
                                        <p:tgtEl>
                                          <p:spTgt spid="19458"/>
                                        </p:tgtEl>
                                        <p:attrNameLst>
                                          <p:attrName>style.rotation</p:attrName>
                                        </p:attrNameLst>
                                      </p:cBhvr>
                                      <p:tavLst>
                                        <p:tav tm="0">
                                          <p:val>
                                            <p:fltVal val="90.000000"/>
                                          </p:val>
                                        </p:tav>
                                        <p:tav tm="100000">
                                          <p:val>
                                            <p:fltVal val="0.000000"/>
                                          </p:val>
                                        </p:tav>
                                      </p:tavLst>
                                    </p:anim>
                                    <p:animEffect transition="in" filter="fade">
                                      <p:cBhvr>
                                        <p:cTn id="10" dur="300"/>
                                        <p:tgtEl>
                                          <p:spTgt spid="19458"/>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19462"/>
                                        </p:tgtEl>
                                        <p:attrNameLst>
                                          <p:attrName>style.visibility</p:attrName>
                                        </p:attrNameLst>
                                      </p:cBhvr>
                                      <p:to>
                                        <p:strVal val="visible"/>
                                      </p:to>
                                    </p:set>
                                    <p:anim calcmode="lin" valueType="num">
                                      <p:cBhvr additive="base">
                                        <p:cTn id="14" dur="300" fill="hold"/>
                                        <p:tgtEl>
                                          <p:spTgt spid="19462"/>
                                        </p:tgtEl>
                                        <p:attrNameLst>
                                          <p:attrName>ppt_x</p:attrName>
                                        </p:attrNameLst>
                                      </p:cBhvr>
                                      <p:tavLst>
                                        <p:tav tm="0">
                                          <p:val>
                                            <p:strVal val="0-#ppt_w/2"/>
                                          </p:val>
                                        </p:tav>
                                        <p:tav tm="100000">
                                          <p:val>
                                            <p:strVal val="#ppt_x"/>
                                          </p:val>
                                        </p:tav>
                                      </p:tavLst>
                                    </p:anim>
                                    <p:anim calcmode="lin" valueType="num">
                                      <p:cBhvr additive="base">
                                        <p:cTn id="15" dur="300" fill="hold"/>
                                        <p:tgtEl>
                                          <p:spTgt spid="1946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9463"/>
                                        </p:tgtEl>
                                        <p:attrNameLst>
                                          <p:attrName>style.visibility</p:attrName>
                                        </p:attrNameLst>
                                      </p:cBhvr>
                                      <p:to>
                                        <p:strVal val="visible"/>
                                      </p:to>
                                    </p:set>
                                    <p:anim calcmode="lin" valueType="num">
                                      <p:cBhvr>
                                        <p:cTn id="19" dur="300" fill="hold"/>
                                        <p:tgtEl>
                                          <p:spTgt spid="19463"/>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19463"/>
                                        </p:tgtEl>
                                        <p:attrNameLst>
                                          <p:attrName>ppt_y</p:attrName>
                                        </p:attrNameLst>
                                      </p:cBhvr>
                                      <p:tavLst>
                                        <p:tav tm="0">
                                          <p:val>
                                            <p:strVal val="#ppt_y"/>
                                          </p:val>
                                        </p:tav>
                                        <p:tav tm="100000">
                                          <p:val>
                                            <p:strVal val="#ppt_y"/>
                                          </p:val>
                                        </p:tav>
                                      </p:tavLst>
                                    </p:anim>
                                    <p:anim calcmode="lin" valueType="num">
                                      <p:cBhvr>
                                        <p:cTn id="21" dur="300" fill="hold"/>
                                        <p:tgtEl>
                                          <p:spTgt spid="19463"/>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1946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19463"/>
                                        </p:tgtEl>
                                      </p:cBhvr>
                                    </p:animEffect>
                                  </p:childTnLst>
                                </p:cTn>
                              </p:par>
                            </p:childTnLst>
                          </p:cTn>
                        </p:par>
                        <p:par>
                          <p:cTn id="24" fill="hold">
                            <p:stCondLst>
                              <p:cond delay="1080"/>
                            </p:stCondLst>
                            <p:childTnLst>
                              <p:par>
                                <p:cTn id="25" presetID="14" presetClass="entr" presetSubtype="10" fill="hold" grpId="0" nodeType="afterEffect">
                                  <p:stCondLst>
                                    <p:cond delay="0"/>
                                  </p:stCondLst>
                                  <p:childTnLst>
                                    <p:set>
                                      <p:cBhvr>
                                        <p:cTn id="26" dur="1" fill="hold">
                                          <p:stCondLst>
                                            <p:cond delay="0"/>
                                          </p:stCondLst>
                                        </p:cTn>
                                        <p:tgtEl>
                                          <p:spTgt spid="19472"/>
                                        </p:tgtEl>
                                        <p:attrNameLst>
                                          <p:attrName>style.visibility</p:attrName>
                                        </p:attrNameLst>
                                      </p:cBhvr>
                                      <p:to>
                                        <p:strVal val="visible"/>
                                      </p:to>
                                    </p:set>
                                    <p:animEffect transition="in" filter="randombar(horizontal)">
                                      <p:cBhvr>
                                        <p:cTn id="27" dur="500"/>
                                        <p:tgtEl>
                                          <p:spTgt spid="19472"/>
                                        </p:tgtEl>
                                      </p:cBhvr>
                                    </p:animEffect>
                                  </p:childTnLst>
                                </p:cTn>
                              </p:par>
                            </p:childTnLst>
                          </p:cTn>
                        </p:par>
                        <p:par>
                          <p:cTn id="28" fill="hold">
                            <p:stCondLst>
                              <p:cond delay="1580"/>
                            </p:stCondLst>
                            <p:childTnLst>
                              <p:par>
                                <p:cTn id="29" presetID="31" presetClass="entr" presetSubtype="0" fill="hold" grpId="0" nodeType="afterEffect">
                                  <p:stCondLst>
                                    <p:cond delay="0"/>
                                  </p:stCondLst>
                                  <p:childTnLst>
                                    <p:set>
                                      <p:cBhvr>
                                        <p:cTn id="30" dur="1" fill="hold">
                                          <p:stCondLst>
                                            <p:cond delay="0"/>
                                          </p:stCondLst>
                                        </p:cTn>
                                        <p:tgtEl>
                                          <p:spTgt spid="19473"/>
                                        </p:tgtEl>
                                        <p:attrNameLst>
                                          <p:attrName>style.visibility</p:attrName>
                                        </p:attrNameLst>
                                      </p:cBhvr>
                                      <p:to>
                                        <p:strVal val="visible"/>
                                      </p:to>
                                    </p:set>
                                    <p:anim calcmode="lin" valueType="num">
                                      <p:cBhvr>
                                        <p:cTn id="31" dur="400" fill="hold"/>
                                        <p:tgtEl>
                                          <p:spTgt spid="19473"/>
                                        </p:tgtEl>
                                        <p:attrNameLst>
                                          <p:attrName>ppt_w</p:attrName>
                                        </p:attrNameLst>
                                      </p:cBhvr>
                                      <p:tavLst>
                                        <p:tav tm="0">
                                          <p:val>
                                            <p:fltVal val="0.000000"/>
                                          </p:val>
                                        </p:tav>
                                        <p:tav tm="100000">
                                          <p:val>
                                            <p:strVal val="#ppt_w"/>
                                          </p:val>
                                        </p:tav>
                                      </p:tavLst>
                                    </p:anim>
                                    <p:anim calcmode="lin" valueType="num">
                                      <p:cBhvr>
                                        <p:cTn id="32" dur="400" fill="hold"/>
                                        <p:tgtEl>
                                          <p:spTgt spid="19473"/>
                                        </p:tgtEl>
                                        <p:attrNameLst>
                                          <p:attrName>ppt_h</p:attrName>
                                        </p:attrNameLst>
                                      </p:cBhvr>
                                      <p:tavLst>
                                        <p:tav tm="0">
                                          <p:val>
                                            <p:fltVal val="0.000000"/>
                                          </p:val>
                                        </p:tav>
                                        <p:tav tm="100000">
                                          <p:val>
                                            <p:strVal val="#ppt_h"/>
                                          </p:val>
                                        </p:tav>
                                      </p:tavLst>
                                    </p:anim>
                                    <p:anim calcmode="lin" valueType="num">
                                      <p:cBhvr>
                                        <p:cTn id="33" dur="400" fill="hold"/>
                                        <p:tgtEl>
                                          <p:spTgt spid="19473"/>
                                        </p:tgtEl>
                                        <p:attrNameLst>
                                          <p:attrName>style.rotation</p:attrName>
                                        </p:attrNameLst>
                                      </p:cBhvr>
                                      <p:tavLst>
                                        <p:tav tm="0">
                                          <p:val>
                                            <p:fltVal val="90.000000"/>
                                          </p:val>
                                        </p:tav>
                                        <p:tav tm="100000">
                                          <p:val>
                                            <p:fltVal val="0.000000"/>
                                          </p:val>
                                        </p:tav>
                                      </p:tavLst>
                                    </p:anim>
                                    <p:animEffect transition="in" filter="fade">
                                      <p:cBhvr>
                                        <p:cTn id="34" dur="400"/>
                                        <p:tgtEl>
                                          <p:spTgt spid="19473"/>
                                        </p:tgtEl>
                                      </p:cBhvr>
                                    </p:animEffect>
                                  </p:childTnLst>
                                </p:cTn>
                              </p:par>
                            </p:childTnLst>
                          </p:cTn>
                        </p:par>
                        <p:par>
                          <p:cTn id="35" fill="hold">
                            <p:stCondLst>
                              <p:cond delay="208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19478"/>
                                        </p:tgtEl>
                                        <p:attrNameLst>
                                          <p:attrName>style.visibility</p:attrName>
                                        </p:attrNameLst>
                                      </p:cBhvr>
                                      <p:to>
                                        <p:strVal val="visible"/>
                                      </p:to>
                                    </p:set>
                                    <p:anim calcmode="lin" valueType="num">
                                      <p:cBhvr>
                                        <p:cTn id="38" dur="300" fill="hold"/>
                                        <p:tgtEl>
                                          <p:spTgt spid="19478"/>
                                        </p:tgtEl>
                                        <p:attrNameLst>
                                          <p:attrName>ppt_x</p:attrName>
                                        </p:attrNameLst>
                                      </p:cBhvr>
                                      <p:tavLst>
                                        <p:tav tm="0">
                                          <p:val>
                                            <p:strVal val="#ppt_x"/>
                                          </p:val>
                                        </p:tav>
                                        <p:tav tm="50000">
                                          <p:val>
                                            <p:strVal val="#ppt_x+.1"/>
                                          </p:val>
                                        </p:tav>
                                        <p:tav tm="100000">
                                          <p:val>
                                            <p:strVal val="#ppt_x"/>
                                          </p:val>
                                        </p:tav>
                                      </p:tavLst>
                                    </p:anim>
                                    <p:anim calcmode="lin" valueType="num">
                                      <p:cBhvr>
                                        <p:cTn id="39" dur="300" fill="hold"/>
                                        <p:tgtEl>
                                          <p:spTgt spid="19478"/>
                                        </p:tgtEl>
                                        <p:attrNameLst>
                                          <p:attrName>ppt_y</p:attrName>
                                        </p:attrNameLst>
                                      </p:cBhvr>
                                      <p:tavLst>
                                        <p:tav tm="0">
                                          <p:val>
                                            <p:strVal val="#ppt_y"/>
                                          </p:val>
                                        </p:tav>
                                        <p:tav tm="100000">
                                          <p:val>
                                            <p:strVal val="#ppt_y"/>
                                          </p:val>
                                        </p:tav>
                                      </p:tavLst>
                                    </p:anim>
                                    <p:anim calcmode="lin" valueType="num">
                                      <p:cBhvr>
                                        <p:cTn id="40" dur="300" fill="hold"/>
                                        <p:tgtEl>
                                          <p:spTgt spid="19478"/>
                                        </p:tgtEl>
                                        <p:attrNameLst>
                                          <p:attrName>ppt_h</p:attrName>
                                        </p:attrNameLst>
                                      </p:cBhvr>
                                      <p:tavLst>
                                        <p:tav tm="0">
                                          <p:val>
                                            <p:strVal val="#ppt_h/10"/>
                                          </p:val>
                                        </p:tav>
                                        <p:tav tm="50000">
                                          <p:val>
                                            <p:strVal val="#ppt_h+.01"/>
                                          </p:val>
                                        </p:tav>
                                        <p:tav tm="100000">
                                          <p:val>
                                            <p:strVal val="#ppt_h"/>
                                          </p:val>
                                        </p:tav>
                                      </p:tavLst>
                                    </p:anim>
                                    <p:anim calcmode="lin" valueType="num">
                                      <p:cBhvr>
                                        <p:cTn id="41" dur="300" fill="hold"/>
                                        <p:tgtEl>
                                          <p:spTgt spid="19478"/>
                                        </p:tgtEl>
                                        <p:attrNameLst>
                                          <p:attrName>ppt_w</p:attrName>
                                        </p:attrNameLst>
                                      </p:cBhvr>
                                      <p:tavLst>
                                        <p:tav tm="0">
                                          <p:val>
                                            <p:strVal val="#ppt_w/10"/>
                                          </p:val>
                                        </p:tav>
                                        <p:tav tm="50000">
                                          <p:val>
                                            <p:strVal val="#ppt_w+.01"/>
                                          </p:val>
                                        </p:tav>
                                        <p:tav tm="100000">
                                          <p:val>
                                            <p:strVal val="#ppt_w"/>
                                          </p:val>
                                        </p:tav>
                                      </p:tavLst>
                                    </p:anim>
                                    <p:animEffect transition="in" filter="fade">
                                      <p:cBhvr>
                                        <p:cTn id="42" dur="300" tmFilter="0,0; .5, 1; 1, 1"/>
                                        <p:tgtEl>
                                          <p:spTgt spid="19478"/>
                                        </p:tgtEl>
                                      </p:cBhvr>
                                    </p:animEffect>
                                  </p:childTnLst>
                                </p:cTn>
                              </p:par>
                            </p:childTnLst>
                          </p:cTn>
                        </p:par>
                        <p:par>
                          <p:cTn id="43" fill="hold">
                            <p:stCondLst>
                              <p:cond delay="2490"/>
                            </p:stCondLst>
                            <p:childTnLst>
                              <p:par>
                                <p:cTn id="44" presetID="2" presetClass="entr" presetSubtype="6" fill="hold" grpId="0" nodeType="afterEffect">
                                  <p:stCondLst>
                                    <p:cond delay="0"/>
                                  </p:stCondLst>
                                  <p:childTnLst>
                                    <p:set>
                                      <p:cBhvr>
                                        <p:cTn id="45" dur="1" fill="hold">
                                          <p:stCondLst>
                                            <p:cond delay="0"/>
                                          </p:stCondLst>
                                        </p:cTn>
                                        <p:tgtEl>
                                          <p:spTgt spid="19479"/>
                                        </p:tgtEl>
                                        <p:attrNameLst>
                                          <p:attrName>style.visibility</p:attrName>
                                        </p:attrNameLst>
                                      </p:cBhvr>
                                      <p:to>
                                        <p:strVal val="visible"/>
                                      </p:to>
                                    </p:set>
                                    <p:anim calcmode="lin" valueType="num">
                                      <p:cBhvr additive="base">
                                        <p:cTn id="46" dur="500" fill="hold"/>
                                        <p:tgtEl>
                                          <p:spTgt spid="19479"/>
                                        </p:tgtEl>
                                        <p:attrNameLst>
                                          <p:attrName>ppt_x</p:attrName>
                                        </p:attrNameLst>
                                      </p:cBhvr>
                                      <p:tavLst>
                                        <p:tav tm="0">
                                          <p:val>
                                            <p:strVal val="1+#ppt_w/2"/>
                                          </p:val>
                                        </p:tav>
                                        <p:tav tm="100000">
                                          <p:val>
                                            <p:strVal val="#ppt_x"/>
                                          </p:val>
                                        </p:tav>
                                      </p:tavLst>
                                    </p:anim>
                                    <p:anim calcmode="lin" valueType="num">
                                      <p:cBhvr additive="base">
                                        <p:cTn id="47" dur="500" fill="hold"/>
                                        <p:tgtEl>
                                          <p:spTgt spid="19479"/>
                                        </p:tgtEl>
                                        <p:attrNameLst>
                                          <p:attrName>ppt_y</p:attrName>
                                        </p:attrNameLst>
                                      </p:cBhvr>
                                      <p:tavLst>
                                        <p:tav tm="0">
                                          <p:val>
                                            <p:strVal val="1+#ppt_h/2"/>
                                          </p:val>
                                        </p:tav>
                                        <p:tav tm="100000">
                                          <p:val>
                                            <p:strVal val="#ppt_y"/>
                                          </p:val>
                                        </p:tav>
                                      </p:tavLst>
                                    </p:anim>
                                  </p:childTnLst>
                                </p:cTn>
                              </p:par>
                            </p:childTnLst>
                          </p:cTn>
                        </p:par>
                        <p:par>
                          <p:cTn id="48" fill="hold">
                            <p:stCondLst>
                              <p:cond delay="2990"/>
                            </p:stCondLst>
                            <p:childTnLst>
                              <p:par>
                                <p:cTn id="49" presetID="1" presetClass="entr" presetSubtype="0" fill="hold" nodeType="afterEffect">
                                  <p:stCondLst>
                                    <p:cond delay="0"/>
                                  </p:stCondLst>
                                  <p:childTnLst>
                                    <p:set>
                                      <p:cBhvr>
                                        <p:cTn id="50" dur="1" fill="hold">
                                          <p:stCondLst>
                                            <p:cond delay="0"/>
                                          </p:stCondLst>
                                        </p:cTn>
                                        <p:tgtEl>
                                          <p:spTgt spid="1946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946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946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9471"/>
                                        </p:tgtEl>
                                        <p:attrNameLst>
                                          <p:attrName>style.visibility</p:attrName>
                                        </p:attrNameLst>
                                      </p:cBhvr>
                                      <p:to>
                                        <p:strVal val="visible"/>
                                      </p:to>
                                    </p:set>
                                  </p:childTnLst>
                                </p:cTn>
                              </p:par>
                            </p:childTnLst>
                          </p:cTn>
                        </p:par>
                        <p:par>
                          <p:cTn id="57" fill="hold">
                            <p:stCondLst>
                              <p:cond delay="2990"/>
                            </p:stCondLst>
                            <p:childTnLst>
                              <p:par>
                                <p:cTn id="58" presetID="63" presetClass="path" presetSubtype="0" accel="50000" decel="50000" fill="hold" nodeType="afterEffect">
                                  <p:stCondLst>
                                    <p:cond delay="0"/>
                                  </p:stCondLst>
                                  <p:childTnLst>
                                    <p:animMotion origin="layout" path="M -4.58827E-6 1.11111E-6 L -4.58827E-6 0.18032 " pathEditMode="relative" rAng="0" ptsTypes="AA">
                                      <p:cBhvr>
                                        <p:cTn id="59" dur="400" spd="-99900" fill="hold"/>
                                        <p:tgtEl>
                                          <p:spTgt spid="19465"/>
                                        </p:tgtEl>
                                        <p:attrNameLst>
                                          <p:attrName>ppt_x</p:attrName>
                                          <p:attrName>ppt_y</p:attrName>
                                        </p:attrNameLst>
                                      </p:cBhvr>
                                      <p:rCtr x="0" y="9000"/>
                                    </p:animMotion>
                                  </p:childTnLst>
                                </p:cTn>
                              </p:par>
                              <p:par>
                                <p:cTn id="60" presetID="63" presetClass="path" presetSubtype="0" accel="50000" decel="50000" fill="hold" nodeType="withEffect">
                                  <p:stCondLst>
                                    <p:cond delay="0"/>
                                  </p:stCondLst>
                                  <p:childTnLst>
                                    <p:animMotion origin="layout" path="M -2.30519E-6 -4.81481E-6 L -0.08365 0.0794 " pathEditMode="relative" rAng="0" ptsTypes="AA">
                                      <p:cBhvr>
                                        <p:cTn id="61" dur="400" spd="-99900" fill="hold"/>
                                        <p:tgtEl>
                                          <p:spTgt spid="19467"/>
                                        </p:tgtEl>
                                        <p:attrNameLst>
                                          <p:attrName>ppt_x</p:attrName>
                                          <p:attrName>ppt_y</p:attrName>
                                        </p:attrNameLst>
                                      </p:cBhvr>
                                      <p:rCtr x="-4100" y="4000"/>
                                    </p:animMotion>
                                  </p:childTnLst>
                                </p:cTn>
                              </p:par>
                              <p:par>
                                <p:cTn id="62" presetID="63" presetClass="path" presetSubtype="0" accel="50000" decel="50000" fill="hold" nodeType="withEffect">
                                  <p:stCondLst>
                                    <p:cond delay="0"/>
                                  </p:stCondLst>
                                  <p:childTnLst>
                                    <p:animMotion origin="layout" path="M -2.30519E-6 7.40741E-7 L -0.08365 -0.07755 " pathEditMode="relative" rAng="0" ptsTypes="AA">
                                      <p:cBhvr>
                                        <p:cTn id="63" dur="400" spd="-99900" fill="hold"/>
                                        <p:tgtEl>
                                          <p:spTgt spid="19469"/>
                                        </p:tgtEl>
                                        <p:attrNameLst>
                                          <p:attrName>ppt_x</p:attrName>
                                          <p:attrName>ppt_y</p:attrName>
                                        </p:attrNameLst>
                                      </p:cBhvr>
                                      <p:rCtr x="-4100" y="-3800"/>
                                    </p:animMotion>
                                  </p:childTnLst>
                                </p:cTn>
                              </p:par>
                              <p:par>
                                <p:cTn id="64" presetID="63" presetClass="path" presetSubtype="0" accel="50000" decel="50000" fill="hold" nodeType="withEffect">
                                  <p:stCondLst>
                                    <p:cond delay="0"/>
                                  </p:stCondLst>
                                  <p:childTnLst>
                                    <p:animMotion origin="layout" path="M -4.58827E-6 4.81481E-6 L -4.58827E-6 -0.17848 " pathEditMode="relative" rAng="0" ptsTypes="AA">
                                      <p:cBhvr>
                                        <p:cTn id="65" dur="400" spd="-99900" fill="hold"/>
                                        <p:tgtEl>
                                          <p:spTgt spid="19471"/>
                                        </p:tgtEl>
                                        <p:attrNameLst>
                                          <p:attrName>ppt_x</p:attrName>
                                          <p:attrName>ppt_y</p:attrName>
                                        </p:attrNameLst>
                                      </p:cBhvr>
                                      <p:rCtr x="0" y="-8800"/>
                                    </p:animMotion>
                                  </p:childTnLst>
                                </p:cTn>
                              </p:par>
                            </p:childTnLst>
                          </p:cTn>
                        </p:par>
                        <p:par>
                          <p:cTn id="66" fill="hold">
                            <p:stCondLst>
                              <p:cond delay="3490"/>
                            </p:stCondLst>
                            <p:childTnLst>
                              <p:par>
                                <p:cTn id="67" presetID="10" presetClass="entr" presetSubtype="0" fill="hold" grpId="0" nodeType="afterEffect">
                                  <p:stCondLst>
                                    <p:cond delay="0"/>
                                  </p:stCondLst>
                                  <p:childTnLst>
                                    <p:set>
                                      <p:cBhvr>
                                        <p:cTn id="68" dur="1" fill="hold">
                                          <p:stCondLst>
                                            <p:cond delay="0"/>
                                          </p:stCondLst>
                                        </p:cTn>
                                        <p:tgtEl>
                                          <p:spTgt spid="19464"/>
                                        </p:tgtEl>
                                        <p:attrNameLst>
                                          <p:attrName>style.visibility</p:attrName>
                                        </p:attrNameLst>
                                      </p:cBhvr>
                                      <p:to>
                                        <p:strVal val="visible"/>
                                      </p:to>
                                    </p:set>
                                    <p:anim calcmode="lin" valueType="num">
                                      <p:cBhvr>
                                        <p:cTn id="69" dur="500" fill="hold"/>
                                        <p:tgtEl>
                                          <p:spTgt spid="19464"/>
                                        </p:tgtEl>
                                        <p:attrNameLst>
                                          <p:attrName>ppt_w</p:attrName>
                                        </p:attrNameLst>
                                      </p:cBhvr>
                                      <p:tavLst>
                                        <p:tav tm="0">
                                          <p:val>
                                            <p:fltVal val="0.000000"/>
                                          </p:val>
                                        </p:tav>
                                        <p:tav tm="100000">
                                          <p:val>
                                            <p:strVal val="#ppt_w"/>
                                          </p:val>
                                        </p:tav>
                                      </p:tavLst>
                                    </p:anim>
                                    <p:anim calcmode="lin" valueType="num">
                                      <p:cBhvr>
                                        <p:cTn id="70" dur="500" fill="hold"/>
                                        <p:tgtEl>
                                          <p:spTgt spid="19464"/>
                                        </p:tgtEl>
                                        <p:attrNameLst>
                                          <p:attrName>ppt_h</p:attrName>
                                        </p:attrNameLst>
                                      </p:cBhvr>
                                      <p:tavLst>
                                        <p:tav tm="0">
                                          <p:val>
                                            <p:fltVal val="0.000000"/>
                                          </p:val>
                                        </p:tav>
                                        <p:tav tm="100000">
                                          <p:val>
                                            <p:strVal val="#ppt_h"/>
                                          </p:val>
                                        </p:tav>
                                      </p:tavLst>
                                    </p:anim>
                                    <p:animEffect transition="in" filter="fade">
                                      <p:cBhvr>
                                        <p:cTn id="71" dur="500"/>
                                        <p:tgtEl>
                                          <p:spTgt spid="19464"/>
                                        </p:tgtEl>
                                      </p:cBhvr>
                                    </p:animEffect>
                                  </p:childTnLst>
                                </p:cTn>
                              </p:par>
                              <p:par>
                                <p:cTn id="72" presetID="10" presetClass="entr" presetSubtype="0" fill="hold" nodeType="withEffect">
                                  <p:stCondLst>
                                    <p:cond delay="0"/>
                                  </p:stCondLst>
                                  <p:childTnLst>
                                    <p:set>
                                      <p:cBhvr>
                                        <p:cTn id="73" dur="1" fill="hold">
                                          <p:stCondLst>
                                            <p:cond delay="0"/>
                                          </p:stCondLst>
                                        </p:cTn>
                                        <p:tgtEl>
                                          <p:spTgt spid="19466"/>
                                        </p:tgtEl>
                                        <p:attrNameLst>
                                          <p:attrName>style.visibility</p:attrName>
                                        </p:attrNameLst>
                                      </p:cBhvr>
                                      <p:to>
                                        <p:strVal val="visible"/>
                                      </p:to>
                                    </p:set>
                                    <p:anim calcmode="lin" valueType="num">
                                      <p:cBhvr>
                                        <p:cTn id="74" dur="500" fill="hold"/>
                                        <p:tgtEl>
                                          <p:spTgt spid="19466"/>
                                        </p:tgtEl>
                                        <p:attrNameLst>
                                          <p:attrName>ppt_w</p:attrName>
                                        </p:attrNameLst>
                                      </p:cBhvr>
                                      <p:tavLst>
                                        <p:tav tm="0">
                                          <p:val>
                                            <p:fltVal val="0.000000"/>
                                          </p:val>
                                        </p:tav>
                                        <p:tav tm="100000">
                                          <p:val>
                                            <p:strVal val="#ppt_w"/>
                                          </p:val>
                                        </p:tav>
                                      </p:tavLst>
                                    </p:anim>
                                    <p:anim calcmode="lin" valueType="num">
                                      <p:cBhvr>
                                        <p:cTn id="75" dur="500" fill="hold"/>
                                        <p:tgtEl>
                                          <p:spTgt spid="19466"/>
                                        </p:tgtEl>
                                        <p:attrNameLst>
                                          <p:attrName>ppt_h</p:attrName>
                                        </p:attrNameLst>
                                      </p:cBhvr>
                                      <p:tavLst>
                                        <p:tav tm="0">
                                          <p:val>
                                            <p:fltVal val="0.000000"/>
                                          </p:val>
                                        </p:tav>
                                        <p:tav tm="100000">
                                          <p:val>
                                            <p:strVal val="#ppt_h"/>
                                          </p:val>
                                        </p:tav>
                                      </p:tavLst>
                                    </p:anim>
                                    <p:animEffect transition="in" filter="fade">
                                      <p:cBhvr>
                                        <p:cTn id="76" dur="500"/>
                                        <p:tgtEl>
                                          <p:spTgt spid="19466"/>
                                        </p:tgtEl>
                                      </p:cBhvr>
                                    </p:animEffect>
                                  </p:childTnLst>
                                </p:cTn>
                              </p:par>
                              <p:par>
                                <p:cTn id="77" presetID="10" presetClass="entr" presetSubtype="0" fill="hold" nodeType="withEffect">
                                  <p:stCondLst>
                                    <p:cond delay="0"/>
                                  </p:stCondLst>
                                  <p:childTnLst>
                                    <p:set>
                                      <p:cBhvr>
                                        <p:cTn id="78" dur="1" fill="hold">
                                          <p:stCondLst>
                                            <p:cond delay="0"/>
                                          </p:stCondLst>
                                        </p:cTn>
                                        <p:tgtEl>
                                          <p:spTgt spid="19468"/>
                                        </p:tgtEl>
                                        <p:attrNameLst>
                                          <p:attrName>style.visibility</p:attrName>
                                        </p:attrNameLst>
                                      </p:cBhvr>
                                      <p:to>
                                        <p:strVal val="visible"/>
                                      </p:to>
                                    </p:set>
                                    <p:anim calcmode="lin" valueType="num">
                                      <p:cBhvr>
                                        <p:cTn id="79" dur="500" fill="hold"/>
                                        <p:tgtEl>
                                          <p:spTgt spid="19468"/>
                                        </p:tgtEl>
                                        <p:attrNameLst>
                                          <p:attrName>ppt_w</p:attrName>
                                        </p:attrNameLst>
                                      </p:cBhvr>
                                      <p:tavLst>
                                        <p:tav tm="0">
                                          <p:val>
                                            <p:fltVal val="0.000000"/>
                                          </p:val>
                                        </p:tav>
                                        <p:tav tm="100000">
                                          <p:val>
                                            <p:strVal val="#ppt_w"/>
                                          </p:val>
                                        </p:tav>
                                      </p:tavLst>
                                    </p:anim>
                                    <p:anim calcmode="lin" valueType="num">
                                      <p:cBhvr>
                                        <p:cTn id="80" dur="500" fill="hold"/>
                                        <p:tgtEl>
                                          <p:spTgt spid="19468"/>
                                        </p:tgtEl>
                                        <p:attrNameLst>
                                          <p:attrName>ppt_h</p:attrName>
                                        </p:attrNameLst>
                                      </p:cBhvr>
                                      <p:tavLst>
                                        <p:tav tm="0">
                                          <p:val>
                                            <p:fltVal val="0.000000"/>
                                          </p:val>
                                        </p:tav>
                                        <p:tav tm="100000">
                                          <p:val>
                                            <p:strVal val="#ppt_h"/>
                                          </p:val>
                                        </p:tav>
                                      </p:tavLst>
                                    </p:anim>
                                    <p:animEffect transition="in" filter="fade">
                                      <p:cBhvr>
                                        <p:cTn id="81" dur="500"/>
                                        <p:tgtEl>
                                          <p:spTgt spid="1946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9470"/>
                                        </p:tgtEl>
                                        <p:attrNameLst>
                                          <p:attrName>style.visibility</p:attrName>
                                        </p:attrNameLst>
                                      </p:cBhvr>
                                      <p:to>
                                        <p:strVal val="visible"/>
                                      </p:to>
                                    </p:set>
                                    <p:anim calcmode="lin" valueType="num">
                                      <p:cBhvr>
                                        <p:cTn id="84" dur="500" fill="hold"/>
                                        <p:tgtEl>
                                          <p:spTgt spid="19470"/>
                                        </p:tgtEl>
                                        <p:attrNameLst>
                                          <p:attrName>ppt_w</p:attrName>
                                        </p:attrNameLst>
                                      </p:cBhvr>
                                      <p:tavLst>
                                        <p:tav tm="0">
                                          <p:val>
                                            <p:fltVal val="0.000000"/>
                                          </p:val>
                                        </p:tav>
                                        <p:tav tm="100000">
                                          <p:val>
                                            <p:strVal val="#ppt_w"/>
                                          </p:val>
                                        </p:tav>
                                      </p:tavLst>
                                    </p:anim>
                                    <p:anim calcmode="lin" valueType="num">
                                      <p:cBhvr>
                                        <p:cTn id="85" dur="500" fill="hold"/>
                                        <p:tgtEl>
                                          <p:spTgt spid="19470"/>
                                        </p:tgtEl>
                                        <p:attrNameLst>
                                          <p:attrName>ppt_h</p:attrName>
                                        </p:attrNameLst>
                                      </p:cBhvr>
                                      <p:tavLst>
                                        <p:tav tm="0">
                                          <p:val>
                                            <p:fltVal val="0.000000"/>
                                          </p:val>
                                        </p:tav>
                                        <p:tav tm="100000">
                                          <p:val>
                                            <p:strVal val="#ppt_h"/>
                                          </p:val>
                                        </p:tav>
                                      </p:tavLst>
                                    </p:anim>
                                    <p:animEffect transition="in" filter="fade">
                                      <p:cBhvr>
                                        <p:cTn id="86" dur="500"/>
                                        <p:tgtEl>
                                          <p:spTgt spid="19470"/>
                                        </p:tgtEl>
                                      </p:cBhvr>
                                    </p:animEffect>
                                  </p:childTnLst>
                                </p:cTn>
                              </p:par>
                            </p:childTnLst>
                          </p:cTn>
                        </p:par>
                        <p:par>
                          <p:cTn id="87" fill="hold">
                            <p:stCondLst>
                              <p:cond delay="3990"/>
                            </p:stCondLst>
                            <p:childTnLst>
                              <p:par>
                                <p:cTn id="88" presetID="31" presetClass="entr" presetSubtype="0" fill="hold" grpId="0" nodeType="afterEffect">
                                  <p:stCondLst>
                                    <p:cond delay="0"/>
                                  </p:stCondLst>
                                  <p:childTnLst>
                                    <p:set>
                                      <p:cBhvr>
                                        <p:cTn id="89" dur="1" fill="hold">
                                          <p:stCondLst>
                                            <p:cond delay="0"/>
                                          </p:stCondLst>
                                        </p:cTn>
                                        <p:tgtEl>
                                          <p:spTgt spid="19474"/>
                                        </p:tgtEl>
                                        <p:attrNameLst>
                                          <p:attrName>style.visibility</p:attrName>
                                        </p:attrNameLst>
                                      </p:cBhvr>
                                      <p:to>
                                        <p:strVal val="visible"/>
                                      </p:to>
                                    </p:set>
                                    <p:anim calcmode="lin" valueType="num">
                                      <p:cBhvr>
                                        <p:cTn id="90" dur="500" fill="hold"/>
                                        <p:tgtEl>
                                          <p:spTgt spid="19474"/>
                                        </p:tgtEl>
                                        <p:attrNameLst>
                                          <p:attrName>ppt_w</p:attrName>
                                        </p:attrNameLst>
                                      </p:cBhvr>
                                      <p:tavLst>
                                        <p:tav tm="0">
                                          <p:val>
                                            <p:fltVal val="0.000000"/>
                                          </p:val>
                                        </p:tav>
                                        <p:tav tm="100000">
                                          <p:val>
                                            <p:strVal val="#ppt_w"/>
                                          </p:val>
                                        </p:tav>
                                      </p:tavLst>
                                    </p:anim>
                                    <p:anim calcmode="lin" valueType="num">
                                      <p:cBhvr>
                                        <p:cTn id="91" dur="500" fill="hold"/>
                                        <p:tgtEl>
                                          <p:spTgt spid="19474"/>
                                        </p:tgtEl>
                                        <p:attrNameLst>
                                          <p:attrName>ppt_h</p:attrName>
                                        </p:attrNameLst>
                                      </p:cBhvr>
                                      <p:tavLst>
                                        <p:tav tm="0">
                                          <p:val>
                                            <p:fltVal val="0.000000"/>
                                          </p:val>
                                        </p:tav>
                                        <p:tav tm="100000">
                                          <p:val>
                                            <p:strVal val="#ppt_h"/>
                                          </p:val>
                                        </p:tav>
                                      </p:tavLst>
                                    </p:anim>
                                    <p:anim calcmode="lin" valueType="num">
                                      <p:cBhvr>
                                        <p:cTn id="92" dur="500" fill="hold"/>
                                        <p:tgtEl>
                                          <p:spTgt spid="19474"/>
                                        </p:tgtEl>
                                        <p:attrNameLst>
                                          <p:attrName>style.rotation</p:attrName>
                                        </p:attrNameLst>
                                      </p:cBhvr>
                                      <p:tavLst>
                                        <p:tav tm="0">
                                          <p:val>
                                            <p:fltVal val="90.000000"/>
                                          </p:val>
                                        </p:tav>
                                        <p:tav tm="100000">
                                          <p:val>
                                            <p:fltVal val="0.000000"/>
                                          </p:val>
                                        </p:tav>
                                      </p:tavLst>
                                    </p:anim>
                                    <p:animEffect transition="in" filter="fade">
                                      <p:cBhvr>
                                        <p:cTn id="93" dur="500"/>
                                        <p:tgtEl>
                                          <p:spTgt spid="19474"/>
                                        </p:tgtEl>
                                      </p:cBhvr>
                                    </p:animEffect>
                                  </p:childTnLst>
                                </p:cTn>
                              </p:par>
                              <p:par>
                                <p:cTn id="94" presetID="31" presetClass="entr" presetSubtype="0" fill="hold" grpId="0" nodeType="withEffect">
                                  <p:stCondLst>
                                    <p:cond delay="0"/>
                                  </p:stCondLst>
                                  <p:childTnLst>
                                    <p:set>
                                      <p:cBhvr>
                                        <p:cTn id="95" dur="1" fill="hold">
                                          <p:stCondLst>
                                            <p:cond delay="0"/>
                                          </p:stCondLst>
                                        </p:cTn>
                                        <p:tgtEl>
                                          <p:spTgt spid="19475"/>
                                        </p:tgtEl>
                                        <p:attrNameLst>
                                          <p:attrName>style.visibility</p:attrName>
                                        </p:attrNameLst>
                                      </p:cBhvr>
                                      <p:to>
                                        <p:strVal val="visible"/>
                                      </p:to>
                                    </p:set>
                                    <p:anim calcmode="lin" valueType="num">
                                      <p:cBhvr>
                                        <p:cTn id="96" dur="500" fill="hold"/>
                                        <p:tgtEl>
                                          <p:spTgt spid="19475"/>
                                        </p:tgtEl>
                                        <p:attrNameLst>
                                          <p:attrName>ppt_w</p:attrName>
                                        </p:attrNameLst>
                                      </p:cBhvr>
                                      <p:tavLst>
                                        <p:tav tm="0">
                                          <p:val>
                                            <p:fltVal val="0.000000"/>
                                          </p:val>
                                        </p:tav>
                                        <p:tav tm="100000">
                                          <p:val>
                                            <p:strVal val="#ppt_w"/>
                                          </p:val>
                                        </p:tav>
                                      </p:tavLst>
                                    </p:anim>
                                    <p:anim calcmode="lin" valueType="num">
                                      <p:cBhvr>
                                        <p:cTn id="97" dur="500" fill="hold"/>
                                        <p:tgtEl>
                                          <p:spTgt spid="19475"/>
                                        </p:tgtEl>
                                        <p:attrNameLst>
                                          <p:attrName>ppt_h</p:attrName>
                                        </p:attrNameLst>
                                      </p:cBhvr>
                                      <p:tavLst>
                                        <p:tav tm="0">
                                          <p:val>
                                            <p:fltVal val="0.000000"/>
                                          </p:val>
                                        </p:tav>
                                        <p:tav tm="100000">
                                          <p:val>
                                            <p:strVal val="#ppt_h"/>
                                          </p:val>
                                        </p:tav>
                                      </p:tavLst>
                                    </p:anim>
                                    <p:anim calcmode="lin" valueType="num">
                                      <p:cBhvr>
                                        <p:cTn id="98" dur="500" fill="hold"/>
                                        <p:tgtEl>
                                          <p:spTgt spid="19475"/>
                                        </p:tgtEl>
                                        <p:attrNameLst>
                                          <p:attrName>style.rotation</p:attrName>
                                        </p:attrNameLst>
                                      </p:cBhvr>
                                      <p:tavLst>
                                        <p:tav tm="0">
                                          <p:val>
                                            <p:fltVal val="90.000000"/>
                                          </p:val>
                                        </p:tav>
                                        <p:tav tm="100000">
                                          <p:val>
                                            <p:fltVal val="0.000000"/>
                                          </p:val>
                                        </p:tav>
                                      </p:tavLst>
                                    </p:anim>
                                    <p:animEffect transition="in" filter="fade">
                                      <p:cBhvr>
                                        <p:cTn id="99" dur="500"/>
                                        <p:tgtEl>
                                          <p:spTgt spid="19475"/>
                                        </p:tgtEl>
                                      </p:cBhvr>
                                    </p:animEffect>
                                  </p:childTnLst>
                                </p:cTn>
                              </p:par>
                              <p:par>
                                <p:cTn id="100" presetID="31" presetClass="entr" presetSubtype="0" fill="hold" grpId="0" nodeType="withEffect">
                                  <p:stCondLst>
                                    <p:cond delay="0"/>
                                  </p:stCondLst>
                                  <p:childTnLst>
                                    <p:set>
                                      <p:cBhvr>
                                        <p:cTn id="101" dur="1" fill="hold">
                                          <p:stCondLst>
                                            <p:cond delay="0"/>
                                          </p:stCondLst>
                                        </p:cTn>
                                        <p:tgtEl>
                                          <p:spTgt spid="19476"/>
                                        </p:tgtEl>
                                        <p:attrNameLst>
                                          <p:attrName>style.visibility</p:attrName>
                                        </p:attrNameLst>
                                      </p:cBhvr>
                                      <p:to>
                                        <p:strVal val="visible"/>
                                      </p:to>
                                    </p:set>
                                    <p:anim calcmode="lin" valueType="num">
                                      <p:cBhvr>
                                        <p:cTn id="102" dur="500" fill="hold"/>
                                        <p:tgtEl>
                                          <p:spTgt spid="19476"/>
                                        </p:tgtEl>
                                        <p:attrNameLst>
                                          <p:attrName>ppt_w</p:attrName>
                                        </p:attrNameLst>
                                      </p:cBhvr>
                                      <p:tavLst>
                                        <p:tav tm="0">
                                          <p:val>
                                            <p:fltVal val="0.000000"/>
                                          </p:val>
                                        </p:tav>
                                        <p:tav tm="100000">
                                          <p:val>
                                            <p:strVal val="#ppt_w"/>
                                          </p:val>
                                        </p:tav>
                                      </p:tavLst>
                                    </p:anim>
                                    <p:anim calcmode="lin" valueType="num">
                                      <p:cBhvr>
                                        <p:cTn id="103" dur="500" fill="hold"/>
                                        <p:tgtEl>
                                          <p:spTgt spid="19476"/>
                                        </p:tgtEl>
                                        <p:attrNameLst>
                                          <p:attrName>ppt_h</p:attrName>
                                        </p:attrNameLst>
                                      </p:cBhvr>
                                      <p:tavLst>
                                        <p:tav tm="0">
                                          <p:val>
                                            <p:fltVal val="0.000000"/>
                                          </p:val>
                                        </p:tav>
                                        <p:tav tm="100000">
                                          <p:val>
                                            <p:strVal val="#ppt_h"/>
                                          </p:val>
                                        </p:tav>
                                      </p:tavLst>
                                    </p:anim>
                                    <p:anim calcmode="lin" valueType="num">
                                      <p:cBhvr>
                                        <p:cTn id="104" dur="500" fill="hold"/>
                                        <p:tgtEl>
                                          <p:spTgt spid="19476"/>
                                        </p:tgtEl>
                                        <p:attrNameLst>
                                          <p:attrName>style.rotation</p:attrName>
                                        </p:attrNameLst>
                                      </p:cBhvr>
                                      <p:tavLst>
                                        <p:tav tm="0">
                                          <p:val>
                                            <p:fltVal val="90.000000"/>
                                          </p:val>
                                        </p:tav>
                                        <p:tav tm="100000">
                                          <p:val>
                                            <p:fltVal val="0.000000"/>
                                          </p:val>
                                        </p:tav>
                                      </p:tavLst>
                                    </p:anim>
                                    <p:animEffect transition="in" filter="fade">
                                      <p:cBhvr>
                                        <p:cTn id="105" dur="500"/>
                                        <p:tgtEl>
                                          <p:spTgt spid="19476"/>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9477"/>
                                        </p:tgtEl>
                                        <p:attrNameLst>
                                          <p:attrName>style.visibility</p:attrName>
                                        </p:attrNameLst>
                                      </p:cBhvr>
                                      <p:to>
                                        <p:strVal val="visible"/>
                                      </p:to>
                                    </p:set>
                                    <p:anim calcmode="lin" valueType="num">
                                      <p:cBhvr>
                                        <p:cTn id="108" dur="500" fill="hold"/>
                                        <p:tgtEl>
                                          <p:spTgt spid="19477"/>
                                        </p:tgtEl>
                                        <p:attrNameLst>
                                          <p:attrName>ppt_w</p:attrName>
                                        </p:attrNameLst>
                                      </p:cBhvr>
                                      <p:tavLst>
                                        <p:tav tm="0">
                                          <p:val>
                                            <p:fltVal val="0.000000"/>
                                          </p:val>
                                        </p:tav>
                                        <p:tav tm="100000">
                                          <p:val>
                                            <p:strVal val="#ppt_w"/>
                                          </p:val>
                                        </p:tav>
                                      </p:tavLst>
                                    </p:anim>
                                    <p:anim calcmode="lin" valueType="num">
                                      <p:cBhvr>
                                        <p:cTn id="109" dur="500" fill="hold"/>
                                        <p:tgtEl>
                                          <p:spTgt spid="19477"/>
                                        </p:tgtEl>
                                        <p:attrNameLst>
                                          <p:attrName>ppt_h</p:attrName>
                                        </p:attrNameLst>
                                      </p:cBhvr>
                                      <p:tavLst>
                                        <p:tav tm="0">
                                          <p:val>
                                            <p:fltVal val="0.000000"/>
                                          </p:val>
                                        </p:tav>
                                        <p:tav tm="100000">
                                          <p:val>
                                            <p:strVal val="#ppt_h"/>
                                          </p:val>
                                        </p:tav>
                                      </p:tavLst>
                                    </p:anim>
                                    <p:anim calcmode="lin" valueType="num">
                                      <p:cBhvr>
                                        <p:cTn id="110" dur="500" fill="hold"/>
                                        <p:tgtEl>
                                          <p:spTgt spid="19477"/>
                                        </p:tgtEl>
                                        <p:attrNameLst>
                                          <p:attrName>style.rotation</p:attrName>
                                        </p:attrNameLst>
                                      </p:cBhvr>
                                      <p:tavLst>
                                        <p:tav tm="0">
                                          <p:val>
                                            <p:fltVal val="90.000000"/>
                                          </p:val>
                                        </p:tav>
                                        <p:tav tm="100000">
                                          <p:val>
                                            <p:fltVal val="0.000000"/>
                                          </p:val>
                                        </p:tav>
                                      </p:tavLst>
                                    </p:anim>
                                    <p:animEffect transition="in" filter="fade">
                                      <p:cBhvr>
                                        <p:cTn id="111" dur="500"/>
                                        <p:tgtEl>
                                          <p:spTgt spid="19477"/>
                                        </p:tgtEl>
                                      </p:cBhvr>
                                    </p:animEffect>
                                  </p:childTnLst>
                                </p:cTn>
                              </p:par>
                            </p:childTnLst>
                          </p:cTn>
                        </p:par>
                        <p:par>
                          <p:cTn id="112" fill="hold">
                            <p:stCondLst>
                              <p:cond delay="4490"/>
                            </p:stCondLst>
                            <p:childTnLst>
                              <p:par>
                                <p:cTn id="113" presetID="41" presetClass="entr" presetSubtype="0" fill="hold" grpId="0" nodeType="afterEffect">
                                  <p:stCondLst>
                                    <p:cond delay="0"/>
                                  </p:stCondLst>
                                  <p:iterate type="lt">
                                    <p:tmPct val="10000"/>
                                  </p:iterate>
                                  <p:childTnLst>
                                    <p:set>
                                      <p:cBhvr>
                                        <p:cTn id="114" dur="1" fill="hold">
                                          <p:stCondLst>
                                            <p:cond delay="0"/>
                                          </p:stCondLst>
                                        </p:cTn>
                                        <p:tgtEl>
                                          <p:spTgt spid="19480"/>
                                        </p:tgtEl>
                                        <p:attrNameLst>
                                          <p:attrName>style.visibility</p:attrName>
                                        </p:attrNameLst>
                                      </p:cBhvr>
                                      <p:to>
                                        <p:strVal val="visible"/>
                                      </p:to>
                                    </p:set>
                                    <p:anim calcmode="lin" valueType="num">
                                      <p:cBhvr>
                                        <p:cTn id="115" dur="500" fill="hold"/>
                                        <p:tgtEl>
                                          <p:spTgt spid="19480"/>
                                        </p:tgtEl>
                                        <p:attrNameLst>
                                          <p:attrName>ppt_x</p:attrName>
                                        </p:attrNameLst>
                                      </p:cBhvr>
                                      <p:tavLst>
                                        <p:tav tm="0">
                                          <p:val>
                                            <p:strVal val="#ppt_x"/>
                                          </p:val>
                                        </p:tav>
                                        <p:tav tm="50000">
                                          <p:val>
                                            <p:strVal val="#ppt_x+.1"/>
                                          </p:val>
                                        </p:tav>
                                        <p:tav tm="100000">
                                          <p:val>
                                            <p:strVal val="#ppt_x"/>
                                          </p:val>
                                        </p:tav>
                                      </p:tavLst>
                                    </p:anim>
                                    <p:anim calcmode="lin" valueType="num">
                                      <p:cBhvr>
                                        <p:cTn id="116" dur="500" fill="hold"/>
                                        <p:tgtEl>
                                          <p:spTgt spid="19480"/>
                                        </p:tgtEl>
                                        <p:attrNameLst>
                                          <p:attrName>ppt_y</p:attrName>
                                        </p:attrNameLst>
                                      </p:cBhvr>
                                      <p:tavLst>
                                        <p:tav tm="0">
                                          <p:val>
                                            <p:strVal val="#ppt_y"/>
                                          </p:val>
                                        </p:tav>
                                        <p:tav tm="100000">
                                          <p:val>
                                            <p:strVal val="#ppt_y"/>
                                          </p:val>
                                        </p:tav>
                                      </p:tavLst>
                                    </p:anim>
                                    <p:anim calcmode="lin" valueType="num">
                                      <p:cBhvr>
                                        <p:cTn id="117" dur="500" fill="hold"/>
                                        <p:tgtEl>
                                          <p:spTgt spid="19480"/>
                                        </p:tgtEl>
                                        <p:attrNameLst>
                                          <p:attrName>ppt_h</p:attrName>
                                        </p:attrNameLst>
                                      </p:cBhvr>
                                      <p:tavLst>
                                        <p:tav tm="0">
                                          <p:val>
                                            <p:strVal val="#ppt_h/10"/>
                                          </p:val>
                                        </p:tav>
                                        <p:tav tm="50000">
                                          <p:val>
                                            <p:strVal val="#ppt_h+.01"/>
                                          </p:val>
                                        </p:tav>
                                        <p:tav tm="100000">
                                          <p:val>
                                            <p:strVal val="#ppt_h"/>
                                          </p:val>
                                        </p:tav>
                                      </p:tavLst>
                                    </p:anim>
                                    <p:anim calcmode="lin" valueType="num">
                                      <p:cBhvr>
                                        <p:cTn id="118" dur="500" fill="hold"/>
                                        <p:tgtEl>
                                          <p:spTgt spid="19480"/>
                                        </p:tgtEl>
                                        <p:attrNameLst>
                                          <p:attrName>ppt_w</p:attrName>
                                        </p:attrNameLst>
                                      </p:cBhvr>
                                      <p:tavLst>
                                        <p:tav tm="0">
                                          <p:val>
                                            <p:strVal val="#ppt_w/10"/>
                                          </p:val>
                                        </p:tav>
                                        <p:tav tm="50000">
                                          <p:val>
                                            <p:strVal val="#ppt_w+.01"/>
                                          </p:val>
                                        </p:tav>
                                        <p:tav tm="100000">
                                          <p:val>
                                            <p:strVal val="#ppt_w"/>
                                          </p:val>
                                        </p:tav>
                                      </p:tavLst>
                                    </p:anim>
                                    <p:animEffect transition="in" filter="fade">
                                      <p:cBhvr>
                                        <p:cTn id="119" dur="500" tmFilter="0,0; .5, 1; 1, 1"/>
                                        <p:tgtEl>
                                          <p:spTgt spid="19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P spid="19464" grpId="0" animBg="1"/>
      <p:bldP spid="19470" grpId="0" animBg="1"/>
      <p:bldP spid="19472" grpId="0" animBg="1"/>
      <p:bldP spid="19473" grpId="0" animBg="1"/>
      <p:bldP spid="19474" grpId="0"/>
      <p:bldP spid="19475" grpId="0"/>
      <p:bldP spid="19476" grpId="0"/>
      <p:bldP spid="19477" grpId="0"/>
      <p:bldP spid="19478" grpId="0"/>
      <p:bldP spid="19479" grpId="0" animBg="1"/>
      <p:bldP spid="1948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0482" name="组合 12"/>
          <p:cNvGrpSpPr/>
          <p:nvPr/>
        </p:nvGrpSpPr>
        <p:grpSpPr>
          <a:xfrm>
            <a:off x="260350" y="260350"/>
            <a:ext cx="657225" cy="595313"/>
            <a:chOff x="0" y="0"/>
            <a:chExt cx="657225" cy="595313"/>
          </a:xfrm>
        </p:grpSpPr>
        <p:sp>
          <p:nvSpPr>
            <p:cNvPr id="20483"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20484"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20485"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20486"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20487"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20488" name="Oval 6"/>
          <p:cNvSpPr/>
          <p:nvPr/>
        </p:nvSpPr>
        <p:spPr>
          <a:xfrm>
            <a:off x="2814638" y="1350963"/>
            <a:ext cx="4257675" cy="4256087"/>
          </a:xfrm>
          <a:prstGeom prst="ellipse">
            <a:avLst/>
          </a:prstGeom>
          <a:noFill/>
          <a:ln w="11" cap="flat" cmpd="sng">
            <a:solidFill>
              <a:schemeClr val="accent1"/>
            </a:solidFill>
            <a:prstDash val="dash"/>
            <a:headEnd type="none" w="med" len="med"/>
            <a:tailEnd type="none" w="med" len="med"/>
          </a:ln>
        </p:spPr>
        <p:txBody>
          <a:bodyPr/>
          <a:p>
            <a:endParaRPr lang="zh-CN" altLang="en-US" dirty="0">
              <a:latin typeface="Arial" panose="020B0604020202020204" pitchFamily="34" charset="0"/>
            </a:endParaRPr>
          </a:p>
        </p:txBody>
      </p:sp>
      <p:sp>
        <p:nvSpPr>
          <p:cNvPr id="20489" name="Oval 7"/>
          <p:cNvSpPr/>
          <p:nvPr/>
        </p:nvSpPr>
        <p:spPr>
          <a:xfrm>
            <a:off x="4975225" y="1350963"/>
            <a:ext cx="4257675" cy="4256087"/>
          </a:xfrm>
          <a:prstGeom prst="ellipse">
            <a:avLst/>
          </a:prstGeom>
          <a:noFill/>
          <a:ln w="11" cap="flat" cmpd="sng">
            <a:solidFill>
              <a:schemeClr val="accent1"/>
            </a:solidFill>
            <a:prstDash val="dash"/>
            <a:headEnd type="none" w="med" len="med"/>
            <a:tailEnd type="none" w="med" len="med"/>
          </a:ln>
        </p:spPr>
        <p:txBody>
          <a:bodyPr/>
          <a:p>
            <a:endParaRPr lang="zh-CN" altLang="en-US" dirty="0">
              <a:latin typeface="Arial" panose="020B0604020202020204" pitchFamily="34" charset="0"/>
            </a:endParaRPr>
          </a:p>
        </p:txBody>
      </p:sp>
      <p:sp>
        <p:nvSpPr>
          <p:cNvPr id="20490" name="Line 16"/>
          <p:cNvSpPr/>
          <p:nvPr/>
        </p:nvSpPr>
        <p:spPr>
          <a:xfrm>
            <a:off x="3808413" y="2387600"/>
            <a:ext cx="750887" cy="431800"/>
          </a:xfrm>
          <a:prstGeom prst="line">
            <a:avLst/>
          </a:prstGeom>
          <a:ln w="19050" cap="flat" cmpd="sng">
            <a:solidFill>
              <a:srgbClr val="2E2C2C"/>
            </a:solidFill>
            <a:prstDash val="solid"/>
            <a:headEnd type="none" w="med" len="med"/>
            <a:tailEnd type="triangle" w="med" len="med"/>
          </a:ln>
        </p:spPr>
      </p:sp>
      <p:sp>
        <p:nvSpPr>
          <p:cNvPr id="20491" name="Line 17"/>
          <p:cNvSpPr/>
          <p:nvPr/>
        </p:nvSpPr>
        <p:spPr>
          <a:xfrm flipV="1">
            <a:off x="3852863" y="4164013"/>
            <a:ext cx="749300" cy="430212"/>
          </a:xfrm>
          <a:prstGeom prst="line">
            <a:avLst/>
          </a:prstGeom>
          <a:ln w="19050" cap="flat" cmpd="sng">
            <a:solidFill>
              <a:srgbClr val="2E2C2C"/>
            </a:solidFill>
            <a:prstDash val="solid"/>
            <a:headEnd type="none" w="med" len="med"/>
            <a:tailEnd type="triangle" w="med" len="med"/>
          </a:ln>
        </p:spPr>
      </p:sp>
      <p:sp>
        <p:nvSpPr>
          <p:cNvPr id="20492" name="Line 18"/>
          <p:cNvSpPr/>
          <p:nvPr/>
        </p:nvSpPr>
        <p:spPr>
          <a:xfrm>
            <a:off x="3251200" y="3511550"/>
            <a:ext cx="996950" cy="0"/>
          </a:xfrm>
          <a:prstGeom prst="line">
            <a:avLst/>
          </a:prstGeom>
          <a:ln w="19050" cap="flat" cmpd="sng">
            <a:solidFill>
              <a:srgbClr val="2E2C2C"/>
            </a:solidFill>
            <a:prstDash val="solid"/>
            <a:headEnd type="none" w="med" len="med"/>
            <a:tailEnd type="triangle" w="med" len="med"/>
          </a:ln>
        </p:spPr>
      </p:sp>
      <p:sp>
        <p:nvSpPr>
          <p:cNvPr id="20493" name="Line 19"/>
          <p:cNvSpPr/>
          <p:nvPr/>
        </p:nvSpPr>
        <p:spPr>
          <a:xfrm flipH="1">
            <a:off x="7494588" y="2387600"/>
            <a:ext cx="750887" cy="431800"/>
          </a:xfrm>
          <a:prstGeom prst="line">
            <a:avLst/>
          </a:prstGeom>
          <a:ln w="19050" cap="flat" cmpd="sng">
            <a:solidFill>
              <a:srgbClr val="2E2C2C"/>
            </a:solidFill>
            <a:prstDash val="solid"/>
            <a:headEnd type="none" w="med" len="med"/>
            <a:tailEnd type="triangle" w="med" len="med"/>
          </a:ln>
        </p:spPr>
      </p:sp>
      <p:sp>
        <p:nvSpPr>
          <p:cNvPr id="20494" name="Line 20"/>
          <p:cNvSpPr/>
          <p:nvPr/>
        </p:nvSpPr>
        <p:spPr>
          <a:xfrm flipH="1" flipV="1">
            <a:off x="7451725" y="4164013"/>
            <a:ext cx="750888" cy="430212"/>
          </a:xfrm>
          <a:prstGeom prst="line">
            <a:avLst/>
          </a:prstGeom>
          <a:ln w="19050" cap="flat" cmpd="sng">
            <a:solidFill>
              <a:srgbClr val="2E2C2C"/>
            </a:solidFill>
            <a:prstDash val="solid"/>
            <a:headEnd type="none" w="med" len="med"/>
            <a:tailEnd type="triangle" w="med" len="med"/>
          </a:ln>
        </p:spPr>
      </p:sp>
      <p:sp>
        <p:nvSpPr>
          <p:cNvPr id="20495" name="Line 21"/>
          <p:cNvSpPr/>
          <p:nvPr/>
        </p:nvSpPr>
        <p:spPr>
          <a:xfrm flipH="1">
            <a:off x="7805738" y="3511550"/>
            <a:ext cx="998537" cy="0"/>
          </a:xfrm>
          <a:prstGeom prst="line">
            <a:avLst/>
          </a:prstGeom>
          <a:ln w="19050" cap="flat" cmpd="sng">
            <a:solidFill>
              <a:srgbClr val="2E2C2C"/>
            </a:solidFill>
            <a:prstDash val="solid"/>
            <a:headEnd type="none" w="med" len="med"/>
            <a:tailEnd type="triangle" w="med" len="med"/>
          </a:ln>
        </p:spPr>
      </p:sp>
      <p:sp>
        <p:nvSpPr>
          <p:cNvPr id="20496" name="TextBox 20"/>
          <p:cNvSpPr txBox="1"/>
          <p:nvPr/>
        </p:nvSpPr>
        <p:spPr>
          <a:xfrm>
            <a:off x="371475" y="1689100"/>
            <a:ext cx="2303463" cy="585788"/>
          </a:xfrm>
          <a:prstGeom prst="rect">
            <a:avLst/>
          </a:prstGeom>
          <a:noFill/>
          <a:ln w="9525">
            <a:noFill/>
          </a:ln>
        </p:spPr>
        <p:txBody>
          <a:bodyPr>
            <a:spAutoFit/>
          </a:bodyPr>
          <a:p>
            <a:r>
              <a:rPr lang="zh-CN" altLang="en-US" sz="1600" dirty="0">
                <a:solidFill>
                  <a:schemeClr val="accent1"/>
                </a:solidFill>
                <a:latin typeface="微软雅黑" panose="020B0503020204020204" pitchFamily="2" charset="-122"/>
                <a:ea typeface="微软雅黑" panose="020B0503020204020204" pitchFamily="2" charset="-122"/>
              </a:rPr>
              <a:t>这里可以添加主要内容这里可以添加主要内容</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
        <p:nvSpPr>
          <p:cNvPr id="20497" name="TextBox 21"/>
          <p:cNvSpPr txBox="1"/>
          <p:nvPr/>
        </p:nvSpPr>
        <p:spPr>
          <a:xfrm>
            <a:off x="371475" y="3163888"/>
            <a:ext cx="1784350" cy="830262"/>
          </a:xfrm>
          <a:prstGeom prst="rect">
            <a:avLst/>
          </a:prstGeom>
          <a:noFill/>
          <a:ln w="9525">
            <a:noFill/>
          </a:ln>
        </p:spPr>
        <p:txBody>
          <a:bodyPr>
            <a:spAutoFit/>
          </a:bodyPr>
          <a:p>
            <a:r>
              <a:rPr lang="zh-CN" altLang="en-US" sz="1600" dirty="0">
                <a:solidFill>
                  <a:schemeClr val="accent1"/>
                </a:solidFill>
                <a:latin typeface="微软雅黑" panose="020B0503020204020204" pitchFamily="2" charset="-122"/>
                <a:ea typeface="微软雅黑" panose="020B0503020204020204" pitchFamily="2" charset="-122"/>
              </a:rPr>
              <a:t>这里可以添加主要内容这里可以添加主要内容</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
        <p:nvSpPr>
          <p:cNvPr id="20498" name="TextBox 22"/>
          <p:cNvSpPr txBox="1"/>
          <p:nvPr/>
        </p:nvSpPr>
        <p:spPr>
          <a:xfrm>
            <a:off x="371475" y="4719638"/>
            <a:ext cx="2303463" cy="584200"/>
          </a:xfrm>
          <a:prstGeom prst="rect">
            <a:avLst/>
          </a:prstGeom>
          <a:noFill/>
          <a:ln w="9525">
            <a:noFill/>
          </a:ln>
        </p:spPr>
        <p:txBody>
          <a:bodyPr>
            <a:spAutoFit/>
          </a:bodyPr>
          <a:p>
            <a:r>
              <a:rPr lang="zh-CN" altLang="en-US" sz="1600" dirty="0">
                <a:solidFill>
                  <a:schemeClr val="accent1"/>
                </a:solidFill>
                <a:latin typeface="微软雅黑" panose="020B0503020204020204" pitchFamily="2" charset="-122"/>
                <a:ea typeface="微软雅黑" panose="020B0503020204020204" pitchFamily="2" charset="-122"/>
              </a:rPr>
              <a:t>这里可以添加主要内容这里可以添加主要内容</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
        <p:nvSpPr>
          <p:cNvPr id="20499" name="TextBox 23"/>
          <p:cNvSpPr txBox="1"/>
          <p:nvPr/>
        </p:nvSpPr>
        <p:spPr>
          <a:xfrm>
            <a:off x="9474200" y="1689100"/>
            <a:ext cx="2303463" cy="585788"/>
          </a:xfrm>
          <a:prstGeom prst="rect">
            <a:avLst/>
          </a:prstGeom>
          <a:noFill/>
          <a:ln w="9525">
            <a:noFill/>
          </a:ln>
        </p:spPr>
        <p:txBody>
          <a:bodyPr>
            <a:spAutoFit/>
          </a:bodyPr>
          <a:p>
            <a:r>
              <a:rPr lang="zh-CN" altLang="en-US" sz="1600" dirty="0">
                <a:solidFill>
                  <a:schemeClr val="accent1"/>
                </a:solidFill>
                <a:latin typeface="微软雅黑" panose="020B0503020204020204" pitchFamily="2" charset="-122"/>
                <a:ea typeface="微软雅黑" panose="020B0503020204020204" pitchFamily="2" charset="-122"/>
              </a:rPr>
              <a:t>这里可以添加主要内容这里可以添加主要内容</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
        <p:nvSpPr>
          <p:cNvPr id="20500" name="TextBox 24"/>
          <p:cNvSpPr txBox="1"/>
          <p:nvPr/>
        </p:nvSpPr>
        <p:spPr>
          <a:xfrm>
            <a:off x="9993313" y="3163888"/>
            <a:ext cx="1784350" cy="830262"/>
          </a:xfrm>
          <a:prstGeom prst="rect">
            <a:avLst/>
          </a:prstGeom>
          <a:noFill/>
          <a:ln w="9525">
            <a:noFill/>
          </a:ln>
        </p:spPr>
        <p:txBody>
          <a:bodyPr>
            <a:spAutoFit/>
          </a:bodyPr>
          <a:p>
            <a:r>
              <a:rPr lang="zh-CN" altLang="en-US" sz="1600" dirty="0">
                <a:solidFill>
                  <a:schemeClr val="accent1"/>
                </a:solidFill>
                <a:latin typeface="微软雅黑" panose="020B0503020204020204" pitchFamily="2" charset="-122"/>
                <a:ea typeface="微软雅黑" panose="020B0503020204020204" pitchFamily="2" charset="-122"/>
              </a:rPr>
              <a:t>这里可以添加主要内容这里可以添加主要内容</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
        <p:nvSpPr>
          <p:cNvPr id="20501" name="TextBox 25"/>
          <p:cNvSpPr txBox="1"/>
          <p:nvPr/>
        </p:nvSpPr>
        <p:spPr>
          <a:xfrm>
            <a:off x="9474200" y="4719638"/>
            <a:ext cx="2303463" cy="584200"/>
          </a:xfrm>
          <a:prstGeom prst="rect">
            <a:avLst/>
          </a:prstGeom>
          <a:noFill/>
          <a:ln w="9525">
            <a:noFill/>
          </a:ln>
        </p:spPr>
        <p:txBody>
          <a:bodyPr>
            <a:spAutoFit/>
          </a:bodyPr>
          <a:p>
            <a:r>
              <a:rPr lang="zh-CN" altLang="en-US" sz="1600" dirty="0">
                <a:solidFill>
                  <a:schemeClr val="accent1"/>
                </a:solidFill>
                <a:latin typeface="微软雅黑" panose="020B0503020204020204" pitchFamily="2" charset="-122"/>
                <a:ea typeface="微软雅黑" panose="020B0503020204020204" pitchFamily="2" charset="-122"/>
              </a:rPr>
              <a:t>这里可以添加主要内容这里可以添加主要内容</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grpSp>
        <p:nvGrpSpPr>
          <p:cNvPr id="20502" name="组合 26"/>
          <p:cNvGrpSpPr/>
          <p:nvPr/>
        </p:nvGrpSpPr>
        <p:grpSpPr>
          <a:xfrm>
            <a:off x="2792413" y="1544638"/>
            <a:ext cx="1038225" cy="1038225"/>
            <a:chOff x="0" y="0"/>
            <a:chExt cx="1038225" cy="1038225"/>
          </a:xfrm>
        </p:grpSpPr>
        <p:sp>
          <p:nvSpPr>
            <p:cNvPr id="20503" name="Oval 10"/>
            <p:cNvSpPr/>
            <p:nvPr/>
          </p:nvSpPr>
          <p:spPr>
            <a:xfrm>
              <a:off x="0" y="0"/>
              <a:ext cx="1038225" cy="1038225"/>
            </a:xfrm>
            <a:prstGeom prst="ellipse">
              <a:avLst/>
            </a:prstGeom>
            <a:solidFill>
              <a:schemeClr val="bg2"/>
            </a:solidFill>
            <a:ln w="9525">
              <a:noFill/>
            </a:ln>
          </p:spPr>
          <p:txBody>
            <a:bodyPr/>
            <a:p>
              <a:endParaRPr lang="zh-CN" altLang="en-US" dirty="0">
                <a:latin typeface="Arial" panose="020B0604020202020204" pitchFamily="34" charset="0"/>
              </a:endParaRPr>
            </a:p>
          </p:txBody>
        </p:sp>
        <p:sp>
          <p:nvSpPr>
            <p:cNvPr id="20504" name="TextBox 28"/>
            <p:cNvSpPr txBox="1"/>
            <p:nvPr/>
          </p:nvSpPr>
          <p:spPr>
            <a:xfrm>
              <a:off x="112953" y="165169"/>
              <a:ext cx="812317" cy="707886"/>
            </a:xfrm>
            <a:prstGeom prst="rect">
              <a:avLst/>
            </a:prstGeom>
            <a:noFill/>
            <a:ln w="9525">
              <a:noFill/>
            </a:ln>
          </p:spPr>
          <p:txBody>
            <a:bodyPr>
              <a:spAutoFit/>
            </a:bodyPr>
            <a:p>
              <a:pPr algn="ctr"/>
              <a:r>
                <a:rPr lang="zh-CN" altLang="en-US" sz="2000" dirty="0">
                  <a:solidFill>
                    <a:schemeClr val="accent2"/>
                  </a:solidFill>
                  <a:latin typeface="微软雅黑" panose="020B0503020204020204" pitchFamily="2" charset="-122"/>
                  <a:ea typeface="微软雅黑" panose="020B0503020204020204" pitchFamily="2" charset="-122"/>
                </a:rPr>
                <a:t>标题文字</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grpSp>
      <p:grpSp>
        <p:nvGrpSpPr>
          <p:cNvPr id="20505" name="组合 29"/>
          <p:cNvGrpSpPr/>
          <p:nvPr/>
        </p:nvGrpSpPr>
        <p:grpSpPr>
          <a:xfrm>
            <a:off x="2155825" y="2970213"/>
            <a:ext cx="1038225" cy="1038225"/>
            <a:chOff x="0" y="0"/>
            <a:chExt cx="1038225" cy="1038225"/>
          </a:xfrm>
        </p:grpSpPr>
        <p:sp>
          <p:nvSpPr>
            <p:cNvPr id="20506" name="Oval 12"/>
            <p:cNvSpPr/>
            <p:nvPr/>
          </p:nvSpPr>
          <p:spPr>
            <a:xfrm>
              <a:off x="0" y="0"/>
              <a:ext cx="1038225" cy="1038225"/>
            </a:xfrm>
            <a:prstGeom prst="ellipse">
              <a:avLst/>
            </a:prstGeom>
            <a:solidFill>
              <a:schemeClr val="bg2"/>
            </a:solidFill>
            <a:ln w="9525">
              <a:noFill/>
            </a:ln>
          </p:spPr>
          <p:txBody>
            <a:bodyPr/>
            <a:p>
              <a:endParaRPr lang="zh-CN" altLang="en-US" dirty="0">
                <a:latin typeface="Arial" panose="020B0604020202020204" pitchFamily="34" charset="0"/>
              </a:endParaRPr>
            </a:p>
          </p:txBody>
        </p:sp>
        <p:sp>
          <p:nvSpPr>
            <p:cNvPr id="20507" name="TextBox 31"/>
            <p:cNvSpPr txBox="1"/>
            <p:nvPr/>
          </p:nvSpPr>
          <p:spPr>
            <a:xfrm>
              <a:off x="80801" y="158962"/>
              <a:ext cx="812317" cy="707886"/>
            </a:xfrm>
            <a:prstGeom prst="rect">
              <a:avLst/>
            </a:prstGeom>
            <a:noFill/>
            <a:ln w="9525">
              <a:noFill/>
            </a:ln>
          </p:spPr>
          <p:txBody>
            <a:bodyPr>
              <a:spAutoFit/>
            </a:bodyPr>
            <a:p>
              <a:pPr algn="ctr"/>
              <a:r>
                <a:rPr lang="zh-CN" altLang="en-US" sz="2000" dirty="0">
                  <a:solidFill>
                    <a:schemeClr val="accent2"/>
                  </a:solidFill>
                  <a:latin typeface="微软雅黑" panose="020B0503020204020204" pitchFamily="2" charset="-122"/>
                  <a:ea typeface="微软雅黑" panose="020B0503020204020204" pitchFamily="2" charset="-122"/>
                </a:rPr>
                <a:t>标题文字</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grpSp>
      <p:grpSp>
        <p:nvGrpSpPr>
          <p:cNvPr id="20508" name="组合 32"/>
          <p:cNvGrpSpPr/>
          <p:nvPr/>
        </p:nvGrpSpPr>
        <p:grpSpPr>
          <a:xfrm>
            <a:off x="2792413" y="4362450"/>
            <a:ext cx="1038225" cy="1039813"/>
            <a:chOff x="0" y="0"/>
            <a:chExt cx="1038225" cy="1039812"/>
          </a:xfrm>
        </p:grpSpPr>
        <p:sp>
          <p:nvSpPr>
            <p:cNvPr id="20509" name="Oval 11"/>
            <p:cNvSpPr/>
            <p:nvPr/>
          </p:nvSpPr>
          <p:spPr>
            <a:xfrm>
              <a:off x="0" y="0"/>
              <a:ext cx="1038225" cy="1039812"/>
            </a:xfrm>
            <a:prstGeom prst="ellipse">
              <a:avLst/>
            </a:prstGeom>
            <a:solidFill>
              <a:schemeClr val="bg2"/>
            </a:solidFill>
            <a:ln w="9525">
              <a:noFill/>
            </a:ln>
          </p:spPr>
          <p:txBody>
            <a:bodyPr/>
            <a:p>
              <a:endParaRPr lang="zh-CN" altLang="en-US" dirty="0">
                <a:latin typeface="Arial" panose="020B0604020202020204" pitchFamily="34" charset="0"/>
              </a:endParaRPr>
            </a:p>
          </p:txBody>
        </p:sp>
        <p:sp>
          <p:nvSpPr>
            <p:cNvPr id="20510" name="TextBox 34"/>
            <p:cNvSpPr txBox="1"/>
            <p:nvPr/>
          </p:nvSpPr>
          <p:spPr>
            <a:xfrm>
              <a:off x="126601" y="172444"/>
              <a:ext cx="812317" cy="707886"/>
            </a:xfrm>
            <a:prstGeom prst="rect">
              <a:avLst/>
            </a:prstGeom>
            <a:noFill/>
            <a:ln w="9525">
              <a:noFill/>
            </a:ln>
          </p:spPr>
          <p:txBody>
            <a:bodyPr>
              <a:spAutoFit/>
            </a:bodyPr>
            <a:p>
              <a:pPr algn="ctr"/>
              <a:r>
                <a:rPr lang="zh-CN" altLang="en-US" sz="2000" dirty="0">
                  <a:solidFill>
                    <a:schemeClr val="accent2"/>
                  </a:solidFill>
                  <a:latin typeface="微软雅黑" panose="020B0503020204020204" pitchFamily="2" charset="-122"/>
                  <a:ea typeface="微软雅黑" panose="020B0503020204020204" pitchFamily="2" charset="-122"/>
                </a:rPr>
                <a:t>标题文字</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grpSp>
      <p:grpSp>
        <p:nvGrpSpPr>
          <p:cNvPr id="20511" name="组合 35"/>
          <p:cNvGrpSpPr/>
          <p:nvPr/>
        </p:nvGrpSpPr>
        <p:grpSpPr>
          <a:xfrm>
            <a:off x="8239125" y="4362450"/>
            <a:ext cx="1038225" cy="1039813"/>
            <a:chOff x="0" y="0"/>
            <a:chExt cx="1038225" cy="1039812"/>
          </a:xfrm>
        </p:grpSpPr>
        <p:sp>
          <p:nvSpPr>
            <p:cNvPr id="20512" name="Oval 14"/>
            <p:cNvSpPr/>
            <p:nvPr/>
          </p:nvSpPr>
          <p:spPr>
            <a:xfrm>
              <a:off x="0" y="0"/>
              <a:ext cx="1038225" cy="1039812"/>
            </a:xfrm>
            <a:prstGeom prst="ellipse">
              <a:avLst/>
            </a:prstGeom>
            <a:solidFill>
              <a:schemeClr val="bg1"/>
            </a:solidFill>
            <a:ln w="9525">
              <a:noFill/>
            </a:ln>
          </p:spPr>
          <p:txBody>
            <a:bodyPr/>
            <a:p>
              <a:endParaRPr lang="zh-CN" altLang="en-US" dirty="0">
                <a:latin typeface="Arial" panose="020B0604020202020204" pitchFamily="34" charset="0"/>
              </a:endParaRPr>
            </a:p>
          </p:txBody>
        </p:sp>
        <p:sp>
          <p:nvSpPr>
            <p:cNvPr id="20513" name="TextBox 37"/>
            <p:cNvSpPr txBox="1"/>
            <p:nvPr/>
          </p:nvSpPr>
          <p:spPr>
            <a:xfrm>
              <a:off x="125346" y="172444"/>
              <a:ext cx="812317" cy="707886"/>
            </a:xfrm>
            <a:prstGeom prst="rect">
              <a:avLst/>
            </a:prstGeom>
            <a:noFill/>
            <a:ln w="9525">
              <a:noFill/>
            </a:ln>
          </p:spPr>
          <p:txBody>
            <a:bodyPr>
              <a:spAutoFit/>
            </a:bodyPr>
            <a:p>
              <a:pPr algn="ctr"/>
              <a:r>
                <a:rPr lang="zh-CN" altLang="en-US" sz="2000" dirty="0">
                  <a:solidFill>
                    <a:schemeClr val="accent2"/>
                  </a:solidFill>
                  <a:latin typeface="微软雅黑" panose="020B0503020204020204" pitchFamily="2" charset="-122"/>
                  <a:ea typeface="微软雅黑" panose="020B0503020204020204" pitchFamily="2" charset="-122"/>
                </a:rPr>
                <a:t>标题文字</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grpSp>
      <p:grpSp>
        <p:nvGrpSpPr>
          <p:cNvPr id="20514" name="组合 38"/>
          <p:cNvGrpSpPr/>
          <p:nvPr/>
        </p:nvGrpSpPr>
        <p:grpSpPr>
          <a:xfrm>
            <a:off x="8875713" y="2970213"/>
            <a:ext cx="1038225" cy="1038225"/>
            <a:chOff x="0" y="0"/>
            <a:chExt cx="1038225" cy="1038225"/>
          </a:xfrm>
        </p:grpSpPr>
        <p:sp>
          <p:nvSpPr>
            <p:cNvPr id="20515" name="Oval 15"/>
            <p:cNvSpPr/>
            <p:nvPr/>
          </p:nvSpPr>
          <p:spPr>
            <a:xfrm>
              <a:off x="0" y="0"/>
              <a:ext cx="1038225" cy="1038225"/>
            </a:xfrm>
            <a:prstGeom prst="ellipse">
              <a:avLst/>
            </a:prstGeom>
            <a:solidFill>
              <a:schemeClr val="bg1"/>
            </a:solidFill>
            <a:ln w="9525">
              <a:noFill/>
            </a:ln>
          </p:spPr>
          <p:txBody>
            <a:bodyPr/>
            <a:p>
              <a:endParaRPr lang="zh-CN" altLang="en-US" dirty="0">
                <a:latin typeface="Arial" panose="020B0604020202020204" pitchFamily="34" charset="0"/>
              </a:endParaRPr>
            </a:p>
          </p:txBody>
        </p:sp>
        <p:sp>
          <p:nvSpPr>
            <p:cNvPr id="20516" name="TextBox 40"/>
            <p:cNvSpPr txBox="1"/>
            <p:nvPr/>
          </p:nvSpPr>
          <p:spPr>
            <a:xfrm>
              <a:off x="116555" y="158962"/>
              <a:ext cx="812317" cy="707886"/>
            </a:xfrm>
            <a:prstGeom prst="rect">
              <a:avLst/>
            </a:prstGeom>
            <a:noFill/>
            <a:ln w="9525">
              <a:noFill/>
            </a:ln>
          </p:spPr>
          <p:txBody>
            <a:bodyPr>
              <a:spAutoFit/>
            </a:bodyPr>
            <a:p>
              <a:pPr algn="ctr"/>
              <a:r>
                <a:rPr lang="zh-CN" altLang="en-US" sz="2000" dirty="0">
                  <a:solidFill>
                    <a:schemeClr val="accent2"/>
                  </a:solidFill>
                  <a:latin typeface="微软雅黑" panose="020B0503020204020204" pitchFamily="2" charset="-122"/>
                  <a:ea typeface="微软雅黑" panose="020B0503020204020204" pitchFamily="2" charset="-122"/>
                </a:rPr>
                <a:t>标题文字</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grpSp>
      <p:grpSp>
        <p:nvGrpSpPr>
          <p:cNvPr id="20517" name="组合 41"/>
          <p:cNvGrpSpPr/>
          <p:nvPr/>
        </p:nvGrpSpPr>
        <p:grpSpPr>
          <a:xfrm>
            <a:off x="8239125" y="1544638"/>
            <a:ext cx="1038225" cy="1038225"/>
            <a:chOff x="0" y="0"/>
            <a:chExt cx="1038225" cy="1038225"/>
          </a:xfrm>
        </p:grpSpPr>
        <p:sp>
          <p:nvSpPr>
            <p:cNvPr id="20518" name="Oval 13"/>
            <p:cNvSpPr/>
            <p:nvPr/>
          </p:nvSpPr>
          <p:spPr>
            <a:xfrm>
              <a:off x="0" y="0"/>
              <a:ext cx="1038225" cy="1038225"/>
            </a:xfrm>
            <a:prstGeom prst="ellipse">
              <a:avLst/>
            </a:prstGeom>
            <a:solidFill>
              <a:schemeClr val="bg1"/>
            </a:solidFill>
            <a:ln w="9525">
              <a:noFill/>
            </a:ln>
          </p:spPr>
          <p:txBody>
            <a:bodyPr/>
            <a:p>
              <a:endParaRPr lang="zh-CN" altLang="en-US" dirty="0">
                <a:latin typeface="Arial" panose="020B0604020202020204" pitchFamily="34" charset="0"/>
              </a:endParaRPr>
            </a:p>
          </p:txBody>
        </p:sp>
        <p:sp>
          <p:nvSpPr>
            <p:cNvPr id="20519" name="TextBox 43"/>
            <p:cNvSpPr txBox="1"/>
            <p:nvPr/>
          </p:nvSpPr>
          <p:spPr>
            <a:xfrm>
              <a:off x="111698" y="151522"/>
              <a:ext cx="812317" cy="707886"/>
            </a:xfrm>
            <a:prstGeom prst="rect">
              <a:avLst/>
            </a:prstGeom>
            <a:noFill/>
            <a:ln w="9525">
              <a:noFill/>
            </a:ln>
          </p:spPr>
          <p:txBody>
            <a:bodyPr>
              <a:spAutoFit/>
            </a:bodyPr>
            <a:p>
              <a:pPr algn="ctr"/>
              <a:r>
                <a:rPr lang="zh-CN" altLang="en-US" sz="2000" dirty="0">
                  <a:solidFill>
                    <a:schemeClr val="accent2"/>
                  </a:solidFill>
                  <a:latin typeface="微软雅黑" panose="020B0503020204020204" pitchFamily="2" charset="-122"/>
                  <a:ea typeface="微软雅黑" panose="020B0503020204020204" pitchFamily="2" charset="-122"/>
                </a:rPr>
                <a:t>标题文字</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grpSp>
      <p:sp>
        <p:nvSpPr>
          <p:cNvPr id="20520" name="Oval 8"/>
          <p:cNvSpPr/>
          <p:nvPr/>
        </p:nvSpPr>
        <p:spPr>
          <a:xfrm>
            <a:off x="4662488" y="2041525"/>
            <a:ext cx="2722562" cy="2722563"/>
          </a:xfrm>
          <a:prstGeom prst="ellipse">
            <a:avLst/>
          </a:prstGeom>
          <a:solidFill>
            <a:srgbClr val="DFDFE1"/>
          </a:solidFill>
          <a:ln w="9525">
            <a:noFill/>
          </a:ln>
        </p:spPr>
        <p:txBody>
          <a:bodyPr/>
          <a:p>
            <a:endParaRPr lang="zh-CN" altLang="en-US" dirty="0">
              <a:latin typeface="Arial" panose="020B0604020202020204" pitchFamily="34" charset="0"/>
            </a:endParaRPr>
          </a:p>
        </p:txBody>
      </p:sp>
      <p:sp>
        <p:nvSpPr>
          <p:cNvPr id="20521" name="Oval 9"/>
          <p:cNvSpPr/>
          <p:nvPr/>
        </p:nvSpPr>
        <p:spPr>
          <a:xfrm>
            <a:off x="5008563" y="2387600"/>
            <a:ext cx="2030412" cy="2032000"/>
          </a:xfrm>
          <a:prstGeom prst="ellipse">
            <a:avLst/>
          </a:prstGeom>
          <a:solidFill>
            <a:schemeClr val="tx1"/>
          </a:solidFill>
          <a:ln w="9525">
            <a:noFill/>
          </a:ln>
        </p:spPr>
        <p:txBody>
          <a:bodyPr/>
          <a:p>
            <a:endParaRPr lang="zh-CN" altLang="en-US" dirty="0">
              <a:latin typeface="Arial" panose="020B0604020202020204" pitchFamily="34" charset="0"/>
            </a:endParaRPr>
          </a:p>
        </p:txBody>
      </p:sp>
      <p:sp>
        <p:nvSpPr>
          <p:cNvPr id="20522" name="TextBox 46"/>
          <p:cNvSpPr txBox="1"/>
          <p:nvPr/>
        </p:nvSpPr>
        <p:spPr>
          <a:xfrm>
            <a:off x="5275263" y="2970213"/>
            <a:ext cx="1498600" cy="892175"/>
          </a:xfrm>
          <a:prstGeom prst="rect">
            <a:avLst/>
          </a:prstGeom>
          <a:noFill/>
          <a:ln w="9525">
            <a:noFill/>
          </a:ln>
        </p:spPr>
        <p:txBody>
          <a:bodyPr>
            <a:spAutoFit/>
          </a:bodyPr>
          <a:p>
            <a:pPr algn="ctr"/>
            <a:r>
              <a:rPr lang="zh-CN" altLang="en-US" sz="2600" dirty="0">
                <a:solidFill>
                  <a:schemeClr val="accent2"/>
                </a:solidFill>
                <a:latin typeface="微软雅黑" panose="020B0503020204020204" pitchFamily="2" charset="-122"/>
                <a:ea typeface="微软雅黑" panose="020B0503020204020204" pitchFamily="2" charset="-122"/>
              </a:rPr>
              <a:t>标题文字</a:t>
            </a:r>
            <a:endParaRPr lang="en-US" altLang="x-none" sz="2600" dirty="0">
              <a:solidFill>
                <a:schemeClr val="accent2"/>
              </a:solidFill>
              <a:latin typeface="微软雅黑" panose="020B0503020204020204" pitchFamily="2" charset="-122"/>
              <a:ea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300" fill="hold"/>
                                        <p:tgtEl>
                                          <p:spTgt spid="20482"/>
                                        </p:tgtEl>
                                        <p:attrNameLst>
                                          <p:attrName>ppt_w</p:attrName>
                                        </p:attrNameLst>
                                      </p:cBhvr>
                                      <p:tavLst>
                                        <p:tav tm="0">
                                          <p:val>
                                            <p:fltVal val="0.000000"/>
                                          </p:val>
                                        </p:tav>
                                        <p:tav tm="100000">
                                          <p:val>
                                            <p:strVal val="#ppt_w"/>
                                          </p:val>
                                        </p:tav>
                                      </p:tavLst>
                                    </p:anim>
                                    <p:anim calcmode="lin" valueType="num">
                                      <p:cBhvr>
                                        <p:cTn id="8" dur="300" fill="hold"/>
                                        <p:tgtEl>
                                          <p:spTgt spid="20482"/>
                                        </p:tgtEl>
                                        <p:attrNameLst>
                                          <p:attrName>ppt_h</p:attrName>
                                        </p:attrNameLst>
                                      </p:cBhvr>
                                      <p:tavLst>
                                        <p:tav tm="0">
                                          <p:val>
                                            <p:fltVal val="0.000000"/>
                                          </p:val>
                                        </p:tav>
                                        <p:tav tm="100000">
                                          <p:val>
                                            <p:strVal val="#ppt_h"/>
                                          </p:val>
                                        </p:tav>
                                      </p:tavLst>
                                    </p:anim>
                                    <p:anim calcmode="lin" valueType="num">
                                      <p:cBhvr>
                                        <p:cTn id="9" dur="300" fill="hold"/>
                                        <p:tgtEl>
                                          <p:spTgt spid="20482"/>
                                        </p:tgtEl>
                                        <p:attrNameLst>
                                          <p:attrName>style.rotation</p:attrName>
                                        </p:attrNameLst>
                                      </p:cBhvr>
                                      <p:tavLst>
                                        <p:tav tm="0">
                                          <p:val>
                                            <p:fltVal val="90.000000"/>
                                          </p:val>
                                        </p:tav>
                                        <p:tav tm="100000">
                                          <p:val>
                                            <p:fltVal val="0.000000"/>
                                          </p:val>
                                        </p:tav>
                                      </p:tavLst>
                                    </p:anim>
                                    <p:animEffect transition="in" filter="fade">
                                      <p:cBhvr>
                                        <p:cTn id="10" dur="300"/>
                                        <p:tgtEl>
                                          <p:spTgt spid="20482"/>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0486"/>
                                        </p:tgtEl>
                                        <p:attrNameLst>
                                          <p:attrName>style.visibility</p:attrName>
                                        </p:attrNameLst>
                                      </p:cBhvr>
                                      <p:to>
                                        <p:strVal val="visible"/>
                                      </p:to>
                                    </p:set>
                                    <p:anim calcmode="lin" valueType="num">
                                      <p:cBhvr additive="base">
                                        <p:cTn id="14" dur="300" fill="hold"/>
                                        <p:tgtEl>
                                          <p:spTgt spid="20486"/>
                                        </p:tgtEl>
                                        <p:attrNameLst>
                                          <p:attrName>ppt_x</p:attrName>
                                        </p:attrNameLst>
                                      </p:cBhvr>
                                      <p:tavLst>
                                        <p:tav tm="0">
                                          <p:val>
                                            <p:strVal val="0-#ppt_w/2"/>
                                          </p:val>
                                        </p:tav>
                                        <p:tav tm="100000">
                                          <p:val>
                                            <p:strVal val="#ppt_x"/>
                                          </p:val>
                                        </p:tav>
                                      </p:tavLst>
                                    </p:anim>
                                    <p:anim calcmode="lin" valueType="num">
                                      <p:cBhvr additive="base">
                                        <p:cTn id="15" dur="300" fill="hold"/>
                                        <p:tgtEl>
                                          <p:spTgt spid="20486"/>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0487"/>
                                        </p:tgtEl>
                                        <p:attrNameLst>
                                          <p:attrName>style.visibility</p:attrName>
                                        </p:attrNameLst>
                                      </p:cBhvr>
                                      <p:to>
                                        <p:strVal val="visible"/>
                                      </p:to>
                                    </p:set>
                                    <p:anim calcmode="lin" valueType="num">
                                      <p:cBhvr>
                                        <p:cTn id="19" dur="300" fill="hold"/>
                                        <p:tgtEl>
                                          <p:spTgt spid="20487"/>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20487"/>
                                        </p:tgtEl>
                                        <p:attrNameLst>
                                          <p:attrName>ppt_y</p:attrName>
                                        </p:attrNameLst>
                                      </p:cBhvr>
                                      <p:tavLst>
                                        <p:tav tm="0">
                                          <p:val>
                                            <p:strVal val="#ppt_y"/>
                                          </p:val>
                                        </p:tav>
                                        <p:tav tm="100000">
                                          <p:val>
                                            <p:strVal val="#ppt_y"/>
                                          </p:val>
                                        </p:tav>
                                      </p:tavLst>
                                    </p:anim>
                                    <p:anim calcmode="lin" valueType="num">
                                      <p:cBhvr>
                                        <p:cTn id="21" dur="300" fill="hold"/>
                                        <p:tgtEl>
                                          <p:spTgt spid="20487"/>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2048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20487"/>
                                        </p:tgtEl>
                                      </p:cBhvr>
                                    </p:animEffect>
                                  </p:childTnLst>
                                </p:cTn>
                              </p:par>
                            </p:childTnLst>
                          </p:cTn>
                        </p:par>
                        <p:par>
                          <p:cTn id="24" fill="hold">
                            <p:stCondLst>
                              <p:cond delay="1080"/>
                            </p:stCondLst>
                            <p:childTnLst>
                              <p:par>
                                <p:cTn id="25" presetID="10" presetClass="entr" presetSubtype="0" fill="hold" grpId="0" nodeType="afterEffect">
                                  <p:stCondLst>
                                    <p:cond delay="0"/>
                                  </p:stCondLst>
                                  <p:childTnLst>
                                    <p:set>
                                      <p:cBhvr>
                                        <p:cTn id="26" dur="1" fill="hold">
                                          <p:stCondLst>
                                            <p:cond delay="0"/>
                                          </p:stCondLst>
                                        </p:cTn>
                                        <p:tgtEl>
                                          <p:spTgt spid="20521"/>
                                        </p:tgtEl>
                                        <p:attrNameLst>
                                          <p:attrName>style.visibility</p:attrName>
                                        </p:attrNameLst>
                                      </p:cBhvr>
                                      <p:to>
                                        <p:strVal val="visible"/>
                                      </p:to>
                                    </p:set>
                                    <p:anim calcmode="lin" valueType="num">
                                      <p:cBhvr>
                                        <p:cTn id="27" dur="500" fill="hold"/>
                                        <p:tgtEl>
                                          <p:spTgt spid="20521"/>
                                        </p:tgtEl>
                                        <p:attrNameLst>
                                          <p:attrName>ppt_w</p:attrName>
                                        </p:attrNameLst>
                                      </p:cBhvr>
                                      <p:tavLst>
                                        <p:tav tm="0">
                                          <p:val>
                                            <p:fltVal val="0.000000"/>
                                          </p:val>
                                        </p:tav>
                                        <p:tav tm="100000">
                                          <p:val>
                                            <p:strVal val="#ppt_w"/>
                                          </p:val>
                                        </p:tav>
                                      </p:tavLst>
                                    </p:anim>
                                    <p:anim calcmode="lin" valueType="num">
                                      <p:cBhvr>
                                        <p:cTn id="28" dur="500" fill="hold"/>
                                        <p:tgtEl>
                                          <p:spTgt spid="20521"/>
                                        </p:tgtEl>
                                        <p:attrNameLst>
                                          <p:attrName>ppt_h</p:attrName>
                                        </p:attrNameLst>
                                      </p:cBhvr>
                                      <p:tavLst>
                                        <p:tav tm="0">
                                          <p:val>
                                            <p:fltVal val="0.000000"/>
                                          </p:val>
                                        </p:tav>
                                        <p:tav tm="100000">
                                          <p:val>
                                            <p:strVal val="#ppt_h"/>
                                          </p:val>
                                        </p:tav>
                                      </p:tavLst>
                                    </p:anim>
                                    <p:animEffect transition="in" filter="fade">
                                      <p:cBhvr>
                                        <p:cTn id="29" dur="500"/>
                                        <p:tgtEl>
                                          <p:spTgt spid="2052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520"/>
                                        </p:tgtEl>
                                        <p:attrNameLst>
                                          <p:attrName>style.visibility</p:attrName>
                                        </p:attrNameLst>
                                      </p:cBhvr>
                                      <p:to>
                                        <p:strVal val="visible"/>
                                      </p:to>
                                    </p:set>
                                    <p:anim calcmode="lin" valueType="num">
                                      <p:cBhvr>
                                        <p:cTn id="32" dur="500" fill="hold"/>
                                        <p:tgtEl>
                                          <p:spTgt spid="20520"/>
                                        </p:tgtEl>
                                        <p:attrNameLst>
                                          <p:attrName>ppt_w</p:attrName>
                                        </p:attrNameLst>
                                      </p:cBhvr>
                                      <p:tavLst>
                                        <p:tav tm="0">
                                          <p:val>
                                            <p:fltVal val="0.000000"/>
                                          </p:val>
                                        </p:tav>
                                        <p:tav tm="100000">
                                          <p:val>
                                            <p:strVal val="#ppt_w"/>
                                          </p:val>
                                        </p:tav>
                                      </p:tavLst>
                                    </p:anim>
                                    <p:anim calcmode="lin" valueType="num">
                                      <p:cBhvr>
                                        <p:cTn id="33" dur="500" fill="hold"/>
                                        <p:tgtEl>
                                          <p:spTgt spid="20520"/>
                                        </p:tgtEl>
                                        <p:attrNameLst>
                                          <p:attrName>ppt_h</p:attrName>
                                        </p:attrNameLst>
                                      </p:cBhvr>
                                      <p:tavLst>
                                        <p:tav tm="0">
                                          <p:val>
                                            <p:fltVal val="0.000000"/>
                                          </p:val>
                                        </p:tav>
                                        <p:tav tm="100000">
                                          <p:val>
                                            <p:strVal val="#ppt_h"/>
                                          </p:val>
                                        </p:tav>
                                      </p:tavLst>
                                    </p:anim>
                                    <p:animEffect transition="in" filter="fade">
                                      <p:cBhvr>
                                        <p:cTn id="34" dur="500"/>
                                        <p:tgtEl>
                                          <p:spTgt spid="205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522"/>
                                        </p:tgtEl>
                                        <p:attrNameLst>
                                          <p:attrName>style.visibility</p:attrName>
                                        </p:attrNameLst>
                                      </p:cBhvr>
                                      <p:to>
                                        <p:strVal val="visible"/>
                                      </p:to>
                                    </p:set>
                                    <p:anim calcmode="lin" valueType="num">
                                      <p:cBhvr>
                                        <p:cTn id="37" dur="500" fill="hold"/>
                                        <p:tgtEl>
                                          <p:spTgt spid="20522"/>
                                        </p:tgtEl>
                                        <p:attrNameLst>
                                          <p:attrName>ppt_w</p:attrName>
                                        </p:attrNameLst>
                                      </p:cBhvr>
                                      <p:tavLst>
                                        <p:tav tm="0">
                                          <p:val>
                                            <p:fltVal val="0.000000"/>
                                          </p:val>
                                        </p:tav>
                                        <p:tav tm="100000">
                                          <p:val>
                                            <p:strVal val="#ppt_w"/>
                                          </p:val>
                                        </p:tav>
                                      </p:tavLst>
                                    </p:anim>
                                    <p:anim calcmode="lin" valueType="num">
                                      <p:cBhvr>
                                        <p:cTn id="38" dur="500" fill="hold"/>
                                        <p:tgtEl>
                                          <p:spTgt spid="20522"/>
                                        </p:tgtEl>
                                        <p:attrNameLst>
                                          <p:attrName>ppt_h</p:attrName>
                                        </p:attrNameLst>
                                      </p:cBhvr>
                                      <p:tavLst>
                                        <p:tav tm="0">
                                          <p:val>
                                            <p:fltVal val="0.000000"/>
                                          </p:val>
                                        </p:tav>
                                        <p:tav tm="100000">
                                          <p:val>
                                            <p:strVal val="#ppt_h"/>
                                          </p:val>
                                        </p:tav>
                                      </p:tavLst>
                                    </p:anim>
                                    <p:animEffect transition="in" filter="fade">
                                      <p:cBhvr>
                                        <p:cTn id="39" dur="500"/>
                                        <p:tgtEl>
                                          <p:spTgt spid="20522"/>
                                        </p:tgtEl>
                                      </p:cBhvr>
                                    </p:animEffect>
                                  </p:childTnLst>
                                </p:cTn>
                              </p:par>
                            </p:childTnLst>
                          </p:cTn>
                        </p:par>
                        <p:par>
                          <p:cTn id="40" fill="hold">
                            <p:stCondLst>
                              <p:cond delay="1580"/>
                            </p:stCondLst>
                            <p:childTnLst>
                              <p:par>
                                <p:cTn id="41" presetID="21" presetClass="entr" presetSubtype="1" fill="hold" grpId="0" nodeType="afterEffect">
                                  <p:stCondLst>
                                    <p:cond delay="0"/>
                                  </p:stCondLst>
                                  <p:childTnLst>
                                    <p:set>
                                      <p:cBhvr>
                                        <p:cTn id="42" dur="1" fill="hold">
                                          <p:stCondLst>
                                            <p:cond delay="0"/>
                                          </p:stCondLst>
                                        </p:cTn>
                                        <p:tgtEl>
                                          <p:spTgt spid="20489"/>
                                        </p:tgtEl>
                                        <p:attrNameLst>
                                          <p:attrName>style.visibility</p:attrName>
                                        </p:attrNameLst>
                                      </p:cBhvr>
                                      <p:to>
                                        <p:strVal val="visible"/>
                                      </p:to>
                                    </p:set>
                                    <p:animEffect transition="in" filter="wheel(1)">
                                      <p:cBhvr>
                                        <p:cTn id="43" dur="1000"/>
                                        <p:tgtEl>
                                          <p:spTgt spid="20489"/>
                                        </p:tgtEl>
                                      </p:cBhvr>
                                    </p:animEffect>
                                  </p:childTnLst>
                                </p:cTn>
                              </p:par>
                            </p:childTnLst>
                          </p:cTn>
                        </p:par>
                        <p:par>
                          <p:cTn id="44" fill="hold">
                            <p:stCondLst>
                              <p:cond delay="2580"/>
                            </p:stCondLst>
                            <p:childTnLst>
                              <p:par>
                                <p:cTn id="45" presetID="1" presetClass="entr" presetSubtype="0" fill="hold" nodeType="afterEffect">
                                  <p:stCondLst>
                                    <p:cond delay="0"/>
                                  </p:stCondLst>
                                  <p:childTnLst>
                                    <p:set>
                                      <p:cBhvr>
                                        <p:cTn id="46" dur="1" fill="hold">
                                          <p:stCondLst>
                                            <p:cond delay="0"/>
                                          </p:stCondLst>
                                        </p:cTn>
                                        <p:tgtEl>
                                          <p:spTgt spid="20517"/>
                                        </p:tgtEl>
                                        <p:attrNameLst>
                                          <p:attrName>style.visibility</p:attrName>
                                        </p:attrNameLst>
                                      </p:cBhvr>
                                      <p:to>
                                        <p:strVal val="visible"/>
                                      </p:to>
                                    </p:set>
                                  </p:childTnLst>
                                </p:cTn>
                              </p:par>
                              <p:par>
                                <p:cTn id="47" presetID="63" presetClass="path" presetSubtype="0" accel="50000" decel="50000" fill="hold" nodeType="withEffect">
                                  <p:stCondLst>
                                    <p:cond delay="0"/>
                                  </p:stCondLst>
                                  <p:childTnLst>
                                    <p:animMotion origin="layout" path="M -2.51366E-6 2.45143E-6 L -0.2165 0.20768 " pathEditMode="relative" rAng="0" ptsTypes="AA">
                                      <p:cBhvr>
                                        <p:cTn id="48" dur="500" spd="-99900" fill="hold"/>
                                        <p:tgtEl>
                                          <p:spTgt spid="20517"/>
                                        </p:tgtEl>
                                        <p:attrNameLst>
                                          <p:attrName>ppt_x</p:attrName>
                                          <p:attrName>ppt_y</p:attrName>
                                        </p:attrNameLst>
                                      </p:cBhvr>
                                      <p:rCtr x="-10700" y="10400"/>
                                    </p:animMotion>
                                  </p:childTnLst>
                                </p:cTn>
                              </p:par>
                              <p:par>
                                <p:cTn id="49" presetID="1" presetClass="entr" presetSubtype="0" fill="hold" nodeType="withEffect">
                                  <p:stCondLst>
                                    <p:cond delay="0"/>
                                  </p:stCondLst>
                                  <p:childTnLst>
                                    <p:set>
                                      <p:cBhvr>
                                        <p:cTn id="50" dur="1" fill="hold">
                                          <p:stCondLst>
                                            <p:cond delay="0"/>
                                          </p:stCondLst>
                                        </p:cTn>
                                        <p:tgtEl>
                                          <p:spTgt spid="20514"/>
                                        </p:tgtEl>
                                        <p:attrNameLst>
                                          <p:attrName>style.visibility</p:attrName>
                                        </p:attrNameLst>
                                      </p:cBhvr>
                                      <p:to>
                                        <p:strVal val="visible"/>
                                      </p:to>
                                    </p:set>
                                  </p:childTnLst>
                                </p:cTn>
                              </p:par>
                              <p:par>
                                <p:cTn id="51" presetID="63" presetClass="path" presetSubtype="0" accel="50000" decel="50000" fill="hold" nodeType="withEffect">
                                  <p:stCondLst>
                                    <p:cond delay="0"/>
                                  </p:stCondLst>
                                  <p:childTnLst>
                                    <p:animMotion origin="layout" path="M 4.70466E-6 4.37558E-6 L -0.26868 4.37558E-6 " pathEditMode="relative" rAng="0" ptsTypes="AA">
                                      <p:cBhvr>
                                        <p:cTn id="52" dur="500" spd="-99900" fill="hold"/>
                                        <p:tgtEl>
                                          <p:spTgt spid="20514"/>
                                        </p:tgtEl>
                                        <p:attrNameLst>
                                          <p:attrName>ppt_x</p:attrName>
                                          <p:attrName>ppt_y</p:attrName>
                                        </p:attrNameLst>
                                      </p:cBhvr>
                                      <p:rCtr x="-13300" y="0"/>
                                    </p:animMotion>
                                  </p:childTnLst>
                                </p:cTn>
                              </p:par>
                              <p:par>
                                <p:cTn id="53" presetID="1" presetClass="entr" presetSubtype="0" fill="hold" nodeType="withEffect">
                                  <p:stCondLst>
                                    <p:cond delay="0"/>
                                  </p:stCondLst>
                                  <p:childTnLst>
                                    <p:set>
                                      <p:cBhvr>
                                        <p:cTn id="54" dur="1" fill="hold">
                                          <p:stCondLst>
                                            <p:cond delay="0"/>
                                          </p:stCondLst>
                                        </p:cTn>
                                        <p:tgtEl>
                                          <p:spTgt spid="20511"/>
                                        </p:tgtEl>
                                        <p:attrNameLst>
                                          <p:attrName>style.visibility</p:attrName>
                                        </p:attrNameLst>
                                      </p:cBhvr>
                                      <p:to>
                                        <p:strVal val="visible"/>
                                      </p:to>
                                    </p:set>
                                  </p:childTnLst>
                                </p:cTn>
                              </p:par>
                              <p:par>
                                <p:cTn id="55" presetID="63" presetClass="path" presetSubtype="0" accel="50000" decel="50000" fill="hold" nodeType="withEffect">
                                  <p:stCondLst>
                                    <p:cond delay="0"/>
                                  </p:stCondLst>
                                  <p:childTnLst>
                                    <p:animMotion origin="layout" path="M -2.51366E-6 2.91397E-6 L -0.2165 -0.20282 " pathEditMode="relative" rAng="0" ptsTypes="AA">
                                      <p:cBhvr>
                                        <p:cTn id="56" dur="500" spd="-99900" fill="hold"/>
                                        <p:tgtEl>
                                          <p:spTgt spid="20511"/>
                                        </p:tgtEl>
                                        <p:attrNameLst>
                                          <p:attrName>ppt_x</p:attrName>
                                          <p:attrName>ppt_y</p:attrName>
                                        </p:attrNameLst>
                                      </p:cBhvr>
                                      <p:rCtr x="-10700" y="-10100"/>
                                    </p:animMotion>
                                  </p:childTnLst>
                                </p:cTn>
                              </p:par>
                            </p:childTnLst>
                          </p:cTn>
                        </p:par>
                        <p:par>
                          <p:cTn id="57" fill="hold">
                            <p:stCondLst>
                              <p:cond delay="2580"/>
                            </p:stCondLst>
                            <p:childTnLst>
                              <p:par>
                                <p:cTn id="58" presetID="22" presetClass="entr" presetSubtype="2" fill="hold" nodeType="afterEffect">
                                  <p:stCondLst>
                                    <p:cond delay="0"/>
                                  </p:stCondLst>
                                  <p:childTnLst>
                                    <p:set>
                                      <p:cBhvr>
                                        <p:cTn id="59" dur="1" fill="hold">
                                          <p:stCondLst>
                                            <p:cond delay="0"/>
                                          </p:stCondLst>
                                        </p:cTn>
                                        <p:tgtEl>
                                          <p:spTgt spid="20493"/>
                                        </p:tgtEl>
                                        <p:attrNameLst>
                                          <p:attrName>style.visibility</p:attrName>
                                        </p:attrNameLst>
                                      </p:cBhvr>
                                      <p:to>
                                        <p:strVal val="visible"/>
                                      </p:to>
                                    </p:set>
                                    <p:animEffect transition="in" filter="wipe(right)">
                                      <p:cBhvr>
                                        <p:cTn id="60" dur="500"/>
                                        <p:tgtEl>
                                          <p:spTgt spid="20493"/>
                                        </p:tgtEl>
                                      </p:cBhvr>
                                    </p:animEffect>
                                  </p:childTnLst>
                                </p:cTn>
                              </p:par>
                              <p:par>
                                <p:cTn id="61" presetID="22" presetClass="entr" presetSubtype="2" fill="hold" nodeType="withEffect">
                                  <p:stCondLst>
                                    <p:cond delay="0"/>
                                  </p:stCondLst>
                                  <p:childTnLst>
                                    <p:set>
                                      <p:cBhvr>
                                        <p:cTn id="62" dur="1" fill="hold">
                                          <p:stCondLst>
                                            <p:cond delay="0"/>
                                          </p:stCondLst>
                                        </p:cTn>
                                        <p:tgtEl>
                                          <p:spTgt spid="20495"/>
                                        </p:tgtEl>
                                        <p:attrNameLst>
                                          <p:attrName>style.visibility</p:attrName>
                                        </p:attrNameLst>
                                      </p:cBhvr>
                                      <p:to>
                                        <p:strVal val="visible"/>
                                      </p:to>
                                    </p:set>
                                    <p:animEffect transition="in" filter="wipe(right)">
                                      <p:cBhvr>
                                        <p:cTn id="63" dur="500"/>
                                        <p:tgtEl>
                                          <p:spTgt spid="20495"/>
                                        </p:tgtEl>
                                      </p:cBhvr>
                                    </p:animEffect>
                                  </p:childTnLst>
                                </p:cTn>
                              </p:par>
                              <p:par>
                                <p:cTn id="64" presetID="22" presetClass="entr" presetSubtype="2" fill="hold" nodeType="withEffect">
                                  <p:stCondLst>
                                    <p:cond delay="0"/>
                                  </p:stCondLst>
                                  <p:childTnLst>
                                    <p:set>
                                      <p:cBhvr>
                                        <p:cTn id="65" dur="1" fill="hold">
                                          <p:stCondLst>
                                            <p:cond delay="0"/>
                                          </p:stCondLst>
                                        </p:cTn>
                                        <p:tgtEl>
                                          <p:spTgt spid="20494"/>
                                        </p:tgtEl>
                                        <p:attrNameLst>
                                          <p:attrName>style.visibility</p:attrName>
                                        </p:attrNameLst>
                                      </p:cBhvr>
                                      <p:to>
                                        <p:strVal val="visible"/>
                                      </p:to>
                                    </p:set>
                                    <p:animEffect transition="in" filter="wipe(right)">
                                      <p:cBhvr>
                                        <p:cTn id="66" dur="500"/>
                                        <p:tgtEl>
                                          <p:spTgt spid="20494"/>
                                        </p:tgtEl>
                                      </p:cBhvr>
                                    </p:animEffect>
                                  </p:childTnLst>
                                </p:cTn>
                              </p:par>
                            </p:childTnLst>
                          </p:cTn>
                        </p:par>
                        <p:par>
                          <p:cTn id="67" fill="hold">
                            <p:stCondLst>
                              <p:cond delay="3080"/>
                            </p:stCondLst>
                            <p:childTnLst>
                              <p:par>
                                <p:cTn id="68" presetID="22" presetClass="entr" presetSubtype="8" fill="hold" grpId="0" nodeType="afterEffect">
                                  <p:stCondLst>
                                    <p:cond delay="0"/>
                                  </p:stCondLst>
                                  <p:childTnLst>
                                    <p:set>
                                      <p:cBhvr>
                                        <p:cTn id="69" dur="1" fill="hold">
                                          <p:stCondLst>
                                            <p:cond delay="0"/>
                                          </p:stCondLst>
                                        </p:cTn>
                                        <p:tgtEl>
                                          <p:spTgt spid="20499"/>
                                        </p:tgtEl>
                                        <p:attrNameLst>
                                          <p:attrName>style.visibility</p:attrName>
                                        </p:attrNameLst>
                                      </p:cBhvr>
                                      <p:to>
                                        <p:strVal val="visible"/>
                                      </p:to>
                                    </p:set>
                                    <p:animEffect transition="in" filter="wipe(left)">
                                      <p:cBhvr>
                                        <p:cTn id="70" dur="500"/>
                                        <p:tgtEl>
                                          <p:spTgt spid="20499"/>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0500"/>
                                        </p:tgtEl>
                                        <p:attrNameLst>
                                          <p:attrName>style.visibility</p:attrName>
                                        </p:attrNameLst>
                                      </p:cBhvr>
                                      <p:to>
                                        <p:strVal val="visible"/>
                                      </p:to>
                                    </p:set>
                                    <p:animEffect transition="in" filter="wipe(left)">
                                      <p:cBhvr>
                                        <p:cTn id="73" dur="500"/>
                                        <p:tgtEl>
                                          <p:spTgt spid="20500"/>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20501"/>
                                        </p:tgtEl>
                                        <p:attrNameLst>
                                          <p:attrName>style.visibility</p:attrName>
                                        </p:attrNameLst>
                                      </p:cBhvr>
                                      <p:to>
                                        <p:strVal val="visible"/>
                                      </p:to>
                                    </p:set>
                                    <p:animEffect transition="in" filter="wipe(left)">
                                      <p:cBhvr>
                                        <p:cTn id="76" dur="500"/>
                                        <p:tgtEl>
                                          <p:spTgt spid="20501"/>
                                        </p:tgtEl>
                                      </p:cBhvr>
                                    </p:animEffect>
                                  </p:childTnLst>
                                </p:cTn>
                              </p:par>
                            </p:childTnLst>
                          </p:cTn>
                        </p:par>
                        <p:par>
                          <p:cTn id="77" fill="hold">
                            <p:stCondLst>
                              <p:cond delay="3580"/>
                            </p:stCondLst>
                            <p:childTnLst>
                              <p:par>
                                <p:cTn id="78" presetID="21" presetClass="entr" presetSubtype="1" fill="hold" grpId="0" nodeType="afterEffect">
                                  <p:stCondLst>
                                    <p:cond delay="0"/>
                                  </p:stCondLst>
                                  <p:childTnLst>
                                    <p:set>
                                      <p:cBhvr>
                                        <p:cTn id="79" dur="1" fill="hold">
                                          <p:stCondLst>
                                            <p:cond delay="0"/>
                                          </p:stCondLst>
                                        </p:cTn>
                                        <p:tgtEl>
                                          <p:spTgt spid="20488"/>
                                        </p:tgtEl>
                                        <p:attrNameLst>
                                          <p:attrName>style.visibility</p:attrName>
                                        </p:attrNameLst>
                                      </p:cBhvr>
                                      <p:to>
                                        <p:strVal val="visible"/>
                                      </p:to>
                                    </p:set>
                                    <p:animEffect transition="in" filter="wheel(1)">
                                      <p:cBhvr>
                                        <p:cTn id="80" dur="1000"/>
                                        <p:tgtEl>
                                          <p:spTgt spid="20488"/>
                                        </p:tgtEl>
                                      </p:cBhvr>
                                    </p:animEffect>
                                  </p:childTnLst>
                                </p:cTn>
                              </p:par>
                            </p:childTnLst>
                          </p:cTn>
                        </p:par>
                        <p:par>
                          <p:cTn id="81" fill="hold">
                            <p:stCondLst>
                              <p:cond delay="4580"/>
                            </p:stCondLst>
                            <p:childTnLst>
                              <p:par>
                                <p:cTn id="82" presetID="1" presetClass="entr" presetSubtype="0" fill="hold" nodeType="afterEffect">
                                  <p:stCondLst>
                                    <p:cond delay="0"/>
                                  </p:stCondLst>
                                  <p:childTnLst>
                                    <p:set>
                                      <p:cBhvr>
                                        <p:cTn id="83" dur="1" fill="hold">
                                          <p:stCondLst>
                                            <p:cond delay="0"/>
                                          </p:stCondLst>
                                        </p:cTn>
                                        <p:tgtEl>
                                          <p:spTgt spid="20502"/>
                                        </p:tgtEl>
                                        <p:attrNameLst>
                                          <p:attrName>style.visibility</p:attrName>
                                        </p:attrNameLst>
                                      </p:cBhvr>
                                      <p:to>
                                        <p:strVal val="visible"/>
                                      </p:to>
                                    </p:set>
                                  </p:childTnLst>
                                </p:cTn>
                              </p:par>
                              <p:par>
                                <p:cTn id="84" presetID="63" presetClass="path" presetSubtype="0" accel="50000" decel="50000" fill="hold" nodeType="withEffect">
                                  <p:stCondLst>
                                    <p:cond delay="0"/>
                                  </p:stCondLst>
                                  <p:childTnLst>
                                    <p:animMotion origin="layout" path="M 3.5311E-6 2.45143E-6 L 0.22989 0.20768 " pathEditMode="relative" rAng="0" ptsTypes="AA">
                                      <p:cBhvr>
                                        <p:cTn id="85" dur="500" spd="-99900" fill="hold"/>
                                        <p:tgtEl>
                                          <p:spTgt spid="20502"/>
                                        </p:tgtEl>
                                        <p:attrNameLst>
                                          <p:attrName>ppt_x</p:attrName>
                                          <p:attrName>ppt_y</p:attrName>
                                        </p:attrNameLst>
                                      </p:cBhvr>
                                      <p:rCtr x="11500" y="10400"/>
                                    </p:animMotion>
                                  </p:childTnLst>
                                </p:cTn>
                              </p:par>
                              <p:par>
                                <p:cTn id="86" presetID="1" presetClass="entr" presetSubtype="0" fill="hold" nodeType="withEffect">
                                  <p:stCondLst>
                                    <p:cond delay="0"/>
                                  </p:stCondLst>
                                  <p:childTnLst>
                                    <p:set>
                                      <p:cBhvr>
                                        <p:cTn id="87" dur="1" fill="hold">
                                          <p:stCondLst>
                                            <p:cond delay="0"/>
                                          </p:stCondLst>
                                        </p:cTn>
                                        <p:tgtEl>
                                          <p:spTgt spid="20505"/>
                                        </p:tgtEl>
                                        <p:attrNameLst>
                                          <p:attrName>style.visibility</p:attrName>
                                        </p:attrNameLst>
                                      </p:cBhvr>
                                      <p:to>
                                        <p:strVal val="visible"/>
                                      </p:to>
                                    </p:set>
                                  </p:childTnLst>
                                </p:cTn>
                              </p:par>
                              <p:par>
                                <p:cTn id="88" presetID="63" presetClass="path" presetSubtype="0" accel="50000" decel="50000" fill="hold" nodeType="withEffect">
                                  <p:stCondLst>
                                    <p:cond delay="0"/>
                                  </p:stCondLst>
                                  <p:childTnLst>
                                    <p:animMotion origin="layout" path="M -3.68722E-6 4.37558E-6 L 0.28207 4.37558E-6 " pathEditMode="relative" rAng="0" ptsTypes="AA">
                                      <p:cBhvr>
                                        <p:cTn id="89" dur="500" spd="-99900" fill="hold"/>
                                        <p:tgtEl>
                                          <p:spTgt spid="20505"/>
                                        </p:tgtEl>
                                        <p:attrNameLst>
                                          <p:attrName>ppt_x</p:attrName>
                                          <p:attrName>ppt_y</p:attrName>
                                        </p:attrNameLst>
                                      </p:cBhvr>
                                      <p:rCtr x="14100" y="0"/>
                                    </p:animMotion>
                                  </p:childTnLst>
                                </p:cTn>
                              </p:par>
                              <p:par>
                                <p:cTn id="90" presetID="1" presetClass="entr" presetSubtype="0" fill="hold" nodeType="withEffect">
                                  <p:stCondLst>
                                    <p:cond delay="0"/>
                                  </p:stCondLst>
                                  <p:childTnLst>
                                    <p:set>
                                      <p:cBhvr>
                                        <p:cTn id="91" dur="1" fill="hold">
                                          <p:stCondLst>
                                            <p:cond delay="0"/>
                                          </p:stCondLst>
                                        </p:cTn>
                                        <p:tgtEl>
                                          <p:spTgt spid="20508"/>
                                        </p:tgtEl>
                                        <p:attrNameLst>
                                          <p:attrName>style.visibility</p:attrName>
                                        </p:attrNameLst>
                                      </p:cBhvr>
                                      <p:to>
                                        <p:strVal val="visible"/>
                                      </p:to>
                                    </p:set>
                                  </p:childTnLst>
                                </p:cTn>
                              </p:par>
                              <p:par>
                                <p:cTn id="92" presetID="63" presetClass="path" presetSubtype="0" accel="50000" decel="50000" fill="hold" nodeType="withEffect">
                                  <p:stCondLst>
                                    <p:cond delay="0"/>
                                  </p:stCondLst>
                                  <p:childTnLst>
                                    <p:animMotion origin="layout" path="M 3.5311E-6 2.91397E-6 L 0.22989 -0.20282 " pathEditMode="relative" rAng="0" ptsTypes="AA">
                                      <p:cBhvr>
                                        <p:cTn id="93" dur="500" spd="-99900" fill="hold"/>
                                        <p:tgtEl>
                                          <p:spTgt spid="20508"/>
                                        </p:tgtEl>
                                        <p:attrNameLst>
                                          <p:attrName>ppt_x</p:attrName>
                                          <p:attrName>ppt_y</p:attrName>
                                        </p:attrNameLst>
                                      </p:cBhvr>
                                      <p:rCtr x="11500" y="-10100"/>
                                    </p:animMotion>
                                  </p:childTnLst>
                                </p:cTn>
                              </p:par>
                            </p:childTnLst>
                          </p:cTn>
                        </p:par>
                        <p:par>
                          <p:cTn id="94" fill="hold">
                            <p:stCondLst>
                              <p:cond delay="4580"/>
                            </p:stCondLst>
                            <p:childTnLst>
                              <p:par>
                                <p:cTn id="95" presetID="22" presetClass="entr" presetSubtype="8" fill="hold" nodeType="afterEffect">
                                  <p:stCondLst>
                                    <p:cond delay="0"/>
                                  </p:stCondLst>
                                  <p:childTnLst>
                                    <p:set>
                                      <p:cBhvr>
                                        <p:cTn id="96" dur="1" fill="hold">
                                          <p:stCondLst>
                                            <p:cond delay="0"/>
                                          </p:stCondLst>
                                        </p:cTn>
                                        <p:tgtEl>
                                          <p:spTgt spid="20490"/>
                                        </p:tgtEl>
                                        <p:attrNameLst>
                                          <p:attrName>style.visibility</p:attrName>
                                        </p:attrNameLst>
                                      </p:cBhvr>
                                      <p:to>
                                        <p:strVal val="visible"/>
                                      </p:to>
                                    </p:set>
                                    <p:animEffect transition="in" filter="wipe(left)">
                                      <p:cBhvr>
                                        <p:cTn id="97" dur="500"/>
                                        <p:tgtEl>
                                          <p:spTgt spid="20490"/>
                                        </p:tgtEl>
                                      </p:cBhvr>
                                    </p:animEffect>
                                  </p:childTnLst>
                                </p:cTn>
                              </p:par>
                              <p:par>
                                <p:cTn id="98" presetID="22" presetClass="entr" presetSubtype="8" fill="hold" nodeType="withEffect">
                                  <p:stCondLst>
                                    <p:cond delay="0"/>
                                  </p:stCondLst>
                                  <p:childTnLst>
                                    <p:set>
                                      <p:cBhvr>
                                        <p:cTn id="99" dur="1" fill="hold">
                                          <p:stCondLst>
                                            <p:cond delay="0"/>
                                          </p:stCondLst>
                                        </p:cTn>
                                        <p:tgtEl>
                                          <p:spTgt spid="20491"/>
                                        </p:tgtEl>
                                        <p:attrNameLst>
                                          <p:attrName>style.visibility</p:attrName>
                                        </p:attrNameLst>
                                      </p:cBhvr>
                                      <p:to>
                                        <p:strVal val="visible"/>
                                      </p:to>
                                    </p:set>
                                    <p:animEffect transition="in" filter="wipe(left)">
                                      <p:cBhvr>
                                        <p:cTn id="100" dur="500"/>
                                        <p:tgtEl>
                                          <p:spTgt spid="20491"/>
                                        </p:tgtEl>
                                      </p:cBhvr>
                                    </p:animEffect>
                                  </p:childTnLst>
                                </p:cTn>
                              </p:par>
                              <p:par>
                                <p:cTn id="101" presetID="22" presetClass="entr" presetSubtype="8" fill="hold" nodeType="withEffect">
                                  <p:stCondLst>
                                    <p:cond delay="0"/>
                                  </p:stCondLst>
                                  <p:childTnLst>
                                    <p:set>
                                      <p:cBhvr>
                                        <p:cTn id="102" dur="1" fill="hold">
                                          <p:stCondLst>
                                            <p:cond delay="0"/>
                                          </p:stCondLst>
                                        </p:cTn>
                                        <p:tgtEl>
                                          <p:spTgt spid="20492"/>
                                        </p:tgtEl>
                                        <p:attrNameLst>
                                          <p:attrName>style.visibility</p:attrName>
                                        </p:attrNameLst>
                                      </p:cBhvr>
                                      <p:to>
                                        <p:strVal val="visible"/>
                                      </p:to>
                                    </p:set>
                                    <p:animEffect transition="in" filter="wipe(left)">
                                      <p:cBhvr>
                                        <p:cTn id="103" dur="500"/>
                                        <p:tgtEl>
                                          <p:spTgt spid="20492"/>
                                        </p:tgtEl>
                                      </p:cBhvr>
                                    </p:animEffect>
                                  </p:childTnLst>
                                </p:cTn>
                              </p:par>
                            </p:childTnLst>
                          </p:cTn>
                        </p:par>
                        <p:par>
                          <p:cTn id="104" fill="hold">
                            <p:stCondLst>
                              <p:cond delay="5080"/>
                            </p:stCondLst>
                            <p:childTnLst>
                              <p:par>
                                <p:cTn id="105" presetID="22" presetClass="entr" presetSubtype="2" fill="hold" grpId="0" nodeType="afterEffect">
                                  <p:stCondLst>
                                    <p:cond delay="0"/>
                                  </p:stCondLst>
                                  <p:childTnLst>
                                    <p:set>
                                      <p:cBhvr>
                                        <p:cTn id="106" dur="1" fill="hold">
                                          <p:stCondLst>
                                            <p:cond delay="0"/>
                                          </p:stCondLst>
                                        </p:cTn>
                                        <p:tgtEl>
                                          <p:spTgt spid="20496"/>
                                        </p:tgtEl>
                                        <p:attrNameLst>
                                          <p:attrName>style.visibility</p:attrName>
                                        </p:attrNameLst>
                                      </p:cBhvr>
                                      <p:to>
                                        <p:strVal val="visible"/>
                                      </p:to>
                                    </p:set>
                                    <p:animEffect transition="in" filter="wipe(right)">
                                      <p:cBhvr>
                                        <p:cTn id="107" dur="500"/>
                                        <p:tgtEl>
                                          <p:spTgt spid="20496"/>
                                        </p:tgtEl>
                                      </p:cBhvr>
                                    </p:animEffect>
                                  </p:childTnLst>
                                </p:cTn>
                              </p:par>
                              <p:par>
                                <p:cTn id="108" presetID="22" presetClass="entr" presetSubtype="2" fill="hold" grpId="0" nodeType="withEffect">
                                  <p:stCondLst>
                                    <p:cond delay="0"/>
                                  </p:stCondLst>
                                  <p:childTnLst>
                                    <p:set>
                                      <p:cBhvr>
                                        <p:cTn id="109" dur="1" fill="hold">
                                          <p:stCondLst>
                                            <p:cond delay="0"/>
                                          </p:stCondLst>
                                        </p:cTn>
                                        <p:tgtEl>
                                          <p:spTgt spid="20497"/>
                                        </p:tgtEl>
                                        <p:attrNameLst>
                                          <p:attrName>style.visibility</p:attrName>
                                        </p:attrNameLst>
                                      </p:cBhvr>
                                      <p:to>
                                        <p:strVal val="visible"/>
                                      </p:to>
                                    </p:set>
                                    <p:animEffect transition="in" filter="wipe(right)">
                                      <p:cBhvr>
                                        <p:cTn id="110" dur="500"/>
                                        <p:tgtEl>
                                          <p:spTgt spid="20497"/>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20498"/>
                                        </p:tgtEl>
                                        <p:attrNameLst>
                                          <p:attrName>style.visibility</p:attrName>
                                        </p:attrNameLst>
                                      </p:cBhvr>
                                      <p:to>
                                        <p:strVal val="visible"/>
                                      </p:to>
                                    </p:set>
                                    <p:animEffect transition="in" filter="wipe(right)">
                                      <p:cBhvr>
                                        <p:cTn id="113" dur="500"/>
                                        <p:tgtEl>
                                          <p:spTgt spid="20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P spid="20488" grpId="0" animBg="1"/>
      <p:bldP spid="20489" grpId="0" animBg="1"/>
      <p:bldP spid="20496" grpId="0"/>
      <p:bldP spid="20497" grpId="0"/>
      <p:bldP spid="20498" grpId="0"/>
      <p:bldP spid="20499" grpId="0"/>
      <p:bldP spid="20500" grpId="0"/>
      <p:bldP spid="20501" grpId="0"/>
      <p:bldP spid="20520" grpId="0" animBg="1"/>
      <p:bldP spid="20521" grpId="0" animBg="1"/>
      <p:bldP spid="205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1506" name="组合 12"/>
          <p:cNvGrpSpPr/>
          <p:nvPr/>
        </p:nvGrpSpPr>
        <p:grpSpPr>
          <a:xfrm>
            <a:off x="260350" y="260350"/>
            <a:ext cx="657225" cy="595313"/>
            <a:chOff x="0" y="0"/>
            <a:chExt cx="657225" cy="595313"/>
          </a:xfrm>
        </p:grpSpPr>
        <p:sp>
          <p:nvSpPr>
            <p:cNvPr id="21507"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21508"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21509"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21510"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21511"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21512" name="Freeform 6"/>
          <p:cNvSpPr/>
          <p:nvPr/>
        </p:nvSpPr>
        <p:spPr>
          <a:xfrm>
            <a:off x="1389063" y="1341438"/>
            <a:ext cx="239712" cy="4773612"/>
          </a:xfrm>
          <a:custGeom>
            <a:avLst/>
            <a:gdLst/>
            <a:ahLst/>
            <a:cxnLst>
              <a:cxn ang="0">
                <a:pos x="119435" y="0"/>
              </a:cxn>
              <a:cxn ang="0">
                <a:pos x="119435" y="0"/>
              </a:cxn>
              <a:cxn ang="0">
                <a:pos x="239712" y="119738"/>
              </a:cxn>
              <a:cxn ang="0">
                <a:pos x="239712" y="4653874"/>
              </a:cxn>
              <a:cxn ang="0">
                <a:pos x="119435" y="4773612"/>
              </a:cxn>
              <a:cxn ang="0">
                <a:pos x="119435" y="4773612"/>
              </a:cxn>
              <a:cxn ang="0">
                <a:pos x="0" y="4653874"/>
              </a:cxn>
              <a:cxn ang="0">
                <a:pos x="0" y="119738"/>
              </a:cxn>
              <a:cxn ang="0">
                <a:pos x="119435" y="0"/>
              </a:cxn>
            </a:cxnLst>
            <a:pathLst>
              <a:path w="285" h="5701">
                <a:moveTo>
                  <a:pt x="142" y="0"/>
                </a:moveTo>
                <a:lnTo>
                  <a:pt x="142" y="0"/>
                </a:lnTo>
                <a:cubicBezTo>
                  <a:pt x="221" y="0"/>
                  <a:pt x="285" y="64"/>
                  <a:pt x="285" y="143"/>
                </a:cubicBezTo>
                <a:lnTo>
                  <a:pt x="285" y="5558"/>
                </a:lnTo>
                <a:cubicBezTo>
                  <a:pt x="285" y="5637"/>
                  <a:pt x="221" y="5701"/>
                  <a:pt x="142" y="5701"/>
                </a:cubicBezTo>
                <a:lnTo>
                  <a:pt x="142" y="5701"/>
                </a:lnTo>
                <a:cubicBezTo>
                  <a:pt x="64" y="5701"/>
                  <a:pt x="0" y="5637"/>
                  <a:pt x="0" y="5558"/>
                </a:cubicBezTo>
                <a:lnTo>
                  <a:pt x="0" y="143"/>
                </a:lnTo>
                <a:cubicBezTo>
                  <a:pt x="0" y="64"/>
                  <a:pt x="64" y="0"/>
                  <a:pt x="142" y="0"/>
                </a:cubicBezTo>
                <a:close/>
              </a:path>
            </a:pathLst>
          </a:custGeom>
          <a:solidFill>
            <a:schemeClr val="bg1">
              <a:alpha val="100000"/>
            </a:schemeClr>
          </a:solidFill>
          <a:ln w="9525">
            <a:noFill/>
          </a:ln>
        </p:spPr>
        <p:txBody>
          <a:bodyPr/>
          <a:p>
            <a:endParaRPr lang="zh-CN" altLang="en-US"/>
          </a:p>
        </p:txBody>
      </p:sp>
      <p:sp>
        <p:nvSpPr>
          <p:cNvPr id="21513" name="Freeform 7"/>
          <p:cNvSpPr/>
          <p:nvPr/>
        </p:nvSpPr>
        <p:spPr>
          <a:xfrm>
            <a:off x="2582863" y="1341438"/>
            <a:ext cx="239712" cy="4773612"/>
          </a:xfrm>
          <a:custGeom>
            <a:avLst/>
            <a:gdLst/>
            <a:ahLst/>
            <a:cxnLst>
              <a:cxn ang="0">
                <a:pos x="120277" y="0"/>
              </a:cxn>
              <a:cxn ang="0">
                <a:pos x="120277" y="0"/>
              </a:cxn>
              <a:cxn ang="0">
                <a:pos x="239712" y="119738"/>
              </a:cxn>
              <a:cxn ang="0">
                <a:pos x="239712" y="4653874"/>
              </a:cxn>
              <a:cxn ang="0">
                <a:pos x="120277" y="4773612"/>
              </a:cxn>
              <a:cxn ang="0">
                <a:pos x="120277" y="4773612"/>
              </a:cxn>
              <a:cxn ang="0">
                <a:pos x="0" y="4653874"/>
              </a:cxn>
              <a:cxn ang="0">
                <a:pos x="0" y="119738"/>
              </a:cxn>
              <a:cxn ang="0">
                <a:pos x="120277" y="0"/>
              </a:cxn>
            </a:cxnLst>
            <a:pathLst>
              <a:path w="285" h="5701">
                <a:moveTo>
                  <a:pt x="143" y="0"/>
                </a:moveTo>
                <a:lnTo>
                  <a:pt x="143" y="0"/>
                </a:lnTo>
                <a:cubicBezTo>
                  <a:pt x="221" y="0"/>
                  <a:pt x="285" y="64"/>
                  <a:pt x="285" y="143"/>
                </a:cubicBezTo>
                <a:lnTo>
                  <a:pt x="285" y="5558"/>
                </a:lnTo>
                <a:cubicBezTo>
                  <a:pt x="285" y="5637"/>
                  <a:pt x="221" y="5701"/>
                  <a:pt x="143" y="5701"/>
                </a:cubicBezTo>
                <a:lnTo>
                  <a:pt x="143" y="5701"/>
                </a:lnTo>
                <a:cubicBezTo>
                  <a:pt x="64" y="5701"/>
                  <a:pt x="0" y="5637"/>
                  <a:pt x="0" y="5558"/>
                </a:cubicBezTo>
                <a:lnTo>
                  <a:pt x="0" y="143"/>
                </a:lnTo>
                <a:cubicBezTo>
                  <a:pt x="0" y="64"/>
                  <a:pt x="64" y="0"/>
                  <a:pt x="143" y="0"/>
                </a:cubicBezTo>
                <a:close/>
              </a:path>
            </a:pathLst>
          </a:custGeom>
          <a:solidFill>
            <a:schemeClr val="bg1">
              <a:alpha val="100000"/>
            </a:schemeClr>
          </a:solidFill>
          <a:ln w="9525">
            <a:noFill/>
          </a:ln>
        </p:spPr>
        <p:txBody>
          <a:bodyPr/>
          <a:p>
            <a:endParaRPr lang="zh-CN" altLang="en-US"/>
          </a:p>
        </p:txBody>
      </p:sp>
      <p:sp>
        <p:nvSpPr>
          <p:cNvPr id="21514" name="Freeform 8"/>
          <p:cNvSpPr/>
          <p:nvPr/>
        </p:nvSpPr>
        <p:spPr>
          <a:xfrm>
            <a:off x="3776663" y="1341438"/>
            <a:ext cx="239712" cy="4773612"/>
          </a:xfrm>
          <a:custGeom>
            <a:avLst/>
            <a:gdLst/>
            <a:ahLst/>
            <a:cxnLst>
              <a:cxn ang="0">
                <a:pos x="120277" y="0"/>
              </a:cxn>
              <a:cxn ang="0">
                <a:pos x="120277" y="0"/>
              </a:cxn>
              <a:cxn ang="0">
                <a:pos x="239712" y="119738"/>
              </a:cxn>
              <a:cxn ang="0">
                <a:pos x="239712" y="4653874"/>
              </a:cxn>
              <a:cxn ang="0">
                <a:pos x="120277" y="4773612"/>
              </a:cxn>
              <a:cxn ang="0">
                <a:pos x="120277" y="4773612"/>
              </a:cxn>
              <a:cxn ang="0">
                <a:pos x="0" y="4653874"/>
              </a:cxn>
              <a:cxn ang="0">
                <a:pos x="0" y="119738"/>
              </a:cxn>
              <a:cxn ang="0">
                <a:pos x="120277" y="0"/>
              </a:cxn>
            </a:cxnLst>
            <a:pathLst>
              <a:path w="285" h="5701">
                <a:moveTo>
                  <a:pt x="143" y="0"/>
                </a:moveTo>
                <a:lnTo>
                  <a:pt x="143" y="0"/>
                </a:lnTo>
                <a:cubicBezTo>
                  <a:pt x="221" y="0"/>
                  <a:pt x="285" y="64"/>
                  <a:pt x="285" y="143"/>
                </a:cubicBezTo>
                <a:lnTo>
                  <a:pt x="285" y="5558"/>
                </a:lnTo>
                <a:cubicBezTo>
                  <a:pt x="285" y="5637"/>
                  <a:pt x="221" y="5701"/>
                  <a:pt x="143" y="5701"/>
                </a:cubicBezTo>
                <a:lnTo>
                  <a:pt x="143" y="5701"/>
                </a:lnTo>
                <a:cubicBezTo>
                  <a:pt x="64" y="5701"/>
                  <a:pt x="0" y="5637"/>
                  <a:pt x="0" y="5558"/>
                </a:cubicBezTo>
                <a:lnTo>
                  <a:pt x="0" y="143"/>
                </a:lnTo>
                <a:cubicBezTo>
                  <a:pt x="0" y="64"/>
                  <a:pt x="64" y="0"/>
                  <a:pt x="143" y="0"/>
                </a:cubicBezTo>
                <a:close/>
              </a:path>
            </a:pathLst>
          </a:custGeom>
          <a:solidFill>
            <a:schemeClr val="bg1">
              <a:alpha val="100000"/>
            </a:schemeClr>
          </a:solidFill>
          <a:ln w="9525">
            <a:noFill/>
          </a:ln>
        </p:spPr>
        <p:txBody>
          <a:bodyPr/>
          <a:p>
            <a:endParaRPr lang="zh-CN" altLang="en-US"/>
          </a:p>
        </p:txBody>
      </p:sp>
      <p:sp>
        <p:nvSpPr>
          <p:cNvPr id="21515" name="Freeform 9"/>
          <p:cNvSpPr/>
          <p:nvPr/>
        </p:nvSpPr>
        <p:spPr>
          <a:xfrm>
            <a:off x="4972050" y="1341438"/>
            <a:ext cx="238125" cy="4773612"/>
          </a:xfrm>
          <a:custGeom>
            <a:avLst/>
            <a:gdLst/>
            <a:ahLst/>
            <a:cxnLst>
              <a:cxn ang="0">
                <a:pos x="119480" y="0"/>
              </a:cxn>
              <a:cxn ang="0">
                <a:pos x="119480" y="0"/>
              </a:cxn>
              <a:cxn ang="0">
                <a:pos x="238125" y="119738"/>
              </a:cxn>
              <a:cxn ang="0">
                <a:pos x="238125" y="4653874"/>
              </a:cxn>
              <a:cxn ang="0">
                <a:pos x="119480" y="4773612"/>
              </a:cxn>
              <a:cxn ang="0">
                <a:pos x="119480" y="4773612"/>
              </a:cxn>
              <a:cxn ang="0">
                <a:pos x="0" y="4653874"/>
              </a:cxn>
              <a:cxn ang="0">
                <a:pos x="0" y="119738"/>
              </a:cxn>
              <a:cxn ang="0">
                <a:pos x="119480" y="0"/>
              </a:cxn>
            </a:cxnLst>
            <a:pathLst>
              <a:path w="285" h="5701">
                <a:moveTo>
                  <a:pt x="143" y="0"/>
                </a:moveTo>
                <a:lnTo>
                  <a:pt x="143" y="0"/>
                </a:lnTo>
                <a:cubicBezTo>
                  <a:pt x="221" y="0"/>
                  <a:pt x="285" y="64"/>
                  <a:pt x="285" y="143"/>
                </a:cubicBezTo>
                <a:lnTo>
                  <a:pt x="285" y="5558"/>
                </a:lnTo>
                <a:cubicBezTo>
                  <a:pt x="285" y="5637"/>
                  <a:pt x="221" y="5701"/>
                  <a:pt x="143" y="5701"/>
                </a:cubicBezTo>
                <a:lnTo>
                  <a:pt x="143" y="5701"/>
                </a:lnTo>
                <a:cubicBezTo>
                  <a:pt x="65" y="5701"/>
                  <a:pt x="0" y="5637"/>
                  <a:pt x="0" y="5558"/>
                </a:cubicBezTo>
                <a:lnTo>
                  <a:pt x="0" y="143"/>
                </a:lnTo>
                <a:cubicBezTo>
                  <a:pt x="0" y="64"/>
                  <a:pt x="65" y="0"/>
                  <a:pt x="143" y="0"/>
                </a:cubicBezTo>
                <a:close/>
              </a:path>
            </a:pathLst>
          </a:custGeom>
          <a:solidFill>
            <a:schemeClr val="bg1">
              <a:alpha val="100000"/>
            </a:schemeClr>
          </a:solidFill>
          <a:ln w="9525">
            <a:noFill/>
          </a:ln>
        </p:spPr>
        <p:txBody>
          <a:bodyPr/>
          <a:p>
            <a:endParaRPr lang="zh-CN" altLang="en-US"/>
          </a:p>
        </p:txBody>
      </p:sp>
      <p:sp>
        <p:nvSpPr>
          <p:cNvPr id="21516" name="Freeform 10"/>
          <p:cNvSpPr/>
          <p:nvPr/>
        </p:nvSpPr>
        <p:spPr>
          <a:xfrm>
            <a:off x="6165850" y="1341438"/>
            <a:ext cx="239713" cy="4773612"/>
          </a:xfrm>
          <a:custGeom>
            <a:avLst/>
            <a:gdLst/>
            <a:ahLst/>
            <a:cxnLst>
              <a:cxn ang="0">
                <a:pos x="119435" y="0"/>
              </a:cxn>
              <a:cxn ang="0">
                <a:pos x="119435" y="0"/>
              </a:cxn>
              <a:cxn ang="0">
                <a:pos x="239712" y="119738"/>
              </a:cxn>
              <a:cxn ang="0">
                <a:pos x="239712" y="4653874"/>
              </a:cxn>
              <a:cxn ang="0">
                <a:pos x="119435" y="4773612"/>
              </a:cxn>
              <a:cxn ang="0">
                <a:pos x="119435" y="4773612"/>
              </a:cxn>
              <a:cxn ang="0">
                <a:pos x="0" y="4653874"/>
              </a:cxn>
              <a:cxn ang="0">
                <a:pos x="0" y="119738"/>
              </a:cxn>
              <a:cxn ang="0">
                <a:pos x="119435" y="0"/>
              </a:cxn>
            </a:cxnLst>
            <a:pathLst>
              <a:path w="285" h="5701">
                <a:moveTo>
                  <a:pt x="142" y="0"/>
                </a:moveTo>
                <a:lnTo>
                  <a:pt x="142" y="0"/>
                </a:lnTo>
                <a:cubicBezTo>
                  <a:pt x="220" y="0"/>
                  <a:pt x="285" y="64"/>
                  <a:pt x="285" y="143"/>
                </a:cubicBezTo>
                <a:lnTo>
                  <a:pt x="285" y="5558"/>
                </a:lnTo>
                <a:cubicBezTo>
                  <a:pt x="285" y="5637"/>
                  <a:pt x="220" y="5701"/>
                  <a:pt x="142" y="5701"/>
                </a:cubicBezTo>
                <a:lnTo>
                  <a:pt x="142" y="5701"/>
                </a:lnTo>
                <a:cubicBezTo>
                  <a:pt x="64" y="5701"/>
                  <a:pt x="0" y="5637"/>
                  <a:pt x="0" y="5558"/>
                </a:cubicBezTo>
                <a:lnTo>
                  <a:pt x="0" y="143"/>
                </a:lnTo>
                <a:cubicBezTo>
                  <a:pt x="0" y="64"/>
                  <a:pt x="64" y="0"/>
                  <a:pt x="142" y="0"/>
                </a:cubicBezTo>
                <a:close/>
              </a:path>
            </a:pathLst>
          </a:custGeom>
          <a:solidFill>
            <a:schemeClr val="bg1">
              <a:alpha val="100000"/>
            </a:schemeClr>
          </a:solidFill>
          <a:ln w="9525">
            <a:noFill/>
          </a:ln>
        </p:spPr>
        <p:txBody>
          <a:bodyPr/>
          <a:p>
            <a:endParaRPr lang="zh-CN" altLang="en-US"/>
          </a:p>
        </p:txBody>
      </p:sp>
      <p:sp>
        <p:nvSpPr>
          <p:cNvPr id="21517" name="Freeform 11"/>
          <p:cNvSpPr/>
          <p:nvPr/>
        </p:nvSpPr>
        <p:spPr>
          <a:xfrm>
            <a:off x="7359650" y="1341438"/>
            <a:ext cx="239713" cy="4773612"/>
          </a:xfrm>
          <a:custGeom>
            <a:avLst/>
            <a:gdLst/>
            <a:ahLst/>
            <a:cxnLst>
              <a:cxn ang="0">
                <a:pos x="119435" y="0"/>
              </a:cxn>
              <a:cxn ang="0">
                <a:pos x="119435" y="0"/>
              </a:cxn>
              <a:cxn ang="0">
                <a:pos x="239712" y="119738"/>
              </a:cxn>
              <a:cxn ang="0">
                <a:pos x="239712" y="4653874"/>
              </a:cxn>
              <a:cxn ang="0">
                <a:pos x="119435" y="4773612"/>
              </a:cxn>
              <a:cxn ang="0">
                <a:pos x="119435" y="4773612"/>
              </a:cxn>
              <a:cxn ang="0">
                <a:pos x="0" y="4653874"/>
              </a:cxn>
              <a:cxn ang="0">
                <a:pos x="0" y="119738"/>
              </a:cxn>
              <a:cxn ang="0">
                <a:pos x="119435" y="0"/>
              </a:cxn>
            </a:cxnLst>
            <a:pathLst>
              <a:path w="285" h="5701">
                <a:moveTo>
                  <a:pt x="142" y="0"/>
                </a:moveTo>
                <a:lnTo>
                  <a:pt x="142" y="0"/>
                </a:lnTo>
                <a:cubicBezTo>
                  <a:pt x="221" y="0"/>
                  <a:pt x="285" y="64"/>
                  <a:pt x="285" y="143"/>
                </a:cubicBezTo>
                <a:lnTo>
                  <a:pt x="285" y="5558"/>
                </a:lnTo>
                <a:cubicBezTo>
                  <a:pt x="285" y="5637"/>
                  <a:pt x="221" y="5701"/>
                  <a:pt x="142" y="5701"/>
                </a:cubicBezTo>
                <a:lnTo>
                  <a:pt x="142" y="5701"/>
                </a:lnTo>
                <a:cubicBezTo>
                  <a:pt x="64" y="5701"/>
                  <a:pt x="0" y="5637"/>
                  <a:pt x="0" y="5558"/>
                </a:cubicBezTo>
                <a:lnTo>
                  <a:pt x="0" y="143"/>
                </a:lnTo>
                <a:cubicBezTo>
                  <a:pt x="0" y="64"/>
                  <a:pt x="64" y="0"/>
                  <a:pt x="142" y="0"/>
                </a:cubicBezTo>
                <a:close/>
              </a:path>
            </a:pathLst>
          </a:custGeom>
          <a:solidFill>
            <a:schemeClr val="bg1">
              <a:alpha val="100000"/>
            </a:schemeClr>
          </a:solidFill>
          <a:ln w="9525">
            <a:noFill/>
          </a:ln>
        </p:spPr>
        <p:txBody>
          <a:bodyPr/>
          <a:p>
            <a:endParaRPr lang="zh-CN" altLang="en-US"/>
          </a:p>
        </p:txBody>
      </p:sp>
      <p:sp>
        <p:nvSpPr>
          <p:cNvPr id="21518" name="Oval 12"/>
          <p:cNvSpPr/>
          <p:nvPr/>
        </p:nvSpPr>
        <p:spPr>
          <a:xfrm>
            <a:off x="1209675" y="1951038"/>
            <a:ext cx="581025" cy="579437"/>
          </a:xfrm>
          <a:prstGeom prst="ellipse">
            <a:avLst/>
          </a:prstGeom>
          <a:solidFill>
            <a:schemeClr val="bg2"/>
          </a:solidFill>
          <a:ln w="28575" cap="flat" cmpd="sng">
            <a:solidFill>
              <a:srgbClr val="FFFFFF"/>
            </a:solidFill>
            <a:prstDash val="solid"/>
            <a:headEnd type="none" w="med" len="med"/>
            <a:tailEnd type="none" w="med" len="med"/>
          </a:ln>
        </p:spPr>
        <p:txBody>
          <a:bodyPr/>
          <a:p>
            <a:endParaRPr lang="zh-CN" altLang="en-US" dirty="0">
              <a:latin typeface="Arial" panose="020B0604020202020204" pitchFamily="34" charset="0"/>
            </a:endParaRPr>
          </a:p>
        </p:txBody>
      </p:sp>
      <p:sp>
        <p:nvSpPr>
          <p:cNvPr id="21519" name="TextBox 19"/>
          <p:cNvSpPr txBox="1"/>
          <p:nvPr/>
        </p:nvSpPr>
        <p:spPr>
          <a:xfrm>
            <a:off x="1203325" y="2055813"/>
            <a:ext cx="646113" cy="369887"/>
          </a:xfrm>
          <a:prstGeom prst="rect">
            <a:avLst/>
          </a:prstGeom>
          <a:noFill/>
          <a:ln w="9525">
            <a:noFill/>
          </a:ln>
        </p:spPr>
        <p:txBody>
          <a:bodyPr wrap="none">
            <a:spAutoFit/>
          </a:bodyPr>
          <a:p>
            <a:r>
              <a:rPr lang="en-US" altLang="x-none" dirty="0">
                <a:solidFill>
                  <a:schemeClr val="accent2"/>
                </a:solidFill>
                <a:latin typeface="Arial" panose="020B0604020202020204" pitchFamily="34" charset="0"/>
              </a:rPr>
              <a:t>83%</a:t>
            </a:r>
            <a:endParaRPr lang="zh-CN" altLang="en-US" dirty="0">
              <a:solidFill>
                <a:schemeClr val="accent2"/>
              </a:solidFill>
              <a:latin typeface="Arial" panose="020B0604020202020204" pitchFamily="34" charset="0"/>
            </a:endParaRPr>
          </a:p>
        </p:txBody>
      </p:sp>
      <p:sp>
        <p:nvSpPr>
          <p:cNvPr id="21520" name="Oval 12"/>
          <p:cNvSpPr/>
          <p:nvPr/>
        </p:nvSpPr>
        <p:spPr>
          <a:xfrm>
            <a:off x="2397125" y="3260725"/>
            <a:ext cx="581025" cy="579438"/>
          </a:xfrm>
          <a:prstGeom prst="ellipse">
            <a:avLst/>
          </a:prstGeom>
          <a:solidFill>
            <a:schemeClr val="bg2"/>
          </a:solidFill>
          <a:ln w="28575" cap="flat" cmpd="sng">
            <a:solidFill>
              <a:srgbClr val="FFFFFF"/>
            </a:solidFill>
            <a:prstDash val="solid"/>
            <a:headEnd type="none" w="med" len="med"/>
            <a:tailEnd type="none" w="med" len="med"/>
          </a:ln>
        </p:spPr>
        <p:txBody>
          <a:bodyPr/>
          <a:p>
            <a:endParaRPr lang="zh-CN" altLang="en-US" dirty="0">
              <a:latin typeface="Arial" panose="020B0604020202020204" pitchFamily="34" charset="0"/>
            </a:endParaRPr>
          </a:p>
        </p:txBody>
      </p:sp>
      <p:sp>
        <p:nvSpPr>
          <p:cNvPr id="21521" name="TextBox 21"/>
          <p:cNvSpPr txBox="1"/>
          <p:nvPr/>
        </p:nvSpPr>
        <p:spPr>
          <a:xfrm>
            <a:off x="2390775" y="3365500"/>
            <a:ext cx="646113" cy="369888"/>
          </a:xfrm>
          <a:prstGeom prst="rect">
            <a:avLst/>
          </a:prstGeom>
          <a:noFill/>
          <a:ln w="9525">
            <a:noFill/>
          </a:ln>
        </p:spPr>
        <p:txBody>
          <a:bodyPr wrap="none">
            <a:spAutoFit/>
          </a:bodyPr>
          <a:p>
            <a:r>
              <a:rPr lang="en-US" altLang="x-none" dirty="0">
                <a:solidFill>
                  <a:schemeClr val="accent2"/>
                </a:solidFill>
                <a:latin typeface="Arial" panose="020B0604020202020204" pitchFamily="34" charset="0"/>
              </a:rPr>
              <a:t>65%</a:t>
            </a:r>
            <a:endParaRPr lang="zh-CN" altLang="en-US" dirty="0">
              <a:solidFill>
                <a:schemeClr val="accent2"/>
              </a:solidFill>
              <a:latin typeface="Arial" panose="020B0604020202020204" pitchFamily="34" charset="0"/>
            </a:endParaRPr>
          </a:p>
        </p:txBody>
      </p:sp>
      <p:sp>
        <p:nvSpPr>
          <p:cNvPr id="21522" name="Oval 12"/>
          <p:cNvSpPr/>
          <p:nvPr/>
        </p:nvSpPr>
        <p:spPr>
          <a:xfrm>
            <a:off x="3584575" y="3930650"/>
            <a:ext cx="581025" cy="579438"/>
          </a:xfrm>
          <a:prstGeom prst="ellipse">
            <a:avLst/>
          </a:prstGeom>
          <a:solidFill>
            <a:schemeClr val="bg2"/>
          </a:solidFill>
          <a:ln w="28575" cap="flat" cmpd="sng">
            <a:solidFill>
              <a:srgbClr val="FFFFFF"/>
            </a:solidFill>
            <a:prstDash val="solid"/>
            <a:headEnd type="none" w="med" len="med"/>
            <a:tailEnd type="none" w="med" len="med"/>
          </a:ln>
        </p:spPr>
        <p:txBody>
          <a:bodyPr/>
          <a:p>
            <a:endParaRPr lang="zh-CN" altLang="en-US" dirty="0">
              <a:latin typeface="Arial" panose="020B0604020202020204" pitchFamily="34" charset="0"/>
            </a:endParaRPr>
          </a:p>
        </p:txBody>
      </p:sp>
      <p:sp>
        <p:nvSpPr>
          <p:cNvPr id="21523" name="TextBox 23"/>
          <p:cNvSpPr txBox="1"/>
          <p:nvPr/>
        </p:nvSpPr>
        <p:spPr>
          <a:xfrm>
            <a:off x="3578225" y="4035425"/>
            <a:ext cx="646113" cy="368300"/>
          </a:xfrm>
          <a:prstGeom prst="rect">
            <a:avLst/>
          </a:prstGeom>
          <a:noFill/>
          <a:ln w="9525">
            <a:noFill/>
          </a:ln>
        </p:spPr>
        <p:txBody>
          <a:bodyPr wrap="none">
            <a:spAutoFit/>
          </a:bodyPr>
          <a:p>
            <a:r>
              <a:rPr lang="en-US" altLang="x-none" dirty="0">
                <a:solidFill>
                  <a:schemeClr val="accent2"/>
                </a:solidFill>
                <a:latin typeface="Arial" panose="020B0604020202020204" pitchFamily="34" charset="0"/>
              </a:rPr>
              <a:t>43%</a:t>
            </a:r>
            <a:endParaRPr lang="zh-CN" altLang="en-US" dirty="0">
              <a:solidFill>
                <a:schemeClr val="accent2"/>
              </a:solidFill>
              <a:latin typeface="Arial" panose="020B0604020202020204" pitchFamily="34" charset="0"/>
            </a:endParaRPr>
          </a:p>
        </p:txBody>
      </p:sp>
      <p:sp>
        <p:nvSpPr>
          <p:cNvPr id="21524" name="Oval 12"/>
          <p:cNvSpPr/>
          <p:nvPr/>
        </p:nvSpPr>
        <p:spPr>
          <a:xfrm>
            <a:off x="4784725" y="2470150"/>
            <a:ext cx="581025" cy="579438"/>
          </a:xfrm>
          <a:prstGeom prst="ellipse">
            <a:avLst/>
          </a:prstGeom>
          <a:solidFill>
            <a:schemeClr val="bg2"/>
          </a:solidFill>
          <a:ln w="28575" cap="flat" cmpd="sng">
            <a:solidFill>
              <a:srgbClr val="FFFFFF"/>
            </a:solidFill>
            <a:prstDash val="solid"/>
            <a:headEnd type="none" w="med" len="med"/>
            <a:tailEnd type="none" w="med" len="med"/>
          </a:ln>
        </p:spPr>
        <p:txBody>
          <a:bodyPr/>
          <a:p>
            <a:endParaRPr lang="zh-CN" altLang="en-US" dirty="0">
              <a:latin typeface="Arial" panose="020B0604020202020204" pitchFamily="34" charset="0"/>
            </a:endParaRPr>
          </a:p>
        </p:txBody>
      </p:sp>
      <p:sp>
        <p:nvSpPr>
          <p:cNvPr id="21525" name="TextBox 25"/>
          <p:cNvSpPr txBox="1"/>
          <p:nvPr/>
        </p:nvSpPr>
        <p:spPr>
          <a:xfrm>
            <a:off x="4779963" y="2574925"/>
            <a:ext cx="646112" cy="369888"/>
          </a:xfrm>
          <a:prstGeom prst="rect">
            <a:avLst/>
          </a:prstGeom>
          <a:noFill/>
          <a:ln w="9525">
            <a:noFill/>
          </a:ln>
        </p:spPr>
        <p:txBody>
          <a:bodyPr wrap="none">
            <a:spAutoFit/>
          </a:bodyPr>
          <a:p>
            <a:r>
              <a:rPr lang="en-US" altLang="x-none" dirty="0">
                <a:solidFill>
                  <a:schemeClr val="accent2"/>
                </a:solidFill>
                <a:latin typeface="Arial" panose="020B0604020202020204" pitchFamily="34" charset="0"/>
              </a:rPr>
              <a:t>75%</a:t>
            </a:r>
            <a:endParaRPr lang="zh-CN" altLang="en-US" dirty="0">
              <a:solidFill>
                <a:schemeClr val="accent2"/>
              </a:solidFill>
              <a:latin typeface="Arial" panose="020B0604020202020204" pitchFamily="34" charset="0"/>
            </a:endParaRPr>
          </a:p>
        </p:txBody>
      </p:sp>
      <p:sp>
        <p:nvSpPr>
          <p:cNvPr id="21526" name="Oval 12"/>
          <p:cNvSpPr/>
          <p:nvPr/>
        </p:nvSpPr>
        <p:spPr>
          <a:xfrm>
            <a:off x="6000750" y="3821113"/>
            <a:ext cx="581025" cy="579437"/>
          </a:xfrm>
          <a:prstGeom prst="ellipse">
            <a:avLst/>
          </a:prstGeom>
          <a:solidFill>
            <a:schemeClr val="bg2"/>
          </a:solidFill>
          <a:ln w="28575" cap="flat" cmpd="sng">
            <a:solidFill>
              <a:srgbClr val="FFFFFF"/>
            </a:solidFill>
            <a:prstDash val="solid"/>
            <a:headEnd type="none" w="med" len="med"/>
            <a:tailEnd type="none" w="med" len="med"/>
          </a:ln>
        </p:spPr>
        <p:txBody>
          <a:bodyPr/>
          <a:p>
            <a:endParaRPr lang="zh-CN" altLang="en-US" dirty="0">
              <a:latin typeface="Arial" panose="020B0604020202020204" pitchFamily="34" charset="0"/>
            </a:endParaRPr>
          </a:p>
        </p:txBody>
      </p:sp>
      <p:sp>
        <p:nvSpPr>
          <p:cNvPr id="21527" name="TextBox 27"/>
          <p:cNvSpPr txBox="1"/>
          <p:nvPr/>
        </p:nvSpPr>
        <p:spPr>
          <a:xfrm>
            <a:off x="5994400" y="3925888"/>
            <a:ext cx="646113" cy="369887"/>
          </a:xfrm>
          <a:prstGeom prst="rect">
            <a:avLst/>
          </a:prstGeom>
          <a:noFill/>
          <a:ln w="9525">
            <a:noFill/>
          </a:ln>
        </p:spPr>
        <p:txBody>
          <a:bodyPr wrap="none">
            <a:spAutoFit/>
          </a:bodyPr>
          <a:p>
            <a:r>
              <a:rPr lang="en-US" altLang="x-none" dirty="0">
                <a:solidFill>
                  <a:schemeClr val="accent2"/>
                </a:solidFill>
                <a:latin typeface="Arial" panose="020B0604020202020204" pitchFamily="34" charset="0"/>
              </a:rPr>
              <a:t>48%</a:t>
            </a:r>
            <a:endParaRPr lang="zh-CN" altLang="en-US" dirty="0">
              <a:solidFill>
                <a:schemeClr val="accent2"/>
              </a:solidFill>
              <a:latin typeface="Arial" panose="020B0604020202020204" pitchFamily="34" charset="0"/>
            </a:endParaRPr>
          </a:p>
        </p:txBody>
      </p:sp>
      <p:sp>
        <p:nvSpPr>
          <p:cNvPr id="21528" name="Oval 12"/>
          <p:cNvSpPr/>
          <p:nvPr/>
        </p:nvSpPr>
        <p:spPr>
          <a:xfrm>
            <a:off x="7173913" y="2892425"/>
            <a:ext cx="581025" cy="579438"/>
          </a:xfrm>
          <a:prstGeom prst="ellipse">
            <a:avLst/>
          </a:prstGeom>
          <a:solidFill>
            <a:schemeClr val="bg2"/>
          </a:solidFill>
          <a:ln w="28575" cap="flat" cmpd="sng">
            <a:solidFill>
              <a:srgbClr val="FFFFFF"/>
            </a:solidFill>
            <a:prstDash val="solid"/>
            <a:headEnd type="none" w="med" len="med"/>
            <a:tailEnd type="none" w="med" len="med"/>
          </a:ln>
        </p:spPr>
        <p:txBody>
          <a:bodyPr/>
          <a:p>
            <a:endParaRPr lang="zh-CN" altLang="en-US" dirty="0">
              <a:latin typeface="Arial" panose="020B0604020202020204" pitchFamily="34" charset="0"/>
            </a:endParaRPr>
          </a:p>
        </p:txBody>
      </p:sp>
      <p:sp>
        <p:nvSpPr>
          <p:cNvPr id="21529" name="TextBox 29"/>
          <p:cNvSpPr txBox="1"/>
          <p:nvPr/>
        </p:nvSpPr>
        <p:spPr>
          <a:xfrm>
            <a:off x="7167563" y="2997200"/>
            <a:ext cx="646112" cy="369888"/>
          </a:xfrm>
          <a:prstGeom prst="rect">
            <a:avLst/>
          </a:prstGeom>
          <a:noFill/>
          <a:ln w="9525">
            <a:noFill/>
          </a:ln>
        </p:spPr>
        <p:txBody>
          <a:bodyPr wrap="none">
            <a:spAutoFit/>
          </a:bodyPr>
          <a:p>
            <a:r>
              <a:rPr lang="en-US" altLang="x-none" dirty="0">
                <a:solidFill>
                  <a:schemeClr val="accent2"/>
                </a:solidFill>
                <a:latin typeface="Arial" panose="020B0604020202020204" pitchFamily="34" charset="0"/>
              </a:rPr>
              <a:t>70%</a:t>
            </a:r>
            <a:endParaRPr lang="zh-CN" altLang="en-US" dirty="0">
              <a:solidFill>
                <a:schemeClr val="accent2"/>
              </a:solidFill>
              <a:latin typeface="Arial" panose="020B0604020202020204" pitchFamily="34" charset="0"/>
            </a:endParaRPr>
          </a:p>
        </p:txBody>
      </p:sp>
      <p:sp>
        <p:nvSpPr>
          <p:cNvPr id="21530" name="TextBox 30"/>
          <p:cNvSpPr txBox="1"/>
          <p:nvPr/>
        </p:nvSpPr>
        <p:spPr>
          <a:xfrm>
            <a:off x="942975" y="6135688"/>
            <a:ext cx="923925" cy="369887"/>
          </a:xfrm>
          <a:prstGeom prst="rect">
            <a:avLst/>
          </a:prstGeom>
          <a:noFill/>
          <a:ln w="9525">
            <a:noFill/>
          </a:ln>
        </p:spPr>
        <p:txBody>
          <a:bodyPr>
            <a:spAutoFit/>
          </a:bodyPr>
          <a:p>
            <a:pPr algn="ctr"/>
            <a:r>
              <a:rPr lang="zh-CN" altLang="en-US" dirty="0">
                <a:solidFill>
                  <a:schemeClr val="accent1"/>
                </a:solidFill>
                <a:latin typeface="微软雅黑" panose="020B0503020204020204" pitchFamily="2" charset="-122"/>
                <a:ea typeface="微软雅黑" panose="020B0503020204020204" pitchFamily="2" charset="-122"/>
              </a:rPr>
              <a:t>文本一</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21531" name="TextBox 31"/>
          <p:cNvSpPr txBox="1"/>
          <p:nvPr/>
        </p:nvSpPr>
        <p:spPr>
          <a:xfrm>
            <a:off x="2198688" y="6135688"/>
            <a:ext cx="922337" cy="369887"/>
          </a:xfrm>
          <a:prstGeom prst="rect">
            <a:avLst/>
          </a:prstGeom>
          <a:noFill/>
          <a:ln w="9525">
            <a:noFill/>
          </a:ln>
        </p:spPr>
        <p:txBody>
          <a:bodyPr>
            <a:spAutoFit/>
          </a:bodyPr>
          <a:p>
            <a:pPr algn="ctr"/>
            <a:r>
              <a:rPr lang="zh-CN" altLang="en-US" dirty="0">
                <a:solidFill>
                  <a:schemeClr val="accent1"/>
                </a:solidFill>
                <a:latin typeface="微软雅黑" panose="020B0503020204020204" pitchFamily="2" charset="-122"/>
                <a:ea typeface="微软雅黑" panose="020B0503020204020204" pitchFamily="2" charset="-122"/>
              </a:rPr>
              <a:t>文本二</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21532" name="TextBox 32"/>
          <p:cNvSpPr txBox="1"/>
          <p:nvPr/>
        </p:nvSpPr>
        <p:spPr>
          <a:xfrm>
            <a:off x="3413125" y="6135688"/>
            <a:ext cx="923925" cy="369887"/>
          </a:xfrm>
          <a:prstGeom prst="rect">
            <a:avLst/>
          </a:prstGeom>
          <a:noFill/>
          <a:ln w="9525">
            <a:noFill/>
          </a:ln>
        </p:spPr>
        <p:txBody>
          <a:bodyPr>
            <a:spAutoFit/>
          </a:bodyPr>
          <a:p>
            <a:pPr algn="ctr"/>
            <a:r>
              <a:rPr lang="zh-CN" altLang="en-US" dirty="0">
                <a:solidFill>
                  <a:schemeClr val="accent1"/>
                </a:solidFill>
                <a:latin typeface="微软雅黑" panose="020B0503020204020204" pitchFamily="2" charset="-122"/>
                <a:ea typeface="微软雅黑" panose="020B0503020204020204" pitchFamily="2" charset="-122"/>
              </a:rPr>
              <a:t>文本三</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21533" name="TextBox 33"/>
          <p:cNvSpPr txBox="1"/>
          <p:nvPr/>
        </p:nvSpPr>
        <p:spPr>
          <a:xfrm>
            <a:off x="4613275" y="6135688"/>
            <a:ext cx="923925" cy="369887"/>
          </a:xfrm>
          <a:prstGeom prst="rect">
            <a:avLst/>
          </a:prstGeom>
          <a:noFill/>
          <a:ln w="9525">
            <a:noFill/>
          </a:ln>
        </p:spPr>
        <p:txBody>
          <a:bodyPr>
            <a:spAutoFit/>
          </a:bodyPr>
          <a:p>
            <a:pPr algn="ctr"/>
            <a:r>
              <a:rPr lang="zh-CN" altLang="en-US" dirty="0">
                <a:solidFill>
                  <a:schemeClr val="accent1"/>
                </a:solidFill>
                <a:latin typeface="微软雅黑" panose="020B0503020204020204" pitchFamily="2" charset="-122"/>
                <a:ea typeface="微软雅黑" panose="020B0503020204020204" pitchFamily="2" charset="-122"/>
              </a:rPr>
              <a:t>文本四</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21534" name="TextBox 34"/>
          <p:cNvSpPr txBox="1"/>
          <p:nvPr/>
        </p:nvSpPr>
        <p:spPr>
          <a:xfrm>
            <a:off x="5815013" y="6135688"/>
            <a:ext cx="923925" cy="369887"/>
          </a:xfrm>
          <a:prstGeom prst="rect">
            <a:avLst/>
          </a:prstGeom>
          <a:noFill/>
          <a:ln w="9525">
            <a:noFill/>
          </a:ln>
        </p:spPr>
        <p:txBody>
          <a:bodyPr>
            <a:spAutoFit/>
          </a:bodyPr>
          <a:p>
            <a:pPr algn="ctr"/>
            <a:r>
              <a:rPr lang="zh-CN" altLang="en-US" dirty="0">
                <a:solidFill>
                  <a:schemeClr val="accent1"/>
                </a:solidFill>
                <a:latin typeface="微软雅黑" panose="020B0503020204020204" pitchFamily="2" charset="-122"/>
                <a:ea typeface="微软雅黑" panose="020B0503020204020204" pitchFamily="2" charset="-122"/>
              </a:rPr>
              <a:t>文本五</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21535" name="TextBox 35"/>
          <p:cNvSpPr txBox="1"/>
          <p:nvPr/>
        </p:nvSpPr>
        <p:spPr>
          <a:xfrm>
            <a:off x="7029450" y="6135688"/>
            <a:ext cx="923925" cy="369887"/>
          </a:xfrm>
          <a:prstGeom prst="rect">
            <a:avLst/>
          </a:prstGeom>
          <a:noFill/>
          <a:ln w="9525">
            <a:noFill/>
          </a:ln>
        </p:spPr>
        <p:txBody>
          <a:bodyPr>
            <a:spAutoFit/>
          </a:bodyPr>
          <a:p>
            <a:pPr algn="ctr"/>
            <a:r>
              <a:rPr lang="zh-CN" altLang="en-US" dirty="0">
                <a:solidFill>
                  <a:schemeClr val="accent1"/>
                </a:solidFill>
                <a:latin typeface="微软雅黑" panose="020B0503020204020204" pitchFamily="2" charset="-122"/>
                <a:ea typeface="微软雅黑" panose="020B0503020204020204" pitchFamily="2" charset="-122"/>
              </a:rPr>
              <a:t>文本六</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21536" name="TextBox 36"/>
          <p:cNvSpPr txBox="1"/>
          <p:nvPr/>
        </p:nvSpPr>
        <p:spPr>
          <a:xfrm>
            <a:off x="8547100" y="2617788"/>
            <a:ext cx="1760538" cy="431800"/>
          </a:xfrm>
          <a:prstGeom prst="rect">
            <a:avLst/>
          </a:prstGeom>
          <a:noFill/>
          <a:ln w="9525">
            <a:noFill/>
          </a:ln>
        </p:spPr>
        <p:txBody>
          <a:bodyPr>
            <a:spAutoFit/>
          </a:bodyPr>
          <a:p>
            <a:r>
              <a:rPr lang="zh-CN" altLang="en-US" sz="2200" b="1" dirty="0">
                <a:solidFill>
                  <a:schemeClr val="accent1"/>
                </a:solidFill>
                <a:latin typeface="微软雅黑" panose="020B0503020204020204" pitchFamily="2" charset="-122"/>
                <a:ea typeface="微软雅黑" panose="020B0503020204020204" pitchFamily="2" charset="-122"/>
              </a:rPr>
              <a:t>添加标题</a:t>
            </a:r>
            <a:endParaRPr lang="en-US" altLang="x-none" sz="2200" b="1" dirty="0">
              <a:solidFill>
                <a:schemeClr val="accent1"/>
              </a:solidFill>
              <a:latin typeface="微软雅黑" panose="020B0503020204020204" pitchFamily="2" charset="-122"/>
              <a:ea typeface="微软雅黑" panose="020B0503020204020204" pitchFamily="2" charset="-122"/>
            </a:endParaRPr>
          </a:p>
        </p:txBody>
      </p:sp>
      <p:sp>
        <p:nvSpPr>
          <p:cNvPr id="21537" name="TextBox 37"/>
          <p:cNvSpPr txBox="1"/>
          <p:nvPr/>
        </p:nvSpPr>
        <p:spPr>
          <a:xfrm>
            <a:off x="8561388" y="3168650"/>
            <a:ext cx="2889250" cy="2246313"/>
          </a:xfrm>
          <a:prstGeom prst="rect">
            <a:avLst/>
          </a:prstGeom>
          <a:noFill/>
          <a:ln w="9525">
            <a:noFill/>
          </a:ln>
        </p:spPr>
        <p:txBody>
          <a:bodyPr>
            <a:spAutoFit/>
          </a:bodyPr>
          <a:p>
            <a:r>
              <a:rPr lang="zh-CN" altLang="en-US" sz="2000"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这里可以添加主要内容这里可以添加主要内容这里可以添加主要内容这里可以添加主要内容添加主要内容这里可以添加主要内容</a:t>
            </a:r>
            <a:endParaRPr lang="zh-CN" altLang="en-US" sz="2000" dirty="0">
              <a:solidFill>
                <a:schemeClr val="accent1"/>
              </a:solidFill>
              <a:latin typeface="微软雅黑" panose="020B0503020204020204" pitchFamily="2" charset="-122"/>
              <a:ea typeface="微软雅黑" panose="020B0503020204020204" pitchFamily="2" charset="-122"/>
            </a:endParaRPr>
          </a:p>
          <a:p>
            <a:endParaRPr lang="zh-CN" altLang="en-US" sz="2000" dirty="0">
              <a:solidFill>
                <a:schemeClr val="accent1"/>
              </a:solidFill>
              <a:latin typeface="微软雅黑" panose="020B0503020204020204" pitchFamily="2" charset="-122"/>
              <a:ea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300" fill="hold"/>
                                        <p:tgtEl>
                                          <p:spTgt spid="21506"/>
                                        </p:tgtEl>
                                        <p:attrNameLst>
                                          <p:attrName>ppt_w</p:attrName>
                                        </p:attrNameLst>
                                      </p:cBhvr>
                                      <p:tavLst>
                                        <p:tav tm="0">
                                          <p:val>
                                            <p:fltVal val="0.000000"/>
                                          </p:val>
                                        </p:tav>
                                        <p:tav tm="100000">
                                          <p:val>
                                            <p:strVal val="#ppt_w"/>
                                          </p:val>
                                        </p:tav>
                                      </p:tavLst>
                                    </p:anim>
                                    <p:anim calcmode="lin" valueType="num">
                                      <p:cBhvr>
                                        <p:cTn id="8" dur="300" fill="hold"/>
                                        <p:tgtEl>
                                          <p:spTgt spid="21506"/>
                                        </p:tgtEl>
                                        <p:attrNameLst>
                                          <p:attrName>ppt_h</p:attrName>
                                        </p:attrNameLst>
                                      </p:cBhvr>
                                      <p:tavLst>
                                        <p:tav tm="0">
                                          <p:val>
                                            <p:fltVal val="0.000000"/>
                                          </p:val>
                                        </p:tav>
                                        <p:tav tm="100000">
                                          <p:val>
                                            <p:strVal val="#ppt_h"/>
                                          </p:val>
                                        </p:tav>
                                      </p:tavLst>
                                    </p:anim>
                                    <p:anim calcmode="lin" valueType="num">
                                      <p:cBhvr>
                                        <p:cTn id="9" dur="300" fill="hold"/>
                                        <p:tgtEl>
                                          <p:spTgt spid="21506"/>
                                        </p:tgtEl>
                                        <p:attrNameLst>
                                          <p:attrName>style.rotation</p:attrName>
                                        </p:attrNameLst>
                                      </p:cBhvr>
                                      <p:tavLst>
                                        <p:tav tm="0">
                                          <p:val>
                                            <p:fltVal val="90.000000"/>
                                          </p:val>
                                        </p:tav>
                                        <p:tav tm="100000">
                                          <p:val>
                                            <p:fltVal val="0.000000"/>
                                          </p:val>
                                        </p:tav>
                                      </p:tavLst>
                                    </p:anim>
                                    <p:animEffect transition="in" filter="fade">
                                      <p:cBhvr>
                                        <p:cTn id="10" dur="300"/>
                                        <p:tgtEl>
                                          <p:spTgt spid="21506"/>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1510"/>
                                        </p:tgtEl>
                                        <p:attrNameLst>
                                          <p:attrName>style.visibility</p:attrName>
                                        </p:attrNameLst>
                                      </p:cBhvr>
                                      <p:to>
                                        <p:strVal val="visible"/>
                                      </p:to>
                                    </p:set>
                                    <p:anim calcmode="lin" valueType="num">
                                      <p:cBhvr additive="base">
                                        <p:cTn id="14" dur="300" fill="hold"/>
                                        <p:tgtEl>
                                          <p:spTgt spid="21510"/>
                                        </p:tgtEl>
                                        <p:attrNameLst>
                                          <p:attrName>ppt_x</p:attrName>
                                        </p:attrNameLst>
                                      </p:cBhvr>
                                      <p:tavLst>
                                        <p:tav tm="0">
                                          <p:val>
                                            <p:strVal val="0-#ppt_w/2"/>
                                          </p:val>
                                        </p:tav>
                                        <p:tav tm="100000">
                                          <p:val>
                                            <p:strVal val="#ppt_x"/>
                                          </p:val>
                                        </p:tav>
                                      </p:tavLst>
                                    </p:anim>
                                    <p:anim calcmode="lin" valueType="num">
                                      <p:cBhvr additive="base">
                                        <p:cTn id="15" dur="300" fill="hold"/>
                                        <p:tgtEl>
                                          <p:spTgt spid="2151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1511"/>
                                        </p:tgtEl>
                                        <p:attrNameLst>
                                          <p:attrName>style.visibility</p:attrName>
                                        </p:attrNameLst>
                                      </p:cBhvr>
                                      <p:to>
                                        <p:strVal val="visible"/>
                                      </p:to>
                                    </p:set>
                                    <p:anim calcmode="lin" valueType="num">
                                      <p:cBhvr>
                                        <p:cTn id="19" dur="300" fill="hold"/>
                                        <p:tgtEl>
                                          <p:spTgt spid="21511"/>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21511"/>
                                        </p:tgtEl>
                                        <p:attrNameLst>
                                          <p:attrName>ppt_y</p:attrName>
                                        </p:attrNameLst>
                                      </p:cBhvr>
                                      <p:tavLst>
                                        <p:tav tm="0">
                                          <p:val>
                                            <p:strVal val="#ppt_y"/>
                                          </p:val>
                                        </p:tav>
                                        <p:tav tm="100000">
                                          <p:val>
                                            <p:strVal val="#ppt_y"/>
                                          </p:val>
                                        </p:tav>
                                      </p:tavLst>
                                    </p:anim>
                                    <p:anim calcmode="lin" valueType="num">
                                      <p:cBhvr>
                                        <p:cTn id="21" dur="300" fill="hold"/>
                                        <p:tgtEl>
                                          <p:spTgt spid="21511"/>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21511"/>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21511"/>
                                        </p:tgtEl>
                                      </p:cBhvr>
                                    </p:animEffect>
                                  </p:childTnLst>
                                </p:cTn>
                              </p:par>
                            </p:childTnLst>
                          </p:cTn>
                        </p:par>
                        <p:par>
                          <p:cTn id="24" fill="hold">
                            <p:stCondLst>
                              <p:cond delay="1080"/>
                            </p:stCondLst>
                            <p:childTnLst>
                              <p:par>
                                <p:cTn id="25" presetID="2" presetClass="entr" presetSubtype="9" fill="hold" grpId="0" nodeType="afterEffect">
                                  <p:stCondLst>
                                    <p:cond delay="0"/>
                                  </p:stCondLst>
                                  <p:childTnLst>
                                    <p:set>
                                      <p:cBhvr>
                                        <p:cTn id="26" dur="1" fill="hold">
                                          <p:stCondLst>
                                            <p:cond delay="0"/>
                                          </p:stCondLst>
                                        </p:cTn>
                                        <p:tgtEl>
                                          <p:spTgt spid="21530"/>
                                        </p:tgtEl>
                                        <p:attrNameLst>
                                          <p:attrName>style.visibility</p:attrName>
                                        </p:attrNameLst>
                                      </p:cBhvr>
                                      <p:to>
                                        <p:strVal val="visible"/>
                                      </p:to>
                                    </p:set>
                                    <p:anim calcmode="lin" valueType="num">
                                      <p:cBhvr additive="base">
                                        <p:cTn id="27" dur="500" fill="hold"/>
                                        <p:tgtEl>
                                          <p:spTgt spid="21530"/>
                                        </p:tgtEl>
                                        <p:attrNameLst>
                                          <p:attrName>ppt_x</p:attrName>
                                        </p:attrNameLst>
                                      </p:cBhvr>
                                      <p:tavLst>
                                        <p:tav tm="0">
                                          <p:val>
                                            <p:strVal val="0-#ppt_w/2"/>
                                          </p:val>
                                        </p:tav>
                                        <p:tav tm="100000">
                                          <p:val>
                                            <p:strVal val="#ppt_x"/>
                                          </p:val>
                                        </p:tav>
                                      </p:tavLst>
                                    </p:anim>
                                    <p:anim calcmode="lin" valueType="num">
                                      <p:cBhvr additive="base">
                                        <p:cTn id="28" dur="500" fill="hold"/>
                                        <p:tgtEl>
                                          <p:spTgt spid="21530"/>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100"/>
                                  </p:stCondLst>
                                  <p:childTnLst>
                                    <p:set>
                                      <p:cBhvr>
                                        <p:cTn id="30" dur="1" fill="hold">
                                          <p:stCondLst>
                                            <p:cond delay="0"/>
                                          </p:stCondLst>
                                        </p:cTn>
                                        <p:tgtEl>
                                          <p:spTgt spid="21531"/>
                                        </p:tgtEl>
                                        <p:attrNameLst>
                                          <p:attrName>style.visibility</p:attrName>
                                        </p:attrNameLst>
                                      </p:cBhvr>
                                      <p:to>
                                        <p:strVal val="visible"/>
                                      </p:to>
                                    </p:set>
                                    <p:anim calcmode="lin" valueType="num">
                                      <p:cBhvr additive="base">
                                        <p:cTn id="31" dur="500" fill="hold"/>
                                        <p:tgtEl>
                                          <p:spTgt spid="21531"/>
                                        </p:tgtEl>
                                        <p:attrNameLst>
                                          <p:attrName>ppt_x</p:attrName>
                                        </p:attrNameLst>
                                      </p:cBhvr>
                                      <p:tavLst>
                                        <p:tav tm="0">
                                          <p:val>
                                            <p:strVal val="0-#ppt_w/2"/>
                                          </p:val>
                                        </p:tav>
                                        <p:tav tm="100000">
                                          <p:val>
                                            <p:strVal val="#ppt_x"/>
                                          </p:val>
                                        </p:tav>
                                      </p:tavLst>
                                    </p:anim>
                                    <p:anim calcmode="lin" valueType="num">
                                      <p:cBhvr additive="base">
                                        <p:cTn id="32" dur="500" fill="hold"/>
                                        <p:tgtEl>
                                          <p:spTgt spid="21531"/>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200"/>
                                  </p:stCondLst>
                                  <p:childTnLst>
                                    <p:set>
                                      <p:cBhvr>
                                        <p:cTn id="34" dur="1" fill="hold">
                                          <p:stCondLst>
                                            <p:cond delay="0"/>
                                          </p:stCondLst>
                                        </p:cTn>
                                        <p:tgtEl>
                                          <p:spTgt spid="21532"/>
                                        </p:tgtEl>
                                        <p:attrNameLst>
                                          <p:attrName>style.visibility</p:attrName>
                                        </p:attrNameLst>
                                      </p:cBhvr>
                                      <p:to>
                                        <p:strVal val="visible"/>
                                      </p:to>
                                    </p:set>
                                    <p:anim calcmode="lin" valueType="num">
                                      <p:cBhvr additive="base">
                                        <p:cTn id="35" dur="500" fill="hold"/>
                                        <p:tgtEl>
                                          <p:spTgt spid="21532"/>
                                        </p:tgtEl>
                                        <p:attrNameLst>
                                          <p:attrName>ppt_x</p:attrName>
                                        </p:attrNameLst>
                                      </p:cBhvr>
                                      <p:tavLst>
                                        <p:tav tm="0">
                                          <p:val>
                                            <p:strVal val="0-#ppt_w/2"/>
                                          </p:val>
                                        </p:tav>
                                        <p:tav tm="100000">
                                          <p:val>
                                            <p:strVal val="#ppt_x"/>
                                          </p:val>
                                        </p:tav>
                                      </p:tavLst>
                                    </p:anim>
                                    <p:anim calcmode="lin" valueType="num">
                                      <p:cBhvr additive="base">
                                        <p:cTn id="36" dur="500" fill="hold"/>
                                        <p:tgtEl>
                                          <p:spTgt spid="21532"/>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300"/>
                                  </p:stCondLst>
                                  <p:childTnLst>
                                    <p:set>
                                      <p:cBhvr>
                                        <p:cTn id="38" dur="1" fill="hold">
                                          <p:stCondLst>
                                            <p:cond delay="0"/>
                                          </p:stCondLst>
                                        </p:cTn>
                                        <p:tgtEl>
                                          <p:spTgt spid="21533"/>
                                        </p:tgtEl>
                                        <p:attrNameLst>
                                          <p:attrName>style.visibility</p:attrName>
                                        </p:attrNameLst>
                                      </p:cBhvr>
                                      <p:to>
                                        <p:strVal val="visible"/>
                                      </p:to>
                                    </p:set>
                                    <p:anim calcmode="lin" valueType="num">
                                      <p:cBhvr additive="base">
                                        <p:cTn id="39" dur="500" fill="hold"/>
                                        <p:tgtEl>
                                          <p:spTgt spid="21533"/>
                                        </p:tgtEl>
                                        <p:attrNameLst>
                                          <p:attrName>ppt_x</p:attrName>
                                        </p:attrNameLst>
                                      </p:cBhvr>
                                      <p:tavLst>
                                        <p:tav tm="0">
                                          <p:val>
                                            <p:strVal val="0-#ppt_w/2"/>
                                          </p:val>
                                        </p:tav>
                                        <p:tav tm="100000">
                                          <p:val>
                                            <p:strVal val="#ppt_x"/>
                                          </p:val>
                                        </p:tav>
                                      </p:tavLst>
                                    </p:anim>
                                    <p:anim calcmode="lin" valueType="num">
                                      <p:cBhvr additive="base">
                                        <p:cTn id="40" dur="500" fill="hold"/>
                                        <p:tgtEl>
                                          <p:spTgt spid="21533"/>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stCondLst>
                                    <p:cond delay="400"/>
                                  </p:stCondLst>
                                  <p:childTnLst>
                                    <p:set>
                                      <p:cBhvr>
                                        <p:cTn id="42" dur="1" fill="hold">
                                          <p:stCondLst>
                                            <p:cond delay="0"/>
                                          </p:stCondLst>
                                        </p:cTn>
                                        <p:tgtEl>
                                          <p:spTgt spid="21534"/>
                                        </p:tgtEl>
                                        <p:attrNameLst>
                                          <p:attrName>style.visibility</p:attrName>
                                        </p:attrNameLst>
                                      </p:cBhvr>
                                      <p:to>
                                        <p:strVal val="visible"/>
                                      </p:to>
                                    </p:set>
                                    <p:anim calcmode="lin" valueType="num">
                                      <p:cBhvr additive="base">
                                        <p:cTn id="43" dur="500" fill="hold"/>
                                        <p:tgtEl>
                                          <p:spTgt spid="21534"/>
                                        </p:tgtEl>
                                        <p:attrNameLst>
                                          <p:attrName>ppt_x</p:attrName>
                                        </p:attrNameLst>
                                      </p:cBhvr>
                                      <p:tavLst>
                                        <p:tav tm="0">
                                          <p:val>
                                            <p:strVal val="0-#ppt_w/2"/>
                                          </p:val>
                                        </p:tav>
                                        <p:tav tm="100000">
                                          <p:val>
                                            <p:strVal val="#ppt_x"/>
                                          </p:val>
                                        </p:tav>
                                      </p:tavLst>
                                    </p:anim>
                                    <p:anim calcmode="lin" valueType="num">
                                      <p:cBhvr additive="base">
                                        <p:cTn id="44" dur="500" fill="hold"/>
                                        <p:tgtEl>
                                          <p:spTgt spid="21534"/>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500"/>
                                  </p:stCondLst>
                                  <p:childTnLst>
                                    <p:set>
                                      <p:cBhvr>
                                        <p:cTn id="46" dur="1" fill="hold">
                                          <p:stCondLst>
                                            <p:cond delay="0"/>
                                          </p:stCondLst>
                                        </p:cTn>
                                        <p:tgtEl>
                                          <p:spTgt spid="21535"/>
                                        </p:tgtEl>
                                        <p:attrNameLst>
                                          <p:attrName>style.visibility</p:attrName>
                                        </p:attrNameLst>
                                      </p:cBhvr>
                                      <p:to>
                                        <p:strVal val="visible"/>
                                      </p:to>
                                    </p:set>
                                    <p:anim calcmode="lin" valueType="num">
                                      <p:cBhvr additive="base">
                                        <p:cTn id="47" dur="500" fill="hold"/>
                                        <p:tgtEl>
                                          <p:spTgt spid="21535"/>
                                        </p:tgtEl>
                                        <p:attrNameLst>
                                          <p:attrName>ppt_x</p:attrName>
                                        </p:attrNameLst>
                                      </p:cBhvr>
                                      <p:tavLst>
                                        <p:tav tm="0">
                                          <p:val>
                                            <p:strVal val="0-#ppt_w/2"/>
                                          </p:val>
                                        </p:tav>
                                        <p:tav tm="100000">
                                          <p:val>
                                            <p:strVal val="#ppt_x"/>
                                          </p:val>
                                        </p:tav>
                                      </p:tavLst>
                                    </p:anim>
                                    <p:anim calcmode="lin" valueType="num">
                                      <p:cBhvr additive="base">
                                        <p:cTn id="48" dur="500" fill="hold"/>
                                        <p:tgtEl>
                                          <p:spTgt spid="21535"/>
                                        </p:tgtEl>
                                        <p:attrNameLst>
                                          <p:attrName>ppt_y</p:attrName>
                                        </p:attrNameLst>
                                      </p:cBhvr>
                                      <p:tavLst>
                                        <p:tav tm="0">
                                          <p:val>
                                            <p:strVal val="0-#ppt_h/2"/>
                                          </p:val>
                                        </p:tav>
                                        <p:tav tm="100000">
                                          <p:val>
                                            <p:strVal val="#ppt_y"/>
                                          </p:val>
                                        </p:tav>
                                      </p:tavLst>
                                    </p:anim>
                                  </p:childTnLst>
                                </p:cTn>
                              </p:par>
                            </p:childTnLst>
                          </p:cTn>
                        </p:par>
                        <p:par>
                          <p:cTn id="49" fill="hold">
                            <p:stCondLst>
                              <p:cond delay="1580"/>
                            </p:stCondLst>
                            <p:childTnLst>
                              <p:par>
                                <p:cTn id="50" presetID="22" presetClass="entr" presetSubtype="4" fill="hold" nodeType="afterEffect">
                                  <p:stCondLst>
                                    <p:cond delay="0"/>
                                  </p:stCondLst>
                                  <p:childTnLst>
                                    <p:set>
                                      <p:cBhvr>
                                        <p:cTn id="51" dur="1" fill="hold">
                                          <p:stCondLst>
                                            <p:cond delay="0"/>
                                          </p:stCondLst>
                                        </p:cTn>
                                        <p:tgtEl>
                                          <p:spTgt spid="21512"/>
                                        </p:tgtEl>
                                        <p:attrNameLst>
                                          <p:attrName>style.visibility</p:attrName>
                                        </p:attrNameLst>
                                      </p:cBhvr>
                                      <p:to>
                                        <p:strVal val="visible"/>
                                      </p:to>
                                    </p:set>
                                    <p:animEffect transition="in" filter="wipe(down)">
                                      <p:cBhvr>
                                        <p:cTn id="52" dur="500"/>
                                        <p:tgtEl>
                                          <p:spTgt spid="21512"/>
                                        </p:tgtEl>
                                      </p:cBhvr>
                                    </p:animEffect>
                                  </p:childTnLst>
                                </p:cTn>
                              </p:par>
                              <p:par>
                                <p:cTn id="53" presetID="22" presetClass="entr" presetSubtype="4" fill="hold" nodeType="withEffect">
                                  <p:stCondLst>
                                    <p:cond delay="100"/>
                                  </p:stCondLst>
                                  <p:childTnLst>
                                    <p:set>
                                      <p:cBhvr>
                                        <p:cTn id="54" dur="1" fill="hold">
                                          <p:stCondLst>
                                            <p:cond delay="0"/>
                                          </p:stCondLst>
                                        </p:cTn>
                                        <p:tgtEl>
                                          <p:spTgt spid="21513"/>
                                        </p:tgtEl>
                                        <p:attrNameLst>
                                          <p:attrName>style.visibility</p:attrName>
                                        </p:attrNameLst>
                                      </p:cBhvr>
                                      <p:to>
                                        <p:strVal val="visible"/>
                                      </p:to>
                                    </p:set>
                                    <p:animEffect transition="in" filter="wipe(down)">
                                      <p:cBhvr>
                                        <p:cTn id="55" dur="500"/>
                                        <p:tgtEl>
                                          <p:spTgt spid="21513"/>
                                        </p:tgtEl>
                                      </p:cBhvr>
                                    </p:animEffect>
                                  </p:childTnLst>
                                </p:cTn>
                              </p:par>
                              <p:par>
                                <p:cTn id="56" presetID="22" presetClass="entr" presetSubtype="4" fill="hold" nodeType="withEffect">
                                  <p:stCondLst>
                                    <p:cond delay="200"/>
                                  </p:stCondLst>
                                  <p:childTnLst>
                                    <p:set>
                                      <p:cBhvr>
                                        <p:cTn id="57" dur="1" fill="hold">
                                          <p:stCondLst>
                                            <p:cond delay="0"/>
                                          </p:stCondLst>
                                        </p:cTn>
                                        <p:tgtEl>
                                          <p:spTgt spid="21514"/>
                                        </p:tgtEl>
                                        <p:attrNameLst>
                                          <p:attrName>style.visibility</p:attrName>
                                        </p:attrNameLst>
                                      </p:cBhvr>
                                      <p:to>
                                        <p:strVal val="visible"/>
                                      </p:to>
                                    </p:set>
                                    <p:animEffect transition="in" filter="wipe(down)">
                                      <p:cBhvr>
                                        <p:cTn id="58" dur="500"/>
                                        <p:tgtEl>
                                          <p:spTgt spid="21514"/>
                                        </p:tgtEl>
                                      </p:cBhvr>
                                    </p:animEffect>
                                  </p:childTnLst>
                                </p:cTn>
                              </p:par>
                              <p:par>
                                <p:cTn id="59" presetID="22" presetClass="entr" presetSubtype="4" fill="hold" nodeType="withEffect">
                                  <p:stCondLst>
                                    <p:cond delay="300"/>
                                  </p:stCondLst>
                                  <p:childTnLst>
                                    <p:set>
                                      <p:cBhvr>
                                        <p:cTn id="60" dur="1" fill="hold">
                                          <p:stCondLst>
                                            <p:cond delay="0"/>
                                          </p:stCondLst>
                                        </p:cTn>
                                        <p:tgtEl>
                                          <p:spTgt spid="21515"/>
                                        </p:tgtEl>
                                        <p:attrNameLst>
                                          <p:attrName>style.visibility</p:attrName>
                                        </p:attrNameLst>
                                      </p:cBhvr>
                                      <p:to>
                                        <p:strVal val="visible"/>
                                      </p:to>
                                    </p:set>
                                    <p:animEffect transition="in" filter="wipe(down)">
                                      <p:cBhvr>
                                        <p:cTn id="61" dur="500"/>
                                        <p:tgtEl>
                                          <p:spTgt spid="21515"/>
                                        </p:tgtEl>
                                      </p:cBhvr>
                                    </p:animEffect>
                                  </p:childTnLst>
                                </p:cTn>
                              </p:par>
                              <p:par>
                                <p:cTn id="62" presetID="22" presetClass="entr" presetSubtype="4" fill="hold" nodeType="withEffect">
                                  <p:stCondLst>
                                    <p:cond delay="400"/>
                                  </p:stCondLst>
                                  <p:childTnLst>
                                    <p:set>
                                      <p:cBhvr>
                                        <p:cTn id="63" dur="1" fill="hold">
                                          <p:stCondLst>
                                            <p:cond delay="0"/>
                                          </p:stCondLst>
                                        </p:cTn>
                                        <p:tgtEl>
                                          <p:spTgt spid="21516"/>
                                        </p:tgtEl>
                                        <p:attrNameLst>
                                          <p:attrName>style.visibility</p:attrName>
                                        </p:attrNameLst>
                                      </p:cBhvr>
                                      <p:to>
                                        <p:strVal val="visible"/>
                                      </p:to>
                                    </p:set>
                                    <p:animEffect transition="in" filter="wipe(down)">
                                      <p:cBhvr>
                                        <p:cTn id="64" dur="500"/>
                                        <p:tgtEl>
                                          <p:spTgt spid="21516"/>
                                        </p:tgtEl>
                                      </p:cBhvr>
                                    </p:animEffect>
                                  </p:childTnLst>
                                </p:cTn>
                              </p:par>
                              <p:par>
                                <p:cTn id="65" presetID="22" presetClass="entr" presetSubtype="4" fill="hold" nodeType="withEffect">
                                  <p:stCondLst>
                                    <p:cond delay="500"/>
                                  </p:stCondLst>
                                  <p:childTnLst>
                                    <p:set>
                                      <p:cBhvr>
                                        <p:cTn id="66" dur="1" fill="hold">
                                          <p:stCondLst>
                                            <p:cond delay="0"/>
                                          </p:stCondLst>
                                        </p:cTn>
                                        <p:tgtEl>
                                          <p:spTgt spid="21517"/>
                                        </p:tgtEl>
                                        <p:attrNameLst>
                                          <p:attrName>style.visibility</p:attrName>
                                        </p:attrNameLst>
                                      </p:cBhvr>
                                      <p:to>
                                        <p:strVal val="visible"/>
                                      </p:to>
                                    </p:set>
                                    <p:animEffect transition="in" filter="wipe(down)">
                                      <p:cBhvr>
                                        <p:cTn id="67" dur="500"/>
                                        <p:tgtEl>
                                          <p:spTgt spid="21517"/>
                                        </p:tgtEl>
                                      </p:cBhvr>
                                    </p:animEffect>
                                  </p:childTnLst>
                                </p:cTn>
                              </p:par>
                            </p:childTnLst>
                          </p:cTn>
                        </p:par>
                        <p:par>
                          <p:cTn id="68" fill="hold">
                            <p:stCondLst>
                              <p:cond delay="2080"/>
                            </p:stCondLst>
                            <p:childTnLst>
                              <p:par>
                                <p:cTn id="69" presetID="1" presetClass="entr" presetSubtype="0" fill="hold" grpId="0" nodeType="afterEffect">
                                  <p:stCondLst>
                                    <p:cond delay="0"/>
                                  </p:stCondLst>
                                  <p:childTnLst>
                                    <p:set>
                                      <p:cBhvr>
                                        <p:cTn id="70" dur="1" fill="hold">
                                          <p:stCondLst>
                                            <p:cond delay="0"/>
                                          </p:stCondLst>
                                        </p:cTn>
                                        <p:tgtEl>
                                          <p:spTgt spid="21518"/>
                                        </p:tgtEl>
                                        <p:attrNameLst>
                                          <p:attrName>style.visibility</p:attrName>
                                        </p:attrNameLst>
                                      </p:cBhvr>
                                      <p:to>
                                        <p:strVal val="visible"/>
                                      </p:to>
                                    </p:set>
                                  </p:childTnLst>
                                </p:cTn>
                              </p:par>
                              <p:par>
                                <p:cTn id="71" presetID="64" presetClass="path" presetSubtype="0" accel="50000" decel="50000" fill="hold" grpId="1" nodeType="withEffect">
                                  <p:stCondLst>
                                    <p:cond delay="0"/>
                                  </p:stCondLst>
                                  <p:childTnLst>
                                    <p:animMotion origin="layout" path="M -4.82503E-6 0.56181 L -4.82503E-6 -3.7037E-7 " pathEditMode="relative" rAng="0" ptsTypes="AA">
                                      <p:cBhvr>
                                        <p:cTn id="72" dur="1000" fill="hold"/>
                                        <p:tgtEl>
                                          <p:spTgt spid="21518"/>
                                        </p:tgtEl>
                                        <p:attrNameLst>
                                          <p:attrName>ppt_x</p:attrName>
                                          <p:attrName>ppt_y</p:attrName>
                                        </p:attrNameLst>
                                      </p:cBhvr>
                                      <p:rCtr x="0" y="-28000"/>
                                    </p:animMotion>
                                  </p:childTnLst>
                                </p:cTn>
                              </p:par>
                            </p:childTnLst>
                          </p:cTn>
                        </p:par>
                        <p:par>
                          <p:cTn id="73" fill="hold">
                            <p:stCondLst>
                              <p:cond delay="2080"/>
                            </p:stCondLst>
                            <p:childTnLst>
                              <p:par>
                                <p:cTn id="74" presetID="31" presetClass="entr" presetSubtype="0" fill="hold" grpId="0" nodeType="afterEffect">
                                  <p:stCondLst>
                                    <p:cond delay="0"/>
                                  </p:stCondLst>
                                  <p:childTnLst>
                                    <p:set>
                                      <p:cBhvr>
                                        <p:cTn id="75" dur="1" fill="hold">
                                          <p:stCondLst>
                                            <p:cond delay="0"/>
                                          </p:stCondLst>
                                        </p:cTn>
                                        <p:tgtEl>
                                          <p:spTgt spid="21519"/>
                                        </p:tgtEl>
                                        <p:attrNameLst>
                                          <p:attrName>style.visibility</p:attrName>
                                        </p:attrNameLst>
                                      </p:cBhvr>
                                      <p:to>
                                        <p:strVal val="visible"/>
                                      </p:to>
                                    </p:set>
                                    <p:anim calcmode="lin" valueType="num">
                                      <p:cBhvr>
                                        <p:cTn id="76" dur="500" fill="hold"/>
                                        <p:tgtEl>
                                          <p:spTgt spid="21519"/>
                                        </p:tgtEl>
                                        <p:attrNameLst>
                                          <p:attrName>ppt_w</p:attrName>
                                        </p:attrNameLst>
                                      </p:cBhvr>
                                      <p:tavLst>
                                        <p:tav tm="0">
                                          <p:val>
                                            <p:fltVal val="0.000000"/>
                                          </p:val>
                                        </p:tav>
                                        <p:tav tm="100000">
                                          <p:val>
                                            <p:strVal val="#ppt_w"/>
                                          </p:val>
                                        </p:tav>
                                      </p:tavLst>
                                    </p:anim>
                                    <p:anim calcmode="lin" valueType="num">
                                      <p:cBhvr>
                                        <p:cTn id="77" dur="500" fill="hold"/>
                                        <p:tgtEl>
                                          <p:spTgt spid="21519"/>
                                        </p:tgtEl>
                                        <p:attrNameLst>
                                          <p:attrName>ppt_h</p:attrName>
                                        </p:attrNameLst>
                                      </p:cBhvr>
                                      <p:tavLst>
                                        <p:tav tm="0">
                                          <p:val>
                                            <p:fltVal val="0.000000"/>
                                          </p:val>
                                        </p:tav>
                                        <p:tav tm="100000">
                                          <p:val>
                                            <p:strVal val="#ppt_h"/>
                                          </p:val>
                                        </p:tav>
                                      </p:tavLst>
                                    </p:anim>
                                    <p:anim calcmode="lin" valueType="num">
                                      <p:cBhvr>
                                        <p:cTn id="78" dur="500" fill="hold"/>
                                        <p:tgtEl>
                                          <p:spTgt spid="21519"/>
                                        </p:tgtEl>
                                        <p:attrNameLst>
                                          <p:attrName>style.rotation</p:attrName>
                                        </p:attrNameLst>
                                      </p:cBhvr>
                                      <p:tavLst>
                                        <p:tav tm="0">
                                          <p:val>
                                            <p:fltVal val="90.000000"/>
                                          </p:val>
                                        </p:tav>
                                        <p:tav tm="100000">
                                          <p:val>
                                            <p:fltVal val="0.000000"/>
                                          </p:val>
                                        </p:tav>
                                      </p:tavLst>
                                    </p:anim>
                                    <p:animEffect transition="in" filter="fade">
                                      <p:cBhvr>
                                        <p:cTn id="79" dur="500"/>
                                        <p:tgtEl>
                                          <p:spTgt spid="21519"/>
                                        </p:tgtEl>
                                      </p:cBhvr>
                                    </p:animEffect>
                                  </p:childTnLst>
                                </p:cTn>
                              </p:par>
                            </p:childTnLst>
                          </p:cTn>
                        </p:par>
                        <p:par>
                          <p:cTn id="80" fill="hold">
                            <p:stCondLst>
                              <p:cond delay="2580"/>
                            </p:stCondLst>
                            <p:childTnLst>
                              <p:par>
                                <p:cTn id="81" presetID="1" presetClass="entr" presetSubtype="0" fill="hold" grpId="0" nodeType="afterEffect">
                                  <p:stCondLst>
                                    <p:cond delay="0"/>
                                  </p:stCondLst>
                                  <p:childTnLst>
                                    <p:set>
                                      <p:cBhvr>
                                        <p:cTn id="82" dur="1" fill="hold">
                                          <p:stCondLst>
                                            <p:cond delay="0"/>
                                          </p:stCondLst>
                                        </p:cTn>
                                        <p:tgtEl>
                                          <p:spTgt spid="21520"/>
                                        </p:tgtEl>
                                        <p:attrNameLst>
                                          <p:attrName>style.visibility</p:attrName>
                                        </p:attrNameLst>
                                      </p:cBhvr>
                                      <p:to>
                                        <p:strVal val="visible"/>
                                      </p:to>
                                    </p:set>
                                  </p:childTnLst>
                                </p:cTn>
                              </p:par>
                              <p:par>
                                <p:cTn id="83" presetID="64" presetClass="path" presetSubtype="0" accel="50000" decel="50000" fill="hold" grpId="1" nodeType="withEffect">
                                  <p:stCondLst>
                                    <p:cond delay="0"/>
                                  </p:stCondLst>
                                  <p:childTnLst>
                                    <p:animMotion origin="layout" path="M -1.96696E-6 0.37084 L -1.96696E-6 -2.59259E-6 " pathEditMode="relative" rAng="0" ptsTypes="AA">
                                      <p:cBhvr>
                                        <p:cTn id="84" dur="1000" fill="hold"/>
                                        <p:tgtEl>
                                          <p:spTgt spid="21520"/>
                                        </p:tgtEl>
                                        <p:attrNameLst>
                                          <p:attrName>ppt_x</p:attrName>
                                          <p:attrName>ppt_y</p:attrName>
                                        </p:attrNameLst>
                                      </p:cBhvr>
                                      <p:rCtr x="0" y="-18400"/>
                                    </p:animMotion>
                                  </p:childTnLst>
                                </p:cTn>
                              </p:par>
                            </p:childTnLst>
                          </p:cTn>
                        </p:par>
                        <p:par>
                          <p:cTn id="85" fill="hold">
                            <p:stCondLst>
                              <p:cond delay="2580"/>
                            </p:stCondLst>
                            <p:childTnLst>
                              <p:par>
                                <p:cTn id="86" presetID="31" presetClass="entr" presetSubtype="0" fill="hold" grpId="0" nodeType="afterEffect">
                                  <p:stCondLst>
                                    <p:cond delay="0"/>
                                  </p:stCondLst>
                                  <p:childTnLst>
                                    <p:set>
                                      <p:cBhvr>
                                        <p:cTn id="87" dur="1" fill="hold">
                                          <p:stCondLst>
                                            <p:cond delay="0"/>
                                          </p:stCondLst>
                                        </p:cTn>
                                        <p:tgtEl>
                                          <p:spTgt spid="21521"/>
                                        </p:tgtEl>
                                        <p:attrNameLst>
                                          <p:attrName>style.visibility</p:attrName>
                                        </p:attrNameLst>
                                      </p:cBhvr>
                                      <p:to>
                                        <p:strVal val="visible"/>
                                      </p:to>
                                    </p:set>
                                    <p:anim calcmode="lin" valueType="num">
                                      <p:cBhvr>
                                        <p:cTn id="88" dur="500" fill="hold"/>
                                        <p:tgtEl>
                                          <p:spTgt spid="21521"/>
                                        </p:tgtEl>
                                        <p:attrNameLst>
                                          <p:attrName>ppt_w</p:attrName>
                                        </p:attrNameLst>
                                      </p:cBhvr>
                                      <p:tavLst>
                                        <p:tav tm="0">
                                          <p:val>
                                            <p:fltVal val="0.000000"/>
                                          </p:val>
                                        </p:tav>
                                        <p:tav tm="100000">
                                          <p:val>
                                            <p:strVal val="#ppt_w"/>
                                          </p:val>
                                        </p:tav>
                                      </p:tavLst>
                                    </p:anim>
                                    <p:anim calcmode="lin" valueType="num">
                                      <p:cBhvr>
                                        <p:cTn id="89" dur="500" fill="hold"/>
                                        <p:tgtEl>
                                          <p:spTgt spid="21521"/>
                                        </p:tgtEl>
                                        <p:attrNameLst>
                                          <p:attrName>ppt_h</p:attrName>
                                        </p:attrNameLst>
                                      </p:cBhvr>
                                      <p:tavLst>
                                        <p:tav tm="0">
                                          <p:val>
                                            <p:fltVal val="0.000000"/>
                                          </p:val>
                                        </p:tav>
                                        <p:tav tm="100000">
                                          <p:val>
                                            <p:strVal val="#ppt_h"/>
                                          </p:val>
                                        </p:tav>
                                      </p:tavLst>
                                    </p:anim>
                                    <p:anim calcmode="lin" valueType="num">
                                      <p:cBhvr>
                                        <p:cTn id="90" dur="500" fill="hold"/>
                                        <p:tgtEl>
                                          <p:spTgt spid="21521"/>
                                        </p:tgtEl>
                                        <p:attrNameLst>
                                          <p:attrName>style.rotation</p:attrName>
                                        </p:attrNameLst>
                                      </p:cBhvr>
                                      <p:tavLst>
                                        <p:tav tm="0">
                                          <p:val>
                                            <p:fltVal val="90.000000"/>
                                          </p:val>
                                        </p:tav>
                                        <p:tav tm="100000">
                                          <p:val>
                                            <p:fltVal val="0.000000"/>
                                          </p:val>
                                        </p:tav>
                                      </p:tavLst>
                                    </p:anim>
                                    <p:animEffect transition="in" filter="fade">
                                      <p:cBhvr>
                                        <p:cTn id="91" dur="500"/>
                                        <p:tgtEl>
                                          <p:spTgt spid="21521"/>
                                        </p:tgtEl>
                                      </p:cBhvr>
                                    </p:animEffect>
                                  </p:childTnLst>
                                </p:cTn>
                              </p:par>
                            </p:childTnLst>
                          </p:cTn>
                        </p:par>
                        <p:par>
                          <p:cTn id="92" fill="hold">
                            <p:stCondLst>
                              <p:cond delay="3080"/>
                            </p:stCondLst>
                            <p:childTnLst>
                              <p:par>
                                <p:cTn id="93" presetID="1" presetClass="entr" presetSubtype="0" fill="hold" grpId="0" nodeType="afterEffect">
                                  <p:stCondLst>
                                    <p:cond delay="0"/>
                                  </p:stCondLst>
                                  <p:childTnLst>
                                    <p:set>
                                      <p:cBhvr>
                                        <p:cTn id="94" dur="1" fill="hold">
                                          <p:stCondLst>
                                            <p:cond delay="0"/>
                                          </p:stCondLst>
                                        </p:cTn>
                                        <p:tgtEl>
                                          <p:spTgt spid="21522"/>
                                        </p:tgtEl>
                                        <p:attrNameLst>
                                          <p:attrName>style.visibility</p:attrName>
                                        </p:attrNameLst>
                                      </p:cBhvr>
                                      <p:to>
                                        <p:strVal val="visible"/>
                                      </p:to>
                                    </p:set>
                                  </p:childTnLst>
                                </p:cTn>
                              </p:par>
                              <p:par>
                                <p:cTn id="95" presetID="64" presetClass="path" presetSubtype="0" accel="50000" decel="50000" fill="hold" grpId="1" nodeType="withEffect">
                                  <p:stCondLst>
                                    <p:cond delay="0"/>
                                  </p:stCondLst>
                                  <p:childTnLst>
                                    <p:animMotion origin="layout" path="M 8.91115E-7 0.27315 L 8.91115E-7 2.22222E-6 " pathEditMode="relative" rAng="0" ptsTypes="AA">
                                      <p:cBhvr>
                                        <p:cTn id="96" dur="1000" fill="hold"/>
                                        <p:tgtEl>
                                          <p:spTgt spid="21522"/>
                                        </p:tgtEl>
                                        <p:attrNameLst>
                                          <p:attrName>ppt_x</p:attrName>
                                          <p:attrName>ppt_y</p:attrName>
                                        </p:attrNameLst>
                                      </p:cBhvr>
                                      <p:rCtr x="0" y="-13600"/>
                                    </p:animMotion>
                                  </p:childTnLst>
                                </p:cTn>
                              </p:par>
                            </p:childTnLst>
                          </p:cTn>
                        </p:par>
                        <p:par>
                          <p:cTn id="97" fill="hold">
                            <p:stCondLst>
                              <p:cond delay="3080"/>
                            </p:stCondLst>
                            <p:childTnLst>
                              <p:par>
                                <p:cTn id="98" presetID="31" presetClass="entr" presetSubtype="0" fill="hold" grpId="0" nodeType="afterEffect">
                                  <p:stCondLst>
                                    <p:cond delay="0"/>
                                  </p:stCondLst>
                                  <p:childTnLst>
                                    <p:set>
                                      <p:cBhvr>
                                        <p:cTn id="99" dur="1" fill="hold">
                                          <p:stCondLst>
                                            <p:cond delay="0"/>
                                          </p:stCondLst>
                                        </p:cTn>
                                        <p:tgtEl>
                                          <p:spTgt spid="21523"/>
                                        </p:tgtEl>
                                        <p:attrNameLst>
                                          <p:attrName>style.visibility</p:attrName>
                                        </p:attrNameLst>
                                      </p:cBhvr>
                                      <p:to>
                                        <p:strVal val="visible"/>
                                      </p:to>
                                    </p:set>
                                    <p:anim calcmode="lin" valueType="num">
                                      <p:cBhvr>
                                        <p:cTn id="100" dur="500" fill="hold"/>
                                        <p:tgtEl>
                                          <p:spTgt spid="21523"/>
                                        </p:tgtEl>
                                        <p:attrNameLst>
                                          <p:attrName>ppt_w</p:attrName>
                                        </p:attrNameLst>
                                      </p:cBhvr>
                                      <p:tavLst>
                                        <p:tav tm="0">
                                          <p:val>
                                            <p:fltVal val="0.000000"/>
                                          </p:val>
                                        </p:tav>
                                        <p:tav tm="100000">
                                          <p:val>
                                            <p:strVal val="#ppt_w"/>
                                          </p:val>
                                        </p:tav>
                                      </p:tavLst>
                                    </p:anim>
                                    <p:anim calcmode="lin" valueType="num">
                                      <p:cBhvr>
                                        <p:cTn id="101" dur="500" fill="hold"/>
                                        <p:tgtEl>
                                          <p:spTgt spid="21523"/>
                                        </p:tgtEl>
                                        <p:attrNameLst>
                                          <p:attrName>ppt_h</p:attrName>
                                        </p:attrNameLst>
                                      </p:cBhvr>
                                      <p:tavLst>
                                        <p:tav tm="0">
                                          <p:val>
                                            <p:fltVal val="0.000000"/>
                                          </p:val>
                                        </p:tav>
                                        <p:tav tm="100000">
                                          <p:val>
                                            <p:strVal val="#ppt_h"/>
                                          </p:val>
                                        </p:tav>
                                      </p:tavLst>
                                    </p:anim>
                                    <p:anim calcmode="lin" valueType="num">
                                      <p:cBhvr>
                                        <p:cTn id="102" dur="500" fill="hold"/>
                                        <p:tgtEl>
                                          <p:spTgt spid="21523"/>
                                        </p:tgtEl>
                                        <p:attrNameLst>
                                          <p:attrName>style.rotation</p:attrName>
                                        </p:attrNameLst>
                                      </p:cBhvr>
                                      <p:tavLst>
                                        <p:tav tm="0">
                                          <p:val>
                                            <p:fltVal val="90.000000"/>
                                          </p:val>
                                        </p:tav>
                                        <p:tav tm="100000">
                                          <p:val>
                                            <p:fltVal val="0.000000"/>
                                          </p:val>
                                        </p:tav>
                                      </p:tavLst>
                                    </p:anim>
                                    <p:animEffect transition="in" filter="fade">
                                      <p:cBhvr>
                                        <p:cTn id="103" dur="500"/>
                                        <p:tgtEl>
                                          <p:spTgt spid="21523"/>
                                        </p:tgtEl>
                                      </p:cBhvr>
                                    </p:animEffect>
                                  </p:childTnLst>
                                </p:cTn>
                              </p:par>
                            </p:childTnLst>
                          </p:cTn>
                        </p:par>
                        <p:par>
                          <p:cTn id="104" fill="hold">
                            <p:stCondLst>
                              <p:cond delay="3580"/>
                            </p:stCondLst>
                            <p:childTnLst>
                              <p:par>
                                <p:cTn id="105" presetID="1" presetClass="entr" presetSubtype="0" fill="hold" grpId="0" nodeType="afterEffect">
                                  <p:stCondLst>
                                    <p:cond delay="0"/>
                                  </p:stCondLst>
                                  <p:childTnLst>
                                    <p:set>
                                      <p:cBhvr>
                                        <p:cTn id="106" dur="1" fill="hold">
                                          <p:stCondLst>
                                            <p:cond delay="0"/>
                                          </p:stCondLst>
                                        </p:cTn>
                                        <p:tgtEl>
                                          <p:spTgt spid="21524"/>
                                        </p:tgtEl>
                                        <p:attrNameLst>
                                          <p:attrName>style.visibility</p:attrName>
                                        </p:attrNameLst>
                                      </p:cBhvr>
                                      <p:to>
                                        <p:strVal val="visible"/>
                                      </p:to>
                                    </p:set>
                                  </p:childTnLst>
                                </p:cTn>
                              </p:par>
                              <p:par>
                                <p:cTn id="107" presetID="64" presetClass="path" presetSubtype="0" accel="50000" decel="50000" fill="hold" grpId="1" nodeType="withEffect">
                                  <p:stCondLst>
                                    <p:cond delay="0"/>
                                  </p:stCondLst>
                                  <p:childTnLst>
                                    <p:animMotion origin="layout" path="M 3.03109E-6 0.48612 L 3.03109E-6 -4.81481E-6 " pathEditMode="relative" rAng="0" ptsTypes="AA">
                                      <p:cBhvr>
                                        <p:cTn id="108" dur="1000" fill="hold"/>
                                        <p:tgtEl>
                                          <p:spTgt spid="21524"/>
                                        </p:tgtEl>
                                        <p:attrNameLst>
                                          <p:attrName>ppt_x</p:attrName>
                                          <p:attrName>ppt_y</p:attrName>
                                        </p:attrNameLst>
                                      </p:cBhvr>
                                      <p:rCtr x="0" y="-24200"/>
                                    </p:animMotion>
                                  </p:childTnLst>
                                </p:cTn>
                              </p:par>
                            </p:childTnLst>
                          </p:cTn>
                        </p:par>
                        <p:par>
                          <p:cTn id="109" fill="hold">
                            <p:stCondLst>
                              <p:cond delay="3580"/>
                            </p:stCondLst>
                            <p:childTnLst>
                              <p:par>
                                <p:cTn id="110" presetID="31" presetClass="entr" presetSubtype="0" fill="hold" grpId="0" nodeType="afterEffect">
                                  <p:stCondLst>
                                    <p:cond delay="0"/>
                                  </p:stCondLst>
                                  <p:childTnLst>
                                    <p:set>
                                      <p:cBhvr>
                                        <p:cTn id="111" dur="1" fill="hold">
                                          <p:stCondLst>
                                            <p:cond delay="0"/>
                                          </p:stCondLst>
                                        </p:cTn>
                                        <p:tgtEl>
                                          <p:spTgt spid="21525"/>
                                        </p:tgtEl>
                                        <p:attrNameLst>
                                          <p:attrName>style.visibility</p:attrName>
                                        </p:attrNameLst>
                                      </p:cBhvr>
                                      <p:to>
                                        <p:strVal val="visible"/>
                                      </p:to>
                                    </p:set>
                                    <p:anim calcmode="lin" valueType="num">
                                      <p:cBhvr>
                                        <p:cTn id="112" dur="500" fill="hold"/>
                                        <p:tgtEl>
                                          <p:spTgt spid="21525"/>
                                        </p:tgtEl>
                                        <p:attrNameLst>
                                          <p:attrName>ppt_w</p:attrName>
                                        </p:attrNameLst>
                                      </p:cBhvr>
                                      <p:tavLst>
                                        <p:tav tm="0">
                                          <p:val>
                                            <p:fltVal val="0.000000"/>
                                          </p:val>
                                        </p:tav>
                                        <p:tav tm="100000">
                                          <p:val>
                                            <p:strVal val="#ppt_w"/>
                                          </p:val>
                                        </p:tav>
                                      </p:tavLst>
                                    </p:anim>
                                    <p:anim calcmode="lin" valueType="num">
                                      <p:cBhvr>
                                        <p:cTn id="113" dur="500" fill="hold"/>
                                        <p:tgtEl>
                                          <p:spTgt spid="21525"/>
                                        </p:tgtEl>
                                        <p:attrNameLst>
                                          <p:attrName>ppt_h</p:attrName>
                                        </p:attrNameLst>
                                      </p:cBhvr>
                                      <p:tavLst>
                                        <p:tav tm="0">
                                          <p:val>
                                            <p:fltVal val="0.000000"/>
                                          </p:val>
                                        </p:tav>
                                        <p:tav tm="100000">
                                          <p:val>
                                            <p:strVal val="#ppt_h"/>
                                          </p:val>
                                        </p:tav>
                                      </p:tavLst>
                                    </p:anim>
                                    <p:anim calcmode="lin" valueType="num">
                                      <p:cBhvr>
                                        <p:cTn id="114" dur="500" fill="hold"/>
                                        <p:tgtEl>
                                          <p:spTgt spid="21525"/>
                                        </p:tgtEl>
                                        <p:attrNameLst>
                                          <p:attrName>style.rotation</p:attrName>
                                        </p:attrNameLst>
                                      </p:cBhvr>
                                      <p:tavLst>
                                        <p:tav tm="0">
                                          <p:val>
                                            <p:fltVal val="90.000000"/>
                                          </p:val>
                                        </p:tav>
                                        <p:tav tm="100000">
                                          <p:val>
                                            <p:fltVal val="0.000000"/>
                                          </p:val>
                                        </p:tav>
                                      </p:tavLst>
                                    </p:anim>
                                    <p:animEffect transition="in" filter="fade">
                                      <p:cBhvr>
                                        <p:cTn id="115" dur="500"/>
                                        <p:tgtEl>
                                          <p:spTgt spid="21525"/>
                                        </p:tgtEl>
                                      </p:cBhvr>
                                    </p:animEffect>
                                  </p:childTnLst>
                                </p:cTn>
                              </p:par>
                            </p:childTnLst>
                          </p:cTn>
                        </p:par>
                        <p:par>
                          <p:cTn id="116" fill="hold">
                            <p:stCondLst>
                              <p:cond delay="4080"/>
                            </p:stCondLst>
                            <p:childTnLst>
                              <p:par>
                                <p:cTn id="117" presetID="1" presetClass="entr" presetSubtype="0" fill="hold" grpId="0" nodeType="afterEffect">
                                  <p:stCondLst>
                                    <p:cond delay="0"/>
                                  </p:stCondLst>
                                  <p:childTnLst>
                                    <p:set>
                                      <p:cBhvr>
                                        <p:cTn id="118" dur="1" fill="hold">
                                          <p:stCondLst>
                                            <p:cond delay="0"/>
                                          </p:stCondLst>
                                        </p:cTn>
                                        <p:tgtEl>
                                          <p:spTgt spid="21526"/>
                                        </p:tgtEl>
                                        <p:attrNameLst>
                                          <p:attrName>style.visibility</p:attrName>
                                        </p:attrNameLst>
                                      </p:cBhvr>
                                      <p:to>
                                        <p:strVal val="visible"/>
                                      </p:to>
                                    </p:set>
                                  </p:childTnLst>
                                </p:cTn>
                              </p:par>
                              <p:par>
                                <p:cTn id="119" presetID="64" presetClass="path" presetSubtype="0" accel="50000" decel="50000" fill="hold" grpId="1" nodeType="withEffect">
                                  <p:stCondLst>
                                    <p:cond delay="0"/>
                                  </p:stCondLst>
                                  <p:childTnLst>
                                    <p:animMotion origin="layout" path="M 8.91115E-7 0.27315 L 8.91115E-7 2.22222E-6 " pathEditMode="relative" rAng="0" ptsTypes="AA">
                                      <p:cBhvr>
                                        <p:cTn id="120" dur="1000" fill="hold"/>
                                        <p:tgtEl>
                                          <p:spTgt spid="21526"/>
                                        </p:tgtEl>
                                        <p:attrNameLst>
                                          <p:attrName>ppt_x</p:attrName>
                                          <p:attrName>ppt_y</p:attrName>
                                        </p:attrNameLst>
                                      </p:cBhvr>
                                      <p:rCtr x="0" y="-13600"/>
                                    </p:animMotion>
                                  </p:childTnLst>
                                </p:cTn>
                              </p:par>
                            </p:childTnLst>
                          </p:cTn>
                        </p:par>
                        <p:par>
                          <p:cTn id="121" fill="hold">
                            <p:stCondLst>
                              <p:cond delay="4080"/>
                            </p:stCondLst>
                            <p:childTnLst>
                              <p:par>
                                <p:cTn id="122" presetID="31" presetClass="entr" presetSubtype="0" fill="hold" grpId="0" nodeType="afterEffect">
                                  <p:stCondLst>
                                    <p:cond delay="0"/>
                                  </p:stCondLst>
                                  <p:childTnLst>
                                    <p:set>
                                      <p:cBhvr>
                                        <p:cTn id="123" dur="1" fill="hold">
                                          <p:stCondLst>
                                            <p:cond delay="0"/>
                                          </p:stCondLst>
                                        </p:cTn>
                                        <p:tgtEl>
                                          <p:spTgt spid="21527"/>
                                        </p:tgtEl>
                                        <p:attrNameLst>
                                          <p:attrName>style.visibility</p:attrName>
                                        </p:attrNameLst>
                                      </p:cBhvr>
                                      <p:to>
                                        <p:strVal val="visible"/>
                                      </p:to>
                                    </p:set>
                                    <p:anim calcmode="lin" valueType="num">
                                      <p:cBhvr>
                                        <p:cTn id="124" dur="500" fill="hold"/>
                                        <p:tgtEl>
                                          <p:spTgt spid="21527"/>
                                        </p:tgtEl>
                                        <p:attrNameLst>
                                          <p:attrName>ppt_w</p:attrName>
                                        </p:attrNameLst>
                                      </p:cBhvr>
                                      <p:tavLst>
                                        <p:tav tm="0">
                                          <p:val>
                                            <p:fltVal val="0.000000"/>
                                          </p:val>
                                        </p:tav>
                                        <p:tav tm="100000">
                                          <p:val>
                                            <p:strVal val="#ppt_w"/>
                                          </p:val>
                                        </p:tav>
                                      </p:tavLst>
                                    </p:anim>
                                    <p:anim calcmode="lin" valueType="num">
                                      <p:cBhvr>
                                        <p:cTn id="125" dur="500" fill="hold"/>
                                        <p:tgtEl>
                                          <p:spTgt spid="21527"/>
                                        </p:tgtEl>
                                        <p:attrNameLst>
                                          <p:attrName>ppt_h</p:attrName>
                                        </p:attrNameLst>
                                      </p:cBhvr>
                                      <p:tavLst>
                                        <p:tav tm="0">
                                          <p:val>
                                            <p:fltVal val="0.000000"/>
                                          </p:val>
                                        </p:tav>
                                        <p:tav tm="100000">
                                          <p:val>
                                            <p:strVal val="#ppt_h"/>
                                          </p:val>
                                        </p:tav>
                                      </p:tavLst>
                                    </p:anim>
                                    <p:anim calcmode="lin" valueType="num">
                                      <p:cBhvr>
                                        <p:cTn id="126" dur="500" fill="hold"/>
                                        <p:tgtEl>
                                          <p:spTgt spid="21527"/>
                                        </p:tgtEl>
                                        <p:attrNameLst>
                                          <p:attrName>style.rotation</p:attrName>
                                        </p:attrNameLst>
                                      </p:cBhvr>
                                      <p:tavLst>
                                        <p:tav tm="0">
                                          <p:val>
                                            <p:fltVal val="90.000000"/>
                                          </p:val>
                                        </p:tav>
                                        <p:tav tm="100000">
                                          <p:val>
                                            <p:fltVal val="0.000000"/>
                                          </p:val>
                                        </p:tav>
                                      </p:tavLst>
                                    </p:anim>
                                    <p:animEffect transition="in" filter="fade">
                                      <p:cBhvr>
                                        <p:cTn id="127" dur="500"/>
                                        <p:tgtEl>
                                          <p:spTgt spid="21527"/>
                                        </p:tgtEl>
                                      </p:cBhvr>
                                    </p:animEffect>
                                  </p:childTnLst>
                                </p:cTn>
                              </p:par>
                            </p:childTnLst>
                          </p:cTn>
                        </p:par>
                        <p:par>
                          <p:cTn id="128" fill="hold">
                            <p:stCondLst>
                              <p:cond delay="4580"/>
                            </p:stCondLst>
                            <p:childTnLst>
                              <p:par>
                                <p:cTn id="129" presetID="1" presetClass="entr" presetSubtype="0" fill="hold" grpId="0" nodeType="afterEffect">
                                  <p:stCondLst>
                                    <p:cond delay="0"/>
                                  </p:stCondLst>
                                  <p:childTnLst>
                                    <p:set>
                                      <p:cBhvr>
                                        <p:cTn id="130" dur="1" fill="hold">
                                          <p:stCondLst>
                                            <p:cond delay="0"/>
                                          </p:stCondLst>
                                        </p:cTn>
                                        <p:tgtEl>
                                          <p:spTgt spid="21528"/>
                                        </p:tgtEl>
                                        <p:attrNameLst>
                                          <p:attrName>style.visibility</p:attrName>
                                        </p:attrNameLst>
                                      </p:cBhvr>
                                      <p:to>
                                        <p:strVal val="visible"/>
                                      </p:to>
                                    </p:set>
                                  </p:childTnLst>
                                </p:cTn>
                              </p:par>
                              <p:par>
                                <p:cTn id="131" presetID="64" presetClass="path" presetSubtype="0" accel="50000" decel="50000" fill="hold" grpId="1" nodeType="withEffect">
                                  <p:stCondLst>
                                    <p:cond delay="0"/>
                                  </p:stCondLst>
                                  <p:childTnLst>
                                    <p:animMotion origin="layout" path="M -2.06062E-6 0.42454 L -2.06062E-6 1.11111E-6 " pathEditMode="relative" rAng="0" ptsTypes="AA">
                                      <p:cBhvr>
                                        <p:cTn id="132" dur="1000" fill="hold"/>
                                        <p:tgtEl>
                                          <p:spTgt spid="21528"/>
                                        </p:tgtEl>
                                        <p:attrNameLst>
                                          <p:attrName>ppt_x</p:attrName>
                                          <p:attrName>ppt_y</p:attrName>
                                        </p:attrNameLst>
                                      </p:cBhvr>
                                      <p:rCtr x="0" y="-21100"/>
                                    </p:animMotion>
                                  </p:childTnLst>
                                </p:cTn>
                              </p:par>
                            </p:childTnLst>
                          </p:cTn>
                        </p:par>
                        <p:par>
                          <p:cTn id="133" fill="hold">
                            <p:stCondLst>
                              <p:cond delay="4580"/>
                            </p:stCondLst>
                            <p:childTnLst>
                              <p:par>
                                <p:cTn id="134" presetID="31" presetClass="entr" presetSubtype="0" fill="hold" grpId="0" nodeType="afterEffect">
                                  <p:stCondLst>
                                    <p:cond delay="0"/>
                                  </p:stCondLst>
                                  <p:childTnLst>
                                    <p:set>
                                      <p:cBhvr>
                                        <p:cTn id="135" dur="1" fill="hold">
                                          <p:stCondLst>
                                            <p:cond delay="0"/>
                                          </p:stCondLst>
                                        </p:cTn>
                                        <p:tgtEl>
                                          <p:spTgt spid="21529"/>
                                        </p:tgtEl>
                                        <p:attrNameLst>
                                          <p:attrName>style.visibility</p:attrName>
                                        </p:attrNameLst>
                                      </p:cBhvr>
                                      <p:to>
                                        <p:strVal val="visible"/>
                                      </p:to>
                                    </p:set>
                                    <p:anim calcmode="lin" valueType="num">
                                      <p:cBhvr>
                                        <p:cTn id="136" dur="500" fill="hold"/>
                                        <p:tgtEl>
                                          <p:spTgt spid="21529"/>
                                        </p:tgtEl>
                                        <p:attrNameLst>
                                          <p:attrName>ppt_w</p:attrName>
                                        </p:attrNameLst>
                                      </p:cBhvr>
                                      <p:tavLst>
                                        <p:tav tm="0">
                                          <p:val>
                                            <p:fltVal val="0.000000"/>
                                          </p:val>
                                        </p:tav>
                                        <p:tav tm="100000">
                                          <p:val>
                                            <p:strVal val="#ppt_w"/>
                                          </p:val>
                                        </p:tav>
                                      </p:tavLst>
                                    </p:anim>
                                    <p:anim calcmode="lin" valueType="num">
                                      <p:cBhvr>
                                        <p:cTn id="137" dur="500" fill="hold"/>
                                        <p:tgtEl>
                                          <p:spTgt spid="21529"/>
                                        </p:tgtEl>
                                        <p:attrNameLst>
                                          <p:attrName>ppt_h</p:attrName>
                                        </p:attrNameLst>
                                      </p:cBhvr>
                                      <p:tavLst>
                                        <p:tav tm="0">
                                          <p:val>
                                            <p:fltVal val="0.000000"/>
                                          </p:val>
                                        </p:tav>
                                        <p:tav tm="100000">
                                          <p:val>
                                            <p:strVal val="#ppt_h"/>
                                          </p:val>
                                        </p:tav>
                                      </p:tavLst>
                                    </p:anim>
                                    <p:anim calcmode="lin" valueType="num">
                                      <p:cBhvr>
                                        <p:cTn id="138" dur="500" fill="hold"/>
                                        <p:tgtEl>
                                          <p:spTgt spid="21529"/>
                                        </p:tgtEl>
                                        <p:attrNameLst>
                                          <p:attrName>style.rotation</p:attrName>
                                        </p:attrNameLst>
                                      </p:cBhvr>
                                      <p:tavLst>
                                        <p:tav tm="0">
                                          <p:val>
                                            <p:fltVal val="90.000000"/>
                                          </p:val>
                                        </p:tav>
                                        <p:tav tm="100000">
                                          <p:val>
                                            <p:fltVal val="0.000000"/>
                                          </p:val>
                                        </p:tav>
                                      </p:tavLst>
                                    </p:anim>
                                    <p:animEffect transition="in" filter="fade">
                                      <p:cBhvr>
                                        <p:cTn id="139" dur="500"/>
                                        <p:tgtEl>
                                          <p:spTgt spid="21529"/>
                                        </p:tgtEl>
                                      </p:cBhvr>
                                    </p:animEffect>
                                  </p:childTnLst>
                                </p:cTn>
                              </p:par>
                            </p:childTnLst>
                          </p:cTn>
                        </p:par>
                        <p:par>
                          <p:cTn id="140" fill="hold">
                            <p:stCondLst>
                              <p:cond delay="5080"/>
                            </p:stCondLst>
                            <p:childTnLst>
                              <p:par>
                                <p:cTn id="141" presetID="31" presetClass="entr" presetSubtype="0" fill="hold" grpId="0" nodeType="afterEffect">
                                  <p:stCondLst>
                                    <p:cond delay="0"/>
                                  </p:stCondLst>
                                  <p:childTnLst>
                                    <p:set>
                                      <p:cBhvr>
                                        <p:cTn id="142" dur="1" fill="hold">
                                          <p:stCondLst>
                                            <p:cond delay="0"/>
                                          </p:stCondLst>
                                        </p:cTn>
                                        <p:tgtEl>
                                          <p:spTgt spid="21536"/>
                                        </p:tgtEl>
                                        <p:attrNameLst>
                                          <p:attrName>style.visibility</p:attrName>
                                        </p:attrNameLst>
                                      </p:cBhvr>
                                      <p:to>
                                        <p:strVal val="visible"/>
                                      </p:to>
                                    </p:set>
                                    <p:anim calcmode="lin" valueType="num">
                                      <p:cBhvr>
                                        <p:cTn id="143" dur="500" fill="hold"/>
                                        <p:tgtEl>
                                          <p:spTgt spid="21536"/>
                                        </p:tgtEl>
                                        <p:attrNameLst>
                                          <p:attrName>ppt_w</p:attrName>
                                        </p:attrNameLst>
                                      </p:cBhvr>
                                      <p:tavLst>
                                        <p:tav tm="0">
                                          <p:val>
                                            <p:fltVal val="0.000000"/>
                                          </p:val>
                                        </p:tav>
                                        <p:tav tm="100000">
                                          <p:val>
                                            <p:strVal val="#ppt_w"/>
                                          </p:val>
                                        </p:tav>
                                      </p:tavLst>
                                    </p:anim>
                                    <p:anim calcmode="lin" valueType="num">
                                      <p:cBhvr>
                                        <p:cTn id="144" dur="500" fill="hold"/>
                                        <p:tgtEl>
                                          <p:spTgt spid="21536"/>
                                        </p:tgtEl>
                                        <p:attrNameLst>
                                          <p:attrName>ppt_h</p:attrName>
                                        </p:attrNameLst>
                                      </p:cBhvr>
                                      <p:tavLst>
                                        <p:tav tm="0">
                                          <p:val>
                                            <p:fltVal val="0.000000"/>
                                          </p:val>
                                        </p:tav>
                                        <p:tav tm="100000">
                                          <p:val>
                                            <p:strVal val="#ppt_h"/>
                                          </p:val>
                                        </p:tav>
                                      </p:tavLst>
                                    </p:anim>
                                    <p:anim calcmode="lin" valueType="num">
                                      <p:cBhvr>
                                        <p:cTn id="145" dur="500" fill="hold"/>
                                        <p:tgtEl>
                                          <p:spTgt spid="21536"/>
                                        </p:tgtEl>
                                        <p:attrNameLst>
                                          <p:attrName>style.rotation</p:attrName>
                                        </p:attrNameLst>
                                      </p:cBhvr>
                                      <p:tavLst>
                                        <p:tav tm="0">
                                          <p:val>
                                            <p:fltVal val="90.000000"/>
                                          </p:val>
                                        </p:tav>
                                        <p:tav tm="100000">
                                          <p:val>
                                            <p:fltVal val="0.000000"/>
                                          </p:val>
                                        </p:tav>
                                      </p:tavLst>
                                    </p:anim>
                                    <p:animEffect transition="in" filter="fade">
                                      <p:cBhvr>
                                        <p:cTn id="146" dur="500"/>
                                        <p:tgtEl>
                                          <p:spTgt spid="21536"/>
                                        </p:tgtEl>
                                      </p:cBhvr>
                                    </p:animEffect>
                                  </p:childTnLst>
                                </p:cTn>
                              </p:par>
                            </p:childTnLst>
                          </p:cTn>
                        </p:par>
                        <p:par>
                          <p:cTn id="147" fill="hold">
                            <p:stCondLst>
                              <p:cond delay="5580"/>
                            </p:stCondLst>
                            <p:childTnLst>
                              <p:par>
                                <p:cTn id="148" presetID="22" presetClass="entr" presetSubtype="1" fill="hold" grpId="0" nodeType="afterEffect">
                                  <p:stCondLst>
                                    <p:cond delay="0"/>
                                  </p:stCondLst>
                                  <p:childTnLst>
                                    <p:set>
                                      <p:cBhvr>
                                        <p:cTn id="149" dur="1" fill="hold">
                                          <p:stCondLst>
                                            <p:cond delay="0"/>
                                          </p:stCondLst>
                                        </p:cTn>
                                        <p:tgtEl>
                                          <p:spTgt spid="21537"/>
                                        </p:tgtEl>
                                        <p:attrNameLst>
                                          <p:attrName>style.visibility</p:attrName>
                                        </p:attrNameLst>
                                      </p:cBhvr>
                                      <p:to>
                                        <p:strVal val="visible"/>
                                      </p:to>
                                    </p:set>
                                    <p:animEffect transition="in" filter="wipe(up)">
                                      <p:cBhvr>
                                        <p:cTn id="150" dur="500"/>
                                        <p:tgtEl>
                                          <p:spTgt spid="21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P spid="21518" grpId="0" animBg="1"/>
      <p:bldP spid="21518" grpId="1" animBg="1"/>
      <p:bldP spid="21519" grpId="0"/>
      <p:bldP spid="21520" grpId="0" animBg="1"/>
      <p:bldP spid="21520" grpId="1" animBg="1"/>
      <p:bldP spid="21521" grpId="0"/>
      <p:bldP spid="21522" grpId="0" animBg="1"/>
      <p:bldP spid="21522" grpId="1" animBg="1"/>
      <p:bldP spid="21523" grpId="0"/>
      <p:bldP spid="21524" grpId="0" animBg="1"/>
      <p:bldP spid="21524" grpId="1" animBg="1"/>
      <p:bldP spid="21525" grpId="0"/>
      <p:bldP spid="21526" grpId="0" animBg="1"/>
      <p:bldP spid="21526" grpId="1" animBg="1"/>
      <p:bldP spid="21527" grpId="0"/>
      <p:bldP spid="21528" grpId="0" animBg="1"/>
      <p:bldP spid="21528" grpId="1" animBg="1"/>
      <p:bldP spid="21529" grpId="0"/>
      <p:bldP spid="21530" grpId="0"/>
      <p:bldP spid="21531" grpId="0"/>
      <p:bldP spid="21532" grpId="0"/>
      <p:bldP spid="21533" grpId="0"/>
      <p:bldP spid="21534" grpId="0"/>
      <p:bldP spid="21535" grpId="0"/>
      <p:bldP spid="21536" grpId="0"/>
      <p:bldP spid="215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530" name="组合 12"/>
          <p:cNvGrpSpPr/>
          <p:nvPr/>
        </p:nvGrpSpPr>
        <p:grpSpPr>
          <a:xfrm>
            <a:off x="260350" y="260350"/>
            <a:ext cx="657225" cy="595313"/>
            <a:chOff x="0" y="0"/>
            <a:chExt cx="657225" cy="595313"/>
          </a:xfrm>
        </p:grpSpPr>
        <p:sp>
          <p:nvSpPr>
            <p:cNvPr id="22531"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22532"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22533"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22534"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22535"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22536" name="KMA1D1FEAF"/>
          <p:cNvSpPr/>
          <p:nvPr/>
        </p:nvSpPr>
        <p:spPr>
          <a:xfrm>
            <a:off x="7278688" y="1858963"/>
            <a:ext cx="2755900" cy="1935162"/>
          </a:xfrm>
          <a:prstGeom prst="rect">
            <a:avLst/>
          </a:prstGeom>
          <a:solidFill>
            <a:schemeClr val="tx1"/>
          </a:solidFill>
          <a:ln w="9525">
            <a:noFill/>
          </a:ln>
        </p:spPr>
        <p:txBody>
          <a:bodyPr wrap="none" lIns="97200" tIns="97200" rIns="98082" bIns="97200"/>
          <a:p>
            <a:pPr>
              <a:buSzPct val="80000"/>
              <a:buFont typeface="Marlett" pitchFamily="2" charset="2"/>
              <a:buChar char="i"/>
            </a:pPr>
            <a:endParaRPr lang="ko-KR" altLang="en-US" b="1" dirty="0">
              <a:solidFill>
                <a:schemeClr val="bg1"/>
              </a:solidFill>
              <a:latin typeface="Arial" panose="020B0604020202020204" pitchFamily="34" charset="0"/>
              <a:ea typeface="Gulim" panose="020B0600000101010101" pitchFamily="2" charset="-127"/>
            </a:endParaRPr>
          </a:p>
        </p:txBody>
      </p:sp>
      <p:pic>
        <p:nvPicPr>
          <p:cNvPr id="22537" name="그룹 21"/>
          <p:cNvPicPr/>
          <p:nvPr/>
        </p:nvPicPr>
        <p:blipFill>
          <a:blip r:embed="rId1"/>
          <a:stretch>
            <a:fillRect/>
          </a:stretch>
        </p:blipFill>
        <p:spPr>
          <a:xfrm>
            <a:off x="7626350" y="1987550"/>
            <a:ext cx="2724150" cy="1639888"/>
          </a:xfrm>
          <a:prstGeom prst="rect">
            <a:avLst/>
          </a:prstGeom>
          <a:noFill/>
          <a:ln w="9525">
            <a:noFill/>
          </a:ln>
        </p:spPr>
      </p:pic>
      <p:sp>
        <p:nvSpPr>
          <p:cNvPr id="22538" name="矩形 16"/>
          <p:cNvSpPr/>
          <p:nvPr/>
        </p:nvSpPr>
        <p:spPr>
          <a:xfrm>
            <a:off x="1446213" y="4019550"/>
            <a:ext cx="2755900" cy="2232025"/>
          </a:xfrm>
          <a:prstGeom prst="rect">
            <a:avLst/>
          </a:prstGeom>
          <a:solidFill>
            <a:srgbClr val="E3E2E2">
              <a:alpha val="79999"/>
            </a:srgbClr>
          </a:solidFill>
          <a:ln w="3175" cap="flat" cmpd="sng">
            <a:solidFill>
              <a:srgbClr val="C8C5C5"/>
            </a:solidFill>
            <a:prstDash val="solid"/>
            <a:miter/>
            <a:headEnd type="none" w="med" len="med"/>
            <a:tailEnd type="none" w="med" len="med"/>
          </a:ln>
        </p:spPr>
        <p:txBody>
          <a:bodyPr anchor="ctr"/>
          <a:p>
            <a:pPr algn="ctr"/>
            <a:r>
              <a:rPr lang="zh-CN" altLang="en-US" sz="1600" dirty="0">
                <a:solidFill>
                  <a:srgbClr val="333333"/>
                </a:solidFill>
                <a:latin typeface="Arial" panose="020B0604020202020204" pitchFamily="34" charset="0"/>
                <a:ea typeface="微软雅黑" panose="020B0503020204020204" pitchFamily="2" charset="-122"/>
              </a:rPr>
              <a:t>单击此处添加文本</a:t>
            </a:r>
            <a:endParaRPr lang="en-US" altLang="x-none" sz="1600" dirty="0">
              <a:solidFill>
                <a:srgbClr val="333333"/>
              </a:solidFill>
              <a:latin typeface="Arial" panose="020B0604020202020204" pitchFamily="34" charset="0"/>
              <a:ea typeface="微软雅黑" panose="020B0503020204020204" pitchFamily="2" charset="-122"/>
            </a:endParaRPr>
          </a:p>
          <a:p>
            <a:pPr algn="ctr"/>
            <a:r>
              <a:rPr lang="zh-CN" altLang="en-US" sz="1600" dirty="0">
                <a:solidFill>
                  <a:srgbClr val="333333"/>
                </a:solidFill>
                <a:latin typeface="Arial" panose="020B0604020202020204" pitchFamily="34" charset="0"/>
                <a:ea typeface="微软雅黑" panose="020B0503020204020204" pitchFamily="2" charset="-122"/>
              </a:rPr>
              <a:t>单击此处添加文本</a:t>
            </a:r>
            <a:endParaRPr lang="en-US" altLang="x-none" sz="1600" dirty="0">
              <a:solidFill>
                <a:srgbClr val="333333"/>
              </a:solidFill>
              <a:latin typeface="Arial" panose="020B0604020202020204" pitchFamily="34" charset="0"/>
              <a:ea typeface="微软雅黑" panose="020B0503020204020204" pitchFamily="2" charset="-122"/>
            </a:endParaRPr>
          </a:p>
          <a:p>
            <a:pPr algn="ctr"/>
            <a:r>
              <a:rPr lang="zh-CN" altLang="en-US" sz="1600" dirty="0">
                <a:solidFill>
                  <a:srgbClr val="333333"/>
                </a:solidFill>
                <a:latin typeface="Arial" panose="020B0604020202020204" pitchFamily="34" charset="0"/>
                <a:ea typeface="微软雅黑" panose="020B0503020204020204" pitchFamily="2" charset="-122"/>
              </a:rPr>
              <a:t>单击此处添加文本</a:t>
            </a:r>
            <a:endParaRPr lang="en-US" altLang="x-none" sz="1600" dirty="0">
              <a:solidFill>
                <a:srgbClr val="333333"/>
              </a:solidFill>
              <a:latin typeface="Arial" panose="020B0604020202020204" pitchFamily="34" charset="0"/>
              <a:ea typeface="微软雅黑" panose="020B0503020204020204" pitchFamily="2" charset="-122"/>
            </a:endParaRPr>
          </a:p>
          <a:p>
            <a:pPr algn="ctr"/>
            <a:r>
              <a:rPr lang="zh-CN" altLang="en-US" sz="1600" dirty="0">
                <a:solidFill>
                  <a:srgbClr val="333333"/>
                </a:solidFill>
                <a:latin typeface="Arial" panose="020B0604020202020204" pitchFamily="34" charset="0"/>
                <a:ea typeface="微软雅黑" panose="020B0503020204020204" pitchFamily="2" charset="-122"/>
              </a:rPr>
              <a:t>单击此处添加文本</a:t>
            </a:r>
            <a:endParaRPr lang="zh-CN" altLang="en-US" sz="1600" dirty="0">
              <a:solidFill>
                <a:srgbClr val="333333"/>
              </a:solidFill>
              <a:latin typeface="Arial" panose="020B0604020202020204" pitchFamily="34" charset="0"/>
              <a:ea typeface="微软雅黑" panose="020B0503020204020204" pitchFamily="2" charset="-122"/>
            </a:endParaRPr>
          </a:p>
        </p:txBody>
      </p:sp>
      <p:sp>
        <p:nvSpPr>
          <p:cNvPr id="22539" name="矩形 17"/>
          <p:cNvSpPr/>
          <p:nvPr/>
        </p:nvSpPr>
        <p:spPr>
          <a:xfrm>
            <a:off x="4346575" y="4019550"/>
            <a:ext cx="2773363" cy="2232025"/>
          </a:xfrm>
          <a:prstGeom prst="rect">
            <a:avLst/>
          </a:prstGeom>
          <a:solidFill>
            <a:srgbClr val="E3E2E2">
              <a:alpha val="79999"/>
            </a:srgbClr>
          </a:solidFill>
          <a:ln w="3175" cap="flat" cmpd="sng">
            <a:solidFill>
              <a:srgbClr val="C8C5C5"/>
            </a:solidFill>
            <a:prstDash val="solid"/>
            <a:miter/>
            <a:headEnd type="none" w="med" len="med"/>
            <a:tailEnd type="none" w="med" len="med"/>
          </a:ln>
        </p:spPr>
        <p:txBody>
          <a:bodyPr anchor="ctr"/>
          <a:p>
            <a:pPr algn="ctr"/>
            <a:r>
              <a:rPr lang="zh-CN" altLang="en-US" sz="1600" dirty="0">
                <a:solidFill>
                  <a:srgbClr val="333333"/>
                </a:solidFill>
                <a:latin typeface="Arial" panose="020B0604020202020204" pitchFamily="34" charset="0"/>
                <a:ea typeface="微软雅黑" panose="020B0503020204020204" pitchFamily="2" charset="-122"/>
              </a:rPr>
              <a:t>单击此处添加文本</a:t>
            </a:r>
            <a:endParaRPr lang="en-US" altLang="x-none" sz="1600" dirty="0">
              <a:solidFill>
                <a:srgbClr val="333333"/>
              </a:solidFill>
              <a:latin typeface="Arial" panose="020B0604020202020204" pitchFamily="34" charset="0"/>
              <a:ea typeface="微软雅黑" panose="020B0503020204020204" pitchFamily="2" charset="-122"/>
            </a:endParaRPr>
          </a:p>
          <a:p>
            <a:pPr algn="ctr"/>
            <a:r>
              <a:rPr lang="zh-CN" altLang="en-US" sz="1600" dirty="0">
                <a:solidFill>
                  <a:srgbClr val="333333"/>
                </a:solidFill>
                <a:latin typeface="Arial" panose="020B0604020202020204" pitchFamily="34" charset="0"/>
                <a:ea typeface="微软雅黑" panose="020B0503020204020204" pitchFamily="2" charset="-122"/>
              </a:rPr>
              <a:t>单击此处添加文本</a:t>
            </a:r>
            <a:endParaRPr lang="en-US" altLang="x-none" sz="1600" dirty="0">
              <a:solidFill>
                <a:srgbClr val="333333"/>
              </a:solidFill>
              <a:latin typeface="Arial" panose="020B0604020202020204" pitchFamily="34" charset="0"/>
              <a:ea typeface="微软雅黑" panose="020B0503020204020204" pitchFamily="2" charset="-122"/>
            </a:endParaRPr>
          </a:p>
          <a:p>
            <a:pPr algn="ctr"/>
            <a:r>
              <a:rPr lang="zh-CN" altLang="en-US" sz="1600" dirty="0">
                <a:solidFill>
                  <a:srgbClr val="333333"/>
                </a:solidFill>
                <a:latin typeface="Arial" panose="020B0604020202020204" pitchFamily="34" charset="0"/>
                <a:ea typeface="微软雅黑" panose="020B0503020204020204" pitchFamily="2" charset="-122"/>
              </a:rPr>
              <a:t>单击此处添加文本</a:t>
            </a:r>
            <a:endParaRPr lang="en-US" altLang="x-none" sz="1600" dirty="0">
              <a:solidFill>
                <a:srgbClr val="333333"/>
              </a:solidFill>
              <a:latin typeface="Arial" panose="020B0604020202020204" pitchFamily="34" charset="0"/>
              <a:ea typeface="微软雅黑" panose="020B0503020204020204" pitchFamily="2" charset="-122"/>
            </a:endParaRPr>
          </a:p>
          <a:p>
            <a:pPr algn="ctr"/>
            <a:r>
              <a:rPr lang="zh-CN" altLang="en-US" sz="1600" dirty="0">
                <a:solidFill>
                  <a:srgbClr val="333333"/>
                </a:solidFill>
                <a:latin typeface="Arial" panose="020B0604020202020204" pitchFamily="34" charset="0"/>
                <a:ea typeface="微软雅黑" panose="020B0503020204020204" pitchFamily="2" charset="-122"/>
              </a:rPr>
              <a:t>单击此处添加文本</a:t>
            </a:r>
            <a:endParaRPr lang="zh-CN" altLang="en-US" sz="1600" dirty="0">
              <a:solidFill>
                <a:srgbClr val="333333"/>
              </a:solidFill>
              <a:latin typeface="Arial" panose="020B0604020202020204" pitchFamily="34" charset="0"/>
              <a:ea typeface="微软雅黑" panose="020B0503020204020204" pitchFamily="2" charset="-122"/>
            </a:endParaRPr>
          </a:p>
        </p:txBody>
      </p:sp>
      <p:sp>
        <p:nvSpPr>
          <p:cNvPr id="22540" name="矩形 18"/>
          <p:cNvSpPr/>
          <p:nvPr/>
        </p:nvSpPr>
        <p:spPr>
          <a:xfrm>
            <a:off x="7278688" y="4019550"/>
            <a:ext cx="2755900" cy="2232025"/>
          </a:xfrm>
          <a:prstGeom prst="rect">
            <a:avLst/>
          </a:prstGeom>
          <a:solidFill>
            <a:srgbClr val="E3E2E2">
              <a:alpha val="79999"/>
            </a:srgbClr>
          </a:solidFill>
          <a:ln w="3175" cap="flat" cmpd="sng">
            <a:solidFill>
              <a:srgbClr val="C8C5C5"/>
            </a:solidFill>
            <a:prstDash val="solid"/>
            <a:miter/>
            <a:headEnd type="none" w="med" len="med"/>
            <a:tailEnd type="none" w="med" len="med"/>
          </a:ln>
        </p:spPr>
        <p:txBody>
          <a:bodyPr anchor="ctr"/>
          <a:p>
            <a:pPr algn="ctr"/>
            <a:r>
              <a:rPr lang="zh-CN" altLang="en-US" sz="1600" dirty="0">
                <a:solidFill>
                  <a:srgbClr val="333333"/>
                </a:solidFill>
                <a:latin typeface="Arial" panose="020B0604020202020204" pitchFamily="34" charset="0"/>
                <a:ea typeface="微软雅黑" panose="020B0503020204020204" pitchFamily="2" charset="-122"/>
              </a:rPr>
              <a:t>单击此处添加文本</a:t>
            </a:r>
            <a:endParaRPr lang="en-US" altLang="x-none" sz="1600" dirty="0">
              <a:solidFill>
                <a:srgbClr val="333333"/>
              </a:solidFill>
              <a:latin typeface="Arial" panose="020B0604020202020204" pitchFamily="34" charset="0"/>
              <a:ea typeface="微软雅黑" panose="020B0503020204020204" pitchFamily="2" charset="-122"/>
            </a:endParaRPr>
          </a:p>
          <a:p>
            <a:pPr algn="ctr"/>
            <a:r>
              <a:rPr lang="zh-CN" altLang="en-US" sz="1600" dirty="0">
                <a:solidFill>
                  <a:srgbClr val="333333"/>
                </a:solidFill>
                <a:latin typeface="Arial" panose="020B0604020202020204" pitchFamily="34" charset="0"/>
                <a:ea typeface="微软雅黑" panose="020B0503020204020204" pitchFamily="2" charset="-122"/>
              </a:rPr>
              <a:t>单击此处添加文本</a:t>
            </a:r>
            <a:endParaRPr lang="en-US" altLang="x-none" sz="1600" dirty="0">
              <a:solidFill>
                <a:srgbClr val="333333"/>
              </a:solidFill>
              <a:latin typeface="Arial" panose="020B0604020202020204" pitchFamily="34" charset="0"/>
              <a:ea typeface="微软雅黑" panose="020B0503020204020204" pitchFamily="2" charset="-122"/>
            </a:endParaRPr>
          </a:p>
          <a:p>
            <a:pPr algn="ctr"/>
            <a:r>
              <a:rPr lang="zh-CN" altLang="en-US" sz="1600" dirty="0">
                <a:solidFill>
                  <a:srgbClr val="333333"/>
                </a:solidFill>
                <a:latin typeface="Arial" panose="020B0604020202020204" pitchFamily="34" charset="0"/>
                <a:ea typeface="微软雅黑" panose="020B0503020204020204" pitchFamily="2" charset="-122"/>
              </a:rPr>
              <a:t>单击此处添加文本</a:t>
            </a:r>
            <a:endParaRPr lang="en-US" altLang="x-none" sz="1600" dirty="0">
              <a:solidFill>
                <a:srgbClr val="333333"/>
              </a:solidFill>
              <a:latin typeface="Arial" panose="020B0604020202020204" pitchFamily="34" charset="0"/>
              <a:ea typeface="微软雅黑" panose="020B0503020204020204" pitchFamily="2" charset="-122"/>
            </a:endParaRPr>
          </a:p>
          <a:p>
            <a:pPr algn="ctr"/>
            <a:r>
              <a:rPr lang="zh-CN" altLang="en-US" sz="1600" dirty="0">
                <a:solidFill>
                  <a:srgbClr val="333333"/>
                </a:solidFill>
                <a:latin typeface="Arial" panose="020B0604020202020204" pitchFamily="34" charset="0"/>
                <a:ea typeface="微软雅黑" panose="020B0503020204020204" pitchFamily="2" charset="-122"/>
              </a:rPr>
              <a:t>单击此处添加文本</a:t>
            </a:r>
            <a:endParaRPr lang="zh-CN" altLang="en-US" sz="1600" dirty="0">
              <a:solidFill>
                <a:srgbClr val="333333"/>
              </a:solidFill>
              <a:latin typeface="Arial" panose="020B0604020202020204" pitchFamily="34" charset="0"/>
              <a:ea typeface="微软雅黑" panose="020B0503020204020204" pitchFamily="2" charset="-122"/>
            </a:endParaRPr>
          </a:p>
        </p:txBody>
      </p:sp>
      <p:sp>
        <p:nvSpPr>
          <p:cNvPr id="22541" name="KMA1D1FEAF"/>
          <p:cNvSpPr/>
          <p:nvPr/>
        </p:nvSpPr>
        <p:spPr>
          <a:xfrm>
            <a:off x="4356100" y="1858963"/>
            <a:ext cx="3240088" cy="1935162"/>
          </a:xfrm>
          <a:prstGeom prst="rightArrowCallout">
            <a:avLst>
              <a:gd name="adj1" fmla="val 23027"/>
              <a:gd name="adj2" fmla="val 25000"/>
              <a:gd name="adj3" fmla="val 12696"/>
              <a:gd name="adj4" fmla="val 84741"/>
            </a:avLst>
          </a:prstGeom>
          <a:solidFill>
            <a:schemeClr val="bg2"/>
          </a:solidFill>
          <a:ln w="9525">
            <a:noFill/>
          </a:ln>
        </p:spPr>
        <p:txBody>
          <a:bodyPr wrap="none" lIns="97200" tIns="97200" rIns="98082" bIns="97200"/>
          <a:p>
            <a:pPr>
              <a:buSzPct val="80000"/>
              <a:buFont typeface="Marlett" pitchFamily="2" charset="2"/>
              <a:buChar char="i"/>
            </a:pPr>
            <a:endParaRPr lang="ko-KR" altLang="en-US" b="1" dirty="0">
              <a:solidFill>
                <a:schemeClr val="bg1"/>
              </a:solidFill>
              <a:latin typeface="Arial" panose="020B0604020202020204" pitchFamily="34" charset="0"/>
              <a:ea typeface="Gulim" panose="020B0600000101010101" pitchFamily="2" charset="-127"/>
            </a:endParaRPr>
          </a:p>
        </p:txBody>
      </p:sp>
      <p:pic>
        <p:nvPicPr>
          <p:cNvPr id="22542" name="그룹 21"/>
          <p:cNvPicPr/>
          <p:nvPr/>
        </p:nvPicPr>
        <p:blipFill>
          <a:blip r:embed="rId2"/>
          <a:stretch>
            <a:fillRect/>
          </a:stretch>
        </p:blipFill>
        <p:spPr>
          <a:xfrm>
            <a:off x="4591050" y="1914525"/>
            <a:ext cx="2724150" cy="1712913"/>
          </a:xfrm>
          <a:prstGeom prst="rect">
            <a:avLst/>
          </a:prstGeom>
          <a:noFill/>
          <a:ln w="9525">
            <a:noFill/>
          </a:ln>
        </p:spPr>
      </p:pic>
      <p:sp>
        <p:nvSpPr>
          <p:cNvPr id="22543" name="KMA1D1FEAF"/>
          <p:cNvSpPr/>
          <p:nvPr/>
        </p:nvSpPr>
        <p:spPr>
          <a:xfrm>
            <a:off x="1446213" y="1858963"/>
            <a:ext cx="3238500" cy="1935162"/>
          </a:xfrm>
          <a:prstGeom prst="rightArrowCallout">
            <a:avLst>
              <a:gd name="adj1" fmla="val 23027"/>
              <a:gd name="adj2" fmla="val 25000"/>
              <a:gd name="adj3" fmla="val 12690"/>
              <a:gd name="adj4" fmla="val 84741"/>
            </a:avLst>
          </a:prstGeom>
          <a:solidFill>
            <a:schemeClr val="bg1"/>
          </a:solidFill>
          <a:ln w="9525">
            <a:noFill/>
          </a:ln>
        </p:spPr>
        <p:txBody>
          <a:bodyPr wrap="none" lIns="97200" tIns="97200" rIns="98082" bIns="97200"/>
          <a:p>
            <a:pPr>
              <a:buSzPct val="80000"/>
              <a:buFont typeface="Marlett" pitchFamily="2" charset="2"/>
              <a:buChar char="i"/>
            </a:pPr>
            <a:endParaRPr lang="ko-KR" altLang="en-US" b="1" dirty="0">
              <a:solidFill>
                <a:schemeClr val="bg1"/>
              </a:solidFill>
              <a:latin typeface="Arial" panose="020B0604020202020204" pitchFamily="34" charset="0"/>
              <a:ea typeface="Gulim" panose="020B0600000101010101" pitchFamily="2" charset="-127"/>
            </a:endParaRPr>
          </a:p>
        </p:txBody>
      </p:sp>
      <p:pic>
        <p:nvPicPr>
          <p:cNvPr id="22544" name="그룹 21"/>
          <p:cNvPicPr/>
          <p:nvPr/>
        </p:nvPicPr>
        <p:blipFill>
          <a:blip r:embed="rId3"/>
          <a:stretch>
            <a:fillRect/>
          </a:stretch>
        </p:blipFill>
        <p:spPr>
          <a:xfrm>
            <a:off x="1408113" y="1987550"/>
            <a:ext cx="2725737" cy="1639888"/>
          </a:xfrm>
          <a:prstGeom prst="rect">
            <a:avLst/>
          </a:prstGeom>
          <a:noFill/>
          <a:ln w="9525">
            <a:noFill/>
          </a:ln>
        </p:spPr>
      </p:pic>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300" fill="hold"/>
                                        <p:tgtEl>
                                          <p:spTgt spid="22530"/>
                                        </p:tgtEl>
                                        <p:attrNameLst>
                                          <p:attrName>ppt_w</p:attrName>
                                        </p:attrNameLst>
                                      </p:cBhvr>
                                      <p:tavLst>
                                        <p:tav tm="0">
                                          <p:val>
                                            <p:fltVal val="0.000000"/>
                                          </p:val>
                                        </p:tav>
                                        <p:tav tm="100000">
                                          <p:val>
                                            <p:strVal val="#ppt_w"/>
                                          </p:val>
                                        </p:tav>
                                      </p:tavLst>
                                    </p:anim>
                                    <p:anim calcmode="lin" valueType="num">
                                      <p:cBhvr>
                                        <p:cTn id="8" dur="300" fill="hold"/>
                                        <p:tgtEl>
                                          <p:spTgt spid="22530"/>
                                        </p:tgtEl>
                                        <p:attrNameLst>
                                          <p:attrName>ppt_h</p:attrName>
                                        </p:attrNameLst>
                                      </p:cBhvr>
                                      <p:tavLst>
                                        <p:tav tm="0">
                                          <p:val>
                                            <p:fltVal val="0.000000"/>
                                          </p:val>
                                        </p:tav>
                                        <p:tav tm="100000">
                                          <p:val>
                                            <p:strVal val="#ppt_h"/>
                                          </p:val>
                                        </p:tav>
                                      </p:tavLst>
                                    </p:anim>
                                    <p:anim calcmode="lin" valueType="num">
                                      <p:cBhvr>
                                        <p:cTn id="9" dur="300" fill="hold"/>
                                        <p:tgtEl>
                                          <p:spTgt spid="22530"/>
                                        </p:tgtEl>
                                        <p:attrNameLst>
                                          <p:attrName>style.rotation</p:attrName>
                                        </p:attrNameLst>
                                      </p:cBhvr>
                                      <p:tavLst>
                                        <p:tav tm="0">
                                          <p:val>
                                            <p:fltVal val="90.000000"/>
                                          </p:val>
                                        </p:tav>
                                        <p:tav tm="100000">
                                          <p:val>
                                            <p:fltVal val="0.000000"/>
                                          </p:val>
                                        </p:tav>
                                      </p:tavLst>
                                    </p:anim>
                                    <p:animEffect transition="in" filter="fade">
                                      <p:cBhvr>
                                        <p:cTn id="10" dur="300"/>
                                        <p:tgtEl>
                                          <p:spTgt spid="22530"/>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2534"/>
                                        </p:tgtEl>
                                        <p:attrNameLst>
                                          <p:attrName>style.visibility</p:attrName>
                                        </p:attrNameLst>
                                      </p:cBhvr>
                                      <p:to>
                                        <p:strVal val="visible"/>
                                      </p:to>
                                    </p:set>
                                    <p:anim calcmode="lin" valueType="num">
                                      <p:cBhvr additive="base">
                                        <p:cTn id="14" dur="300" fill="hold"/>
                                        <p:tgtEl>
                                          <p:spTgt spid="22534"/>
                                        </p:tgtEl>
                                        <p:attrNameLst>
                                          <p:attrName>ppt_x</p:attrName>
                                        </p:attrNameLst>
                                      </p:cBhvr>
                                      <p:tavLst>
                                        <p:tav tm="0">
                                          <p:val>
                                            <p:strVal val="0-#ppt_w/2"/>
                                          </p:val>
                                        </p:tav>
                                        <p:tav tm="100000">
                                          <p:val>
                                            <p:strVal val="#ppt_x"/>
                                          </p:val>
                                        </p:tav>
                                      </p:tavLst>
                                    </p:anim>
                                    <p:anim calcmode="lin" valueType="num">
                                      <p:cBhvr additive="base">
                                        <p:cTn id="15" dur="300" fill="hold"/>
                                        <p:tgtEl>
                                          <p:spTgt spid="2253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2535"/>
                                        </p:tgtEl>
                                        <p:attrNameLst>
                                          <p:attrName>style.visibility</p:attrName>
                                        </p:attrNameLst>
                                      </p:cBhvr>
                                      <p:to>
                                        <p:strVal val="visible"/>
                                      </p:to>
                                    </p:set>
                                    <p:anim calcmode="lin" valueType="num">
                                      <p:cBhvr>
                                        <p:cTn id="19" dur="300" fill="hold"/>
                                        <p:tgtEl>
                                          <p:spTgt spid="22535"/>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22535"/>
                                        </p:tgtEl>
                                        <p:attrNameLst>
                                          <p:attrName>ppt_y</p:attrName>
                                        </p:attrNameLst>
                                      </p:cBhvr>
                                      <p:tavLst>
                                        <p:tav tm="0">
                                          <p:val>
                                            <p:strVal val="#ppt_y"/>
                                          </p:val>
                                        </p:tav>
                                        <p:tav tm="100000">
                                          <p:val>
                                            <p:strVal val="#ppt_y"/>
                                          </p:val>
                                        </p:tav>
                                      </p:tavLst>
                                    </p:anim>
                                    <p:anim calcmode="lin" valueType="num">
                                      <p:cBhvr>
                                        <p:cTn id="21" dur="300" fill="hold"/>
                                        <p:tgtEl>
                                          <p:spTgt spid="22535"/>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2253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22535"/>
                                        </p:tgtEl>
                                      </p:cBhvr>
                                    </p:animEffect>
                                  </p:childTnLst>
                                </p:cTn>
                              </p:par>
                            </p:childTnLst>
                          </p:cTn>
                        </p:par>
                        <p:par>
                          <p:cTn id="24" fill="hold">
                            <p:stCondLst>
                              <p:cond delay="1080"/>
                            </p:stCondLst>
                            <p:childTnLst>
                              <p:par>
                                <p:cTn id="25" presetID="2" presetClass="entr" presetSubtype="8" fill="hold" grpId="0" nodeType="afterEffect">
                                  <p:stCondLst>
                                    <p:cond delay="0"/>
                                  </p:stCondLst>
                                  <p:childTnLst>
                                    <p:set>
                                      <p:cBhvr>
                                        <p:cTn id="26" dur="1" fill="hold">
                                          <p:stCondLst>
                                            <p:cond delay="0"/>
                                          </p:stCondLst>
                                        </p:cTn>
                                        <p:tgtEl>
                                          <p:spTgt spid="22543"/>
                                        </p:tgtEl>
                                        <p:attrNameLst>
                                          <p:attrName>style.visibility</p:attrName>
                                        </p:attrNameLst>
                                      </p:cBhvr>
                                      <p:to>
                                        <p:strVal val="visible"/>
                                      </p:to>
                                    </p:set>
                                    <p:anim calcmode="lin" valueType="num">
                                      <p:cBhvr additive="base">
                                        <p:cTn id="27" dur="500" fill="hold"/>
                                        <p:tgtEl>
                                          <p:spTgt spid="22543"/>
                                        </p:tgtEl>
                                        <p:attrNameLst>
                                          <p:attrName>ppt_x</p:attrName>
                                        </p:attrNameLst>
                                      </p:cBhvr>
                                      <p:tavLst>
                                        <p:tav tm="0">
                                          <p:val>
                                            <p:strVal val="0-#ppt_w/2"/>
                                          </p:val>
                                        </p:tav>
                                        <p:tav tm="100000">
                                          <p:val>
                                            <p:strVal val="#ppt_x"/>
                                          </p:val>
                                        </p:tav>
                                      </p:tavLst>
                                    </p:anim>
                                    <p:anim calcmode="lin" valueType="num">
                                      <p:cBhvr additive="base">
                                        <p:cTn id="28" dur="500" fill="hold"/>
                                        <p:tgtEl>
                                          <p:spTgt spid="22543"/>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2544"/>
                                        </p:tgtEl>
                                        <p:attrNameLst>
                                          <p:attrName>style.visibility</p:attrName>
                                        </p:attrNameLst>
                                      </p:cBhvr>
                                      <p:to>
                                        <p:strVal val="visible"/>
                                      </p:to>
                                    </p:set>
                                    <p:anim calcmode="lin" valueType="num">
                                      <p:cBhvr additive="base">
                                        <p:cTn id="31" dur="500" fill="hold"/>
                                        <p:tgtEl>
                                          <p:spTgt spid="22544"/>
                                        </p:tgtEl>
                                        <p:attrNameLst>
                                          <p:attrName>ppt_x</p:attrName>
                                        </p:attrNameLst>
                                      </p:cBhvr>
                                      <p:tavLst>
                                        <p:tav tm="0">
                                          <p:val>
                                            <p:strVal val="0-#ppt_w/2"/>
                                          </p:val>
                                        </p:tav>
                                        <p:tav tm="100000">
                                          <p:val>
                                            <p:strVal val="#ppt_x"/>
                                          </p:val>
                                        </p:tav>
                                      </p:tavLst>
                                    </p:anim>
                                    <p:anim calcmode="lin" valueType="num">
                                      <p:cBhvr additive="base">
                                        <p:cTn id="32" dur="500" fill="hold"/>
                                        <p:tgtEl>
                                          <p:spTgt spid="22544"/>
                                        </p:tgtEl>
                                        <p:attrNameLst>
                                          <p:attrName>ppt_y</p:attrName>
                                        </p:attrNameLst>
                                      </p:cBhvr>
                                      <p:tavLst>
                                        <p:tav tm="0">
                                          <p:val>
                                            <p:strVal val="#ppt_y"/>
                                          </p:val>
                                        </p:tav>
                                        <p:tav tm="100000">
                                          <p:val>
                                            <p:strVal val="#ppt_y"/>
                                          </p:val>
                                        </p:tav>
                                      </p:tavLst>
                                    </p:anim>
                                  </p:childTnLst>
                                </p:cTn>
                              </p:par>
                            </p:childTnLst>
                          </p:cTn>
                        </p:par>
                        <p:par>
                          <p:cTn id="33" fill="hold">
                            <p:stCondLst>
                              <p:cond delay="1580"/>
                            </p:stCondLst>
                            <p:childTnLst>
                              <p:par>
                                <p:cTn id="34" presetID="22" presetClass="entr" presetSubtype="1" fill="hold" grpId="0" nodeType="afterEffect">
                                  <p:stCondLst>
                                    <p:cond delay="0"/>
                                  </p:stCondLst>
                                  <p:childTnLst>
                                    <p:set>
                                      <p:cBhvr>
                                        <p:cTn id="35" dur="1" fill="hold">
                                          <p:stCondLst>
                                            <p:cond delay="0"/>
                                          </p:stCondLst>
                                        </p:cTn>
                                        <p:tgtEl>
                                          <p:spTgt spid="22538"/>
                                        </p:tgtEl>
                                        <p:attrNameLst>
                                          <p:attrName>style.visibility</p:attrName>
                                        </p:attrNameLst>
                                      </p:cBhvr>
                                      <p:to>
                                        <p:strVal val="visible"/>
                                      </p:to>
                                    </p:set>
                                    <p:animEffect transition="in" filter="wipe(up)">
                                      <p:cBhvr>
                                        <p:cTn id="36" dur="500"/>
                                        <p:tgtEl>
                                          <p:spTgt spid="22538"/>
                                        </p:tgtEl>
                                      </p:cBhvr>
                                    </p:animEffect>
                                  </p:childTnLst>
                                </p:cTn>
                              </p:par>
                            </p:childTnLst>
                          </p:cTn>
                        </p:par>
                        <p:par>
                          <p:cTn id="37" fill="hold">
                            <p:stCondLst>
                              <p:cond delay="2080"/>
                            </p:stCondLst>
                            <p:childTnLst>
                              <p:par>
                                <p:cTn id="38" presetID="2" presetClass="entr" presetSubtype="8" fill="hold" grpId="0" nodeType="afterEffect">
                                  <p:stCondLst>
                                    <p:cond delay="0"/>
                                  </p:stCondLst>
                                  <p:childTnLst>
                                    <p:set>
                                      <p:cBhvr>
                                        <p:cTn id="39" dur="1" fill="hold">
                                          <p:stCondLst>
                                            <p:cond delay="0"/>
                                          </p:stCondLst>
                                        </p:cTn>
                                        <p:tgtEl>
                                          <p:spTgt spid="22541"/>
                                        </p:tgtEl>
                                        <p:attrNameLst>
                                          <p:attrName>style.visibility</p:attrName>
                                        </p:attrNameLst>
                                      </p:cBhvr>
                                      <p:to>
                                        <p:strVal val="visible"/>
                                      </p:to>
                                    </p:set>
                                    <p:anim calcmode="lin" valueType="num">
                                      <p:cBhvr additive="base">
                                        <p:cTn id="40" dur="500" fill="hold"/>
                                        <p:tgtEl>
                                          <p:spTgt spid="22541"/>
                                        </p:tgtEl>
                                        <p:attrNameLst>
                                          <p:attrName>ppt_x</p:attrName>
                                        </p:attrNameLst>
                                      </p:cBhvr>
                                      <p:tavLst>
                                        <p:tav tm="0">
                                          <p:val>
                                            <p:strVal val="0-#ppt_w/2"/>
                                          </p:val>
                                        </p:tav>
                                        <p:tav tm="100000">
                                          <p:val>
                                            <p:strVal val="#ppt_x"/>
                                          </p:val>
                                        </p:tav>
                                      </p:tavLst>
                                    </p:anim>
                                    <p:anim calcmode="lin" valueType="num">
                                      <p:cBhvr additive="base">
                                        <p:cTn id="41" dur="500" fill="hold"/>
                                        <p:tgtEl>
                                          <p:spTgt spid="22541"/>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22542"/>
                                        </p:tgtEl>
                                        <p:attrNameLst>
                                          <p:attrName>style.visibility</p:attrName>
                                        </p:attrNameLst>
                                      </p:cBhvr>
                                      <p:to>
                                        <p:strVal val="visible"/>
                                      </p:to>
                                    </p:set>
                                    <p:anim calcmode="lin" valueType="num">
                                      <p:cBhvr additive="base">
                                        <p:cTn id="44" dur="500" fill="hold"/>
                                        <p:tgtEl>
                                          <p:spTgt spid="22542"/>
                                        </p:tgtEl>
                                        <p:attrNameLst>
                                          <p:attrName>ppt_x</p:attrName>
                                        </p:attrNameLst>
                                      </p:cBhvr>
                                      <p:tavLst>
                                        <p:tav tm="0">
                                          <p:val>
                                            <p:strVal val="0-#ppt_w/2"/>
                                          </p:val>
                                        </p:tav>
                                        <p:tav tm="100000">
                                          <p:val>
                                            <p:strVal val="#ppt_x"/>
                                          </p:val>
                                        </p:tav>
                                      </p:tavLst>
                                    </p:anim>
                                    <p:anim calcmode="lin" valueType="num">
                                      <p:cBhvr additive="base">
                                        <p:cTn id="45" dur="500" fill="hold"/>
                                        <p:tgtEl>
                                          <p:spTgt spid="22542"/>
                                        </p:tgtEl>
                                        <p:attrNameLst>
                                          <p:attrName>ppt_y</p:attrName>
                                        </p:attrNameLst>
                                      </p:cBhvr>
                                      <p:tavLst>
                                        <p:tav tm="0">
                                          <p:val>
                                            <p:strVal val="#ppt_y"/>
                                          </p:val>
                                        </p:tav>
                                        <p:tav tm="100000">
                                          <p:val>
                                            <p:strVal val="#ppt_y"/>
                                          </p:val>
                                        </p:tav>
                                      </p:tavLst>
                                    </p:anim>
                                  </p:childTnLst>
                                </p:cTn>
                              </p:par>
                            </p:childTnLst>
                          </p:cTn>
                        </p:par>
                        <p:par>
                          <p:cTn id="46" fill="hold">
                            <p:stCondLst>
                              <p:cond delay="2580"/>
                            </p:stCondLst>
                            <p:childTnLst>
                              <p:par>
                                <p:cTn id="47" presetID="22" presetClass="entr" presetSubtype="1" fill="hold" grpId="0" nodeType="afterEffect">
                                  <p:stCondLst>
                                    <p:cond delay="0"/>
                                  </p:stCondLst>
                                  <p:childTnLst>
                                    <p:set>
                                      <p:cBhvr>
                                        <p:cTn id="48" dur="1" fill="hold">
                                          <p:stCondLst>
                                            <p:cond delay="0"/>
                                          </p:stCondLst>
                                        </p:cTn>
                                        <p:tgtEl>
                                          <p:spTgt spid="22539"/>
                                        </p:tgtEl>
                                        <p:attrNameLst>
                                          <p:attrName>style.visibility</p:attrName>
                                        </p:attrNameLst>
                                      </p:cBhvr>
                                      <p:to>
                                        <p:strVal val="visible"/>
                                      </p:to>
                                    </p:set>
                                    <p:animEffect transition="in" filter="wipe(up)">
                                      <p:cBhvr>
                                        <p:cTn id="49" dur="500"/>
                                        <p:tgtEl>
                                          <p:spTgt spid="22539"/>
                                        </p:tgtEl>
                                      </p:cBhvr>
                                    </p:animEffect>
                                  </p:childTnLst>
                                </p:cTn>
                              </p:par>
                            </p:childTnLst>
                          </p:cTn>
                        </p:par>
                        <p:par>
                          <p:cTn id="50" fill="hold">
                            <p:stCondLst>
                              <p:cond delay="3080"/>
                            </p:stCondLst>
                            <p:childTnLst>
                              <p:par>
                                <p:cTn id="51" presetID="2" presetClass="entr" presetSubtype="8" fill="hold" grpId="0" nodeType="afterEffect">
                                  <p:stCondLst>
                                    <p:cond delay="0"/>
                                  </p:stCondLst>
                                  <p:childTnLst>
                                    <p:set>
                                      <p:cBhvr>
                                        <p:cTn id="52" dur="1" fill="hold">
                                          <p:stCondLst>
                                            <p:cond delay="0"/>
                                          </p:stCondLst>
                                        </p:cTn>
                                        <p:tgtEl>
                                          <p:spTgt spid="22536"/>
                                        </p:tgtEl>
                                        <p:attrNameLst>
                                          <p:attrName>style.visibility</p:attrName>
                                        </p:attrNameLst>
                                      </p:cBhvr>
                                      <p:to>
                                        <p:strVal val="visible"/>
                                      </p:to>
                                    </p:set>
                                    <p:anim calcmode="lin" valueType="num">
                                      <p:cBhvr additive="base">
                                        <p:cTn id="53" dur="500" fill="hold"/>
                                        <p:tgtEl>
                                          <p:spTgt spid="22536"/>
                                        </p:tgtEl>
                                        <p:attrNameLst>
                                          <p:attrName>ppt_x</p:attrName>
                                        </p:attrNameLst>
                                      </p:cBhvr>
                                      <p:tavLst>
                                        <p:tav tm="0">
                                          <p:val>
                                            <p:strVal val="0-#ppt_w/2"/>
                                          </p:val>
                                        </p:tav>
                                        <p:tav tm="100000">
                                          <p:val>
                                            <p:strVal val="#ppt_x"/>
                                          </p:val>
                                        </p:tav>
                                      </p:tavLst>
                                    </p:anim>
                                    <p:anim calcmode="lin" valueType="num">
                                      <p:cBhvr additive="base">
                                        <p:cTn id="54" dur="500" fill="hold"/>
                                        <p:tgtEl>
                                          <p:spTgt spid="22536"/>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22537"/>
                                        </p:tgtEl>
                                        <p:attrNameLst>
                                          <p:attrName>style.visibility</p:attrName>
                                        </p:attrNameLst>
                                      </p:cBhvr>
                                      <p:to>
                                        <p:strVal val="visible"/>
                                      </p:to>
                                    </p:set>
                                    <p:anim calcmode="lin" valueType="num">
                                      <p:cBhvr additive="base">
                                        <p:cTn id="57" dur="500" fill="hold"/>
                                        <p:tgtEl>
                                          <p:spTgt spid="22537"/>
                                        </p:tgtEl>
                                        <p:attrNameLst>
                                          <p:attrName>ppt_x</p:attrName>
                                        </p:attrNameLst>
                                      </p:cBhvr>
                                      <p:tavLst>
                                        <p:tav tm="0">
                                          <p:val>
                                            <p:strVal val="0-#ppt_w/2"/>
                                          </p:val>
                                        </p:tav>
                                        <p:tav tm="100000">
                                          <p:val>
                                            <p:strVal val="#ppt_x"/>
                                          </p:val>
                                        </p:tav>
                                      </p:tavLst>
                                    </p:anim>
                                    <p:anim calcmode="lin" valueType="num">
                                      <p:cBhvr additive="base">
                                        <p:cTn id="58" dur="500" fill="hold"/>
                                        <p:tgtEl>
                                          <p:spTgt spid="22537"/>
                                        </p:tgtEl>
                                        <p:attrNameLst>
                                          <p:attrName>ppt_y</p:attrName>
                                        </p:attrNameLst>
                                      </p:cBhvr>
                                      <p:tavLst>
                                        <p:tav tm="0">
                                          <p:val>
                                            <p:strVal val="#ppt_y"/>
                                          </p:val>
                                        </p:tav>
                                        <p:tav tm="100000">
                                          <p:val>
                                            <p:strVal val="#ppt_y"/>
                                          </p:val>
                                        </p:tav>
                                      </p:tavLst>
                                    </p:anim>
                                  </p:childTnLst>
                                </p:cTn>
                              </p:par>
                            </p:childTnLst>
                          </p:cTn>
                        </p:par>
                        <p:par>
                          <p:cTn id="59" fill="hold">
                            <p:stCondLst>
                              <p:cond delay="3580"/>
                            </p:stCondLst>
                            <p:childTnLst>
                              <p:par>
                                <p:cTn id="60" presetID="22" presetClass="entr" presetSubtype="1" fill="hold" grpId="0" nodeType="afterEffect">
                                  <p:stCondLst>
                                    <p:cond delay="0"/>
                                  </p:stCondLst>
                                  <p:childTnLst>
                                    <p:set>
                                      <p:cBhvr>
                                        <p:cTn id="61" dur="1" fill="hold">
                                          <p:stCondLst>
                                            <p:cond delay="0"/>
                                          </p:stCondLst>
                                        </p:cTn>
                                        <p:tgtEl>
                                          <p:spTgt spid="22540"/>
                                        </p:tgtEl>
                                        <p:attrNameLst>
                                          <p:attrName>style.visibility</p:attrName>
                                        </p:attrNameLst>
                                      </p:cBhvr>
                                      <p:to>
                                        <p:strVal val="visible"/>
                                      </p:to>
                                    </p:set>
                                    <p:animEffect transition="in" filter="wipe(up)">
                                      <p:cBhvr>
                                        <p:cTn id="62" dur="500"/>
                                        <p:tgtEl>
                                          <p:spTgt spid="22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P spid="22536" grpId="0" animBg="1"/>
      <p:bldP spid="22538" grpId="0" animBg="1"/>
      <p:bldP spid="22539" grpId="0" animBg="1"/>
      <p:bldP spid="22540" grpId="0" animBg="1"/>
      <p:bldP spid="22541" grpId="0" animBg="1"/>
      <p:bldP spid="225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grpSp>
        <p:nvGrpSpPr>
          <p:cNvPr id="23554" name="组合 13"/>
          <p:cNvGrpSpPr/>
          <p:nvPr/>
        </p:nvGrpSpPr>
        <p:grpSpPr>
          <a:xfrm>
            <a:off x="1778000" y="1474788"/>
            <a:ext cx="2108200" cy="2266950"/>
            <a:chOff x="0" y="0"/>
            <a:chExt cx="1773239" cy="1905000"/>
          </a:xfrm>
        </p:grpSpPr>
        <p:sp>
          <p:nvSpPr>
            <p:cNvPr id="23555" name="Freeform 5"/>
            <p:cNvSpPr/>
            <p:nvPr/>
          </p:nvSpPr>
          <p:spPr>
            <a:xfrm>
              <a:off x="336551" y="0"/>
              <a:ext cx="1436688" cy="1754188"/>
            </a:xfrm>
            <a:custGeom>
              <a:avLst/>
              <a:gdLst/>
              <a:ahLst/>
              <a:cxnLst>
                <a:cxn ang="0">
                  <a:pos x="197251" y="78376"/>
                </a:cxn>
                <a:cxn ang="0">
                  <a:pos x="917099" y="334444"/>
                </a:cxn>
                <a:cxn ang="0">
                  <a:pos x="1338664" y="1020085"/>
                </a:cxn>
                <a:cxn ang="0">
                  <a:pos x="601978" y="1696752"/>
                </a:cxn>
                <a:cxn ang="0">
                  <a:pos x="116667" y="1291709"/>
                </a:cxn>
                <a:cxn ang="0">
                  <a:pos x="5412" y="380513"/>
                </a:cxn>
                <a:cxn ang="0">
                  <a:pos x="197251" y="78376"/>
                </a:cxn>
              </a:cxnLst>
              <a:pathLst>
                <a:path w="2389" h="2932">
                  <a:moveTo>
                    <a:pt x="328" y="131"/>
                  </a:moveTo>
                  <a:cubicBezTo>
                    <a:pt x="774" y="0"/>
                    <a:pt x="1385" y="475"/>
                    <a:pt x="1525" y="559"/>
                  </a:cubicBezTo>
                  <a:cubicBezTo>
                    <a:pt x="2068" y="931"/>
                    <a:pt x="2389" y="1257"/>
                    <a:pt x="2226" y="1705"/>
                  </a:cubicBezTo>
                  <a:cubicBezTo>
                    <a:pt x="1988" y="2158"/>
                    <a:pt x="1450" y="2663"/>
                    <a:pt x="1001" y="2836"/>
                  </a:cubicBezTo>
                  <a:cubicBezTo>
                    <a:pt x="692" y="2932"/>
                    <a:pt x="337" y="2853"/>
                    <a:pt x="194" y="2159"/>
                  </a:cubicBezTo>
                  <a:cubicBezTo>
                    <a:pt x="60" y="1675"/>
                    <a:pt x="0" y="1174"/>
                    <a:pt x="9" y="636"/>
                  </a:cubicBezTo>
                  <a:cubicBezTo>
                    <a:pt x="47" y="258"/>
                    <a:pt x="249" y="161"/>
                    <a:pt x="328" y="131"/>
                  </a:cubicBezTo>
                  <a:close/>
                </a:path>
              </a:pathLst>
            </a:custGeom>
            <a:solidFill>
              <a:srgbClr val="E84144">
                <a:alpha val="100000"/>
              </a:srgbClr>
            </a:solidFill>
            <a:ln w="9525">
              <a:noFill/>
            </a:ln>
          </p:spPr>
          <p:txBody>
            <a:bodyPr/>
            <a:p>
              <a:endParaRPr lang="zh-CN" altLang="en-US"/>
            </a:p>
          </p:txBody>
        </p:sp>
        <p:sp>
          <p:nvSpPr>
            <p:cNvPr id="23556" name="Freeform 6"/>
            <p:cNvSpPr/>
            <p:nvPr/>
          </p:nvSpPr>
          <p:spPr>
            <a:xfrm>
              <a:off x="0" y="354012"/>
              <a:ext cx="1517650" cy="1550988"/>
            </a:xfrm>
            <a:custGeom>
              <a:avLst/>
              <a:gdLst/>
              <a:ahLst/>
              <a:cxnLst>
                <a:cxn ang="0">
                  <a:pos x="275172" y="77759"/>
                </a:cxn>
                <a:cxn ang="0">
                  <a:pos x="1195014" y="129797"/>
                </a:cxn>
                <a:cxn ang="0">
                  <a:pos x="1383068" y="698632"/>
                </a:cxn>
                <a:cxn ang="0">
                  <a:pos x="600211" y="1493566"/>
                </a:cxn>
                <a:cxn ang="0">
                  <a:pos x="125570" y="1214233"/>
                </a:cxn>
                <a:cxn ang="0">
                  <a:pos x="21629" y="428869"/>
                </a:cxn>
                <a:cxn ang="0">
                  <a:pos x="275172" y="77759"/>
                </a:cxn>
              </a:cxnLst>
              <a:pathLst>
                <a:path w="2526" h="2593">
                  <a:moveTo>
                    <a:pt x="458" y="130"/>
                  </a:moveTo>
                  <a:cubicBezTo>
                    <a:pt x="904" y="0"/>
                    <a:pt x="1849" y="132"/>
                    <a:pt x="1989" y="217"/>
                  </a:cubicBezTo>
                  <a:cubicBezTo>
                    <a:pt x="2525" y="423"/>
                    <a:pt x="2526" y="792"/>
                    <a:pt x="2302" y="1168"/>
                  </a:cubicBezTo>
                  <a:cubicBezTo>
                    <a:pt x="2036" y="1625"/>
                    <a:pt x="1518" y="2328"/>
                    <a:pt x="999" y="2497"/>
                  </a:cubicBezTo>
                  <a:cubicBezTo>
                    <a:pt x="690" y="2593"/>
                    <a:pt x="375" y="2460"/>
                    <a:pt x="209" y="2030"/>
                  </a:cubicBezTo>
                  <a:cubicBezTo>
                    <a:pt x="54" y="1533"/>
                    <a:pt x="0" y="1102"/>
                    <a:pt x="36" y="717"/>
                  </a:cubicBezTo>
                  <a:cubicBezTo>
                    <a:pt x="109" y="196"/>
                    <a:pt x="379" y="161"/>
                    <a:pt x="458" y="130"/>
                  </a:cubicBezTo>
                  <a:close/>
                </a:path>
              </a:pathLst>
            </a:custGeom>
            <a:solidFill>
              <a:schemeClr val="bg1">
                <a:alpha val="100000"/>
              </a:schemeClr>
            </a:solidFill>
            <a:ln w="9525">
              <a:noFill/>
            </a:ln>
          </p:spPr>
          <p:txBody>
            <a:bodyPr/>
            <a:p>
              <a:endParaRPr lang="zh-CN" altLang="en-US"/>
            </a:p>
          </p:txBody>
        </p:sp>
        <p:sp>
          <p:nvSpPr>
            <p:cNvPr id="23557" name="Freeform 7"/>
            <p:cNvSpPr/>
            <p:nvPr/>
          </p:nvSpPr>
          <p:spPr>
            <a:xfrm>
              <a:off x="339726" y="366712"/>
              <a:ext cx="1177925" cy="1357313"/>
            </a:xfrm>
            <a:custGeom>
              <a:avLst/>
              <a:gdLst/>
              <a:ahLst/>
              <a:cxnLst>
                <a:cxn ang="0">
                  <a:pos x="2404" y="50204"/>
                </a:cxn>
                <a:cxn ang="0">
                  <a:pos x="855198" y="117741"/>
                </a:cxn>
                <a:cxn ang="0">
                  <a:pos x="1043305" y="686127"/>
                </a:cxn>
                <a:cxn ang="0">
                  <a:pos x="495810" y="1348946"/>
                </a:cxn>
                <a:cxn ang="0">
                  <a:pos x="114187" y="924599"/>
                </a:cxn>
                <a:cxn ang="0">
                  <a:pos x="2404" y="50204"/>
                </a:cxn>
              </a:cxnLst>
              <a:pathLst>
                <a:path w="1960" h="2271">
                  <a:moveTo>
                    <a:pt x="4" y="84"/>
                  </a:moveTo>
                  <a:cubicBezTo>
                    <a:pt x="480" y="0"/>
                    <a:pt x="1294" y="119"/>
                    <a:pt x="1423" y="197"/>
                  </a:cubicBezTo>
                  <a:cubicBezTo>
                    <a:pt x="1959" y="403"/>
                    <a:pt x="1960" y="772"/>
                    <a:pt x="1736" y="1148"/>
                  </a:cubicBezTo>
                  <a:cubicBezTo>
                    <a:pt x="1537" y="1488"/>
                    <a:pt x="1199" y="1965"/>
                    <a:pt x="825" y="2257"/>
                  </a:cubicBezTo>
                  <a:cubicBezTo>
                    <a:pt x="566" y="2271"/>
                    <a:pt x="307" y="2114"/>
                    <a:pt x="190" y="1547"/>
                  </a:cubicBezTo>
                  <a:cubicBezTo>
                    <a:pt x="61" y="1081"/>
                    <a:pt x="0" y="600"/>
                    <a:pt x="4" y="84"/>
                  </a:cubicBezTo>
                  <a:close/>
                </a:path>
              </a:pathLst>
            </a:custGeom>
            <a:solidFill>
              <a:schemeClr val="tx1">
                <a:alpha val="100000"/>
              </a:schemeClr>
            </a:solidFill>
            <a:ln w="9525">
              <a:noFill/>
            </a:ln>
          </p:spPr>
          <p:txBody>
            <a:bodyPr/>
            <a:p>
              <a:endParaRPr lang="zh-CN" altLang="en-US"/>
            </a:p>
          </p:txBody>
        </p:sp>
      </p:grpSp>
      <p:sp>
        <p:nvSpPr>
          <p:cNvPr id="23558" name="TextBox 50"/>
          <p:cNvSpPr txBox="1"/>
          <p:nvPr/>
        </p:nvSpPr>
        <p:spPr>
          <a:xfrm>
            <a:off x="3886200" y="1508125"/>
            <a:ext cx="6048375" cy="768350"/>
          </a:xfrm>
          <a:prstGeom prst="rect">
            <a:avLst/>
          </a:prstGeom>
          <a:noFill/>
          <a:ln w="9525">
            <a:noFill/>
          </a:ln>
        </p:spPr>
        <p:txBody>
          <a:bodyPr>
            <a:spAutoFit/>
          </a:bodyPr>
          <a:p>
            <a:r>
              <a:rPr lang="zh-CN" altLang="en-US" sz="4400" b="1" dirty="0">
                <a:solidFill>
                  <a:srgbClr val="AA1B79"/>
                </a:solidFill>
                <a:latin typeface="微软雅黑" panose="020B0503020204020204" pitchFamily="2" charset="-122"/>
                <a:ea typeface="微软雅黑" panose="020B0503020204020204" pitchFamily="2" charset="-122"/>
              </a:rPr>
              <a:t>请在这里输入章节标题</a:t>
            </a:r>
            <a:endParaRPr lang="zh-CN" altLang="en-US" sz="4400" b="1" dirty="0">
              <a:solidFill>
                <a:srgbClr val="AA1B79"/>
              </a:solidFill>
              <a:latin typeface="微软雅黑" panose="020B0503020204020204" pitchFamily="2" charset="-122"/>
              <a:ea typeface="微软雅黑" panose="020B0503020204020204" pitchFamily="2" charset="-122"/>
            </a:endParaRPr>
          </a:p>
        </p:txBody>
      </p:sp>
      <p:sp>
        <p:nvSpPr>
          <p:cNvPr id="23559" name="TextBox 51"/>
          <p:cNvSpPr txBox="1"/>
          <p:nvPr/>
        </p:nvSpPr>
        <p:spPr>
          <a:xfrm>
            <a:off x="3905250" y="2349500"/>
            <a:ext cx="5813425" cy="1200150"/>
          </a:xfrm>
          <a:prstGeom prst="rect">
            <a:avLst/>
          </a:prstGeom>
          <a:noFill/>
          <a:ln w="9525">
            <a:noFill/>
          </a:ln>
        </p:spPr>
        <p:txBody>
          <a:bodyPr>
            <a:spAutoFit/>
          </a:bodyPr>
          <a:p>
            <a:pPr>
              <a:lnSpc>
                <a:spcPct val="150000"/>
              </a:lnSpc>
            </a:pPr>
            <a:r>
              <a:rPr lang="en-US" altLang="x-none" sz="2400" dirty="0">
                <a:solidFill>
                  <a:srgbClr val="746E6F"/>
                </a:solidFill>
                <a:latin typeface="微软雅黑" panose="020B0503020204020204" pitchFamily="2" charset="-122"/>
                <a:ea typeface="微软雅黑" panose="020B0503020204020204" pitchFamily="2" charset="-122"/>
              </a:rPr>
              <a:t>◎</a:t>
            </a:r>
            <a:r>
              <a:rPr lang="zh-CN" altLang="en-US" sz="2400" dirty="0">
                <a:solidFill>
                  <a:srgbClr val="746E6F"/>
                </a:solidFill>
                <a:latin typeface="微软雅黑" panose="020B0503020204020204" pitchFamily="2" charset="-122"/>
                <a:ea typeface="微软雅黑" panose="020B0503020204020204" pitchFamily="2" charset="-122"/>
              </a:rPr>
              <a:t>这里是小节标题一    </a:t>
            </a:r>
            <a:r>
              <a:rPr lang="en-US" altLang="x-none" sz="2400" dirty="0">
                <a:solidFill>
                  <a:srgbClr val="746E6F"/>
                </a:solidFill>
                <a:latin typeface="微软雅黑" panose="020B0503020204020204" pitchFamily="2" charset="-122"/>
                <a:ea typeface="微软雅黑" panose="020B0503020204020204" pitchFamily="2" charset="-122"/>
              </a:rPr>
              <a:t>◎</a:t>
            </a:r>
            <a:r>
              <a:rPr lang="zh-CN" altLang="en-US" sz="2400" dirty="0">
                <a:solidFill>
                  <a:srgbClr val="746E6F"/>
                </a:solidFill>
                <a:latin typeface="微软雅黑" panose="020B0503020204020204" pitchFamily="2" charset="-122"/>
                <a:ea typeface="微软雅黑" panose="020B0503020204020204" pitchFamily="2" charset="-122"/>
              </a:rPr>
              <a:t>这里是小节标题二</a:t>
            </a:r>
            <a:endParaRPr lang="en-US" altLang="x-none" sz="2400" dirty="0">
              <a:solidFill>
                <a:srgbClr val="746E6F"/>
              </a:solidFill>
              <a:latin typeface="微软雅黑" panose="020B0503020204020204" pitchFamily="2" charset="-122"/>
              <a:ea typeface="微软雅黑" panose="020B0503020204020204" pitchFamily="2" charset="-122"/>
            </a:endParaRPr>
          </a:p>
          <a:p>
            <a:pPr>
              <a:lnSpc>
                <a:spcPct val="150000"/>
              </a:lnSpc>
            </a:pPr>
            <a:r>
              <a:rPr lang="en-US" altLang="x-none" sz="2400" dirty="0">
                <a:solidFill>
                  <a:srgbClr val="746E6F"/>
                </a:solidFill>
                <a:latin typeface="微软雅黑" panose="020B0503020204020204" pitchFamily="2" charset="-122"/>
                <a:ea typeface="微软雅黑" panose="020B0503020204020204" pitchFamily="2" charset="-122"/>
              </a:rPr>
              <a:t>◎</a:t>
            </a:r>
            <a:r>
              <a:rPr lang="zh-CN" altLang="en-US" sz="2400" dirty="0">
                <a:solidFill>
                  <a:srgbClr val="746E6F"/>
                </a:solidFill>
                <a:latin typeface="微软雅黑" panose="020B0503020204020204" pitchFamily="2" charset="-122"/>
                <a:ea typeface="微软雅黑" panose="020B0503020204020204" pitchFamily="2" charset="-122"/>
              </a:rPr>
              <a:t>这里是小节标题三    </a:t>
            </a:r>
            <a:r>
              <a:rPr lang="en-US" altLang="x-none" sz="2400" dirty="0">
                <a:solidFill>
                  <a:srgbClr val="746E6F"/>
                </a:solidFill>
                <a:latin typeface="微软雅黑" panose="020B0503020204020204" pitchFamily="2" charset="-122"/>
                <a:ea typeface="微软雅黑" panose="020B0503020204020204" pitchFamily="2" charset="-122"/>
              </a:rPr>
              <a:t>◎</a:t>
            </a:r>
            <a:r>
              <a:rPr lang="zh-CN" altLang="en-US" sz="2400" dirty="0">
                <a:solidFill>
                  <a:srgbClr val="746E6F"/>
                </a:solidFill>
                <a:latin typeface="微软雅黑" panose="020B0503020204020204" pitchFamily="2" charset="-122"/>
                <a:ea typeface="微软雅黑" panose="020B0503020204020204" pitchFamily="2" charset="-122"/>
              </a:rPr>
              <a:t>这里是小节标题四</a:t>
            </a:r>
            <a:endParaRPr lang="zh-CN" altLang="en-US" sz="2400" dirty="0">
              <a:solidFill>
                <a:srgbClr val="746E6F"/>
              </a:solidFill>
              <a:latin typeface="微软雅黑" panose="020B0503020204020204" pitchFamily="2" charset="-122"/>
              <a:ea typeface="微软雅黑" panose="020B0503020204020204" pitchFamily="2" charset="-122"/>
            </a:endParaRPr>
          </a:p>
        </p:txBody>
      </p:sp>
      <p:cxnSp>
        <p:nvCxnSpPr>
          <p:cNvPr id="23560" name="直接连接符 52"/>
          <p:cNvCxnSpPr/>
          <p:nvPr/>
        </p:nvCxnSpPr>
        <p:spPr>
          <a:xfrm>
            <a:off x="3983038" y="2420938"/>
            <a:ext cx="5843587" cy="0"/>
          </a:xfrm>
          <a:prstGeom prst="line">
            <a:avLst/>
          </a:prstGeom>
          <a:ln w="9525" cap="flat" cmpd="sng">
            <a:solidFill>
              <a:schemeClr val="accent1"/>
            </a:solidFill>
            <a:prstDash val="solid"/>
            <a:headEnd type="none" w="med" len="med"/>
            <a:tailEnd type="none" w="med" len="med"/>
          </a:ln>
        </p:spPr>
      </p:cxnSp>
      <p:sp>
        <p:nvSpPr>
          <p:cNvPr id="23561" name="TextBox 53"/>
          <p:cNvSpPr txBox="1"/>
          <p:nvPr/>
        </p:nvSpPr>
        <p:spPr>
          <a:xfrm>
            <a:off x="2216150" y="2109788"/>
            <a:ext cx="1133475" cy="1016000"/>
          </a:xfrm>
          <a:prstGeom prst="rect">
            <a:avLst/>
          </a:prstGeom>
          <a:noFill/>
          <a:ln w="9525">
            <a:noFill/>
          </a:ln>
        </p:spPr>
        <p:txBody>
          <a:bodyPr wrap="none">
            <a:spAutoFit/>
          </a:bodyPr>
          <a:p>
            <a:pPr algn="ctr"/>
            <a:r>
              <a:rPr lang="en-US" altLang="x-none" sz="6000" b="1" dirty="0">
                <a:solidFill>
                  <a:srgbClr val="FFFFFF"/>
                </a:solidFill>
                <a:latin typeface="微软雅黑" panose="020B0503020204020204" pitchFamily="2" charset="-122"/>
                <a:ea typeface="微软雅黑" panose="020B0503020204020204" pitchFamily="2" charset="-122"/>
              </a:rPr>
              <a:t>03</a:t>
            </a:r>
            <a:endParaRPr lang="zh-CN" altLang="en-US" sz="6000" b="1" dirty="0">
              <a:solidFill>
                <a:srgbClr val="FFFFFF"/>
              </a:solidFill>
              <a:latin typeface="微软雅黑" panose="020B0503020204020204" pitchFamily="2" charset="-122"/>
              <a:ea typeface="微软雅黑" panose="020B0503020204020204" pitchFamily="2" charset="-122"/>
            </a:endParaRPr>
          </a:p>
        </p:txBody>
      </p:sp>
      <p:sp>
        <p:nvSpPr>
          <p:cNvPr id="23562" name="Freeform 13"/>
          <p:cNvSpPr>
            <a:spLocks noEditPoints="1"/>
          </p:cNvSpPr>
          <p:nvPr/>
        </p:nvSpPr>
        <p:spPr>
          <a:xfrm>
            <a:off x="9718675" y="836613"/>
            <a:ext cx="881063" cy="858837"/>
          </a:xfrm>
          <a:custGeom>
            <a:avLst/>
            <a:gdLst/>
            <a:ahLst/>
            <a:cxnLst>
              <a:cxn ang="0">
                <a:pos x="10658" y="487774"/>
              </a:cxn>
              <a:cxn ang="0">
                <a:pos x="261473" y="480526"/>
              </a:cxn>
              <a:cxn ang="0">
                <a:pos x="252946" y="505168"/>
              </a:cxn>
              <a:cxn ang="0">
                <a:pos x="265736" y="497196"/>
              </a:cxn>
              <a:cxn ang="0">
                <a:pos x="306236" y="567499"/>
              </a:cxn>
              <a:cxn ang="0">
                <a:pos x="461130" y="757390"/>
              </a:cxn>
              <a:cxn ang="0">
                <a:pos x="395762" y="626206"/>
              </a:cxn>
              <a:cxn ang="0">
                <a:pos x="539998" y="19569"/>
              </a:cxn>
              <a:cxn ang="0">
                <a:pos x="404288" y="128285"/>
              </a:cxn>
              <a:cxn ang="0">
                <a:pos x="372314" y="168148"/>
              </a:cxn>
              <a:cxn ang="0">
                <a:pos x="434130" y="129010"/>
              </a:cxn>
              <a:cxn ang="0">
                <a:pos x="570550" y="479801"/>
              </a:cxn>
              <a:cxn ang="0">
                <a:pos x="422051" y="520389"/>
              </a:cxn>
              <a:cxn ang="0">
                <a:pos x="431288" y="548655"/>
              </a:cxn>
              <a:cxn ang="0">
                <a:pos x="429156" y="584169"/>
              </a:cxn>
              <a:cxn ang="0">
                <a:pos x="517972" y="608811"/>
              </a:cxn>
              <a:cxn ang="0">
                <a:pos x="520103" y="636353"/>
              </a:cxn>
              <a:cxn ang="0">
                <a:pos x="488130" y="652298"/>
              </a:cxn>
              <a:cxn ang="0">
                <a:pos x="686366" y="627655"/>
              </a:cxn>
              <a:cxn ang="0">
                <a:pos x="679971" y="821895"/>
              </a:cxn>
              <a:cxn ang="0">
                <a:pos x="789392" y="803776"/>
              </a:cxn>
              <a:cxn ang="0">
                <a:pos x="766655" y="779133"/>
              </a:cxn>
              <a:cxn ang="0">
                <a:pos x="539998" y="19569"/>
              </a:cxn>
              <a:cxn ang="0">
                <a:pos x="731129" y="583444"/>
              </a:cxn>
              <a:cxn ang="0">
                <a:pos x="646576" y="540682"/>
              </a:cxn>
              <a:cxn ang="0">
                <a:pos x="709102" y="607362"/>
              </a:cxn>
              <a:cxn ang="0">
                <a:pos x="653682" y="584894"/>
              </a:cxn>
              <a:cxn ang="0">
                <a:pos x="673576" y="589242"/>
              </a:cxn>
              <a:cxn ang="0">
                <a:pos x="561314" y="590692"/>
              </a:cxn>
              <a:cxn ang="0">
                <a:pos x="512998" y="534159"/>
              </a:cxn>
              <a:cxn ang="0">
                <a:pos x="506603" y="552279"/>
              </a:cxn>
              <a:cxn ang="0">
                <a:pos x="532893" y="86248"/>
              </a:cxn>
              <a:cxn ang="0">
                <a:pos x="532893" y="86248"/>
              </a:cxn>
              <a:cxn ang="0">
                <a:pos x="650129" y="176120"/>
              </a:cxn>
              <a:cxn ang="0">
                <a:pos x="675708" y="298607"/>
              </a:cxn>
              <a:cxn ang="0">
                <a:pos x="689208" y="394278"/>
              </a:cxn>
              <a:cxn ang="0">
                <a:pos x="719760" y="456608"/>
              </a:cxn>
              <a:cxn ang="0">
                <a:pos x="719760" y="456608"/>
              </a:cxn>
              <a:cxn ang="0">
                <a:pos x="704129" y="530536"/>
              </a:cxn>
              <a:cxn ang="0">
                <a:pos x="397183" y="547930"/>
              </a:cxn>
              <a:cxn ang="0">
                <a:pos x="377288" y="516765"/>
              </a:cxn>
              <a:cxn ang="0">
                <a:pos x="637340" y="733473"/>
              </a:cxn>
              <a:cxn ang="0">
                <a:pos x="456156" y="173221"/>
              </a:cxn>
              <a:cxn ang="0">
                <a:pos x="456156" y="173221"/>
              </a:cxn>
              <a:cxn ang="0">
                <a:pos x="576945" y="315277"/>
              </a:cxn>
              <a:cxn ang="0">
                <a:pos x="574103" y="381232"/>
              </a:cxn>
              <a:cxn ang="0">
                <a:pos x="560603" y="421819"/>
              </a:cxn>
              <a:cxn ang="0">
                <a:pos x="377288" y="265993"/>
              </a:cxn>
              <a:cxn ang="0">
                <a:pos x="377288" y="265993"/>
              </a:cxn>
              <a:cxn ang="0">
                <a:pos x="135710" y="184093"/>
              </a:cxn>
            </a:cxnLst>
            <a:pathLst>
              <a:path w="1238" h="1184">
                <a:moveTo>
                  <a:pt x="299" y="607"/>
                </a:moveTo>
                <a:cubicBezTo>
                  <a:pt x="270" y="557"/>
                  <a:pt x="185" y="509"/>
                  <a:pt x="127" y="516"/>
                </a:cubicBezTo>
                <a:cubicBezTo>
                  <a:pt x="55" y="531"/>
                  <a:pt x="3" y="593"/>
                  <a:pt x="0" y="674"/>
                </a:cubicBezTo>
                <a:cubicBezTo>
                  <a:pt x="1" y="688"/>
                  <a:pt x="14" y="683"/>
                  <a:pt x="15" y="673"/>
                </a:cubicBezTo>
                <a:cubicBezTo>
                  <a:pt x="19" y="625"/>
                  <a:pt x="31" y="602"/>
                  <a:pt x="57" y="570"/>
                </a:cubicBezTo>
                <a:cubicBezTo>
                  <a:pt x="88" y="535"/>
                  <a:pt x="151" y="514"/>
                  <a:pt x="223" y="556"/>
                </a:cubicBezTo>
                <a:cubicBezTo>
                  <a:pt x="265" y="579"/>
                  <a:pt x="276" y="589"/>
                  <a:pt x="299" y="607"/>
                </a:cubicBezTo>
                <a:close/>
                <a:moveTo>
                  <a:pt x="368" y="663"/>
                </a:moveTo>
                <a:cubicBezTo>
                  <a:pt x="350" y="666"/>
                  <a:pt x="336" y="686"/>
                  <a:pt x="339" y="707"/>
                </a:cubicBezTo>
                <a:cubicBezTo>
                  <a:pt x="341" y="722"/>
                  <a:pt x="357" y="729"/>
                  <a:pt x="373" y="733"/>
                </a:cubicBezTo>
                <a:cubicBezTo>
                  <a:pt x="371" y="726"/>
                  <a:pt x="369" y="721"/>
                  <a:pt x="369" y="715"/>
                </a:cubicBezTo>
                <a:cubicBezTo>
                  <a:pt x="362" y="710"/>
                  <a:pt x="356" y="712"/>
                  <a:pt x="356" y="697"/>
                </a:cubicBezTo>
                <a:cubicBezTo>
                  <a:pt x="355" y="686"/>
                  <a:pt x="360" y="681"/>
                  <a:pt x="364" y="678"/>
                </a:cubicBezTo>
                <a:cubicBezTo>
                  <a:pt x="364" y="673"/>
                  <a:pt x="367" y="669"/>
                  <a:pt x="368" y="663"/>
                </a:cubicBezTo>
                <a:close/>
                <a:moveTo>
                  <a:pt x="419" y="645"/>
                </a:moveTo>
                <a:cubicBezTo>
                  <a:pt x="391" y="645"/>
                  <a:pt x="374" y="662"/>
                  <a:pt x="374" y="686"/>
                </a:cubicBezTo>
                <a:cubicBezTo>
                  <a:pt x="373" y="707"/>
                  <a:pt x="375" y="716"/>
                  <a:pt x="386" y="726"/>
                </a:cubicBezTo>
                <a:cubicBezTo>
                  <a:pt x="393" y="733"/>
                  <a:pt x="399" y="730"/>
                  <a:pt x="407" y="732"/>
                </a:cubicBezTo>
                <a:cubicBezTo>
                  <a:pt x="418" y="733"/>
                  <a:pt x="420" y="740"/>
                  <a:pt x="420" y="745"/>
                </a:cubicBezTo>
                <a:cubicBezTo>
                  <a:pt x="418" y="760"/>
                  <a:pt x="422" y="772"/>
                  <a:pt x="431" y="783"/>
                </a:cubicBezTo>
                <a:lnTo>
                  <a:pt x="432" y="783"/>
                </a:lnTo>
                <a:cubicBezTo>
                  <a:pt x="451" y="830"/>
                  <a:pt x="488" y="874"/>
                  <a:pt x="528" y="905"/>
                </a:cubicBezTo>
                <a:lnTo>
                  <a:pt x="528" y="906"/>
                </a:lnTo>
                <a:cubicBezTo>
                  <a:pt x="562" y="970"/>
                  <a:pt x="602" y="1017"/>
                  <a:pt x="649" y="1045"/>
                </a:cubicBezTo>
                <a:cubicBezTo>
                  <a:pt x="651" y="1048"/>
                  <a:pt x="655" y="1049"/>
                  <a:pt x="659" y="1047"/>
                </a:cubicBezTo>
                <a:cubicBezTo>
                  <a:pt x="669" y="1043"/>
                  <a:pt x="673" y="1010"/>
                  <a:pt x="660" y="983"/>
                </a:cubicBezTo>
                <a:cubicBezTo>
                  <a:pt x="637" y="938"/>
                  <a:pt x="620" y="915"/>
                  <a:pt x="582" y="882"/>
                </a:cubicBezTo>
                <a:cubicBezTo>
                  <a:pt x="573" y="876"/>
                  <a:pt x="565" y="870"/>
                  <a:pt x="557" y="864"/>
                </a:cubicBezTo>
                <a:cubicBezTo>
                  <a:pt x="541" y="804"/>
                  <a:pt x="510" y="756"/>
                  <a:pt x="459" y="724"/>
                </a:cubicBezTo>
                <a:cubicBezTo>
                  <a:pt x="453" y="723"/>
                  <a:pt x="449" y="723"/>
                  <a:pt x="449" y="715"/>
                </a:cubicBezTo>
                <a:cubicBezTo>
                  <a:pt x="466" y="689"/>
                  <a:pt x="456" y="646"/>
                  <a:pt x="419" y="645"/>
                </a:cubicBezTo>
                <a:close/>
                <a:moveTo>
                  <a:pt x="760" y="27"/>
                </a:moveTo>
                <a:cubicBezTo>
                  <a:pt x="706" y="34"/>
                  <a:pt x="655" y="70"/>
                  <a:pt x="611" y="129"/>
                </a:cubicBezTo>
                <a:cubicBezTo>
                  <a:pt x="583" y="127"/>
                  <a:pt x="556" y="130"/>
                  <a:pt x="530" y="143"/>
                </a:cubicBezTo>
                <a:cubicBezTo>
                  <a:pt x="432" y="190"/>
                  <a:pt x="380" y="367"/>
                  <a:pt x="398" y="591"/>
                </a:cubicBezTo>
                <a:cubicBezTo>
                  <a:pt x="399" y="351"/>
                  <a:pt x="453" y="188"/>
                  <a:pt x="569" y="177"/>
                </a:cubicBezTo>
                <a:cubicBezTo>
                  <a:pt x="573" y="176"/>
                  <a:pt x="576" y="176"/>
                  <a:pt x="580" y="176"/>
                </a:cubicBezTo>
                <a:cubicBezTo>
                  <a:pt x="573" y="189"/>
                  <a:pt x="565" y="203"/>
                  <a:pt x="558" y="218"/>
                </a:cubicBezTo>
                <a:cubicBezTo>
                  <a:pt x="555" y="210"/>
                  <a:pt x="546" y="206"/>
                  <a:pt x="538" y="209"/>
                </a:cubicBezTo>
                <a:cubicBezTo>
                  <a:pt x="528" y="212"/>
                  <a:pt x="522" y="222"/>
                  <a:pt x="524" y="232"/>
                </a:cubicBezTo>
                <a:cubicBezTo>
                  <a:pt x="526" y="241"/>
                  <a:pt x="535" y="246"/>
                  <a:pt x="545" y="243"/>
                </a:cubicBezTo>
                <a:cubicBezTo>
                  <a:pt x="545" y="242"/>
                  <a:pt x="546" y="242"/>
                  <a:pt x="547" y="242"/>
                </a:cubicBezTo>
                <a:cubicBezTo>
                  <a:pt x="507" y="331"/>
                  <a:pt x="477" y="443"/>
                  <a:pt x="460" y="571"/>
                </a:cubicBezTo>
                <a:cubicBezTo>
                  <a:pt x="497" y="398"/>
                  <a:pt x="548" y="262"/>
                  <a:pt x="611" y="178"/>
                </a:cubicBezTo>
                <a:cubicBezTo>
                  <a:pt x="710" y="195"/>
                  <a:pt x="803" y="302"/>
                  <a:pt x="849" y="415"/>
                </a:cubicBezTo>
                <a:cubicBezTo>
                  <a:pt x="881" y="512"/>
                  <a:pt x="866" y="594"/>
                  <a:pt x="815" y="664"/>
                </a:cubicBezTo>
                <a:cubicBezTo>
                  <a:pt x="811" y="664"/>
                  <a:pt x="808" y="663"/>
                  <a:pt x="804" y="662"/>
                </a:cubicBezTo>
                <a:lnTo>
                  <a:pt x="803" y="662"/>
                </a:lnTo>
                <a:lnTo>
                  <a:pt x="807" y="658"/>
                </a:lnTo>
                <a:cubicBezTo>
                  <a:pt x="824" y="634"/>
                  <a:pt x="809" y="587"/>
                  <a:pt x="768" y="613"/>
                </a:cubicBezTo>
                <a:cubicBezTo>
                  <a:pt x="745" y="631"/>
                  <a:pt x="723" y="651"/>
                  <a:pt x="702" y="673"/>
                </a:cubicBezTo>
                <a:cubicBezTo>
                  <a:pt x="668" y="683"/>
                  <a:pt x="632" y="698"/>
                  <a:pt x="594" y="718"/>
                </a:cubicBezTo>
                <a:cubicBezTo>
                  <a:pt x="578" y="729"/>
                  <a:pt x="575" y="738"/>
                  <a:pt x="631" y="714"/>
                </a:cubicBezTo>
                <a:cubicBezTo>
                  <a:pt x="649" y="707"/>
                  <a:pt x="665" y="700"/>
                  <a:pt x="681" y="695"/>
                </a:cubicBezTo>
                <a:cubicBezTo>
                  <a:pt x="669" y="709"/>
                  <a:pt x="656" y="723"/>
                  <a:pt x="644" y="738"/>
                </a:cubicBezTo>
                <a:cubicBezTo>
                  <a:pt x="631" y="744"/>
                  <a:pt x="618" y="751"/>
                  <a:pt x="607" y="757"/>
                </a:cubicBezTo>
                <a:cubicBezTo>
                  <a:pt x="595" y="766"/>
                  <a:pt x="596" y="768"/>
                  <a:pt x="611" y="766"/>
                </a:cubicBezTo>
                <a:cubicBezTo>
                  <a:pt x="615" y="765"/>
                  <a:pt x="619" y="764"/>
                  <a:pt x="623" y="764"/>
                </a:cubicBezTo>
                <a:cubicBezTo>
                  <a:pt x="615" y="774"/>
                  <a:pt x="607" y="784"/>
                  <a:pt x="599" y="794"/>
                </a:cubicBezTo>
                <a:cubicBezTo>
                  <a:pt x="582" y="812"/>
                  <a:pt x="589" y="813"/>
                  <a:pt x="604" y="806"/>
                </a:cubicBezTo>
                <a:cubicBezTo>
                  <a:pt x="614" y="801"/>
                  <a:pt x="624" y="795"/>
                  <a:pt x="634" y="790"/>
                </a:cubicBezTo>
                <a:cubicBezTo>
                  <a:pt x="664" y="802"/>
                  <a:pt x="694" y="813"/>
                  <a:pt x="724" y="821"/>
                </a:cubicBezTo>
                <a:cubicBezTo>
                  <a:pt x="709" y="823"/>
                  <a:pt x="694" y="825"/>
                  <a:pt x="679" y="828"/>
                </a:cubicBezTo>
                <a:cubicBezTo>
                  <a:pt x="656" y="837"/>
                  <a:pt x="648" y="847"/>
                  <a:pt x="729" y="840"/>
                </a:cubicBezTo>
                <a:cubicBezTo>
                  <a:pt x="783" y="835"/>
                  <a:pt x="830" y="834"/>
                  <a:pt x="870" y="838"/>
                </a:cubicBezTo>
                <a:cubicBezTo>
                  <a:pt x="861" y="848"/>
                  <a:pt x="851" y="857"/>
                  <a:pt x="839" y="865"/>
                </a:cubicBezTo>
                <a:cubicBezTo>
                  <a:pt x="831" y="868"/>
                  <a:pt x="822" y="871"/>
                  <a:pt x="814" y="873"/>
                </a:cubicBezTo>
                <a:cubicBezTo>
                  <a:pt x="789" y="872"/>
                  <a:pt x="759" y="874"/>
                  <a:pt x="732" y="878"/>
                </a:cubicBezTo>
                <a:cubicBezTo>
                  <a:pt x="700" y="872"/>
                  <a:pt x="669" y="857"/>
                  <a:pt x="639" y="833"/>
                </a:cubicBezTo>
                <a:cubicBezTo>
                  <a:pt x="642" y="860"/>
                  <a:pt x="671" y="872"/>
                  <a:pt x="701" y="884"/>
                </a:cubicBezTo>
                <a:cubicBezTo>
                  <a:pt x="696" y="885"/>
                  <a:pt x="691" y="886"/>
                  <a:pt x="686" y="887"/>
                </a:cubicBezTo>
                <a:cubicBezTo>
                  <a:pt x="667" y="893"/>
                  <a:pt x="668" y="896"/>
                  <a:pt x="687" y="900"/>
                </a:cubicBezTo>
                <a:cubicBezTo>
                  <a:pt x="736" y="908"/>
                  <a:pt x="789" y="911"/>
                  <a:pt x="841" y="910"/>
                </a:cubicBezTo>
                <a:cubicBezTo>
                  <a:pt x="873" y="906"/>
                  <a:pt x="878" y="888"/>
                  <a:pt x="853" y="879"/>
                </a:cubicBezTo>
                <a:cubicBezTo>
                  <a:pt x="871" y="870"/>
                  <a:pt x="888" y="858"/>
                  <a:pt x="900" y="843"/>
                </a:cubicBezTo>
                <a:cubicBezTo>
                  <a:pt x="925" y="848"/>
                  <a:pt x="947" y="855"/>
                  <a:pt x="966" y="866"/>
                </a:cubicBezTo>
                <a:cubicBezTo>
                  <a:pt x="925" y="896"/>
                  <a:pt x="877" y="921"/>
                  <a:pt x="821" y="940"/>
                </a:cubicBezTo>
                <a:cubicBezTo>
                  <a:pt x="881" y="930"/>
                  <a:pt x="937" y="910"/>
                  <a:pt x="985" y="879"/>
                </a:cubicBezTo>
                <a:cubicBezTo>
                  <a:pt x="991" y="883"/>
                  <a:pt x="997" y="888"/>
                  <a:pt x="1002" y="893"/>
                </a:cubicBezTo>
                <a:cubicBezTo>
                  <a:pt x="1099" y="1008"/>
                  <a:pt x="1051" y="1107"/>
                  <a:pt x="957" y="1134"/>
                </a:cubicBezTo>
                <a:cubicBezTo>
                  <a:pt x="857" y="1141"/>
                  <a:pt x="773" y="1100"/>
                  <a:pt x="705" y="1003"/>
                </a:cubicBezTo>
                <a:cubicBezTo>
                  <a:pt x="700" y="1047"/>
                  <a:pt x="749" y="1080"/>
                  <a:pt x="790" y="1113"/>
                </a:cubicBezTo>
                <a:cubicBezTo>
                  <a:pt x="894" y="1183"/>
                  <a:pt x="1027" y="1177"/>
                  <a:pt x="1078" y="1092"/>
                </a:cubicBezTo>
                <a:cubicBezTo>
                  <a:pt x="1093" y="1090"/>
                  <a:pt x="1103" y="1097"/>
                  <a:pt x="1111" y="1109"/>
                </a:cubicBezTo>
                <a:cubicBezTo>
                  <a:pt x="1128" y="1134"/>
                  <a:pt x="1152" y="1160"/>
                  <a:pt x="1181" y="1174"/>
                </a:cubicBezTo>
                <a:cubicBezTo>
                  <a:pt x="1207" y="1184"/>
                  <a:pt x="1238" y="1153"/>
                  <a:pt x="1212" y="1118"/>
                </a:cubicBezTo>
                <a:cubicBezTo>
                  <a:pt x="1201" y="1106"/>
                  <a:pt x="1167" y="1077"/>
                  <a:pt x="1113" y="1089"/>
                </a:cubicBezTo>
                <a:cubicBezTo>
                  <a:pt x="1104" y="1088"/>
                  <a:pt x="1082" y="1081"/>
                  <a:pt x="1079" y="1075"/>
                </a:cubicBezTo>
                <a:cubicBezTo>
                  <a:pt x="1084" y="1058"/>
                  <a:pt x="1085" y="1034"/>
                  <a:pt x="1083" y="1006"/>
                </a:cubicBezTo>
                <a:cubicBezTo>
                  <a:pt x="1068" y="949"/>
                  <a:pt x="1053" y="904"/>
                  <a:pt x="1002" y="867"/>
                </a:cubicBezTo>
                <a:cubicBezTo>
                  <a:pt x="1087" y="805"/>
                  <a:pt x="1144" y="703"/>
                  <a:pt x="1146" y="557"/>
                </a:cubicBezTo>
                <a:cubicBezTo>
                  <a:pt x="1137" y="290"/>
                  <a:pt x="948" y="0"/>
                  <a:pt x="760" y="27"/>
                </a:cubicBezTo>
                <a:close/>
                <a:moveTo>
                  <a:pt x="647" y="137"/>
                </a:moveTo>
                <a:cubicBezTo>
                  <a:pt x="693" y="94"/>
                  <a:pt x="744" y="77"/>
                  <a:pt x="800" y="90"/>
                </a:cubicBezTo>
                <a:cubicBezTo>
                  <a:pt x="951" y="123"/>
                  <a:pt x="1065" y="337"/>
                  <a:pt x="1097" y="534"/>
                </a:cubicBezTo>
                <a:cubicBezTo>
                  <a:pt x="1108" y="649"/>
                  <a:pt x="1084" y="737"/>
                  <a:pt x="1029" y="805"/>
                </a:cubicBezTo>
                <a:cubicBezTo>
                  <a:pt x="1027" y="801"/>
                  <a:pt x="1024" y="797"/>
                  <a:pt x="1020" y="794"/>
                </a:cubicBezTo>
                <a:cubicBezTo>
                  <a:pt x="1010" y="788"/>
                  <a:pt x="981" y="775"/>
                  <a:pt x="944" y="796"/>
                </a:cubicBezTo>
                <a:cubicBezTo>
                  <a:pt x="938" y="798"/>
                  <a:pt x="921" y="798"/>
                  <a:pt x="918" y="795"/>
                </a:cubicBezTo>
                <a:cubicBezTo>
                  <a:pt x="919" y="782"/>
                  <a:pt x="916" y="765"/>
                  <a:pt x="910" y="746"/>
                </a:cubicBezTo>
                <a:cubicBezTo>
                  <a:pt x="891" y="710"/>
                  <a:pt x="873" y="683"/>
                  <a:pt x="832" y="669"/>
                </a:cubicBezTo>
                <a:cubicBezTo>
                  <a:pt x="883" y="605"/>
                  <a:pt x="908" y="522"/>
                  <a:pt x="888" y="420"/>
                </a:cubicBezTo>
                <a:cubicBezTo>
                  <a:pt x="854" y="288"/>
                  <a:pt x="751" y="169"/>
                  <a:pt x="647" y="137"/>
                </a:cubicBezTo>
                <a:close/>
                <a:moveTo>
                  <a:pt x="998" y="838"/>
                </a:moveTo>
                <a:cubicBezTo>
                  <a:pt x="993" y="844"/>
                  <a:pt x="987" y="849"/>
                  <a:pt x="981" y="853"/>
                </a:cubicBezTo>
                <a:cubicBezTo>
                  <a:pt x="977" y="851"/>
                  <a:pt x="973" y="849"/>
                  <a:pt x="968" y="846"/>
                </a:cubicBezTo>
                <a:cubicBezTo>
                  <a:pt x="952" y="837"/>
                  <a:pt x="933" y="830"/>
                  <a:pt x="912" y="825"/>
                </a:cubicBezTo>
                <a:cubicBezTo>
                  <a:pt x="915" y="820"/>
                  <a:pt x="918" y="813"/>
                  <a:pt x="920" y="807"/>
                </a:cubicBezTo>
                <a:cubicBezTo>
                  <a:pt x="925" y="805"/>
                  <a:pt x="929" y="804"/>
                  <a:pt x="933" y="805"/>
                </a:cubicBezTo>
                <a:cubicBezTo>
                  <a:pt x="930" y="806"/>
                  <a:pt x="928" y="810"/>
                  <a:pt x="928" y="813"/>
                </a:cubicBezTo>
                <a:cubicBezTo>
                  <a:pt x="928" y="819"/>
                  <a:pt x="933" y="823"/>
                  <a:pt x="938" y="823"/>
                </a:cubicBezTo>
                <a:cubicBezTo>
                  <a:pt x="944" y="823"/>
                  <a:pt x="948" y="819"/>
                  <a:pt x="948" y="813"/>
                </a:cubicBezTo>
                <a:lnTo>
                  <a:pt x="948" y="813"/>
                </a:lnTo>
                <a:cubicBezTo>
                  <a:pt x="962" y="824"/>
                  <a:pt x="979" y="834"/>
                  <a:pt x="998" y="838"/>
                </a:cubicBezTo>
                <a:close/>
                <a:moveTo>
                  <a:pt x="882" y="820"/>
                </a:moveTo>
                <a:cubicBezTo>
                  <a:pt x="854" y="816"/>
                  <a:pt x="823" y="814"/>
                  <a:pt x="790" y="815"/>
                </a:cubicBezTo>
                <a:cubicBezTo>
                  <a:pt x="791" y="808"/>
                  <a:pt x="788" y="800"/>
                  <a:pt x="778" y="794"/>
                </a:cubicBezTo>
                <a:cubicBezTo>
                  <a:pt x="746" y="780"/>
                  <a:pt x="703" y="777"/>
                  <a:pt x="658" y="776"/>
                </a:cubicBezTo>
                <a:cubicBezTo>
                  <a:pt x="678" y="764"/>
                  <a:pt x="697" y="752"/>
                  <a:pt x="715" y="739"/>
                </a:cubicBezTo>
                <a:lnTo>
                  <a:pt x="722" y="737"/>
                </a:lnTo>
                <a:cubicBezTo>
                  <a:pt x="734" y="731"/>
                  <a:pt x="739" y="725"/>
                  <a:pt x="740" y="721"/>
                </a:cubicBezTo>
                <a:cubicBezTo>
                  <a:pt x="758" y="706"/>
                  <a:pt x="775" y="691"/>
                  <a:pt x="791" y="675"/>
                </a:cubicBezTo>
                <a:cubicBezTo>
                  <a:pt x="796" y="675"/>
                  <a:pt x="801" y="676"/>
                  <a:pt x="805" y="677"/>
                </a:cubicBezTo>
                <a:cubicBezTo>
                  <a:pt x="781" y="707"/>
                  <a:pt x="750" y="735"/>
                  <a:pt x="713" y="762"/>
                </a:cubicBezTo>
                <a:cubicBezTo>
                  <a:pt x="754" y="741"/>
                  <a:pt x="791" y="714"/>
                  <a:pt x="821" y="681"/>
                </a:cubicBezTo>
                <a:cubicBezTo>
                  <a:pt x="826" y="683"/>
                  <a:pt x="831" y="685"/>
                  <a:pt x="835" y="687"/>
                </a:cubicBezTo>
                <a:cubicBezTo>
                  <a:pt x="897" y="727"/>
                  <a:pt x="905" y="779"/>
                  <a:pt x="882" y="820"/>
                </a:cubicBezTo>
                <a:close/>
                <a:moveTo>
                  <a:pt x="750" y="119"/>
                </a:moveTo>
                <a:cubicBezTo>
                  <a:pt x="737" y="119"/>
                  <a:pt x="726" y="130"/>
                  <a:pt x="726" y="143"/>
                </a:cubicBezTo>
                <a:cubicBezTo>
                  <a:pt x="726" y="157"/>
                  <a:pt x="737" y="168"/>
                  <a:pt x="750" y="168"/>
                </a:cubicBezTo>
                <a:cubicBezTo>
                  <a:pt x="763" y="168"/>
                  <a:pt x="774" y="157"/>
                  <a:pt x="774" y="143"/>
                </a:cubicBezTo>
                <a:cubicBezTo>
                  <a:pt x="774" y="130"/>
                  <a:pt x="763" y="119"/>
                  <a:pt x="750" y="119"/>
                </a:cubicBezTo>
                <a:close/>
                <a:moveTo>
                  <a:pt x="878" y="206"/>
                </a:moveTo>
                <a:cubicBezTo>
                  <a:pt x="857" y="206"/>
                  <a:pt x="841" y="223"/>
                  <a:pt x="841" y="243"/>
                </a:cubicBezTo>
                <a:cubicBezTo>
                  <a:pt x="841" y="264"/>
                  <a:pt x="857" y="280"/>
                  <a:pt x="878" y="280"/>
                </a:cubicBezTo>
                <a:cubicBezTo>
                  <a:pt x="898" y="280"/>
                  <a:pt x="915" y="264"/>
                  <a:pt x="915" y="243"/>
                </a:cubicBezTo>
                <a:cubicBezTo>
                  <a:pt x="915" y="223"/>
                  <a:pt x="898" y="206"/>
                  <a:pt x="878" y="206"/>
                </a:cubicBezTo>
                <a:close/>
                <a:moveTo>
                  <a:pt x="951" y="368"/>
                </a:moveTo>
                <a:cubicBezTo>
                  <a:pt x="939" y="368"/>
                  <a:pt x="929" y="377"/>
                  <a:pt x="929" y="390"/>
                </a:cubicBezTo>
                <a:cubicBezTo>
                  <a:pt x="929" y="402"/>
                  <a:pt x="939" y="412"/>
                  <a:pt x="951" y="412"/>
                </a:cubicBezTo>
                <a:cubicBezTo>
                  <a:pt x="963" y="412"/>
                  <a:pt x="973" y="402"/>
                  <a:pt x="973" y="390"/>
                </a:cubicBezTo>
                <a:cubicBezTo>
                  <a:pt x="973" y="377"/>
                  <a:pt x="963" y="368"/>
                  <a:pt x="951" y="368"/>
                </a:cubicBezTo>
                <a:close/>
                <a:moveTo>
                  <a:pt x="1007" y="507"/>
                </a:moveTo>
                <a:cubicBezTo>
                  <a:pt x="986" y="507"/>
                  <a:pt x="970" y="523"/>
                  <a:pt x="970" y="544"/>
                </a:cubicBezTo>
                <a:cubicBezTo>
                  <a:pt x="970" y="564"/>
                  <a:pt x="986" y="580"/>
                  <a:pt x="1007" y="580"/>
                </a:cubicBezTo>
                <a:cubicBezTo>
                  <a:pt x="1027" y="580"/>
                  <a:pt x="1044" y="564"/>
                  <a:pt x="1044" y="544"/>
                </a:cubicBezTo>
                <a:cubicBezTo>
                  <a:pt x="1044" y="523"/>
                  <a:pt x="1027" y="507"/>
                  <a:pt x="1007" y="507"/>
                </a:cubicBezTo>
                <a:close/>
                <a:moveTo>
                  <a:pt x="1013" y="630"/>
                </a:moveTo>
                <a:cubicBezTo>
                  <a:pt x="1003" y="630"/>
                  <a:pt x="995" y="637"/>
                  <a:pt x="995" y="647"/>
                </a:cubicBezTo>
                <a:cubicBezTo>
                  <a:pt x="995" y="656"/>
                  <a:pt x="1003" y="664"/>
                  <a:pt x="1013" y="664"/>
                </a:cubicBezTo>
                <a:cubicBezTo>
                  <a:pt x="1022" y="664"/>
                  <a:pt x="1030" y="656"/>
                  <a:pt x="1030" y="647"/>
                </a:cubicBezTo>
                <a:cubicBezTo>
                  <a:pt x="1030" y="637"/>
                  <a:pt x="1022" y="630"/>
                  <a:pt x="1013" y="630"/>
                </a:cubicBezTo>
                <a:close/>
                <a:moveTo>
                  <a:pt x="981" y="722"/>
                </a:moveTo>
                <a:cubicBezTo>
                  <a:pt x="976" y="722"/>
                  <a:pt x="972" y="726"/>
                  <a:pt x="972" y="732"/>
                </a:cubicBezTo>
                <a:cubicBezTo>
                  <a:pt x="972" y="737"/>
                  <a:pt x="976" y="741"/>
                  <a:pt x="981" y="741"/>
                </a:cubicBezTo>
                <a:cubicBezTo>
                  <a:pt x="987" y="741"/>
                  <a:pt x="991" y="737"/>
                  <a:pt x="991" y="732"/>
                </a:cubicBezTo>
                <a:cubicBezTo>
                  <a:pt x="991" y="726"/>
                  <a:pt x="987" y="722"/>
                  <a:pt x="981" y="722"/>
                </a:cubicBezTo>
                <a:close/>
                <a:moveTo>
                  <a:pt x="697" y="329"/>
                </a:moveTo>
                <a:cubicBezTo>
                  <a:pt x="729" y="289"/>
                  <a:pt x="764" y="297"/>
                  <a:pt x="753" y="353"/>
                </a:cubicBezTo>
                <a:cubicBezTo>
                  <a:pt x="707" y="500"/>
                  <a:pt x="629" y="628"/>
                  <a:pt x="559" y="756"/>
                </a:cubicBezTo>
                <a:cubicBezTo>
                  <a:pt x="551" y="765"/>
                  <a:pt x="549" y="764"/>
                  <a:pt x="551" y="752"/>
                </a:cubicBezTo>
                <a:cubicBezTo>
                  <a:pt x="557" y="731"/>
                  <a:pt x="562" y="711"/>
                  <a:pt x="568" y="690"/>
                </a:cubicBezTo>
                <a:cubicBezTo>
                  <a:pt x="558" y="700"/>
                  <a:pt x="547" y="710"/>
                  <a:pt x="537" y="720"/>
                </a:cubicBezTo>
                <a:cubicBezTo>
                  <a:pt x="527" y="728"/>
                  <a:pt x="522" y="729"/>
                  <a:pt x="531" y="713"/>
                </a:cubicBezTo>
                <a:cubicBezTo>
                  <a:pt x="551" y="671"/>
                  <a:pt x="570" y="631"/>
                  <a:pt x="593" y="594"/>
                </a:cubicBezTo>
                <a:cubicBezTo>
                  <a:pt x="618" y="503"/>
                  <a:pt x="646" y="413"/>
                  <a:pt x="697" y="329"/>
                </a:cubicBezTo>
                <a:close/>
                <a:moveTo>
                  <a:pt x="705" y="920"/>
                </a:moveTo>
                <a:cubicBezTo>
                  <a:pt x="777" y="946"/>
                  <a:pt x="851" y="971"/>
                  <a:pt x="897" y="1012"/>
                </a:cubicBezTo>
                <a:cubicBezTo>
                  <a:pt x="920" y="1037"/>
                  <a:pt x="906" y="1067"/>
                  <a:pt x="870" y="1054"/>
                </a:cubicBezTo>
                <a:cubicBezTo>
                  <a:pt x="811" y="1024"/>
                  <a:pt x="754" y="979"/>
                  <a:pt x="698" y="931"/>
                </a:cubicBezTo>
                <a:cubicBezTo>
                  <a:pt x="689" y="924"/>
                  <a:pt x="680" y="911"/>
                  <a:pt x="705" y="920"/>
                </a:cubicBezTo>
                <a:close/>
                <a:moveTo>
                  <a:pt x="642" y="239"/>
                </a:moveTo>
                <a:cubicBezTo>
                  <a:pt x="628" y="244"/>
                  <a:pt x="618" y="260"/>
                  <a:pt x="622" y="274"/>
                </a:cubicBezTo>
                <a:cubicBezTo>
                  <a:pt x="625" y="288"/>
                  <a:pt x="639" y="295"/>
                  <a:pt x="654" y="291"/>
                </a:cubicBezTo>
                <a:cubicBezTo>
                  <a:pt x="668" y="286"/>
                  <a:pt x="677" y="271"/>
                  <a:pt x="674" y="256"/>
                </a:cubicBezTo>
                <a:cubicBezTo>
                  <a:pt x="671" y="242"/>
                  <a:pt x="657" y="235"/>
                  <a:pt x="642" y="239"/>
                </a:cubicBezTo>
                <a:close/>
                <a:moveTo>
                  <a:pt x="780" y="418"/>
                </a:moveTo>
                <a:cubicBezTo>
                  <a:pt x="766" y="422"/>
                  <a:pt x="756" y="438"/>
                  <a:pt x="759" y="452"/>
                </a:cubicBezTo>
                <a:cubicBezTo>
                  <a:pt x="762" y="466"/>
                  <a:pt x="777" y="474"/>
                  <a:pt x="791" y="469"/>
                </a:cubicBezTo>
                <a:cubicBezTo>
                  <a:pt x="806" y="464"/>
                  <a:pt x="815" y="449"/>
                  <a:pt x="812" y="435"/>
                </a:cubicBezTo>
                <a:cubicBezTo>
                  <a:pt x="809" y="420"/>
                  <a:pt x="795" y="413"/>
                  <a:pt x="780" y="418"/>
                </a:cubicBezTo>
                <a:close/>
                <a:moveTo>
                  <a:pt x="803" y="501"/>
                </a:moveTo>
                <a:cubicBezTo>
                  <a:pt x="796" y="504"/>
                  <a:pt x="792" y="511"/>
                  <a:pt x="793" y="518"/>
                </a:cubicBezTo>
                <a:cubicBezTo>
                  <a:pt x="795" y="524"/>
                  <a:pt x="802" y="528"/>
                  <a:pt x="808" y="526"/>
                </a:cubicBezTo>
                <a:cubicBezTo>
                  <a:pt x="815" y="523"/>
                  <a:pt x="820" y="516"/>
                  <a:pt x="818" y="509"/>
                </a:cubicBezTo>
                <a:cubicBezTo>
                  <a:pt x="817" y="503"/>
                  <a:pt x="810" y="499"/>
                  <a:pt x="803" y="501"/>
                </a:cubicBezTo>
                <a:close/>
                <a:moveTo>
                  <a:pt x="795" y="573"/>
                </a:moveTo>
                <a:cubicBezTo>
                  <a:pt x="791" y="574"/>
                  <a:pt x="788" y="578"/>
                  <a:pt x="789" y="582"/>
                </a:cubicBezTo>
                <a:cubicBezTo>
                  <a:pt x="790" y="586"/>
                  <a:pt x="794" y="588"/>
                  <a:pt x="798" y="586"/>
                </a:cubicBezTo>
                <a:cubicBezTo>
                  <a:pt x="801" y="585"/>
                  <a:pt x="804" y="581"/>
                  <a:pt x="803" y="577"/>
                </a:cubicBezTo>
                <a:cubicBezTo>
                  <a:pt x="802" y="574"/>
                  <a:pt x="798" y="572"/>
                  <a:pt x="795" y="573"/>
                </a:cubicBezTo>
                <a:close/>
                <a:moveTo>
                  <a:pt x="531" y="367"/>
                </a:moveTo>
                <a:cubicBezTo>
                  <a:pt x="548" y="332"/>
                  <a:pt x="574" y="329"/>
                  <a:pt x="575" y="371"/>
                </a:cubicBezTo>
                <a:cubicBezTo>
                  <a:pt x="564" y="483"/>
                  <a:pt x="527" y="591"/>
                  <a:pt x="497" y="696"/>
                </a:cubicBezTo>
                <a:cubicBezTo>
                  <a:pt x="493" y="704"/>
                  <a:pt x="491" y="704"/>
                  <a:pt x="490" y="695"/>
                </a:cubicBezTo>
                <a:cubicBezTo>
                  <a:pt x="498" y="585"/>
                  <a:pt x="494" y="478"/>
                  <a:pt x="531" y="367"/>
                </a:cubicBezTo>
                <a:close/>
                <a:moveTo>
                  <a:pt x="443" y="64"/>
                </a:moveTo>
                <a:cubicBezTo>
                  <a:pt x="357" y="64"/>
                  <a:pt x="270" y="71"/>
                  <a:pt x="216" y="215"/>
                </a:cubicBezTo>
                <a:cubicBezTo>
                  <a:pt x="170" y="397"/>
                  <a:pt x="260" y="523"/>
                  <a:pt x="376" y="644"/>
                </a:cubicBezTo>
                <a:cubicBezTo>
                  <a:pt x="237" y="534"/>
                  <a:pt x="165" y="407"/>
                  <a:pt x="191" y="254"/>
                </a:cubicBezTo>
                <a:cubicBezTo>
                  <a:pt x="214" y="107"/>
                  <a:pt x="323" y="29"/>
                  <a:pt x="434" y="47"/>
                </a:cubicBezTo>
                <a:cubicBezTo>
                  <a:pt x="445" y="49"/>
                  <a:pt x="450" y="60"/>
                  <a:pt x="443" y="64"/>
                </a:cubicBezTo>
                <a:close/>
              </a:path>
            </a:pathLst>
          </a:custGeom>
          <a:solidFill>
            <a:srgbClr val="9F3350">
              <a:alpha val="100000"/>
            </a:srgbClr>
          </a:solidFill>
          <a:ln w="9525">
            <a:noFill/>
          </a:ln>
        </p:spPr>
        <p:txBody>
          <a:bodyPr/>
          <a:p>
            <a:endParaRPr lang="zh-CN" altLang="en-US"/>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1000" fill="hold"/>
                                        <p:tgtEl>
                                          <p:spTgt spid="23554"/>
                                        </p:tgtEl>
                                        <p:attrNameLst>
                                          <p:attrName>ppt_w</p:attrName>
                                        </p:attrNameLst>
                                      </p:cBhvr>
                                      <p:tavLst>
                                        <p:tav tm="0">
                                          <p:val>
                                            <p:fltVal val="0.000000"/>
                                          </p:val>
                                        </p:tav>
                                        <p:tav tm="100000">
                                          <p:val>
                                            <p:strVal val="#ppt_w"/>
                                          </p:val>
                                        </p:tav>
                                      </p:tavLst>
                                    </p:anim>
                                    <p:anim calcmode="lin" valueType="num">
                                      <p:cBhvr>
                                        <p:cTn id="8" dur="1000" fill="hold"/>
                                        <p:tgtEl>
                                          <p:spTgt spid="23554"/>
                                        </p:tgtEl>
                                        <p:attrNameLst>
                                          <p:attrName>ppt_h</p:attrName>
                                        </p:attrNameLst>
                                      </p:cBhvr>
                                      <p:tavLst>
                                        <p:tav tm="0">
                                          <p:val>
                                            <p:fltVal val="0.000000"/>
                                          </p:val>
                                        </p:tav>
                                        <p:tav tm="100000">
                                          <p:val>
                                            <p:strVal val="#ppt_h"/>
                                          </p:val>
                                        </p:tav>
                                      </p:tavLst>
                                    </p:anim>
                                    <p:anim calcmode="lin" valueType="num">
                                      <p:cBhvr>
                                        <p:cTn id="9" dur="1000" fill="hold"/>
                                        <p:tgtEl>
                                          <p:spTgt spid="23554"/>
                                        </p:tgtEl>
                                        <p:attrNameLst>
                                          <p:attrName>style.rotation</p:attrName>
                                        </p:attrNameLst>
                                      </p:cBhvr>
                                      <p:tavLst>
                                        <p:tav tm="0">
                                          <p:val>
                                            <p:fltVal val="90.000000"/>
                                          </p:val>
                                        </p:tav>
                                        <p:tav tm="100000">
                                          <p:val>
                                            <p:fltVal val="0.000000"/>
                                          </p:val>
                                        </p:tav>
                                      </p:tavLst>
                                    </p:anim>
                                    <p:animEffect transition="in" filter="fade">
                                      <p:cBhvr>
                                        <p:cTn id="10" dur="1000"/>
                                        <p:tgtEl>
                                          <p:spTgt spid="23554"/>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23561"/>
                                        </p:tgtEl>
                                        <p:attrNameLst>
                                          <p:attrName>style.visibility</p:attrName>
                                        </p:attrNameLst>
                                      </p:cBhvr>
                                      <p:to>
                                        <p:strVal val="visible"/>
                                      </p:to>
                                    </p:set>
                                    <p:anim calcmode="lin" valueType="num">
                                      <p:cBhvr>
                                        <p:cTn id="14" dur="400" fill="hold"/>
                                        <p:tgtEl>
                                          <p:spTgt spid="23561"/>
                                        </p:tgtEl>
                                        <p:attrNameLst>
                                          <p:attrName>ppt_w</p:attrName>
                                        </p:attrNameLst>
                                      </p:cBhvr>
                                      <p:tavLst>
                                        <p:tav tm="0">
                                          <p:val>
                                            <p:fltVal val="0.000000"/>
                                          </p:val>
                                        </p:tav>
                                        <p:tav tm="100000">
                                          <p:val>
                                            <p:strVal val="#ppt_w"/>
                                          </p:val>
                                        </p:tav>
                                      </p:tavLst>
                                    </p:anim>
                                    <p:anim calcmode="lin" valueType="num">
                                      <p:cBhvr>
                                        <p:cTn id="15" dur="400" fill="hold"/>
                                        <p:tgtEl>
                                          <p:spTgt spid="23561"/>
                                        </p:tgtEl>
                                        <p:attrNameLst>
                                          <p:attrName>ppt_h</p:attrName>
                                        </p:attrNameLst>
                                      </p:cBhvr>
                                      <p:tavLst>
                                        <p:tav tm="0">
                                          <p:val>
                                            <p:fltVal val="0.000000"/>
                                          </p:val>
                                        </p:tav>
                                        <p:tav tm="100000">
                                          <p:val>
                                            <p:strVal val="#ppt_h"/>
                                          </p:val>
                                        </p:tav>
                                      </p:tavLst>
                                    </p:anim>
                                    <p:anim calcmode="lin" valueType="num">
                                      <p:cBhvr>
                                        <p:cTn id="16" dur="400" fill="hold"/>
                                        <p:tgtEl>
                                          <p:spTgt spid="23561"/>
                                        </p:tgtEl>
                                        <p:attrNameLst>
                                          <p:attrName>style.rotation</p:attrName>
                                        </p:attrNameLst>
                                      </p:cBhvr>
                                      <p:tavLst>
                                        <p:tav tm="0">
                                          <p:val>
                                            <p:fltVal val="90.000000"/>
                                          </p:val>
                                        </p:tav>
                                        <p:tav tm="100000">
                                          <p:val>
                                            <p:fltVal val="0.000000"/>
                                          </p:val>
                                        </p:tav>
                                      </p:tavLst>
                                    </p:anim>
                                    <p:animEffect transition="in" filter="fade">
                                      <p:cBhvr>
                                        <p:cTn id="17" dur="400"/>
                                        <p:tgtEl>
                                          <p:spTgt spid="23561"/>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3560"/>
                                        </p:tgtEl>
                                        <p:attrNameLst>
                                          <p:attrName>style.visibility</p:attrName>
                                        </p:attrNameLst>
                                      </p:cBhvr>
                                      <p:to>
                                        <p:strVal val="visible"/>
                                      </p:to>
                                    </p:set>
                                    <p:animEffect transition="in" filter="wipe(left)">
                                      <p:cBhvr>
                                        <p:cTn id="21" dur="1000"/>
                                        <p:tgtEl>
                                          <p:spTgt spid="23560"/>
                                        </p:tgtEl>
                                      </p:cBhvr>
                                    </p:animEffect>
                                  </p:childTnLst>
                                </p:cTn>
                              </p:par>
                            </p:childTnLst>
                          </p:cTn>
                        </p:par>
                        <p:par>
                          <p:cTn id="22" fill="hold">
                            <p:stCondLst>
                              <p:cond delay="2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23558"/>
                                        </p:tgtEl>
                                        <p:attrNameLst>
                                          <p:attrName>style.visibility</p:attrName>
                                        </p:attrNameLst>
                                      </p:cBhvr>
                                      <p:to>
                                        <p:strVal val="visible"/>
                                      </p:to>
                                    </p:set>
                                    <p:anim calcmode="lin" valueType="num">
                                      <p:cBhvr>
                                        <p:cTn id="25" dur="500" fill="hold"/>
                                        <p:tgtEl>
                                          <p:spTgt spid="2355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3558"/>
                                        </p:tgtEl>
                                        <p:attrNameLst>
                                          <p:attrName>ppt_y</p:attrName>
                                        </p:attrNameLst>
                                      </p:cBhvr>
                                      <p:tavLst>
                                        <p:tav tm="0">
                                          <p:val>
                                            <p:strVal val="#ppt_y"/>
                                          </p:val>
                                        </p:tav>
                                        <p:tav tm="100000">
                                          <p:val>
                                            <p:strVal val="#ppt_y"/>
                                          </p:val>
                                        </p:tav>
                                      </p:tavLst>
                                    </p:anim>
                                    <p:anim calcmode="lin" valueType="num">
                                      <p:cBhvr>
                                        <p:cTn id="27" dur="500" fill="hold"/>
                                        <p:tgtEl>
                                          <p:spTgt spid="2355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355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3558"/>
                                        </p:tgtEl>
                                      </p:cBhvr>
                                    </p:animEffect>
                                  </p:childTnLst>
                                </p:cTn>
                              </p:par>
                            </p:childTnLst>
                          </p:cTn>
                        </p:par>
                        <p:par>
                          <p:cTn id="30" fill="hold">
                            <p:stCondLst>
                              <p:cond delay="3350"/>
                            </p:stCondLst>
                            <p:childTnLst>
                              <p:par>
                                <p:cTn id="31" presetID="22" presetClass="entr" presetSubtype="8" fill="hold" grpId="0" nodeType="afterEffect">
                                  <p:stCondLst>
                                    <p:cond delay="0"/>
                                  </p:stCondLst>
                                  <p:childTnLst>
                                    <p:set>
                                      <p:cBhvr>
                                        <p:cTn id="32" dur="1" fill="hold">
                                          <p:stCondLst>
                                            <p:cond delay="0"/>
                                          </p:stCondLst>
                                        </p:cTn>
                                        <p:tgtEl>
                                          <p:spTgt spid="23559"/>
                                        </p:tgtEl>
                                        <p:attrNameLst>
                                          <p:attrName>style.visibility</p:attrName>
                                        </p:attrNameLst>
                                      </p:cBhvr>
                                      <p:to>
                                        <p:strVal val="visible"/>
                                      </p:to>
                                    </p:set>
                                    <p:animEffect transition="in" filter="wipe(left)">
                                      <p:cBhvr>
                                        <p:cTn id="33" dur="500"/>
                                        <p:tgtEl>
                                          <p:spTgt spid="23559"/>
                                        </p:tgtEl>
                                      </p:cBhvr>
                                    </p:animEffect>
                                  </p:childTnLst>
                                </p:cTn>
                              </p:par>
                              <p:par>
                                <p:cTn id="34" presetID="1" presetClass="entr" presetSubtype="0" fill="hold" nodeType="withEffect">
                                  <p:stCondLst>
                                    <p:cond delay="0"/>
                                  </p:stCondLst>
                                  <p:childTnLst>
                                    <p:set>
                                      <p:cBhvr>
                                        <p:cTn id="35" dur="1" fill="hold">
                                          <p:stCondLst>
                                            <p:cond delay="0"/>
                                          </p:stCondLst>
                                        </p:cTn>
                                        <p:tgtEl>
                                          <p:spTgt spid="23562"/>
                                        </p:tgtEl>
                                        <p:attrNameLst>
                                          <p:attrName>style.visibility</p:attrName>
                                        </p:attrNameLst>
                                      </p:cBhvr>
                                      <p:to>
                                        <p:strVal val="visible"/>
                                      </p:to>
                                    </p:set>
                                  </p:childTnLst>
                                </p:cTn>
                              </p:par>
                              <p:par>
                                <p:cTn id="36" presetID="59" presetClass="path" presetSubtype="0" accel="50000" decel="50000" fill="hold" nodeType="withEffect">
                                  <p:stCondLst>
                                    <p:cond delay="0"/>
                                  </p:stCondLst>
                                  <p:childTnLst>
                                    <p:animMotion origin="layout" path="M -3.06271E-6 -3.77428E-6 C 0.02082 -3.77428E-6 0.05907 -0.10013 0.12582 -3.77428E-6 C 0.19816 0.11934 0.22105 0.05805 0.25189 -3.77428E-6 " pathEditMode="relative" rAng="0" ptsTypes="fff">
                                      <p:cBhvr>
                                        <p:cTn id="37" dur="1500" spd="-99900" fill="hold"/>
                                        <p:tgtEl>
                                          <p:spTgt spid="23562"/>
                                        </p:tgtEl>
                                        <p:attrNameLst>
                                          <p:attrName>ppt_x</p:attrName>
                                          <p:attrName>ppt_y</p:attrName>
                                        </p:attrNameLst>
                                      </p:cBhvr>
                                      <p:rCtr x="12600" y="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P spid="23559" grpId="0"/>
      <p:bldP spid="2356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4578" name="组合 12"/>
          <p:cNvGrpSpPr/>
          <p:nvPr/>
        </p:nvGrpSpPr>
        <p:grpSpPr>
          <a:xfrm>
            <a:off x="260350" y="260350"/>
            <a:ext cx="657225" cy="595313"/>
            <a:chOff x="0" y="0"/>
            <a:chExt cx="657225" cy="595313"/>
          </a:xfrm>
        </p:grpSpPr>
        <p:sp>
          <p:nvSpPr>
            <p:cNvPr id="24579"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24580"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24581"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24582"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24583"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24584" name="Text Box 41"/>
          <p:cNvSpPr txBox="1"/>
          <p:nvPr/>
        </p:nvSpPr>
        <p:spPr>
          <a:xfrm>
            <a:off x="1100138" y="1879600"/>
            <a:ext cx="2844800" cy="1076325"/>
          </a:xfrm>
          <a:prstGeom prst="rect">
            <a:avLst/>
          </a:prstGeom>
          <a:noFill/>
          <a:ln w="9525">
            <a:noFill/>
          </a:ln>
        </p:spPr>
        <p:txBody>
          <a:bodyPr>
            <a:spAutoFit/>
          </a:bodyPr>
          <a:p>
            <a:pPr marL="0" lvl="2" indent="0" defTabSz="913130" eaLnBrk="0" hangingPunct="0">
              <a:buClr>
                <a:srgbClr val="0070C0"/>
              </a:buClr>
              <a:buSzPct val="80000"/>
              <a:tabLst>
                <a:tab pos="136525" algn="l"/>
              </a:tabLst>
            </a:pPr>
            <a:r>
              <a:rPr lang="zh-CN" altLang="en-US" sz="1600" b="1" dirty="0">
                <a:solidFill>
                  <a:schemeClr val="accent1"/>
                </a:solidFill>
                <a:latin typeface="微软雅黑" panose="020B0503020204020204" pitchFamily="2" charset="-122"/>
                <a:ea typeface="微软雅黑" panose="020B0503020204020204" pitchFamily="2" charset="-122"/>
              </a:rPr>
              <a:t>单击填加标题</a:t>
            </a:r>
            <a:endParaRPr lang="en-US" altLang="x-none" sz="1600" b="1" dirty="0">
              <a:solidFill>
                <a:schemeClr val="accent1"/>
              </a:solidFill>
              <a:latin typeface="微软雅黑" panose="020B0503020204020204" pitchFamily="2" charset="-122"/>
              <a:ea typeface="微软雅黑" panose="020B0503020204020204" pitchFamily="2" charset="-122"/>
            </a:endParaRPr>
          </a:p>
          <a:p>
            <a:pPr marL="0" lvl="2" indent="0" defTabSz="913130" eaLnBrk="0" hangingPunct="0">
              <a:buClr>
                <a:srgbClr val="0070C0"/>
              </a:buClr>
              <a:buSzPct val="80000"/>
              <a:tabLst>
                <a:tab pos="136525" algn="l"/>
              </a:tabLst>
            </a:pPr>
            <a:r>
              <a:rPr lang="zh-CN" altLang="en-US" sz="1600" dirty="0">
                <a:solidFill>
                  <a:schemeClr val="accent1"/>
                </a:solidFill>
                <a:latin typeface="微软雅黑" panose="020B0503020204020204" pitchFamily="2" charset="-122"/>
                <a:ea typeface="微软雅黑" panose="020B0503020204020204" pitchFamily="2" charset="-122"/>
              </a:rPr>
              <a:t>点击添加文本点击添加文本</a:t>
            </a:r>
            <a:endParaRPr lang="en-US" altLang="x-none" sz="1600" dirty="0">
              <a:solidFill>
                <a:schemeClr val="accent1"/>
              </a:solidFill>
              <a:latin typeface="微软雅黑" panose="020B0503020204020204" pitchFamily="2" charset="-122"/>
              <a:ea typeface="微软雅黑" panose="020B0503020204020204" pitchFamily="2" charset="-122"/>
            </a:endParaRPr>
          </a:p>
          <a:p>
            <a:pPr marL="0" lvl="2" indent="0" defTabSz="913130" eaLnBrk="0" hangingPunct="0">
              <a:buClr>
                <a:srgbClr val="0070C0"/>
              </a:buClr>
              <a:buSzPct val="80000"/>
              <a:tabLst>
                <a:tab pos="136525" algn="l"/>
              </a:tabLst>
            </a:pPr>
            <a:r>
              <a:rPr lang="zh-CN" altLang="en-US" sz="1600" dirty="0">
                <a:solidFill>
                  <a:schemeClr val="accent1"/>
                </a:solidFill>
                <a:latin typeface="微软雅黑" panose="020B0503020204020204" pitchFamily="2" charset="-122"/>
                <a:ea typeface="微软雅黑" panose="020B0503020204020204" pitchFamily="2" charset="-122"/>
              </a:rPr>
              <a:t>点击添加文本点击添加文本</a:t>
            </a:r>
            <a:endParaRPr lang="en-US" altLang="x-none" sz="1600" dirty="0">
              <a:solidFill>
                <a:schemeClr val="accent1"/>
              </a:solidFill>
              <a:latin typeface="微软雅黑" panose="020B0503020204020204" pitchFamily="2" charset="-122"/>
              <a:ea typeface="微软雅黑" panose="020B0503020204020204" pitchFamily="2" charset="-122"/>
            </a:endParaRPr>
          </a:p>
          <a:p>
            <a:pPr marL="0" lvl="2" indent="0" defTabSz="913130" eaLnBrk="0" hangingPunct="0">
              <a:buClr>
                <a:srgbClr val="0070C0"/>
              </a:buClr>
              <a:buSzPct val="80000"/>
              <a:tabLst>
                <a:tab pos="136525" algn="l"/>
              </a:tabLst>
            </a:pPr>
            <a:r>
              <a:rPr lang="zh-CN" altLang="en-US" sz="1600" dirty="0">
                <a:solidFill>
                  <a:schemeClr val="accent1"/>
                </a:solidFill>
                <a:latin typeface="微软雅黑" panose="020B0503020204020204" pitchFamily="2" charset="-122"/>
                <a:ea typeface="微软雅黑" panose="020B0503020204020204" pitchFamily="2" charset="-122"/>
              </a:rPr>
              <a:t>点击添加文本点击添加文本</a:t>
            </a:r>
            <a:endParaRPr lang="en-US" altLang="x-none" sz="1600" dirty="0">
              <a:solidFill>
                <a:schemeClr val="accent1"/>
              </a:solidFill>
              <a:latin typeface="微软雅黑" panose="020B0503020204020204" pitchFamily="2" charset="-122"/>
              <a:ea typeface="微软雅黑" panose="020B0503020204020204" pitchFamily="2" charset="-122"/>
            </a:endParaRPr>
          </a:p>
        </p:txBody>
      </p:sp>
      <p:sp>
        <p:nvSpPr>
          <p:cNvPr id="24585" name="Text Box 45"/>
          <p:cNvSpPr txBox="1"/>
          <p:nvPr/>
        </p:nvSpPr>
        <p:spPr>
          <a:xfrm>
            <a:off x="7324725" y="4306888"/>
            <a:ext cx="3744913" cy="1323975"/>
          </a:xfrm>
          <a:prstGeom prst="rect">
            <a:avLst/>
          </a:prstGeom>
          <a:noFill/>
          <a:ln w="9525">
            <a:noFill/>
          </a:ln>
        </p:spPr>
        <p:txBody>
          <a:bodyPr>
            <a:spAutoFit/>
          </a:bodyPr>
          <a:p>
            <a:r>
              <a:rPr lang="zh-CN" altLang="en-US" sz="1600" b="1" dirty="0">
                <a:solidFill>
                  <a:schemeClr val="accent1"/>
                </a:solidFill>
                <a:latin typeface="微软雅黑" panose="020B0503020204020204" pitchFamily="2" charset="-122"/>
                <a:ea typeface="微软雅黑" panose="020B0503020204020204" pitchFamily="2" charset="-122"/>
              </a:rPr>
              <a:t>单击填加标题</a:t>
            </a:r>
            <a:endParaRPr lang="en-US" altLang="x-none" sz="1600" b="1" dirty="0">
              <a:solidFill>
                <a:schemeClr val="accent1"/>
              </a:solidFill>
              <a:latin typeface="微软雅黑" panose="020B0503020204020204" pitchFamily="2" charset="-122"/>
              <a:ea typeface="微软雅黑" panose="020B0503020204020204" pitchFamily="2" charset="-122"/>
            </a:endParaRPr>
          </a:p>
          <a:p>
            <a:pPr marL="0" lvl="2" indent="0" eaLnBrk="0" hangingPunct="0">
              <a:buClr>
                <a:srgbClr val="0070C0"/>
              </a:buClr>
              <a:buSzPct val="80000"/>
            </a:pPr>
            <a:r>
              <a:rPr lang="zh-CN" altLang="en-US" sz="1600" dirty="0">
                <a:solidFill>
                  <a:schemeClr val="accent1"/>
                </a:solidFill>
                <a:latin typeface="微软雅黑" panose="020B0503020204020204" pitchFamily="2" charset="-122"/>
                <a:ea typeface="微软雅黑" panose="020B0503020204020204" pitchFamily="2" charset="-122"/>
              </a:rPr>
              <a:t>点击添加文本点击添加文本</a:t>
            </a:r>
            <a:endParaRPr lang="en-US" altLang="x-none" sz="1600" dirty="0">
              <a:solidFill>
                <a:schemeClr val="accent1"/>
              </a:solidFill>
              <a:latin typeface="微软雅黑" panose="020B0503020204020204" pitchFamily="2" charset="-122"/>
              <a:ea typeface="微软雅黑" panose="020B0503020204020204" pitchFamily="2" charset="-122"/>
            </a:endParaRPr>
          </a:p>
          <a:p>
            <a:endParaRPr lang="en-US" altLang="x-none" sz="1600" dirty="0">
              <a:solidFill>
                <a:schemeClr val="accent1"/>
              </a:solidFill>
              <a:latin typeface="Arial" panose="020B0604020202020204" pitchFamily="34" charset="0"/>
            </a:endParaRPr>
          </a:p>
          <a:p>
            <a:r>
              <a:rPr lang="zh-CN" altLang="en-US" sz="1600" b="1" dirty="0">
                <a:solidFill>
                  <a:schemeClr val="accent1"/>
                </a:solidFill>
                <a:latin typeface="微软雅黑" panose="020B0503020204020204" pitchFamily="2" charset="-122"/>
                <a:ea typeface="微软雅黑" panose="020B0503020204020204" pitchFamily="2" charset="-122"/>
              </a:rPr>
              <a:t>单击填加标题</a:t>
            </a:r>
            <a:endParaRPr lang="en-US" altLang="x-none" sz="1600" b="1" dirty="0">
              <a:solidFill>
                <a:schemeClr val="accent1"/>
              </a:solidFill>
              <a:latin typeface="微软雅黑" panose="020B0503020204020204" pitchFamily="2" charset="-122"/>
              <a:ea typeface="微软雅黑" panose="020B0503020204020204" pitchFamily="2" charset="-122"/>
            </a:endParaRPr>
          </a:p>
          <a:p>
            <a:pPr marL="0" lvl="2" indent="0" eaLnBrk="0" hangingPunct="0">
              <a:buClr>
                <a:srgbClr val="0070C0"/>
              </a:buClr>
              <a:buSzPct val="80000"/>
            </a:pPr>
            <a:r>
              <a:rPr lang="zh-CN" altLang="en-US" sz="1600" dirty="0">
                <a:solidFill>
                  <a:schemeClr val="accent1"/>
                </a:solidFill>
                <a:latin typeface="微软雅黑" panose="020B0503020204020204" pitchFamily="2" charset="-122"/>
                <a:ea typeface="微软雅黑" panose="020B0503020204020204" pitchFamily="2" charset="-122"/>
              </a:rPr>
              <a:t>点击添加文本点击添加文本</a:t>
            </a:r>
            <a:endParaRPr lang="en-US" altLang="x-none" sz="1600" dirty="0">
              <a:solidFill>
                <a:schemeClr val="accent1"/>
              </a:solidFill>
              <a:latin typeface="微软雅黑" panose="020B0503020204020204" pitchFamily="2" charset="-122"/>
              <a:ea typeface="微软雅黑" panose="020B0503020204020204" pitchFamily="2" charset="-122"/>
            </a:endParaRPr>
          </a:p>
        </p:txBody>
      </p:sp>
      <p:grpSp>
        <p:nvGrpSpPr>
          <p:cNvPr id="24586" name="Group 29"/>
          <p:cNvGrpSpPr/>
          <p:nvPr/>
        </p:nvGrpSpPr>
        <p:grpSpPr>
          <a:xfrm>
            <a:off x="1971675" y="2849563"/>
            <a:ext cx="7850188" cy="3532187"/>
            <a:chOff x="0" y="0"/>
            <a:chExt cx="3629" cy="1633"/>
          </a:xfrm>
        </p:grpSpPr>
        <p:sp>
          <p:nvSpPr>
            <p:cNvPr id="24587" name="Freeform 30"/>
            <p:cNvSpPr/>
            <p:nvPr/>
          </p:nvSpPr>
          <p:spPr>
            <a:xfrm>
              <a:off x="726" y="1225"/>
              <a:ext cx="726" cy="408"/>
            </a:xfrm>
            <a:custGeom>
              <a:avLst/>
              <a:gdLst/>
              <a:ahLst/>
              <a:cxnLst>
                <a:cxn ang="0">
                  <a:pos x="0" y="408"/>
                </a:cxn>
                <a:cxn ang="0">
                  <a:pos x="0" y="0"/>
                </a:cxn>
                <a:cxn ang="0">
                  <a:pos x="726" y="0"/>
                </a:cxn>
              </a:cxnLst>
              <a:pathLst>
                <a:path w="726" h="408">
                  <a:moveTo>
                    <a:pt x="0" y="408"/>
                  </a:moveTo>
                  <a:lnTo>
                    <a:pt x="0" y="0"/>
                  </a:lnTo>
                  <a:lnTo>
                    <a:pt x="726" y="0"/>
                  </a:lnTo>
                </a:path>
              </a:pathLst>
            </a:custGeom>
            <a:noFill/>
            <a:ln w="25400" cap="flat" cmpd="sng">
              <a:solidFill>
                <a:srgbClr val="333333"/>
              </a:solidFill>
              <a:prstDash val="solid"/>
              <a:bevel/>
              <a:headEnd type="none" w="med" len="med"/>
              <a:tailEnd type="none" w="med" len="med"/>
            </a:ln>
          </p:spPr>
          <p:txBody>
            <a:bodyPr/>
            <a:p>
              <a:endParaRPr lang="zh-CN" altLang="en-US"/>
            </a:p>
          </p:txBody>
        </p:sp>
        <p:sp>
          <p:nvSpPr>
            <p:cNvPr id="24588" name="Freeform 31"/>
            <p:cNvSpPr/>
            <p:nvPr/>
          </p:nvSpPr>
          <p:spPr>
            <a:xfrm>
              <a:off x="1451" y="816"/>
              <a:ext cx="726" cy="408"/>
            </a:xfrm>
            <a:custGeom>
              <a:avLst/>
              <a:gdLst/>
              <a:ahLst/>
              <a:cxnLst>
                <a:cxn ang="0">
                  <a:pos x="0" y="408"/>
                </a:cxn>
                <a:cxn ang="0">
                  <a:pos x="0" y="0"/>
                </a:cxn>
                <a:cxn ang="0">
                  <a:pos x="726" y="0"/>
                </a:cxn>
              </a:cxnLst>
              <a:pathLst>
                <a:path w="726" h="408">
                  <a:moveTo>
                    <a:pt x="0" y="408"/>
                  </a:moveTo>
                  <a:lnTo>
                    <a:pt x="0" y="0"/>
                  </a:lnTo>
                  <a:lnTo>
                    <a:pt x="726" y="0"/>
                  </a:lnTo>
                </a:path>
              </a:pathLst>
            </a:custGeom>
            <a:noFill/>
            <a:ln w="25400" cap="flat" cmpd="sng">
              <a:solidFill>
                <a:srgbClr val="333333"/>
              </a:solidFill>
              <a:prstDash val="solid"/>
              <a:bevel/>
              <a:headEnd type="none" w="med" len="med"/>
              <a:tailEnd type="none" w="med" len="med"/>
            </a:ln>
          </p:spPr>
          <p:txBody>
            <a:bodyPr/>
            <a:p>
              <a:endParaRPr lang="zh-CN" altLang="en-US"/>
            </a:p>
          </p:txBody>
        </p:sp>
        <p:sp>
          <p:nvSpPr>
            <p:cNvPr id="24589" name="Freeform 32"/>
            <p:cNvSpPr/>
            <p:nvPr/>
          </p:nvSpPr>
          <p:spPr>
            <a:xfrm>
              <a:off x="2177" y="408"/>
              <a:ext cx="726" cy="408"/>
            </a:xfrm>
            <a:custGeom>
              <a:avLst/>
              <a:gdLst/>
              <a:ahLst/>
              <a:cxnLst>
                <a:cxn ang="0">
                  <a:pos x="0" y="408"/>
                </a:cxn>
                <a:cxn ang="0">
                  <a:pos x="0" y="0"/>
                </a:cxn>
                <a:cxn ang="0">
                  <a:pos x="726" y="0"/>
                </a:cxn>
              </a:cxnLst>
              <a:pathLst>
                <a:path w="726" h="408">
                  <a:moveTo>
                    <a:pt x="0" y="408"/>
                  </a:moveTo>
                  <a:lnTo>
                    <a:pt x="0" y="0"/>
                  </a:lnTo>
                  <a:lnTo>
                    <a:pt x="726" y="0"/>
                  </a:lnTo>
                </a:path>
              </a:pathLst>
            </a:custGeom>
            <a:noFill/>
            <a:ln w="25400" cap="flat" cmpd="sng">
              <a:solidFill>
                <a:srgbClr val="333333"/>
              </a:solidFill>
              <a:prstDash val="solid"/>
              <a:bevel/>
              <a:headEnd type="none" w="med" len="med"/>
              <a:tailEnd type="none" w="med" len="med"/>
            </a:ln>
          </p:spPr>
          <p:txBody>
            <a:bodyPr/>
            <a:p>
              <a:endParaRPr lang="zh-CN" altLang="en-US"/>
            </a:p>
          </p:txBody>
        </p:sp>
        <p:sp>
          <p:nvSpPr>
            <p:cNvPr id="24590" name="Freeform 33"/>
            <p:cNvSpPr/>
            <p:nvPr/>
          </p:nvSpPr>
          <p:spPr>
            <a:xfrm>
              <a:off x="2903" y="0"/>
              <a:ext cx="726" cy="408"/>
            </a:xfrm>
            <a:custGeom>
              <a:avLst/>
              <a:gdLst/>
              <a:ahLst/>
              <a:cxnLst>
                <a:cxn ang="0">
                  <a:pos x="0" y="408"/>
                </a:cxn>
                <a:cxn ang="0">
                  <a:pos x="0" y="0"/>
                </a:cxn>
                <a:cxn ang="0">
                  <a:pos x="726" y="0"/>
                </a:cxn>
              </a:cxnLst>
              <a:pathLst>
                <a:path w="726" h="408">
                  <a:moveTo>
                    <a:pt x="0" y="408"/>
                  </a:moveTo>
                  <a:lnTo>
                    <a:pt x="0" y="0"/>
                  </a:lnTo>
                  <a:lnTo>
                    <a:pt x="726" y="0"/>
                  </a:lnTo>
                </a:path>
              </a:pathLst>
            </a:custGeom>
            <a:noFill/>
            <a:ln w="25400" cap="flat" cmpd="sng">
              <a:solidFill>
                <a:srgbClr val="333333"/>
              </a:solidFill>
              <a:prstDash val="solid"/>
              <a:bevel/>
              <a:headEnd type="none" w="med" len="med"/>
              <a:tailEnd type="none" w="med" len="med"/>
            </a:ln>
          </p:spPr>
          <p:txBody>
            <a:bodyPr/>
            <a:p>
              <a:endParaRPr lang="zh-CN" altLang="en-US"/>
            </a:p>
          </p:txBody>
        </p:sp>
        <p:sp>
          <p:nvSpPr>
            <p:cNvPr id="24591" name="Line 34"/>
            <p:cNvSpPr/>
            <p:nvPr/>
          </p:nvSpPr>
          <p:spPr>
            <a:xfrm flipH="1">
              <a:off x="0" y="1633"/>
              <a:ext cx="726" cy="0"/>
            </a:xfrm>
            <a:prstGeom prst="line">
              <a:avLst/>
            </a:prstGeom>
            <a:ln w="25400" cap="flat" cmpd="sng">
              <a:solidFill>
                <a:srgbClr val="333333"/>
              </a:solidFill>
              <a:prstDash val="solid"/>
              <a:headEnd type="none" w="med" len="med"/>
              <a:tailEnd type="none" w="med" len="med"/>
            </a:ln>
          </p:spPr>
        </p:sp>
      </p:grpSp>
      <p:sp>
        <p:nvSpPr>
          <p:cNvPr id="24592" name="AutoShape 42"/>
          <p:cNvSpPr/>
          <p:nvPr/>
        </p:nvSpPr>
        <p:spPr>
          <a:xfrm rot="17429802">
            <a:off x="3983038" y="3243263"/>
            <a:ext cx="1276350" cy="1276350"/>
          </a:xfrm>
          <a:custGeom>
            <a:avLst/>
            <a:gdLst>
              <a:gd name="txL" fmla="*/ 3163 w 21600"/>
              <a:gd name="txT" fmla="*/ 3163 h 21600"/>
              <a:gd name="txR" fmla="*/ 18437 w 21600"/>
              <a:gd name="txB" fmla="*/ 18437 h 21600"/>
            </a:gdLst>
            <a:ahLst/>
            <a:cxnLst>
              <a:cxn ang="0">
                <a:pos x="1000356" y="112785"/>
              </a:cxn>
              <a:cxn ang="0">
                <a:pos x="468038" y="190713"/>
              </a:cxn>
              <a:cxn ang="0">
                <a:pos x="819214" y="375399"/>
              </a:cxn>
              <a:cxn ang="0">
                <a:pos x="1435663" y="638072"/>
              </a:cxn>
              <a:cxn ang="0">
                <a:pos x="1116627" y="957108"/>
              </a:cxn>
              <a:cxn ang="0">
                <a:pos x="797591" y="638072"/>
              </a:cxn>
            </a:cxnLst>
            <a:rect l="txL" t="txT" r="txR" b="txB"/>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cap="flat" cmpd="sng">
            <a:solidFill>
              <a:srgbClr val="333333"/>
            </a:solidFill>
            <a:prstDash val="dash"/>
            <a:headEnd type="none" w="med" len="med"/>
            <a:tailEnd type="none" w="med" len="med"/>
          </a:ln>
        </p:spPr>
        <p:txBody>
          <a:bodyPr/>
          <a:p>
            <a:endParaRPr lang="zh-CN" altLang="en-US"/>
          </a:p>
        </p:txBody>
      </p:sp>
      <p:sp>
        <p:nvSpPr>
          <p:cNvPr id="24593" name="AutoShape 43"/>
          <p:cNvSpPr/>
          <p:nvPr/>
        </p:nvSpPr>
        <p:spPr>
          <a:xfrm rot="17429802">
            <a:off x="5600700" y="2360613"/>
            <a:ext cx="1276350" cy="1276350"/>
          </a:xfrm>
          <a:custGeom>
            <a:avLst/>
            <a:gdLst>
              <a:gd name="txL" fmla="*/ 3163 w 21600"/>
              <a:gd name="txT" fmla="*/ 3163 h 21600"/>
              <a:gd name="txR" fmla="*/ 18437 w 21600"/>
              <a:gd name="txB" fmla="*/ 18437 h 21600"/>
            </a:gdLst>
            <a:ahLst/>
            <a:cxnLst>
              <a:cxn ang="0">
                <a:pos x="1000356" y="112785"/>
              </a:cxn>
              <a:cxn ang="0">
                <a:pos x="468038" y="190713"/>
              </a:cxn>
              <a:cxn ang="0">
                <a:pos x="819214" y="375399"/>
              </a:cxn>
              <a:cxn ang="0">
                <a:pos x="1435663" y="638072"/>
              </a:cxn>
              <a:cxn ang="0">
                <a:pos x="1116627" y="957108"/>
              </a:cxn>
              <a:cxn ang="0">
                <a:pos x="797591" y="638072"/>
              </a:cxn>
            </a:cxnLst>
            <a:rect l="txL" t="txT" r="txR" b="txB"/>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cap="flat" cmpd="sng">
            <a:solidFill>
              <a:srgbClr val="333333"/>
            </a:solidFill>
            <a:prstDash val="dash"/>
            <a:headEnd type="none" w="med" len="med"/>
            <a:tailEnd type="none" w="med" len="med"/>
          </a:ln>
        </p:spPr>
        <p:txBody>
          <a:bodyPr/>
          <a:p>
            <a:endParaRPr lang="zh-CN" altLang="en-US"/>
          </a:p>
        </p:txBody>
      </p:sp>
      <p:sp>
        <p:nvSpPr>
          <p:cNvPr id="24594" name="AutoShape 44"/>
          <p:cNvSpPr/>
          <p:nvPr/>
        </p:nvSpPr>
        <p:spPr>
          <a:xfrm rot="17429802">
            <a:off x="7121525" y="1525588"/>
            <a:ext cx="1276350" cy="1276350"/>
          </a:xfrm>
          <a:custGeom>
            <a:avLst/>
            <a:gdLst>
              <a:gd name="txL" fmla="*/ 3163 w 21600"/>
              <a:gd name="txT" fmla="*/ 3163 h 21600"/>
              <a:gd name="txR" fmla="*/ 18437 w 21600"/>
              <a:gd name="txB" fmla="*/ 18437 h 21600"/>
            </a:gdLst>
            <a:ahLst/>
            <a:cxnLst>
              <a:cxn ang="0">
                <a:pos x="1000356" y="112785"/>
              </a:cxn>
              <a:cxn ang="0">
                <a:pos x="468038" y="190713"/>
              </a:cxn>
              <a:cxn ang="0">
                <a:pos x="819214" y="375399"/>
              </a:cxn>
              <a:cxn ang="0">
                <a:pos x="1435663" y="638072"/>
              </a:cxn>
              <a:cxn ang="0">
                <a:pos x="1116627" y="957108"/>
              </a:cxn>
              <a:cxn ang="0">
                <a:pos x="797591" y="638072"/>
              </a:cxn>
            </a:cxnLst>
            <a:rect l="txL" t="txT" r="txR" b="txB"/>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cap="flat" cmpd="sng">
            <a:solidFill>
              <a:srgbClr val="333333"/>
            </a:solidFill>
            <a:prstDash val="dash"/>
            <a:headEnd type="none" w="med" len="med"/>
            <a:tailEnd type="none" w="med" len="med"/>
          </a:ln>
        </p:spPr>
        <p:txBody>
          <a:bodyPr/>
          <a:p>
            <a:endParaRPr lang="zh-CN" altLang="en-US"/>
          </a:p>
        </p:txBody>
      </p:sp>
      <p:sp>
        <p:nvSpPr>
          <p:cNvPr id="24595" name="Oval 10"/>
          <p:cNvSpPr/>
          <p:nvPr/>
        </p:nvSpPr>
        <p:spPr>
          <a:xfrm>
            <a:off x="3640138" y="4122738"/>
            <a:ext cx="1325562" cy="1327150"/>
          </a:xfrm>
          <a:prstGeom prst="ellipse">
            <a:avLst/>
          </a:prstGeom>
          <a:solidFill>
            <a:schemeClr val="bg2"/>
          </a:solidFill>
          <a:ln w="9525">
            <a:noFill/>
          </a:ln>
        </p:spPr>
        <p:txBody>
          <a:bodyPr/>
          <a:p>
            <a:endParaRPr lang="zh-CN" altLang="en-US" dirty="0">
              <a:solidFill>
                <a:srgbClr val="333333"/>
              </a:solidFill>
              <a:latin typeface="微软雅黑" panose="020B0503020204020204" pitchFamily="2" charset="-122"/>
              <a:ea typeface="微软雅黑" panose="020B0503020204020204" pitchFamily="2" charset="-122"/>
            </a:endParaRPr>
          </a:p>
        </p:txBody>
      </p:sp>
      <p:sp>
        <p:nvSpPr>
          <p:cNvPr id="24596" name="Text Box 46"/>
          <p:cNvSpPr txBox="1"/>
          <p:nvPr/>
        </p:nvSpPr>
        <p:spPr>
          <a:xfrm>
            <a:off x="3989388" y="4495800"/>
            <a:ext cx="671512" cy="628650"/>
          </a:xfrm>
          <a:prstGeom prst="rect">
            <a:avLst/>
          </a:prstGeom>
          <a:noFill/>
          <a:ln w="9525">
            <a:noFill/>
          </a:ln>
        </p:spPr>
        <p:txBody>
          <a:bodyPr anchor="ctr"/>
          <a:p>
            <a:pPr algn="ctr"/>
            <a:r>
              <a:rPr lang="zh-CN" altLang="en-US" dirty="0">
                <a:solidFill>
                  <a:schemeClr val="accent2"/>
                </a:solidFill>
                <a:latin typeface="Arial" panose="020B0604020202020204" pitchFamily="34" charset="0"/>
                <a:ea typeface="微软雅黑" panose="020B0503020204020204" pitchFamily="2" charset="-122"/>
              </a:rPr>
              <a:t>填加</a:t>
            </a:r>
            <a:endParaRPr lang="en-US" altLang="x-none" dirty="0">
              <a:solidFill>
                <a:schemeClr val="accent2"/>
              </a:solidFill>
              <a:latin typeface="Arial" panose="020B0604020202020204" pitchFamily="34" charset="0"/>
              <a:ea typeface="微软雅黑" panose="020B0503020204020204" pitchFamily="2" charset="-122"/>
            </a:endParaRPr>
          </a:p>
          <a:p>
            <a:pPr algn="ctr"/>
            <a:r>
              <a:rPr lang="zh-CN" altLang="en-US" dirty="0">
                <a:solidFill>
                  <a:schemeClr val="accent2"/>
                </a:solidFill>
                <a:latin typeface="Arial" panose="020B0604020202020204" pitchFamily="34" charset="0"/>
                <a:ea typeface="微软雅黑" panose="020B0503020204020204" pitchFamily="2" charset="-122"/>
              </a:rPr>
              <a:t>标题</a:t>
            </a:r>
            <a:endParaRPr lang="en-US" altLang="x-none" dirty="0">
              <a:solidFill>
                <a:schemeClr val="accent2"/>
              </a:solidFill>
              <a:latin typeface="Arial" panose="020B0604020202020204" pitchFamily="34" charset="0"/>
              <a:ea typeface="微软雅黑" panose="020B0503020204020204" pitchFamily="2" charset="-122"/>
            </a:endParaRPr>
          </a:p>
        </p:txBody>
      </p:sp>
      <p:sp>
        <p:nvSpPr>
          <p:cNvPr id="24597" name="Oval 5"/>
          <p:cNvSpPr/>
          <p:nvPr/>
        </p:nvSpPr>
        <p:spPr>
          <a:xfrm>
            <a:off x="2071688" y="5008563"/>
            <a:ext cx="1325562" cy="1325562"/>
          </a:xfrm>
          <a:prstGeom prst="ellipse">
            <a:avLst/>
          </a:prstGeom>
          <a:solidFill>
            <a:schemeClr val="bg1"/>
          </a:solidFill>
          <a:ln w="9525">
            <a:noFill/>
          </a:ln>
        </p:spPr>
        <p:txBody>
          <a:bodyPr anchor="ctr"/>
          <a:p>
            <a:pPr algn="ctr"/>
            <a:endParaRPr lang="zh-CN" altLang="en-US" dirty="0">
              <a:solidFill>
                <a:srgbClr val="333333"/>
              </a:solidFill>
              <a:latin typeface="Arial" panose="020B0604020202020204" pitchFamily="34" charset="0"/>
              <a:ea typeface="微软雅黑" panose="020B0503020204020204" pitchFamily="2" charset="-122"/>
            </a:endParaRPr>
          </a:p>
        </p:txBody>
      </p:sp>
      <p:sp>
        <p:nvSpPr>
          <p:cNvPr id="24598" name="Text Box 47"/>
          <p:cNvSpPr txBox="1"/>
          <p:nvPr/>
        </p:nvSpPr>
        <p:spPr>
          <a:xfrm>
            <a:off x="2393950" y="5380038"/>
            <a:ext cx="669925" cy="628650"/>
          </a:xfrm>
          <a:prstGeom prst="rect">
            <a:avLst/>
          </a:prstGeom>
          <a:noFill/>
          <a:ln w="9525">
            <a:noFill/>
          </a:ln>
        </p:spPr>
        <p:txBody>
          <a:bodyPr anchor="ctr"/>
          <a:p>
            <a:pPr algn="ctr"/>
            <a:r>
              <a:rPr lang="zh-CN" altLang="en-US" dirty="0">
                <a:solidFill>
                  <a:schemeClr val="accent2"/>
                </a:solidFill>
                <a:latin typeface="Arial" panose="020B0604020202020204" pitchFamily="34" charset="0"/>
                <a:ea typeface="微软雅黑" panose="020B0503020204020204" pitchFamily="2" charset="-122"/>
              </a:rPr>
              <a:t>填加</a:t>
            </a:r>
            <a:endParaRPr lang="en-US" altLang="x-none" dirty="0">
              <a:solidFill>
                <a:schemeClr val="accent2"/>
              </a:solidFill>
              <a:latin typeface="Arial" panose="020B0604020202020204" pitchFamily="34" charset="0"/>
              <a:ea typeface="微软雅黑" panose="020B0503020204020204" pitchFamily="2" charset="-122"/>
            </a:endParaRPr>
          </a:p>
          <a:p>
            <a:pPr algn="ctr"/>
            <a:r>
              <a:rPr lang="zh-CN" altLang="en-US" dirty="0">
                <a:solidFill>
                  <a:schemeClr val="accent2"/>
                </a:solidFill>
                <a:latin typeface="Arial" panose="020B0604020202020204" pitchFamily="34" charset="0"/>
                <a:ea typeface="微软雅黑" panose="020B0503020204020204" pitchFamily="2" charset="-122"/>
              </a:rPr>
              <a:t>标题</a:t>
            </a:r>
            <a:endParaRPr lang="en-US" altLang="x-none" dirty="0">
              <a:solidFill>
                <a:schemeClr val="accent2"/>
              </a:solidFill>
              <a:latin typeface="Arial" panose="020B0604020202020204" pitchFamily="34" charset="0"/>
              <a:ea typeface="微软雅黑" panose="020B0503020204020204" pitchFamily="2" charset="-122"/>
            </a:endParaRPr>
          </a:p>
        </p:txBody>
      </p:sp>
      <p:sp>
        <p:nvSpPr>
          <p:cNvPr id="24599" name="Oval 20"/>
          <p:cNvSpPr/>
          <p:nvPr/>
        </p:nvSpPr>
        <p:spPr>
          <a:xfrm>
            <a:off x="6780213" y="2360613"/>
            <a:ext cx="1325562" cy="1325562"/>
          </a:xfrm>
          <a:prstGeom prst="ellipse">
            <a:avLst/>
          </a:prstGeom>
          <a:solidFill>
            <a:schemeClr val="bg2"/>
          </a:solidFill>
          <a:ln w="9525">
            <a:noFill/>
          </a:ln>
        </p:spPr>
        <p:txBody>
          <a:bodyPr/>
          <a:p>
            <a:endParaRPr lang="zh-CN" altLang="en-US" dirty="0">
              <a:solidFill>
                <a:srgbClr val="333333"/>
              </a:solidFill>
              <a:latin typeface="微软雅黑" panose="020B0503020204020204" pitchFamily="2" charset="-122"/>
              <a:ea typeface="微软雅黑" panose="020B0503020204020204" pitchFamily="2" charset="-122"/>
            </a:endParaRPr>
          </a:p>
        </p:txBody>
      </p:sp>
      <p:sp>
        <p:nvSpPr>
          <p:cNvPr id="24600" name="Text Box 48"/>
          <p:cNvSpPr txBox="1"/>
          <p:nvPr/>
        </p:nvSpPr>
        <p:spPr>
          <a:xfrm>
            <a:off x="7115175" y="2730500"/>
            <a:ext cx="671513" cy="628650"/>
          </a:xfrm>
          <a:prstGeom prst="rect">
            <a:avLst/>
          </a:prstGeom>
          <a:noFill/>
          <a:ln w="9525">
            <a:noFill/>
          </a:ln>
        </p:spPr>
        <p:txBody>
          <a:bodyPr anchor="ctr"/>
          <a:p>
            <a:pPr algn="ctr"/>
            <a:r>
              <a:rPr lang="zh-CN" altLang="en-US" dirty="0">
                <a:solidFill>
                  <a:schemeClr val="accent2"/>
                </a:solidFill>
                <a:latin typeface="Arial" panose="020B0604020202020204" pitchFamily="34" charset="0"/>
                <a:ea typeface="微软雅黑" panose="020B0503020204020204" pitchFamily="2" charset="-122"/>
              </a:rPr>
              <a:t>填加</a:t>
            </a:r>
            <a:endParaRPr lang="en-US" altLang="x-none" dirty="0">
              <a:solidFill>
                <a:schemeClr val="accent2"/>
              </a:solidFill>
              <a:latin typeface="Arial" panose="020B0604020202020204" pitchFamily="34" charset="0"/>
              <a:ea typeface="微软雅黑" panose="020B0503020204020204" pitchFamily="2" charset="-122"/>
            </a:endParaRPr>
          </a:p>
          <a:p>
            <a:pPr algn="ctr"/>
            <a:r>
              <a:rPr lang="zh-CN" altLang="en-US" dirty="0">
                <a:solidFill>
                  <a:schemeClr val="accent2"/>
                </a:solidFill>
                <a:latin typeface="Arial" panose="020B0604020202020204" pitchFamily="34" charset="0"/>
                <a:ea typeface="微软雅黑" panose="020B0503020204020204" pitchFamily="2" charset="-122"/>
              </a:rPr>
              <a:t>标题</a:t>
            </a:r>
            <a:endParaRPr lang="en-US" altLang="x-none" dirty="0">
              <a:solidFill>
                <a:schemeClr val="accent2"/>
              </a:solidFill>
              <a:latin typeface="Arial" panose="020B0604020202020204" pitchFamily="34" charset="0"/>
              <a:ea typeface="微软雅黑" panose="020B0503020204020204" pitchFamily="2" charset="-122"/>
            </a:endParaRPr>
          </a:p>
        </p:txBody>
      </p:sp>
      <p:sp>
        <p:nvSpPr>
          <p:cNvPr id="24601" name="Oval 15"/>
          <p:cNvSpPr/>
          <p:nvPr/>
        </p:nvSpPr>
        <p:spPr>
          <a:xfrm>
            <a:off x="5207000" y="3240088"/>
            <a:ext cx="1327150" cy="1327150"/>
          </a:xfrm>
          <a:prstGeom prst="ellipse">
            <a:avLst/>
          </a:prstGeom>
          <a:solidFill>
            <a:schemeClr val="bg2"/>
          </a:solidFill>
          <a:ln w="9525">
            <a:noFill/>
          </a:ln>
        </p:spPr>
        <p:txBody>
          <a:bodyPr/>
          <a:p>
            <a:endParaRPr lang="zh-CN" altLang="en-US" dirty="0">
              <a:solidFill>
                <a:srgbClr val="333333"/>
              </a:solidFill>
              <a:latin typeface="微软雅黑" panose="020B0503020204020204" pitchFamily="2" charset="-122"/>
              <a:ea typeface="微软雅黑" panose="020B0503020204020204" pitchFamily="2" charset="-122"/>
            </a:endParaRPr>
          </a:p>
        </p:txBody>
      </p:sp>
      <p:sp>
        <p:nvSpPr>
          <p:cNvPr id="24602" name="Text Box 49"/>
          <p:cNvSpPr txBox="1"/>
          <p:nvPr/>
        </p:nvSpPr>
        <p:spPr>
          <a:xfrm>
            <a:off x="5535613" y="3613150"/>
            <a:ext cx="671512" cy="628650"/>
          </a:xfrm>
          <a:prstGeom prst="rect">
            <a:avLst/>
          </a:prstGeom>
          <a:noFill/>
          <a:ln w="9525">
            <a:noFill/>
          </a:ln>
        </p:spPr>
        <p:txBody>
          <a:bodyPr anchor="ctr"/>
          <a:p>
            <a:pPr algn="ctr"/>
            <a:r>
              <a:rPr lang="zh-CN" altLang="en-US" dirty="0">
                <a:solidFill>
                  <a:schemeClr val="accent2"/>
                </a:solidFill>
                <a:latin typeface="Arial" panose="020B0604020202020204" pitchFamily="34" charset="0"/>
                <a:ea typeface="微软雅黑" panose="020B0503020204020204" pitchFamily="2" charset="-122"/>
              </a:rPr>
              <a:t>填加</a:t>
            </a:r>
            <a:endParaRPr lang="en-US" altLang="x-none" dirty="0">
              <a:solidFill>
                <a:schemeClr val="accent2"/>
              </a:solidFill>
              <a:latin typeface="Arial" panose="020B0604020202020204" pitchFamily="34" charset="0"/>
              <a:ea typeface="微软雅黑" panose="020B0503020204020204" pitchFamily="2" charset="-122"/>
            </a:endParaRPr>
          </a:p>
          <a:p>
            <a:pPr algn="ctr"/>
            <a:r>
              <a:rPr lang="zh-CN" altLang="en-US" dirty="0">
                <a:solidFill>
                  <a:schemeClr val="accent2"/>
                </a:solidFill>
                <a:latin typeface="Arial" panose="020B0604020202020204" pitchFamily="34" charset="0"/>
                <a:ea typeface="微软雅黑" panose="020B0503020204020204" pitchFamily="2" charset="-122"/>
              </a:rPr>
              <a:t>标题</a:t>
            </a:r>
            <a:endParaRPr lang="en-US" altLang="x-none" dirty="0">
              <a:solidFill>
                <a:schemeClr val="accent2"/>
              </a:solidFill>
              <a:latin typeface="Arial" panose="020B0604020202020204" pitchFamily="34" charset="0"/>
              <a:ea typeface="微软雅黑" panose="020B0503020204020204" pitchFamily="2" charset="-122"/>
            </a:endParaRPr>
          </a:p>
        </p:txBody>
      </p:sp>
      <p:sp>
        <p:nvSpPr>
          <p:cNvPr id="24603" name="Oval 25"/>
          <p:cNvSpPr/>
          <p:nvPr/>
        </p:nvSpPr>
        <p:spPr>
          <a:xfrm>
            <a:off x="8348663" y="1476375"/>
            <a:ext cx="1325562" cy="1325563"/>
          </a:xfrm>
          <a:prstGeom prst="ellipse">
            <a:avLst/>
          </a:prstGeom>
          <a:solidFill>
            <a:schemeClr val="tx1"/>
          </a:solidFill>
          <a:ln w="9525">
            <a:noFill/>
          </a:ln>
        </p:spPr>
        <p:txBody>
          <a:bodyPr anchor="ctr"/>
          <a:p>
            <a:pPr algn="ctr"/>
            <a:endParaRPr lang="zh-CN" altLang="en-US" dirty="0">
              <a:solidFill>
                <a:srgbClr val="333333"/>
              </a:solidFill>
              <a:latin typeface="Arial" panose="020B0604020202020204" pitchFamily="34" charset="0"/>
              <a:ea typeface="微软雅黑" panose="020B0503020204020204" pitchFamily="2" charset="-122"/>
            </a:endParaRPr>
          </a:p>
        </p:txBody>
      </p:sp>
      <p:sp>
        <p:nvSpPr>
          <p:cNvPr id="24604" name="Text Box 50"/>
          <p:cNvSpPr txBox="1"/>
          <p:nvPr/>
        </p:nvSpPr>
        <p:spPr>
          <a:xfrm>
            <a:off x="8664575" y="1847850"/>
            <a:ext cx="647700" cy="646113"/>
          </a:xfrm>
          <a:prstGeom prst="rect">
            <a:avLst/>
          </a:prstGeom>
          <a:noFill/>
          <a:ln w="9525">
            <a:noFill/>
          </a:ln>
        </p:spPr>
        <p:txBody>
          <a:bodyPr anchor="ctr"/>
          <a:p>
            <a:pPr algn="ctr"/>
            <a:r>
              <a:rPr lang="zh-CN" altLang="en-US" dirty="0">
                <a:solidFill>
                  <a:schemeClr val="accent2"/>
                </a:solidFill>
                <a:latin typeface="Arial" panose="020B0604020202020204" pitchFamily="34" charset="0"/>
                <a:ea typeface="微软雅黑" panose="020B0503020204020204" pitchFamily="2" charset="-122"/>
              </a:rPr>
              <a:t>填加</a:t>
            </a:r>
            <a:endParaRPr lang="en-US" altLang="x-none" dirty="0">
              <a:solidFill>
                <a:schemeClr val="accent2"/>
              </a:solidFill>
              <a:latin typeface="Arial" panose="020B0604020202020204" pitchFamily="34" charset="0"/>
              <a:ea typeface="微软雅黑" panose="020B0503020204020204" pitchFamily="2" charset="-122"/>
            </a:endParaRPr>
          </a:p>
          <a:p>
            <a:pPr algn="ctr"/>
            <a:r>
              <a:rPr lang="zh-CN" altLang="en-US" dirty="0">
                <a:solidFill>
                  <a:schemeClr val="accent2"/>
                </a:solidFill>
                <a:latin typeface="Arial" panose="020B0604020202020204" pitchFamily="34" charset="0"/>
                <a:ea typeface="微软雅黑" panose="020B0503020204020204" pitchFamily="2" charset="-122"/>
              </a:rPr>
              <a:t>标题</a:t>
            </a:r>
            <a:endParaRPr lang="en-US" altLang="x-none" dirty="0">
              <a:solidFill>
                <a:schemeClr val="accent2"/>
              </a:solidFill>
              <a:latin typeface="Arial" panose="020B0604020202020204" pitchFamily="34" charset="0"/>
              <a:ea typeface="微软雅黑" panose="020B0503020204020204" pitchFamily="2" charset="-122"/>
            </a:endParaRPr>
          </a:p>
        </p:txBody>
      </p:sp>
      <p:sp>
        <p:nvSpPr>
          <p:cNvPr id="24605" name="AutoShape 42"/>
          <p:cNvSpPr/>
          <p:nvPr/>
        </p:nvSpPr>
        <p:spPr>
          <a:xfrm rot="17429802">
            <a:off x="2549525" y="4184650"/>
            <a:ext cx="1276350" cy="1276350"/>
          </a:xfrm>
          <a:custGeom>
            <a:avLst/>
            <a:gdLst>
              <a:gd name="txL" fmla="*/ 3163 w 21600"/>
              <a:gd name="txT" fmla="*/ 3163 h 21600"/>
              <a:gd name="txR" fmla="*/ 18437 w 21600"/>
              <a:gd name="txB" fmla="*/ 18437 h 21600"/>
            </a:gdLst>
            <a:ahLst/>
            <a:cxnLst>
              <a:cxn ang="0">
                <a:pos x="1000356" y="112785"/>
              </a:cxn>
              <a:cxn ang="0">
                <a:pos x="468038" y="190713"/>
              </a:cxn>
              <a:cxn ang="0">
                <a:pos x="819214" y="375399"/>
              </a:cxn>
              <a:cxn ang="0">
                <a:pos x="1435663" y="638072"/>
              </a:cxn>
              <a:cxn ang="0">
                <a:pos x="1116627" y="957108"/>
              </a:cxn>
              <a:cxn ang="0">
                <a:pos x="797591" y="638072"/>
              </a:cxn>
            </a:cxnLst>
            <a:rect l="txL" t="txT" r="txR" b="txB"/>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cap="flat" cmpd="sng">
            <a:solidFill>
              <a:srgbClr val="333333"/>
            </a:solidFill>
            <a:prstDash val="dash"/>
            <a:headEnd type="none" w="med" len="med"/>
            <a:tailEnd type="none" w="med" len="med"/>
          </a:ln>
        </p:spPr>
        <p:txBody>
          <a:bodyPr/>
          <a:p>
            <a:endParaRPr lang="zh-CN" altLang="en-US"/>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300" fill="hold"/>
                                        <p:tgtEl>
                                          <p:spTgt spid="24578"/>
                                        </p:tgtEl>
                                        <p:attrNameLst>
                                          <p:attrName>ppt_w</p:attrName>
                                        </p:attrNameLst>
                                      </p:cBhvr>
                                      <p:tavLst>
                                        <p:tav tm="0">
                                          <p:val>
                                            <p:fltVal val="0.000000"/>
                                          </p:val>
                                        </p:tav>
                                        <p:tav tm="100000">
                                          <p:val>
                                            <p:strVal val="#ppt_w"/>
                                          </p:val>
                                        </p:tav>
                                      </p:tavLst>
                                    </p:anim>
                                    <p:anim calcmode="lin" valueType="num">
                                      <p:cBhvr>
                                        <p:cTn id="8" dur="300" fill="hold"/>
                                        <p:tgtEl>
                                          <p:spTgt spid="24578"/>
                                        </p:tgtEl>
                                        <p:attrNameLst>
                                          <p:attrName>ppt_h</p:attrName>
                                        </p:attrNameLst>
                                      </p:cBhvr>
                                      <p:tavLst>
                                        <p:tav tm="0">
                                          <p:val>
                                            <p:fltVal val="0.000000"/>
                                          </p:val>
                                        </p:tav>
                                        <p:tav tm="100000">
                                          <p:val>
                                            <p:strVal val="#ppt_h"/>
                                          </p:val>
                                        </p:tav>
                                      </p:tavLst>
                                    </p:anim>
                                    <p:anim calcmode="lin" valueType="num">
                                      <p:cBhvr>
                                        <p:cTn id="9" dur="300" fill="hold"/>
                                        <p:tgtEl>
                                          <p:spTgt spid="24578"/>
                                        </p:tgtEl>
                                        <p:attrNameLst>
                                          <p:attrName>style.rotation</p:attrName>
                                        </p:attrNameLst>
                                      </p:cBhvr>
                                      <p:tavLst>
                                        <p:tav tm="0">
                                          <p:val>
                                            <p:fltVal val="90.000000"/>
                                          </p:val>
                                        </p:tav>
                                        <p:tav tm="100000">
                                          <p:val>
                                            <p:fltVal val="0.000000"/>
                                          </p:val>
                                        </p:tav>
                                      </p:tavLst>
                                    </p:anim>
                                    <p:animEffect transition="in" filter="fade">
                                      <p:cBhvr>
                                        <p:cTn id="10" dur="300"/>
                                        <p:tgtEl>
                                          <p:spTgt spid="24578"/>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4582"/>
                                        </p:tgtEl>
                                        <p:attrNameLst>
                                          <p:attrName>style.visibility</p:attrName>
                                        </p:attrNameLst>
                                      </p:cBhvr>
                                      <p:to>
                                        <p:strVal val="visible"/>
                                      </p:to>
                                    </p:set>
                                    <p:anim calcmode="lin" valueType="num">
                                      <p:cBhvr additive="base">
                                        <p:cTn id="14" dur="300" fill="hold"/>
                                        <p:tgtEl>
                                          <p:spTgt spid="24582"/>
                                        </p:tgtEl>
                                        <p:attrNameLst>
                                          <p:attrName>ppt_x</p:attrName>
                                        </p:attrNameLst>
                                      </p:cBhvr>
                                      <p:tavLst>
                                        <p:tav tm="0">
                                          <p:val>
                                            <p:strVal val="0-#ppt_w/2"/>
                                          </p:val>
                                        </p:tav>
                                        <p:tav tm="100000">
                                          <p:val>
                                            <p:strVal val="#ppt_x"/>
                                          </p:val>
                                        </p:tav>
                                      </p:tavLst>
                                    </p:anim>
                                    <p:anim calcmode="lin" valueType="num">
                                      <p:cBhvr additive="base">
                                        <p:cTn id="15" dur="300" fill="hold"/>
                                        <p:tgtEl>
                                          <p:spTgt spid="2458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4583"/>
                                        </p:tgtEl>
                                        <p:attrNameLst>
                                          <p:attrName>style.visibility</p:attrName>
                                        </p:attrNameLst>
                                      </p:cBhvr>
                                      <p:to>
                                        <p:strVal val="visible"/>
                                      </p:to>
                                    </p:set>
                                    <p:anim calcmode="lin" valueType="num">
                                      <p:cBhvr>
                                        <p:cTn id="19" dur="300" fill="hold"/>
                                        <p:tgtEl>
                                          <p:spTgt spid="24583"/>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24583"/>
                                        </p:tgtEl>
                                        <p:attrNameLst>
                                          <p:attrName>ppt_y</p:attrName>
                                        </p:attrNameLst>
                                      </p:cBhvr>
                                      <p:tavLst>
                                        <p:tav tm="0">
                                          <p:val>
                                            <p:strVal val="#ppt_y"/>
                                          </p:val>
                                        </p:tav>
                                        <p:tav tm="100000">
                                          <p:val>
                                            <p:strVal val="#ppt_y"/>
                                          </p:val>
                                        </p:tav>
                                      </p:tavLst>
                                    </p:anim>
                                    <p:anim calcmode="lin" valueType="num">
                                      <p:cBhvr>
                                        <p:cTn id="21" dur="300" fill="hold"/>
                                        <p:tgtEl>
                                          <p:spTgt spid="24583"/>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2458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24583"/>
                                        </p:tgtEl>
                                      </p:cBhvr>
                                    </p:animEffect>
                                  </p:childTnLst>
                                </p:cTn>
                              </p:par>
                            </p:childTnLst>
                          </p:cTn>
                        </p:par>
                        <p:par>
                          <p:cTn id="24" fill="hold">
                            <p:stCondLst>
                              <p:cond delay="1080"/>
                            </p:stCondLst>
                            <p:childTnLst>
                              <p:par>
                                <p:cTn id="25" presetID="22" presetClass="entr" presetSubtype="4" fill="hold" nodeType="afterEffect">
                                  <p:stCondLst>
                                    <p:cond delay="0"/>
                                  </p:stCondLst>
                                  <p:childTnLst>
                                    <p:set>
                                      <p:cBhvr>
                                        <p:cTn id="26" dur="1" fill="hold">
                                          <p:stCondLst>
                                            <p:cond delay="0"/>
                                          </p:stCondLst>
                                        </p:cTn>
                                        <p:tgtEl>
                                          <p:spTgt spid="24586"/>
                                        </p:tgtEl>
                                        <p:attrNameLst>
                                          <p:attrName>style.visibility</p:attrName>
                                        </p:attrNameLst>
                                      </p:cBhvr>
                                      <p:to>
                                        <p:strVal val="visible"/>
                                      </p:to>
                                    </p:set>
                                    <p:animEffect transition="in" filter="wipe(down)">
                                      <p:cBhvr>
                                        <p:cTn id="27" dur="1000"/>
                                        <p:tgtEl>
                                          <p:spTgt spid="24586"/>
                                        </p:tgtEl>
                                      </p:cBhvr>
                                    </p:animEffect>
                                  </p:childTnLst>
                                </p:cTn>
                              </p:par>
                            </p:childTnLst>
                          </p:cTn>
                        </p:par>
                        <p:par>
                          <p:cTn id="28" fill="hold">
                            <p:stCondLst>
                              <p:cond delay="2080"/>
                            </p:stCondLst>
                            <p:childTnLst>
                              <p:par>
                                <p:cTn id="29" presetID="26" presetClass="entr" presetSubtype="0" fill="hold" grpId="0" nodeType="afterEffect">
                                  <p:stCondLst>
                                    <p:cond delay="0"/>
                                  </p:stCondLst>
                                  <p:childTnLst>
                                    <p:set>
                                      <p:cBhvr>
                                        <p:cTn id="30" dur="1" fill="hold">
                                          <p:stCondLst>
                                            <p:cond delay="0"/>
                                          </p:stCondLst>
                                        </p:cTn>
                                        <p:tgtEl>
                                          <p:spTgt spid="24597"/>
                                        </p:tgtEl>
                                        <p:attrNameLst>
                                          <p:attrName>style.visibility</p:attrName>
                                        </p:attrNameLst>
                                      </p:cBhvr>
                                      <p:to>
                                        <p:strVal val="visible"/>
                                      </p:to>
                                    </p:set>
                                    <p:animEffect transition="in" filter="wipe(down)">
                                      <p:cBhvr>
                                        <p:cTn id="31" dur="145">
                                          <p:stCondLst>
                                            <p:cond delay="0"/>
                                          </p:stCondLst>
                                        </p:cTn>
                                        <p:tgtEl>
                                          <p:spTgt spid="24597"/>
                                        </p:tgtEl>
                                      </p:cBhvr>
                                    </p:animEffect>
                                    <p:anim calcmode="lin" valueType="num">
                                      <p:cBhvr>
                                        <p:cTn id="32" dur="456" tmFilter="0,0; 0.14,0.36; 0.43,0.73; 0.71,0.91; 1.0,1.0">
                                          <p:stCondLst>
                                            <p:cond delay="0"/>
                                          </p:stCondLst>
                                        </p:cTn>
                                        <p:tgtEl>
                                          <p:spTgt spid="24597"/>
                                        </p:tgtEl>
                                        <p:attrNameLst>
                                          <p:attrName>ppt_x</p:attrName>
                                        </p:attrNameLst>
                                      </p:cBhvr>
                                      <p:tavLst>
                                        <p:tav tm="0">
                                          <p:val>
                                            <p:strVal val="#ppt_x-0.25"/>
                                          </p:val>
                                        </p:tav>
                                        <p:tav tm="100000">
                                          <p:val>
                                            <p:strVal val="#ppt_x"/>
                                          </p:val>
                                        </p:tav>
                                      </p:tavLst>
                                    </p:anim>
                                    <p:anim calcmode="lin" valueType="num">
                                      <p:cBhvr>
                                        <p:cTn id="33" dur="166" tmFilter="0.0,0.0; 0.25,0.07; 0.50,0.2; 0.75,0.467; 1.0,1.0">
                                          <p:stCondLst>
                                            <p:cond delay="0"/>
                                          </p:stCondLst>
                                        </p:cTn>
                                        <p:tgtEl>
                                          <p:spTgt spid="24597"/>
                                        </p:tgtEl>
                                        <p:attrNameLst>
                                          <p:attrName>ppt_y</p:attrName>
                                        </p:attrNameLst>
                                      </p:cBhvr>
                                      <p:tavLst>
                                        <p:tav tm="0" fmla="#ppt_y-sin(pi*$)/3">
                                          <p:val>
                                            <p:fltVal val="0.500000"/>
                                          </p:val>
                                        </p:tav>
                                        <p:tav tm="100000">
                                          <p:val>
                                            <p:fltVal val="1.000000"/>
                                          </p:val>
                                        </p:tav>
                                      </p:tavLst>
                                    </p:anim>
                                    <p:anim calcmode="lin" valueType="num">
                                      <p:cBhvr>
                                        <p:cTn id="34" dur="166" tmFilter="0, 0; 0.125,0.2665; 0.25,0.4; 0.375,0.465; 0.5,0.5;  0.625,0.535; 0.75,0.6; 0.875,0.7335; 1,1">
                                          <p:stCondLst>
                                            <p:cond delay="166"/>
                                          </p:stCondLst>
                                        </p:cTn>
                                        <p:tgtEl>
                                          <p:spTgt spid="24597"/>
                                        </p:tgtEl>
                                        <p:attrNameLst>
                                          <p:attrName>ppt_y</p:attrName>
                                        </p:attrNameLst>
                                      </p:cBhvr>
                                      <p:tavLst>
                                        <p:tav tm="0" fmla="#ppt_y-sin(pi*$)/9">
                                          <p:val>
                                            <p:fltVal val="0.000000"/>
                                          </p:val>
                                        </p:tav>
                                        <p:tav tm="100000">
                                          <p:val>
                                            <p:fltVal val="1.000000"/>
                                          </p:val>
                                        </p:tav>
                                      </p:tavLst>
                                    </p:anim>
                                    <p:anim calcmode="lin" valueType="num">
                                      <p:cBhvr>
                                        <p:cTn id="35" dur="83" tmFilter="0, 0; 0.125,0.2665; 0.25,0.4; 0.375,0.465; 0.5,0.5;  0.625,0.535; 0.75,0.6; 0.875,0.7335; 1,1">
                                          <p:stCondLst>
                                            <p:cond delay="331"/>
                                          </p:stCondLst>
                                        </p:cTn>
                                        <p:tgtEl>
                                          <p:spTgt spid="24597"/>
                                        </p:tgtEl>
                                        <p:attrNameLst>
                                          <p:attrName>ppt_y</p:attrName>
                                        </p:attrNameLst>
                                      </p:cBhvr>
                                      <p:tavLst>
                                        <p:tav tm="0" fmla="#ppt_y-sin(pi*$)/27">
                                          <p:val>
                                            <p:fltVal val="0.000000"/>
                                          </p:val>
                                        </p:tav>
                                        <p:tav tm="100000">
                                          <p:val>
                                            <p:fltVal val="1.000000"/>
                                          </p:val>
                                        </p:tav>
                                      </p:tavLst>
                                    </p:anim>
                                    <p:anim calcmode="lin" valueType="num">
                                      <p:cBhvr>
                                        <p:cTn id="36" dur="41" tmFilter="0, 0; 0.125,0.2665; 0.25,0.4; 0.375,0.465; 0.5,0.5;  0.625,0.535; 0.75,0.6; 0.875,0.7335; 1,1">
                                          <p:stCondLst>
                                            <p:cond delay="414"/>
                                          </p:stCondLst>
                                        </p:cTn>
                                        <p:tgtEl>
                                          <p:spTgt spid="24597"/>
                                        </p:tgtEl>
                                        <p:attrNameLst>
                                          <p:attrName>ppt_y</p:attrName>
                                        </p:attrNameLst>
                                      </p:cBhvr>
                                      <p:tavLst>
                                        <p:tav tm="0" fmla="#ppt_y-sin(pi*$)/81">
                                          <p:val>
                                            <p:fltVal val="0.000000"/>
                                          </p:val>
                                        </p:tav>
                                        <p:tav tm="100000">
                                          <p:val>
                                            <p:fltVal val="1.000000"/>
                                          </p:val>
                                        </p:tav>
                                      </p:tavLst>
                                    </p:anim>
                                    <p:animScale>
                                      <p:cBhvr>
                                        <p:cTn id="37" dur="7">
                                          <p:stCondLst>
                                            <p:cond delay="163"/>
                                          </p:stCondLst>
                                        </p:cTn>
                                        <p:tgtEl>
                                          <p:spTgt spid="24597"/>
                                        </p:tgtEl>
                                      </p:cBhvr>
                                      <p:to x="100000" y="60000"/>
                                    </p:animScale>
                                    <p:animScale>
                                      <p:cBhvr>
                                        <p:cTn id="38" dur="42" decel="50000">
                                          <p:stCondLst>
                                            <p:cond delay="169"/>
                                          </p:stCondLst>
                                        </p:cTn>
                                        <p:tgtEl>
                                          <p:spTgt spid="24597"/>
                                        </p:tgtEl>
                                      </p:cBhvr>
                                      <p:to x="100000" y="100000"/>
                                    </p:animScale>
                                    <p:animScale>
                                      <p:cBhvr>
                                        <p:cTn id="39" dur="7">
                                          <p:stCondLst>
                                            <p:cond delay="328"/>
                                          </p:stCondLst>
                                        </p:cTn>
                                        <p:tgtEl>
                                          <p:spTgt spid="24597"/>
                                        </p:tgtEl>
                                      </p:cBhvr>
                                      <p:to x="100000" y="80000"/>
                                    </p:animScale>
                                    <p:animScale>
                                      <p:cBhvr>
                                        <p:cTn id="40" dur="42" decel="50000">
                                          <p:stCondLst>
                                            <p:cond delay="335"/>
                                          </p:stCondLst>
                                        </p:cTn>
                                        <p:tgtEl>
                                          <p:spTgt spid="24597"/>
                                        </p:tgtEl>
                                      </p:cBhvr>
                                      <p:to x="100000" y="100000"/>
                                    </p:animScale>
                                    <p:animScale>
                                      <p:cBhvr>
                                        <p:cTn id="41" dur="7">
                                          <p:stCondLst>
                                            <p:cond delay="411"/>
                                          </p:stCondLst>
                                        </p:cTn>
                                        <p:tgtEl>
                                          <p:spTgt spid="24597"/>
                                        </p:tgtEl>
                                      </p:cBhvr>
                                      <p:to x="100000" y="90000"/>
                                    </p:animScale>
                                    <p:animScale>
                                      <p:cBhvr>
                                        <p:cTn id="42" dur="42" decel="50000">
                                          <p:stCondLst>
                                            <p:cond delay="417"/>
                                          </p:stCondLst>
                                        </p:cTn>
                                        <p:tgtEl>
                                          <p:spTgt spid="24597"/>
                                        </p:tgtEl>
                                      </p:cBhvr>
                                      <p:to x="100000" y="100000"/>
                                    </p:animScale>
                                    <p:animScale>
                                      <p:cBhvr>
                                        <p:cTn id="43" dur="7">
                                          <p:stCondLst>
                                            <p:cond delay="452"/>
                                          </p:stCondLst>
                                        </p:cTn>
                                        <p:tgtEl>
                                          <p:spTgt spid="24597"/>
                                        </p:tgtEl>
                                      </p:cBhvr>
                                      <p:to x="100000" y="95000"/>
                                    </p:animScale>
                                    <p:animScale>
                                      <p:cBhvr>
                                        <p:cTn id="44" dur="42" decel="50000">
                                          <p:stCondLst>
                                            <p:cond delay="459"/>
                                          </p:stCondLst>
                                        </p:cTn>
                                        <p:tgtEl>
                                          <p:spTgt spid="24597"/>
                                        </p:tgtEl>
                                      </p:cBhvr>
                                      <p:to x="100000" y="100000"/>
                                    </p:animScale>
                                  </p:childTnLst>
                                </p:cTn>
                              </p:par>
                            </p:childTnLst>
                          </p:cTn>
                        </p:par>
                        <p:par>
                          <p:cTn id="45" fill="hold">
                            <p:stCondLst>
                              <p:cond delay="3080"/>
                            </p:stCondLst>
                            <p:childTnLst>
                              <p:par>
                                <p:cTn id="46" presetID="31" presetClass="entr" presetSubtype="0" fill="hold" grpId="0" nodeType="afterEffect">
                                  <p:stCondLst>
                                    <p:cond delay="0"/>
                                  </p:stCondLst>
                                  <p:childTnLst>
                                    <p:set>
                                      <p:cBhvr>
                                        <p:cTn id="47" dur="1" fill="hold">
                                          <p:stCondLst>
                                            <p:cond delay="0"/>
                                          </p:stCondLst>
                                        </p:cTn>
                                        <p:tgtEl>
                                          <p:spTgt spid="24598"/>
                                        </p:tgtEl>
                                        <p:attrNameLst>
                                          <p:attrName>style.visibility</p:attrName>
                                        </p:attrNameLst>
                                      </p:cBhvr>
                                      <p:to>
                                        <p:strVal val="visible"/>
                                      </p:to>
                                    </p:set>
                                    <p:anim calcmode="lin" valueType="num">
                                      <p:cBhvr>
                                        <p:cTn id="48" dur="500" fill="hold"/>
                                        <p:tgtEl>
                                          <p:spTgt spid="24598"/>
                                        </p:tgtEl>
                                        <p:attrNameLst>
                                          <p:attrName>ppt_w</p:attrName>
                                        </p:attrNameLst>
                                      </p:cBhvr>
                                      <p:tavLst>
                                        <p:tav tm="0">
                                          <p:val>
                                            <p:fltVal val="0.000000"/>
                                          </p:val>
                                        </p:tav>
                                        <p:tav tm="100000">
                                          <p:val>
                                            <p:strVal val="#ppt_w"/>
                                          </p:val>
                                        </p:tav>
                                      </p:tavLst>
                                    </p:anim>
                                    <p:anim calcmode="lin" valueType="num">
                                      <p:cBhvr>
                                        <p:cTn id="49" dur="500" fill="hold"/>
                                        <p:tgtEl>
                                          <p:spTgt spid="24598"/>
                                        </p:tgtEl>
                                        <p:attrNameLst>
                                          <p:attrName>ppt_h</p:attrName>
                                        </p:attrNameLst>
                                      </p:cBhvr>
                                      <p:tavLst>
                                        <p:tav tm="0">
                                          <p:val>
                                            <p:fltVal val="0.000000"/>
                                          </p:val>
                                        </p:tav>
                                        <p:tav tm="100000">
                                          <p:val>
                                            <p:strVal val="#ppt_h"/>
                                          </p:val>
                                        </p:tav>
                                      </p:tavLst>
                                    </p:anim>
                                    <p:anim calcmode="lin" valueType="num">
                                      <p:cBhvr>
                                        <p:cTn id="50" dur="500" fill="hold"/>
                                        <p:tgtEl>
                                          <p:spTgt spid="24598"/>
                                        </p:tgtEl>
                                        <p:attrNameLst>
                                          <p:attrName>style.rotation</p:attrName>
                                        </p:attrNameLst>
                                      </p:cBhvr>
                                      <p:tavLst>
                                        <p:tav tm="0">
                                          <p:val>
                                            <p:fltVal val="90.000000"/>
                                          </p:val>
                                        </p:tav>
                                        <p:tav tm="100000">
                                          <p:val>
                                            <p:fltVal val="0.000000"/>
                                          </p:val>
                                        </p:tav>
                                      </p:tavLst>
                                    </p:anim>
                                    <p:animEffect transition="in" filter="fade">
                                      <p:cBhvr>
                                        <p:cTn id="51" dur="500"/>
                                        <p:tgtEl>
                                          <p:spTgt spid="24598"/>
                                        </p:tgtEl>
                                      </p:cBhvr>
                                    </p:animEffect>
                                  </p:childTnLst>
                                </p:cTn>
                              </p:par>
                            </p:childTnLst>
                          </p:cTn>
                        </p:par>
                        <p:par>
                          <p:cTn id="52" fill="hold">
                            <p:stCondLst>
                              <p:cond delay="3580"/>
                            </p:stCondLst>
                            <p:childTnLst>
                              <p:par>
                                <p:cTn id="53" presetID="22" presetClass="entr" presetSubtype="8" fill="hold" nodeType="afterEffect">
                                  <p:stCondLst>
                                    <p:cond delay="0"/>
                                  </p:stCondLst>
                                  <p:childTnLst>
                                    <p:set>
                                      <p:cBhvr>
                                        <p:cTn id="54" dur="1" fill="hold">
                                          <p:stCondLst>
                                            <p:cond delay="0"/>
                                          </p:stCondLst>
                                        </p:cTn>
                                        <p:tgtEl>
                                          <p:spTgt spid="24605"/>
                                        </p:tgtEl>
                                        <p:attrNameLst>
                                          <p:attrName>style.visibility</p:attrName>
                                        </p:attrNameLst>
                                      </p:cBhvr>
                                      <p:to>
                                        <p:strVal val="visible"/>
                                      </p:to>
                                    </p:set>
                                    <p:animEffect transition="in" filter="wipe(left)">
                                      <p:cBhvr>
                                        <p:cTn id="55" dur="300"/>
                                        <p:tgtEl>
                                          <p:spTgt spid="24605"/>
                                        </p:tgtEl>
                                      </p:cBhvr>
                                    </p:animEffect>
                                  </p:childTnLst>
                                </p:cTn>
                              </p:par>
                            </p:childTnLst>
                          </p:cTn>
                        </p:par>
                        <p:par>
                          <p:cTn id="56" fill="hold">
                            <p:stCondLst>
                              <p:cond delay="4080"/>
                            </p:stCondLst>
                            <p:childTnLst>
                              <p:par>
                                <p:cTn id="57" presetID="26" presetClass="entr" presetSubtype="0" fill="hold" grpId="0" nodeType="afterEffect">
                                  <p:stCondLst>
                                    <p:cond delay="0"/>
                                  </p:stCondLst>
                                  <p:childTnLst>
                                    <p:set>
                                      <p:cBhvr>
                                        <p:cTn id="58" dur="1" fill="hold">
                                          <p:stCondLst>
                                            <p:cond delay="0"/>
                                          </p:stCondLst>
                                        </p:cTn>
                                        <p:tgtEl>
                                          <p:spTgt spid="24595"/>
                                        </p:tgtEl>
                                        <p:attrNameLst>
                                          <p:attrName>style.visibility</p:attrName>
                                        </p:attrNameLst>
                                      </p:cBhvr>
                                      <p:to>
                                        <p:strVal val="visible"/>
                                      </p:to>
                                    </p:set>
                                    <p:animEffect transition="in" filter="wipe(down)">
                                      <p:cBhvr>
                                        <p:cTn id="59" dur="145">
                                          <p:stCondLst>
                                            <p:cond delay="0"/>
                                          </p:stCondLst>
                                        </p:cTn>
                                        <p:tgtEl>
                                          <p:spTgt spid="24595"/>
                                        </p:tgtEl>
                                      </p:cBhvr>
                                    </p:animEffect>
                                    <p:anim calcmode="lin" valueType="num">
                                      <p:cBhvr>
                                        <p:cTn id="60" dur="456" tmFilter="0,0; 0.14,0.36; 0.43,0.73; 0.71,0.91; 1.0,1.0">
                                          <p:stCondLst>
                                            <p:cond delay="0"/>
                                          </p:stCondLst>
                                        </p:cTn>
                                        <p:tgtEl>
                                          <p:spTgt spid="24595"/>
                                        </p:tgtEl>
                                        <p:attrNameLst>
                                          <p:attrName>ppt_x</p:attrName>
                                        </p:attrNameLst>
                                      </p:cBhvr>
                                      <p:tavLst>
                                        <p:tav tm="0">
                                          <p:val>
                                            <p:strVal val="#ppt_x-0.25"/>
                                          </p:val>
                                        </p:tav>
                                        <p:tav tm="100000">
                                          <p:val>
                                            <p:strVal val="#ppt_x"/>
                                          </p:val>
                                        </p:tav>
                                      </p:tavLst>
                                    </p:anim>
                                    <p:anim calcmode="lin" valueType="num">
                                      <p:cBhvr>
                                        <p:cTn id="61" dur="166" tmFilter="0.0,0.0; 0.25,0.07; 0.50,0.2; 0.75,0.467; 1.0,1.0">
                                          <p:stCondLst>
                                            <p:cond delay="0"/>
                                          </p:stCondLst>
                                        </p:cTn>
                                        <p:tgtEl>
                                          <p:spTgt spid="24595"/>
                                        </p:tgtEl>
                                        <p:attrNameLst>
                                          <p:attrName>ppt_y</p:attrName>
                                        </p:attrNameLst>
                                      </p:cBhvr>
                                      <p:tavLst>
                                        <p:tav tm="0" fmla="#ppt_y-sin(pi*$)/3">
                                          <p:val>
                                            <p:fltVal val="0.500000"/>
                                          </p:val>
                                        </p:tav>
                                        <p:tav tm="100000">
                                          <p:val>
                                            <p:fltVal val="1.000000"/>
                                          </p:val>
                                        </p:tav>
                                      </p:tavLst>
                                    </p:anim>
                                    <p:anim calcmode="lin" valueType="num">
                                      <p:cBhvr>
                                        <p:cTn id="62" dur="166" tmFilter="0, 0; 0.125,0.2665; 0.25,0.4; 0.375,0.465; 0.5,0.5;  0.625,0.535; 0.75,0.6; 0.875,0.7335; 1,1">
                                          <p:stCondLst>
                                            <p:cond delay="166"/>
                                          </p:stCondLst>
                                        </p:cTn>
                                        <p:tgtEl>
                                          <p:spTgt spid="24595"/>
                                        </p:tgtEl>
                                        <p:attrNameLst>
                                          <p:attrName>ppt_y</p:attrName>
                                        </p:attrNameLst>
                                      </p:cBhvr>
                                      <p:tavLst>
                                        <p:tav tm="0" fmla="#ppt_y-sin(pi*$)/9">
                                          <p:val>
                                            <p:fltVal val="0.000000"/>
                                          </p:val>
                                        </p:tav>
                                        <p:tav tm="100000">
                                          <p:val>
                                            <p:fltVal val="1.000000"/>
                                          </p:val>
                                        </p:tav>
                                      </p:tavLst>
                                    </p:anim>
                                    <p:anim calcmode="lin" valueType="num">
                                      <p:cBhvr>
                                        <p:cTn id="63" dur="83" tmFilter="0, 0; 0.125,0.2665; 0.25,0.4; 0.375,0.465; 0.5,0.5;  0.625,0.535; 0.75,0.6; 0.875,0.7335; 1,1">
                                          <p:stCondLst>
                                            <p:cond delay="331"/>
                                          </p:stCondLst>
                                        </p:cTn>
                                        <p:tgtEl>
                                          <p:spTgt spid="24595"/>
                                        </p:tgtEl>
                                        <p:attrNameLst>
                                          <p:attrName>ppt_y</p:attrName>
                                        </p:attrNameLst>
                                      </p:cBhvr>
                                      <p:tavLst>
                                        <p:tav tm="0" fmla="#ppt_y-sin(pi*$)/27">
                                          <p:val>
                                            <p:fltVal val="0.000000"/>
                                          </p:val>
                                        </p:tav>
                                        <p:tav tm="100000">
                                          <p:val>
                                            <p:fltVal val="1.000000"/>
                                          </p:val>
                                        </p:tav>
                                      </p:tavLst>
                                    </p:anim>
                                    <p:anim calcmode="lin" valueType="num">
                                      <p:cBhvr>
                                        <p:cTn id="64" dur="41" tmFilter="0, 0; 0.125,0.2665; 0.25,0.4; 0.375,0.465; 0.5,0.5;  0.625,0.535; 0.75,0.6; 0.875,0.7335; 1,1">
                                          <p:stCondLst>
                                            <p:cond delay="414"/>
                                          </p:stCondLst>
                                        </p:cTn>
                                        <p:tgtEl>
                                          <p:spTgt spid="24595"/>
                                        </p:tgtEl>
                                        <p:attrNameLst>
                                          <p:attrName>ppt_y</p:attrName>
                                        </p:attrNameLst>
                                      </p:cBhvr>
                                      <p:tavLst>
                                        <p:tav tm="0" fmla="#ppt_y-sin(pi*$)/81">
                                          <p:val>
                                            <p:fltVal val="0.000000"/>
                                          </p:val>
                                        </p:tav>
                                        <p:tav tm="100000">
                                          <p:val>
                                            <p:fltVal val="1.000000"/>
                                          </p:val>
                                        </p:tav>
                                      </p:tavLst>
                                    </p:anim>
                                    <p:animScale>
                                      <p:cBhvr>
                                        <p:cTn id="65" dur="7">
                                          <p:stCondLst>
                                            <p:cond delay="163"/>
                                          </p:stCondLst>
                                        </p:cTn>
                                        <p:tgtEl>
                                          <p:spTgt spid="24595"/>
                                        </p:tgtEl>
                                      </p:cBhvr>
                                      <p:to x="100000" y="60000"/>
                                    </p:animScale>
                                    <p:animScale>
                                      <p:cBhvr>
                                        <p:cTn id="66" dur="42" decel="50000">
                                          <p:stCondLst>
                                            <p:cond delay="169"/>
                                          </p:stCondLst>
                                        </p:cTn>
                                        <p:tgtEl>
                                          <p:spTgt spid="24595"/>
                                        </p:tgtEl>
                                      </p:cBhvr>
                                      <p:to x="100000" y="100000"/>
                                    </p:animScale>
                                    <p:animScale>
                                      <p:cBhvr>
                                        <p:cTn id="67" dur="7">
                                          <p:stCondLst>
                                            <p:cond delay="328"/>
                                          </p:stCondLst>
                                        </p:cTn>
                                        <p:tgtEl>
                                          <p:spTgt spid="24595"/>
                                        </p:tgtEl>
                                      </p:cBhvr>
                                      <p:to x="100000" y="80000"/>
                                    </p:animScale>
                                    <p:animScale>
                                      <p:cBhvr>
                                        <p:cTn id="68" dur="42" decel="50000">
                                          <p:stCondLst>
                                            <p:cond delay="335"/>
                                          </p:stCondLst>
                                        </p:cTn>
                                        <p:tgtEl>
                                          <p:spTgt spid="24595"/>
                                        </p:tgtEl>
                                      </p:cBhvr>
                                      <p:to x="100000" y="100000"/>
                                    </p:animScale>
                                    <p:animScale>
                                      <p:cBhvr>
                                        <p:cTn id="69" dur="7">
                                          <p:stCondLst>
                                            <p:cond delay="411"/>
                                          </p:stCondLst>
                                        </p:cTn>
                                        <p:tgtEl>
                                          <p:spTgt spid="24595"/>
                                        </p:tgtEl>
                                      </p:cBhvr>
                                      <p:to x="100000" y="90000"/>
                                    </p:animScale>
                                    <p:animScale>
                                      <p:cBhvr>
                                        <p:cTn id="70" dur="42" decel="50000">
                                          <p:stCondLst>
                                            <p:cond delay="417"/>
                                          </p:stCondLst>
                                        </p:cTn>
                                        <p:tgtEl>
                                          <p:spTgt spid="24595"/>
                                        </p:tgtEl>
                                      </p:cBhvr>
                                      <p:to x="100000" y="100000"/>
                                    </p:animScale>
                                    <p:animScale>
                                      <p:cBhvr>
                                        <p:cTn id="71" dur="7">
                                          <p:stCondLst>
                                            <p:cond delay="452"/>
                                          </p:stCondLst>
                                        </p:cTn>
                                        <p:tgtEl>
                                          <p:spTgt spid="24595"/>
                                        </p:tgtEl>
                                      </p:cBhvr>
                                      <p:to x="100000" y="95000"/>
                                    </p:animScale>
                                    <p:animScale>
                                      <p:cBhvr>
                                        <p:cTn id="72" dur="42" decel="50000">
                                          <p:stCondLst>
                                            <p:cond delay="459"/>
                                          </p:stCondLst>
                                        </p:cTn>
                                        <p:tgtEl>
                                          <p:spTgt spid="24595"/>
                                        </p:tgtEl>
                                      </p:cBhvr>
                                      <p:to x="100000" y="100000"/>
                                    </p:animScale>
                                  </p:childTnLst>
                                </p:cTn>
                              </p:par>
                            </p:childTnLst>
                          </p:cTn>
                        </p:par>
                        <p:par>
                          <p:cTn id="73" fill="hold">
                            <p:stCondLst>
                              <p:cond delay="5080"/>
                            </p:stCondLst>
                            <p:childTnLst>
                              <p:par>
                                <p:cTn id="74" presetID="31" presetClass="entr" presetSubtype="0" fill="hold" grpId="0" nodeType="afterEffect">
                                  <p:stCondLst>
                                    <p:cond delay="0"/>
                                  </p:stCondLst>
                                  <p:childTnLst>
                                    <p:set>
                                      <p:cBhvr>
                                        <p:cTn id="75" dur="1" fill="hold">
                                          <p:stCondLst>
                                            <p:cond delay="0"/>
                                          </p:stCondLst>
                                        </p:cTn>
                                        <p:tgtEl>
                                          <p:spTgt spid="24596"/>
                                        </p:tgtEl>
                                        <p:attrNameLst>
                                          <p:attrName>style.visibility</p:attrName>
                                        </p:attrNameLst>
                                      </p:cBhvr>
                                      <p:to>
                                        <p:strVal val="visible"/>
                                      </p:to>
                                    </p:set>
                                    <p:anim calcmode="lin" valueType="num">
                                      <p:cBhvr>
                                        <p:cTn id="76" dur="500" fill="hold"/>
                                        <p:tgtEl>
                                          <p:spTgt spid="24596"/>
                                        </p:tgtEl>
                                        <p:attrNameLst>
                                          <p:attrName>ppt_w</p:attrName>
                                        </p:attrNameLst>
                                      </p:cBhvr>
                                      <p:tavLst>
                                        <p:tav tm="0">
                                          <p:val>
                                            <p:fltVal val="0.000000"/>
                                          </p:val>
                                        </p:tav>
                                        <p:tav tm="100000">
                                          <p:val>
                                            <p:strVal val="#ppt_w"/>
                                          </p:val>
                                        </p:tav>
                                      </p:tavLst>
                                    </p:anim>
                                    <p:anim calcmode="lin" valueType="num">
                                      <p:cBhvr>
                                        <p:cTn id="77" dur="500" fill="hold"/>
                                        <p:tgtEl>
                                          <p:spTgt spid="24596"/>
                                        </p:tgtEl>
                                        <p:attrNameLst>
                                          <p:attrName>ppt_h</p:attrName>
                                        </p:attrNameLst>
                                      </p:cBhvr>
                                      <p:tavLst>
                                        <p:tav tm="0">
                                          <p:val>
                                            <p:fltVal val="0.000000"/>
                                          </p:val>
                                        </p:tav>
                                        <p:tav tm="100000">
                                          <p:val>
                                            <p:strVal val="#ppt_h"/>
                                          </p:val>
                                        </p:tav>
                                      </p:tavLst>
                                    </p:anim>
                                    <p:anim calcmode="lin" valueType="num">
                                      <p:cBhvr>
                                        <p:cTn id="78" dur="500" fill="hold"/>
                                        <p:tgtEl>
                                          <p:spTgt spid="24596"/>
                                        </p:tgtEl>
                                        <p:attrNameLst>
                                          <p:attrName>style.rotation</p:attrName>
                                        </p:attrNameLst>
                                      </p:cBhvr>
                                      <p:tavLst>
                                        <p:tav tm="0">
                                          <p:val>
                                            <p:fltVal val="90.000000"/>
                                          </p:val>
                                        </p:tav>
                                        <p:tav tm="100000">
                                          <p:val>
                                            <p:fltVal val="0.000000"/>
                                          </p:val>
                                        </p:tav>
                                      </p:tavLst>
                                    </p:anim>
                                    <p:animEffect transition="in" filter="fade">
                                      <p:cBhvr>
                                        <p:cTn id="79" dur="500"/>
                                        <p:tgtEl>
                                          <p:spTgt spid="24596"/>
                                        </p:tgtEl>
                                      </p:cBhvr>
                                    </p:animEffect>
                                  </p:childTnLst>
                                </p:cTn>
                              </p:par>
                            </p:childTnLst>
                          </p:cTn>
                        </p:par>
                        <p:par>
                          <p:cTn id="80" fill="hold">
                            <p:stCondLst>
                              <p:cond delay="5580"/>
                            </p:stCondLst>
                            <p:childTnLst>
                              <p:par>
                                <p:cTn id="81" presetID="22" presetClass="entr" presetSubtype="8" fill="hold" nodeType="afterEffect">
                                  <p:stCondLst>
                                    <p:cond delay="0"/>
                                  </p:stCondLst>
                                  <p:childTnLst>
                                    <p:set>
                                      <p:cBhvr>
                                        <p:cTn id="82" dur="1" fill="hold">
                                          <p:stCondLst>
                                            <p:cond delay="0"/>
                                          </p:stCondLst>
                                        </p:cTn>
                                        <p:tgtEl>
                                          <p:spTgt spid="24592"/>
                                        </p:tgtEl>
                                        <p:attrNameLst>
                                          <p:attrName>style.visibility</p:attrName>
                                        </p:attrNameLst>
                                      </p:cBhvr>
                                      <p:to>
                                        <p:strVal val="visible"/>
                                      </p:to>
                                    </p:set>
                                    <p:animEffect transition="in" filter="wipe(left)">
                                      <p:cBhvr>
                                        <p:cTn id="83" dur="300"/>
                                        <p:tgtEl>
                                          <p:spTgt spid="24592"/>
                                        </p:tgtEl>
                                      </p:cBhvr>
                                    </p:animEffect>
                                  </p:childTnLst>
                                </p:cTn>
                              </p:par>
                            </p:childTnLst>
                          </p:cTn>
                        </p:par>
                        <p:par>
                          <p:cTn id="84" fill="hold">
                            <p:stCondLst>
                              <p:cond delay="6080"/>
                            </p:stCondLst>
                            <p:childTnLst>
                              <p:par>
                                <p:cTn id="85" presetID="26" presetClass="entr" presetSubtype="0" fill="hold" grpId="0" nodeType="afterEffect">
                                  <p:stCondLst>
                                    <p:cond delay="0"/>
                                  </p:stCondLst>
                                  <p:childTnLst>
                                    <p:set>
                                      <p:cBhvr>
                                        <p:cTn id="86" dur="1" fill="hold">
                                          <p:stCondLst>
                                            <p:cond delay="0"/>
                                          </p:stCondLst>
                                        </p:cTn>
                                        <p:tgtEl>
                                          <p:spTgt spid="24601"/>
                                        </p:tgtEl>
                                        <p:attrNameLst>
                                          <p:attrName>style.visibility</p:attrName>
                                        </p:attrNameLst>
                                      </p:cBhvr>
                                      <p:to>
                                        <p:strVal val="visible"/>
                                      </p:to>
                                    </p:set>
                                    <p:animEffect transition="in" filter="wipe(down)">
                                      <p:cBhvr>
                                        <p:cTn id="87" dur="145">
                                          <p:stCondLst>
                                            <p:cond delay="0"/>
                                          </p:stCondLst>
                                        </p:cTn>
                                        <p:tgtEl>
                                          <p:spTgt spid="24601"/>
                                        </p:tgtEl>
                                      </p:cBhvr>
                                    </p:animEffect>
                                    <p:anim calcmode="lin" valueType="num">
                                      <p:cBhvr>
                                        <p:cTn id="88" dur="456" tmFilter="0,0; 0.14,0.36; 0.43,0.73; 0.71,0.91; 1.0,1.0">
                                          <p:stCondLst>
                                            <p:cond delay="0"/>
                                          </p:stCondLst>
                                        </p:cTn>
                                        <p:tgtEl>
                                          <p:spTgt spid="24601"/>
                                        </p:tgtEl>
                                        <p:attrNameLst>
                                          <p:attrName>ppt_x</p:attrName>
                                        </p:attrNameLst>
                                      </p:cBhvr>
                                      <p:tavLst>
                                        <p:tav tm="0">
                                          <p:val>
                                            <p:strVal val="#ppt_x-0.25"/>
                                          </p:val>
                                        </p:tav>
                                        <p:tav tm="100000">
                                          <p:val>
                                            <p:strVal val="#ppt_x"/>
                                          </p:val>
                                        </p:tav>
                                      </p:tavLst>
                                    </p:anim>
                                    <p:anim calcmode="lin" valueType="num">
                                      <p:cBhvr>
                                        <p:cTn id="89" dur="166" tmFilter="0.0,0.0; 0.25,0.07; 0.50,0.2; 0.75,0.467; 1.0,1.0">
                                          <p:stCondLst>
                                            <p:cond delay="0"/>
                                          </p:stCondLst>
                                        </p:cTn>
                                        <p:tgtEl>
                                          <p:spTgt spid="24601"/>
                                        </p:tgtEl>
                                        <p:attrNameLst>
                                          <p:attrName>ppt_y</p:attrName>
                                        </p:attrNameLst>
                                      </p:cBhvr>
                                      <p:tavLst>
                                        <p:tav tm="0" fmla="#ppt_y-sin(pi*$)/3">
                                          <p:val>
                                            <p:fltVal val="0.500000"/>
                                          </p:val>
                                        </p:tav>
                                        <p:tav tm="100000">
                                          <p:val>
                                            <p:fltVal val="1.000000"/>
                                          </p:val>
                                        </p:tav>
                                      </p:tavLst>
                                    </p:anim>
                                    <p:anim calcmode="lin" valueType="num">
                                      <p:cBhvr>
                                        <p:cTn id="90" dur="166" tmFilter="0, 0; 0.125,0.2665; 0.25,0.4; 0.375,0.465; 0.5,0.5;  0.625,0.535; 0.75,0.6; 0.875,0.7335; 1,1">
                                          <p:stCondLst>
                                            <p:cond delay="166"/>
                                          </p:stCondLst>
                                        </p:cTn>
                                        <p:tgtEl>
                                          <p:spTgt spid="24601"/>
                                        </p:tgtEl>
                                        <p:attrNameLst>
                                          <p:attrName>ppt_y</p:attrName>
                                        </p:attrNameLst>
                                      </p:cBhvr>
                                      <p:tavLst>
                                        <p:tav tm="0" fmla="#ppt_y-sin(pi*$)/9">
                                          <p:val>
                                            <p:fltVal val="0.000000"/>
                                          </p:val>
                                        </p:tav>
                                        <p:tav tm="100000">
                                          <p:val>
                                            <p:fltVal val="1.000000"/>
                                          </p:val>
                                        </p:tav>
                                      </p:tavLst>
                                    </p:anim>
                                    <p:anim calcmode="lin" valueType="num">
                                      <p:cBhvr>
                                        <p:cTn id="91" dur="83" tmFilter="0, 0; 0.125,0.2665; 0.25,0.4; 0.375,0.465; 0.5,0.5;  0.625,0.535; 0.75,0.6; 0.875,0.7335; 1,1">
                                          <p:stCondLst>
                                            <p:cond delay="331"/>
                                          </p:stCondLst>
                                        </p:cTn>
                                        <p:tgtEl>
                                          <p:spTgt spid="24601"/>
                                        </p:tgtEl>
                                        <p:attrNameLst>
                                          <p:attrName>ppt_y</p:attrName>
                                        </p:attrNameLst>
                                      </p:cBhvr>
                                      <p:tavLst>
                                        <p:tav tm="0" fmla="#ppt_y-sin(pi*$)/27">
                                          <p:val>
                                            <p:fltVal val="0.000000"/>
                                          </p:val>
                                        </p:tav>
                                        <p:tav tm="100000">
                                          <p:val>
                                            <p:fltVal val="1.000000"/>
                                          </p:val>
                                        </p:tav>
                                      </p:tavLst>
                                    </p:anim>
                                    <p:anim calcmode="lin" valueType="num">
                                      <p:cBhvr>
                                        <p:cTn id="92" dur="41" tmFilter="0, 0; 0.125,0.2665; 0.25,0.4; 0.375,0.465; 0.5,0.5;  0.625,0.535; 0.75,0.6; 0.875,0.7335; 1,1">
                                          <p:stCondLst>
                                            <p:cond delay="414"/>
                                          </p:stCondLst>
                                        </p:cTn>
                                        <p:tgtEl>
                                          <p:spTgt spid="24601"/>
                                        </p:tgtEl>
                                        <p:attrNameLst>
                                          <p:attrName>ppt_y</p:attrName>
                                        </p:attrNameLst>
                                      </p:cBhvr>
                                      <p:tavLst>
                                        <p:tav tm="0" fmla="#ppt_y-sin(pi*$)/81">
                                          <p:val>
                                            <p:fltVal val="0.000000"/>
                                          </p:val>
                                        </p:tav>
                                        <p:tav tm="100000">
                                          <p:val>
                                            <p:fltVal val="1.000000"/>
                                          </p:val>
                                        </p:tav>
                                      </p:tavLst>
                                    </p:anim>
                                    <p:animScale>
                                      <p:cBhvr>
                                        <p:cTn id="93" dur="7">
                                          <p:stCondLst>
                                            <p:cond delay="163"/>
                                          </p:stCondLst>
                                        </p:cTn>
                                        <p:tgtEl>
                                          <p:spTgt spid="24601"/>
                                        </p:tgtEl>
                                      </p:cBhvr>
                                      <p:to x="100000" y="60000"/>
                                    </p:animScale>
                                    <p:animScale>
                                      <p:cBhvr>
                                        <p:cTn id="94" dur="42" decel="50000">
                                          <p:stCondLst>
                                            <p:cond delay="169"/>
                                          </p:stCondLst>
                                        </p:cTn>
                                        <p:tgtEl>
                                          <p:spTgt spid="24601"/>
                                        </p:tgtEl>
                                      </p:cBhvr>
                                      <p:to x="100000" y="100000"/>
                                    </p:animScale>
                                    <p:animScale>
                                      <p:cBhvr>
                                        <p:cTn id="95" dur="7">
                                          <p:stCondLst>
                                            <p:cond delay="328"/>
                                          </p:stCondLst>
                                        </p:cTn>
                                        <p:tgtEl>
                                          <p:spTgt spid="24601"/>
                                        </p:tgtEl>
                                      </p:cBhvr>
                                      <p:to x="100000" y="80000"/>
                                    </p:animScale>
                                    <p:animScale>
                                      <p:cBhvr>
                                        <p:cTn id="96" dur="42" decel="50000">
                                          <p:stCondLst>
                                            <p:cond delay="335"/>
                                          </p:stCondLst>
                                        </p:cTn>
                                        <p:tgtEl>
                                          <p:spTgt spid="24601"/>
                                        </p:tgtEl>
                                      </p:cBhvr>
                                      <p:to x="100000" y="100000"/>
                                    </p:animScale>
                                    <p:animScale>
                                      <p:cBhvr>
                                        <p:cTn id="97" dur="7">
                                          <p:stCondLst>
                                            <p:cond delay="411"/>
                                          </p:stCondLst>
                                        </p:cTn>
                                        <p:tgtEl>
                                          <p:spTgt spid="24601"/>
                                        </p:tgtEl>
                                      </p:cBhvr>
                                      <p:to x="100000" y="90000"/>
                                    </p:animScale>
                                    <p:animScale>
                                      <p:cBhvr>
                                        <p:cTn id="98" dur="42" decel="50000">
                                          <p:stCondLst>
                                            <p:cond delay="417"/>
                                          </p:stCondLst>
                                        </p:cTn>
                                        <p:tgtEl>
                                          <p:spTgt spid="24601"/>
                                        </p:tgtEl>
                                      </p:cBhvr>
                                      <p:to x="100000" y="100000"/>
                                    </p:animScale>
                                    <p:animScale>
                                      <p:cBhvr>
                                        <p:cTn id="99" dur="7">
                                          <p:stCondLst>
                                            <p:cond delay="452"/>
                                          </p:stCondLst>
                                        </p:cTn>
                                        <p:tgtEl>
                                          <p:spTgt spid="24601"/>
                                        </p:tgtEl>
                                      </p:cBhvr>
                                      <p:to x="100000" y="95000"/>
                                    </p:animScale>
                                    <p:animScale>
                                      <p:cBhvr>
                                        <p:cTn id="100" dur="42" decel="50000">
                                          <p:stCondLst>
                                            <p:cond delay="459"/>
                                          </p:stCondLst>
                                        </p:cTn>
                                        <p:tgtEl>
                                          <p:spTgt spid="24601"/>
                                        </p:tgtEl>
                                      </p:cBhvr>
                                      <p:to x="100000" y="100000"/>
                                    </p:animScale>
                                  </p:childTnLst>
                                </p:cTn>
                              </p:par>
                            </p:childTnLst>
                          </p:cTn>
                        </p:par>
                        <p:par>
                          <p:cTn id="101" fill="hold">
                            <p:stCondLst>
                              <p:cond delay="7080"/>
                            </p:stCondLst>
                            <p:childTnLst>
                              <p:par>
                                <p:cTn id="102" presetID="31" presetClass="entr" presetSubtype="0" fill="hold" grpId="0" nodeType="afterEffect">
                                  <p:stCondLst>
                                    <p:cond delay="0"/>
                                  </p:stCondLst>
                                  <p:childTnLst>
                                    <p:set>
                                      <p:cBhvr>
                                        <p:cTn id="103" dur="1" fill="hold">
                                          <p:stCondLst>
                                            <p:cond delay="0"/>
                                          </p:stCondLst>
                                        </p:cTn>
                                        <p:tgtEl>
                                          <p:spTgt spid="24602"/>
                                        </p:tgtEl>
                                        <p:attrNameLst>
                                          <p:attrName>style.visibility</p:attrName>
                                        </p:attrNameLst>
                                      </p:cBhvr>
                                      <p:to>
                                        <p:strVal val="visible"/>
                                      </p:to>
                                    </p:set>
                                    <p:anim calcmode="lin" valueType="num">
                                      <p:cBhvr>
                                        <p:cTn id="104" dur="500" fill="hold"/>
                                        <p:tgtEl>
                                          <p:spTgt spid="24602"/>
                                        </p:tgtEl>
                                        <p:attrNameLst>
                                          <p:attrName>ppt_w</p:attrName>
                                        </p:attrNameLst>
                                      </p:cBhvr>
                                      <p:tavLst>
                                        <p:tav tm="0">
                                          <p:val>
                                            <p:fltVal val="0.000000"/>
                                          </p:val>
                                        </p:tav>
                                        <p:tav tm="100000">
                                          <p:val>
                                            <p:strVal val="#ppt_w"/>
                                          </p:val>
                                        </p:tav>
                                      </p:tavLst>
                                    </p:anim>
                                    <p:anim calcmode="lin" valueType="num">
                                      <p:cBhvr>
                                        <p:cTn id="105" dur="500" fill="hold"/>
                                        <p:tgtEl>
                                          <p:spTgt spid="24602"/>
                                        </p:tgtEl>
                                        <p:attrNameLst>
                                          <p:attrName>ppt_h</p:attrName>
                                        </p:attrNameLst>
                                      </p:cBhvr>
                                      <p:tavLst>
                                        <p:tav tm="0">
                                          <p:val>
                                            <p:fltVal val="0.000000"/>
                                          </p:val>
                                        </p:tav>
                                        <p:tav tm="100000">
                                          <p:val>
                                            <p:strVal val="#ppt_h"/>
                                          </p:val>
                                        </p:tav>
                                      </p:tavLst>
                                    </p:anim>
                                    <p:anim calcmode="lin" valueType="num">
                                      <p:cBhvr>
                                        <p:cTn id="106" dur="500" fill="hold"/>
                                        <p:tgtEl>
                                          <p:spTgt spid="24602"/>
                                        </p:tgtEl>
                                        <p:attrNameLst>
                                          <p:attrName>style.rotation</p:attrName>
                                        </p:attrNameLst>
                                      </p:cBhvr>
                                      <p:tavLst>
                                        <p:tav tm="0">
                                          <p:val>
                                            <p:fltVal val="90.000000"/>
                                          </p:val>
                                        </p:tav>
                                        <p:tav tm="100000">
                                          <p:val>
                                            <p:fltVal val="0.000000"/>
                                          </p:val>
                                        </p:tav>
                                      </p:tavLst>
                                    </p:anim>
                                    <p:animEffect transition="in" filter="fade">
                                      <p:cBhvr>
                                        <p:cTn id="107" dur="500"/>
                                        <p:tgtEl>
                                          <p:spTgt spid="24602"/>
                                        </p:tgtEl>
                                      </p:cBhvr>
                                    </p:animEffect>
                                  </p:childTnLst>
                                </p:cTn>
                              </p:par>
                            </p:childTnLst>
                          </p:cTn>
                        </p:par>
                        <p:par>
                          <p:cTn id="108" fill="hold">
                            <p:stCondLst>
                              <p:cond delay="7580"/>
                            </p:stCondLst>
                            <p:childTnLst>
                              <p:par>
                                <p:cTn id="109" presetID="22" presetClass="entr" presetSubtype="8" fill="hold" nodeType="afterEffect">
                                  <p:stCondLst>
                                    <p:cond delay="0"/>
                                  </p:stCondLst>
                                  <p:childTnLst>
                                    <p:set>
                                      <p:cBhvr>
                                        <p:cTn id="110" dur="1" fill="hold">
                                          <p:stCondLst>
                                            <p:cond delay="0"/>
                                          </p:stCondLst>
                                        </p:cTn>
                                        <p:tgtEl>
                                          <p:spTgt spid="24593"/>
                                        </p:tgtEl>
                                        <p:attrNameLst>
                                          <p:attrName>style.visibility</p:attrName>
                                        </p:attrNameLst>
                                      </p:cBhvr>
                                      <p:to>
                                        <p:strVal val="visible"/>
                                      </p:to>
                                    </p:set>
                                    <p:animEffect transition="in" filter="wipe(left)">
                                      <p:cBhvr>
                                        <p:cTn id="111" dur="300"/>
                                        <p:tgtEl>
                                          <p:spTgt spid="24593"/>
                                        </p:tgtEl>
                                      </p:cBhvr>
                                    </p:animEffect>
                                  </p:childTnLst>
                                </p:cTn>
                              </p:par>
                            </p:childTnLst>
                          </p:cTn>
                        </p:par>
                        <p:par>
                          <p:cTn id="112" fill="hold">
                            <p:stCondLst>
                              <p:cond delay="8080"/>
                            </p:stCondLst>
                            <p:childTnLst>
                              <p:par>
                                <p:cTn id="113" presetID="26" presetClass="entr" presetSubtype="0" fill="hold" grpId="0" nodeType="afterEffect">
                                  <p:stCondLst>
                                    <p:cond delay="0"/>
                                  </p:stCondLst>
                                  <p:childTnLst>
                                    <p:set>
                                      <p:cBhvr>
                                        <p:cTn id="114" dur="1" fill="hold">
                                          <p:stCondLst>
                                            <p:cond delay="0"/>
                                          </p:stCondLst>
                                        </p:cTn>
                                        <p:tgtEl>
                                          <p:spTgt spid="24599"/>
                                        </p:tgtEl>
                                        <p:attrNameLst>
                                          <p:attrName>style.visibility</p:attrName>
                                        </p:attrNameLst>
                                      </p:cBhvr>
                                      <p:to>
                                        <p:strVal val="visible"/>
                                      </p:to>
                                    </p:set>
                                    <p:animEffect transition="in" filter="wipe(down)">
                                      <p:cBhvr>
                                        <p:cTn id="115" dur="145">
                                          <p:stCondLst>
                                            <p:cond delay="0"/>
                                          </p:stCondLst>
                                        </p:cTn>
                                        <p:tgtEl>
                                          <p:spTgt spid="24599"/>
                                        </p:tgtEl>
                                      </p:cBhvr>
                                    </p:animEffect>
                                    <p:anim calcmode="lin" valueType="num">
                                      <p:cBhvr>
                                        <p:cTn id="116" dur="456" tmFilter="0,0; 0.14,0.36; 0.43,0.73; 0.71,0.91; 1.0,1.0">
                                          <p:stCondLst>
                                            <p:cond delay="0"/>
                                          </p:stCondLst>
                                        </p:cTn>
                                        <p:tgtEl>
                                          <p:spTgt spid="24599"/>
                                        </p:tgtEl>
                                        <p:attrNameLst>
                                          <p:attrName>ppt_x</p:attrName>
                                        </p:attrNameLst>
                                      </p:cBhvr>
                                      <p:tavLst>
                                        <p:tav tm="0">
                                          <p:val>
                                            <p:strVal val="#ppt_x-0.25"/>
                                          </p:val>
                                        </p:tav>
                                        <p:tav tm="100000">
                                          <p:val>
                                            <p:strVal val="#ppt_x"/>
                                          </p:val>
                                        </p:tav>
                                      </p:tavLst>
                                    </p:anim>
                                    <p:anim calcmode="lin" valueType="num">
                                      <p:cBhvr>
                                        <p:cTn id="117" dur="166" tmFilter="0.0,0.0; 0.25,0.07; 0.50,0.2; 0.75,0.467; 1.0,1.0">
                                          <p:stCondLst>
                                            <p:cond delay="0"/>
                                          </p:stCondLst>
                                        </p:cTn>
                                        <p:tgtEl>
                                          <p:spTgt spid="24599"/>
                                        </p:tgtEl>
                                        <p:attrNameLst>
                                          <p:attrName>ppt_y</p:attrName>
                                        </p:attrNameLst>
                                      </p:cBhvr>
                                      <p:tavLst>
                                        <p:tav tm="0" fmla="#ppt_y-sin(pi*$)/3">
                                          <p:val>
                                            <p:fltVal val="0.500000"/>
                                          </p:val>
                                        </p:tav>
                                        <p:tav tm="100000">
                                          <p:val>
                                            <p:fltVal val="1.000000"/>
                                          </p:val>
                                        </p:tav>
                                      </p:tavLst>
                                    </p:anim>
                                    <p:anim calcmode="lin" valueType="num">
                                      <p:cBhvr>
                                        <p:cTn id="118" dur="166" tmFilter="0, 0; 0.125,0.2665; 0.25,0.4; 0.375,0.465; 0.5,0.5;  0.625,0.535; 0.75,0.6; 0.875,0.7335; 1,1">
                                          <p:stCondLst>
                                            <p:cond delay="166"/>
                                          </p:stCondLst>
                                        </p:cTn>
                                        <p:tgtEl>
                                          <p:spTgt spid="24599"/>
                                        </p:tgtEl>
                                        <p:attrNameLst>
                                          <p:attrName>ppt_y</p:attrName>
                                        </p:attrNameLst>
                                      </p:cBhvr>
                                      <p:tavLst>
                                        <p:tav tm="0" fmla="#ppt_y-sin(pi*$)/9">
                                          <p:val>
                                            <p:fltVal val="0.000000"/>
                                          </p:val>
                                        </p:tav>
                                        <p:tav tm="100000">
                                          <p:val>
                                            <p:fltVal val="1.000000"/>
                                          </p:val>
                                        </p:tav>
                                      </p:tavLst>
                                    </p:anim>
                                    <p:anim calcmode="lin" valueType="num">
                                      <p:cBhvr>
                                        <p:cTn id="119" dur="83" tmFilter="0, 0; 0.125,0.2665; 0.25,0.4; 0.375,0.465; 0.5,0.5;  0.625,0.535; 0.75,0.6; 0.875,0.7335; 1,1">
                                          <p:stCondLst>
                                            <p:cond delay="331"/>
                                          </p:stCondLst>
                                        </p:cTn>
                                        <p:tgtEl>
                                          <p:spTgt spid="24599"/>
                                        </p:tgtEl>
                                        <p:attrNameLst>
                                          <p:attrName>ppt_y</p:attrName>
                                        </p:attrNameLst>
                                      </p:cBhvr>
                                      <p:tavLst>
                                        <p:tav tm="0" fmla="#ppt_y-sin(pi*$)/27">
                                          <p:val>
                                            <p:fltVal val="0.000000"/>
                                          </p:val>
                                        </p:tav>
                                        <p:tav tm="100000">
                                          <p:val>
                                            <p:fltVal val="1.000000"/>
                                          </p:val>
                                        </p:tav>
                                      </p:tavLst>
                                    </p:anim>
                                    <p:anim calcmode="lin" valueType="num">
                                      <p:cBhvr>
                                        <p:cTn id="120" dur="41" tmFilter="0, 0; 0.125,0.2665; 0.25,0.4; 0.375,0.465; 0.5,0.5;  0.625,0.535; 0.75,0.6; 0.875,0.7335; 1,1">
                                          <p:stCondLst>
                                            <p:cond delay="414"/>
                                          </p:stCondLst>
                                        </p:cTn>
                                        <p:tgtEl>
                                          <p:spTgt spid="24599"/>
                                        </p:tgtEl>
                                        <p:attrNameLst>
                                          <p:attrName>ppt_y</p:attrName>
                                        </p:attrNameLst>
                                      </p:cBhvr>
                                      <p:tavLst>
                                        <p:tav tm="0" fmla="#ppt_y-sin(pi*$)/81">
                                          <p:val>
                                            <p:fltVal val="0.000000"/>
                                          </p:val>
                                        </p:tav>
                                        <p:tav tm="100000">
                                          <p:val>
                                            <p:fltVal val="1.000000"/>
                                          </p:val>
                                        </p:tav>
                                      </p:tavLst>
                                    </p:anim>
                                    <p:animScale>
                                      <p:cBhvr>
                                        <p:cTn id="121" dur="7">
                                          <p:stCondLst>
                                            <p:cond delay="163"/>
                                          </p:stCondLst>
                                        </p:cTn>
                                        <p:tgtEl>
                                          <p:spTgt spid="24599"/>
                                        </p:tgtEl>
                                      </p:cBhvr>
                                      <p:to x="100000" y="60000"/>
                                    </p:animScale>
                                    <p:animScale>
                                      <p:cBhvr>
                                        <p:cTn id="122" dur="42" decel="50000">
                                          <p:stCondLst>
                                            <p:cond delay="169"/>
                                          </p:stCondLst>
                                        </p:cTn>
                                        <p:tgtEl>
                                          <p:spTgt spid="24599"/>
                                        </p:tgtEl>
                                      </p:cBhvr>
                                      <p:to x="100000" y="100000"/>
                                    </p:animScale>
                                    <p:animScale>
                                      <p:cBhvr>
                                        <p:cTn id="123" dur="7">
                                          <p:stCondLst>
                                            <p:cond delay="328"/>
                                          </p:stCondLst>
                                        </p:cTn>
                                        <p:tgtEl>
                                          <p:spTgt spid="24599"/>
                                        </p:tgtEl>
                                      </p:cBhvr>
                                      <p:to x="100000" y="80000"/>
                                    </p:animScale>
                                    <p:animScale>
                                      <p:cBhvr>
                                        <p:cTn id="124" dur="42" decel="50000">
                                          <p:stCondLst>
                                            <p:cond delay="335"/>
                                          </p:stCondLst>
                                        </p:cTn>
                                        <p:tgtEl>
                                          <p:spTgt spid="24599"/>
                                        </p:tgtEl>
                                      </p:cBhvr>
                                      <p:to x="100000" y="100000"/>
                                    </p:animScale>
                                    <p:animScale>
                                      <p:cBhvr>
                                        <p:cTn id="125" dur="7">
                                          <p:stCondLst>
                                            <p:cond delay="411"/>
                                          </p:stCondLst>
                                        </p:cTn>
                                        <p:tgtEl>
                                          <p:spTgt spid="24599"/>
                                        </p:tgtEl>
                                      </p:cBhvr>
                                      <p:to x="100000" y="90000"/>
                                    </p:animScale>
                                    <p:animScale>
                                      <p:cBhvr>
                                        <p:cTn id="126" dur="42" decel="50000">
                                          <p:stCondLst>
                                            <p:cond delay="417"/>
                                          </p:stCondLst>
                                        </p:cTn>
                                        <p:tgtEl>
                                          <p:spTgt spid="24599"/>
                                        </p:tgtEl>
                                      </p:cBhvr>
                                      <p:to x="100000" y="100000"/>
                                    </p:animScale>
                                    <p:animScale>
                                      <p:cBhvr>
                                        <p:cTn id="127" dur="7">
                                          <p:stCondLst>
                                            <p:cond delay="452"/>
                                          </p:stCondLst>
                                        </p:cTn>
                                        <p:tgtEl>
                                          <p:spTgt spid="24599"/>
                                        </p:tgtEl>
                                      </p:cBhvr>
                                      <p:to x="100000" y="95000"/>
                                    </p:animScale>
                                    <p:animScale>
                                      <p:cBhvr>
                                        <p:cTn id="128" dur="42" decel="50000">
                                          <p:stCondLst>
                                            <p:cond delay="459"/>
                                          </p:stCondLst>
                                        </p:cTn>
                                        <p:tgtEl>
                                          <p:spTgt spid="24599"/>
                                        </p:tgtEl>
                                      </p:cBhvr>
                                      <p:to x="100000" y="100000"/>
                                    </p:animScale>
                                  </p:childTnLst>
                                </p:cTn>
                              </p:par>
                            </p:childTnLst>
                          </p:cTn>
                        </p:par>
                        <p:par>
                          <p:cTn id="129" fill="hold">
                            <p:stCondLst>
                              <p:cond delay="9080"/>
                            </p:stCondLst>
                            <p:childTnLst>
                              <p:par>
                                <p:cTn id="130" presetID="31" presetClass="entr" presetSubtype="0" fill="hold" grpId="0" nodeType="afterEffect">
                                  <p:stCondLst>
                                    <p:cond delay="0"/>
                                  </p:stCondLst>
                                  <p:childTnLst>
                                    <p:set>
                                      <p:cBhvr>
                                        <p:cTn id="131" dur="1" fill="hold">
                                          <p:stCondLst>
                                            <p:cond delay="0"/>
                                          </p:stCondLst>
                                        </p:cTn>
                                        <p:tgtEl>
                                          <p:spTgt spid="24600"/>
                                        </p:tgtEl>
                                        <p:attrNameLst>
                                          <p:attrName>style.visibility</p:attrName>
                                        </p:attrNameLst>
                                      </p:cBhvr>
                                      <p:to>
                                        <p:strVal val="visible"/>
                                      </p:to>
                                    </p:set>
                                    <p:anim calcmode="lin" valueType="num">
                                      <p:cBhvr>
                                        <p:cTn id="132" dur="500" fill="hold"/>
                                        <p:tgtEl>
                                          <p:spTgt spid="24600"/>
                                        </p:tgtEl>
                                        <p:attrNameLst>
                                          <p:attrName>ppt_w</p:attrName>
                                        </p:attrNameLst>
                                      </p:cBhvr>
                                      <p:tavLst>
                                        <p:tav tm="0">
                                          <p:val>
                                            <p:fltVal val="0.000000"/>
                                          </p:val>
                                        </p:tav>
                                        <p:tav tm="100000">
                                          <p:val>
                                            <p:strVal val="#ppt_w"/>
                                          </p:val>
                                        </p:tav>
                                      </p:tavLst>
                                    </p:anim>
                                    <p:anim calcmode="lin" valueType="num">
                                      <p:cBhvr>
                                        <p:cTn id="133" dur="500" fill="hold"/>
                                        <p:tgtEl>
                                          <p:spTgt spid="24600"/>
                                        </p:tgtEl>
                                        <p:attrNameLst>
                                          <p:attrName>ppt_h</p:attrName>
                                        </p:attrNameLst>
                                      </p:cBhvr>
                                      <p:tavLst>
                                        <p:tav tm="0">
                                          <p:val>
                                            <p:fltVal val="0.000000"/>
                                          </p:val>
                                        </p:tav>
                                        <p:tav tm="100000">
                                          <p:val>
                                            <p:strVal val="#ppt_h"/>
                                          </p:val>
                                        </p:tav>
                                      </p:tavLst>
                                    </p:anim>
                                    <p:anim calcmode="lin" valueType="num">
                                      <p:cBhvr>
                                        <p:cTn id="134" dur="500" fill="hold"/>
                                        <p:tgtEl>
                                          <p:spTgt spid="24600"/>
                                        </p:tgtEl>
                                        <p:attrNameLst>
                                          <p:attrName>style.rotation</p:attrName>
                                        </p:attrNameLst>
                                      </p:cBhvr>
                                      <p:tavLst>
                                        <p:tav tm="0">
                                          <p:val>
                                            <p:fltVal val="90.000000"/>
                                          </p:val>
                                        </p:tav>
                                        <p:tav tm="100000">
                                          <p:val>
                                            <p:fltVal val="0.000000"/>
                                          </p:val>
                                        </p:tav>
                                      </p:tavLst>
                                    </p:anim>
                                    <p:animEffect transition="in" filter="fade">
                                      <p:cBhvr>
                                        <p:cTn id="135" dur="500"/>
                                        <p:tgtEl>
                                          <p:spTgt spid="24600"/>
                                        </p:tgtEl>
                                      </p:cBhvr>
                                    </p:animEffect>
                                  </p:childTnLst>
                                </p:cTn>
                              </p:par>
                            </p:childTnLst>
                          </p:cTn>
                        </p:par>
                        <p:par>
                          <p:cTn id="136" fill="hold">
                            <p:stCondLst>
                              <p:cond delay="9580"/>
                            </p:stCondLst>
                            <p:childTnLst>
                              <p:par>
                                <p:cTn id="137" presetID="22" presetClass="entr" presetSubtype="8" fill="hold" nodeType="afterEffect">
                                  <p:stCondLst>
                                    <p:cond delay="0"/>
                                  </p:stCondLst>
                                  <p:childTnLst>
                                    <p:set>
                                      <p:cBhvr>
                                        <p:cTn id="138" dur="1" fill="hold">
                                          <p:stCondLst>
                                            <p:cond delay="0"/>
                                          </p:stCondLst>
                                        </p:cTn>
                                        <p:tgtEl>
                                          <p:spTgt spid="24594"/>
                                        </p:tgtEl>
                                        <p:attrNameLst>
                                          <p:attrName>style.visibility</p:attrName>
                                        </p:attrNameLst>
                                      </p:cBhvr>
                                      <p:to>
                                        <p:strVal val="visible"/>
                                      </p:to>
                                    </p:set>
                                    <p:animEffect transition="in" filter="wipe(left)">
                                      <p:cBhvr>
                                        <p:cTn id="139" dur="300"/>
                                        <p:tgtEl>
                                          <p:spTgt spid="24594"/>
                                        </p:tgtEl>
                                      </p:cBhvr>
                                    </p:animEffect>
                                  </p:childTnLst>
                                </p:cTn>
                              </p:par>
                            </p:childTnLst>
                          </p:cTn>
                        </p:par>
                        <p:par>
                          <p:cTn id="140" fill="hold">
                            <p:stCondLst>
                              <p:cond delay="10080"/>
                            </p:stCondLst>
                            <p:childTnLst>
                              <p:par>
                                <p:cTn id="141" presetID="26" presetClass="entr" presetSubtype="0" fill="hold" grpId="0" nodeType="afterEffect">
                                  <p:stCondLst>
                                    <p:cond delay="0"/>
                                  </p:stCondLst>
                                  <p:childTnLst>
                                    <p:set>
                                      <p:cBhvr>
                                        <p:cTn id="142" dur="1" fill="hold">
                                          <p:stCondLst>
                                            <p:cond delay="0"/>
                                          </p:stCondLst>
                                        </p:cTn>
                                        <p:tgtEl>
                                          <p:spTgt spid="24603"/>
                                        </p:tgtEl>
                                        <p:attrNameLst>
                                          <p:attrName>style.visibility</p:attrName>
                                        </p:attrNameLst>
                                      </p:cBhvr>
                                      <p:to>
                                        <p:strVal val="visible"/>
                                      </p:to>
                                    </p:set>
                                    <p:animEffect transition="in" filter="wipe(down)">
                                      <p:cBhvr>
                                        <p:cTn id="143" dur="290">
                                          <p:stCondLst>
                                            <p:cond delay="0"/>
                                          </p:stCondLst>
                                        </p:cTn>
                                        <p:tgtEl>
                                          <p:spTgt spid="24603"/>
                                        </p:tgtEl>
                                      </p:cBhvr>
                                    </p:animEffect>
                                    <p:anim calcmode="lin" valueType="num">
                                      <p:cBhvr>
                                        <p:cTn id="144" dur="911" tmFilter="0,0; 0.14,0.36; 0.43,0.73; 0.71,0.91; 1.0,1.0">
                                          <p:stCondLst>
                                            <p:cond delay="0"/>
                                          </p:stCondLst>
                                        </p:cTn>
                                        <p:tgtEl>
                                          <p:spTgt spid="24603"/>
                                        </p:tgtEl>
                                        <p:attrNameLst>
                                          <p:attrName>ppt_x</p:attrName>
                                        </p:attrNameLst>
                                      </p:cBhvr>
                                      <p:tavLst>
                                        <p:tav tm="0">
                                          <p:val>
                                            <p:strVal val="#ppt_x-0.25"/>
                                          </p:val>
                                        </p:tav>
                                        <p:tav tm="100000">
                                          <p:val>
                                            <p:strVal val="#ppt_x"/>
                                          </p:val>
                                        </p:tav>
                                      </p:tavLst>
                                    </p:anim>
                                    <p:anim calcmode="lin" valueType="num">
                                      <p:cBhvr>
                                        <p:cTn id="145" dur="332" tmFilter="0.0,0.0; 0.25,0.07; 0.50,0.2; 0.75,0.467; 1.0,1.0">
                                          <p:stCondLst>
                                            <p:cond delay="0"/>
                                          </p:stCondLst>
                                        </p:cTn>
                                        <p:tgtEl>
                                          <p:spTgt spid="24603"/>
                                        </p:tgtEl>
                                        <p:attrNameLst>
                                          <p:attrName>ppt_y</p:attrName>
                                        </p:attrNameLst>
                                      </p:cBhvr>
                                      <p:tavLst>
                                        <p:tav tm="0" fmla="#ppt_y-sin(pi*$)/3">
                                          <p:val>
                                            <p:fltVal val="0.500000"/>
                                          </p:val>
                                        </p:tav>
                                        <p:tav tm="100000">
                                          <p:val>
                                            <p:fltVal val="1.000000"/>
                                          </p:val>
                                        </p:tav>
                                      </p:tavLst>
                                    </p:anim>
                                    <p:anim calcmode="lin" valueType="num">
                                      <p:cBhvr>
                                        <p:cTn id="146" dur="332" tmFilter="0, 0; 0.125,0.2665; 0.25,0.4; 0.375,0.465; 0.5,0.5;  0.625,0.535; 0.75,0.6; 0.875,0.7335; 1,1">
                                          <p:stCondLst>
                                            <p:cond delay="332"/>
                                          </p:stCondLst>
                                        </p:cTn>
                                        <p:tgtEl>
                                          <p:spTgt spid="24603"/>
                                        </p:tgtEl>
                                        <p:attrNameLst>
                                          <p:attrName>ppt_y</p:attrName>
                                        </p:attrNameLst>
                                      </p:cBhvr>
                                      <p:tavLst>
                                        <p:tav tm="0" fmla="#ppt_y-sin(pi*$)/9">
                                          <p:val>
                                            <p:fltVal val="0.000000"/>
                                          </p:val>
                                        </p:tav>
                                        <p:tav tm="100000">
                                          <p:val>
                                            <p:fltVal val="1.000000"/>
                                          </p:val>
                                        </p:tav>
                                      </p:tavLst>
                                    </p:anim>
                                    <p:anim calcmode="lin" valueType="num">
                                      <p:cBhvr>
                                        <p:cTn id="147" dur="166" tmFilter="0, 0; 0.125,0.2665; 0.25,0.4; 0.375,0.465; 0.5,0.5;  0.625,0.535; 0.75,0.6; 0.875,0.7335; 1,1">
                                          <p:stCondLst>
                                            <p:cond delay="662"/>
                                          </p:stCondLst>
                                        </p:cTn>
                                        <p:tgtEl>
                                          <p:spTgt spid="24603"/>
                                        </p:tgtEl>
                                        <p:attrNameLst>
                                          <p:attrName>ppt_y</p:attrName>
                                        </p:attrNameLst>
                                      </p:cBhvr>
                                      <p:tavLst>
                                        <p:tav tm="0" fmla="#ppt_y-sin(pi*$)/27">
                                          <p:val>
                                            <p:fltVal val="0.000000"/>
                                          </p:val>
                                        </p:tav>
                                        <p:tav tm="100000">
                                          <p:val>
                                            <p:fltVal val="1.000000"/>
                                          </p:val>
                                        </p:tav>
                                      </p:tavLst>
                                    </p:anim>
                                    <p:anim calcmode="lin" valueType="num">
                                      <p:cBhvr>
                                        <p:cTn id="148" dur="82" tmFilter="0, 0; 0.125,0.2665; 0.25,0.4; 0.375,0.465; 0.5,0.5;  0.625,0.535; 0.75,0.6; 0.875,0.7335; 1,1">
                                          <p:stCondLst>
                                            <p:cond delay="828"/>
                                          </p:stCondLst>
                                        </p:cTn>
                                        <p:tgtEl>
                                          <p:spTgt spid="24603"/>
                                        </p:tgtEl>
                                        <p:attrNameLst>
                                          <p:attrName>ppt_y</p:attrName>
                                        </p:attrNameLst>
                                      </p:cBhvr>
                                      <p:tavLst>
                                        <p:tav tm="0" fmla="#ppt_y-sin(pi*$)/81">
                                          <p:val>
                                            <p:fltVal val="0.000000"/>
                                          </p:val>
                                        </p:tav>
                                        <p:tav tm="100000">
                                          <p:val>
                                            <p:fltVal val="1.000000"/>
                                          </p:val>
                                        </p:tav>
                                      </p:tavLst>
                                    </p:anim>
                                    <p:animScale>
                                      <p:cBhvr>
                                        <p:cTn id="149" dur="13">
                                          <p:stCondLst>
                                            <p:cond delay="325"/>
                                          </p:stCondLst>
                                        </p:cTn>
                                        <p:tgtEl>
                                          <p:spTgt spid="24603"/>
                                        </p:tgtEl>
                                      </p:cBhvr>
                                      <p:to x="100000" y="60000"/>
                                    </p:animScale>
                                    <p:animScale>
                                      <p:cBhvr>
                                        <p:cTn id="150" dur="83" decel="50000">
                                          <p:stCondLst>
                                            <p:cond delay="338"/>
                                          </p:stCondLst>
                                        </p:cTn>
                                        <p:tgtEl>
                                          <p:spTgt spid="24603"/>
                                        </p:tgtEl>
                                      </p:cBhvr>
                                      <p:to x="100000" y="100000"/>
                                    </p:animScale>
                                    <p:animScale>
                                      <p:cBhvr>
                                        <p:cTn id="151" dur="13">
                                          <p:stCondLst>
                                            <p:cond delay="656"/>
                                          </p:stCondLst>
                                        </p:cTn>
                                        <p:tgtEl>
                                          <p:spTgt spid="24603"/>
                                        </p:tgtEl>
                                      </p:cBhvr>
                                      <p:to x="100000" y="80000"/>
                                    </p:animScale>
                                    <p:animScale>
                                      <p:cBhvr>
                                        <p:cTn id="152" dur="83" decel="50000">
                                          <p:stCondLst>
                                            <p:cond delay="669"/>
                                          </p:stCondLst>
                                        </p:cTn>
                                        <p:tgtEl>
                                          <p:spTgt spid="24603"/>
                                        </p:tgtEl>
                                      </p:cBhvr>
                                      <p:to x="100000" y="100000"/>
                                    </p:animScale>
                                    <p:animScale>
                                      <p:cBhvr>
                                        <p:cTn id="153" dur="13">
                                          <p:stCondLst>
                                            <p:cond delay="821"/>
                                          </p:stCondLst>
                                        </p:cTn>
                                        <p:tgtEl>
                                          <p:spTgt spid="24603"/>
                                        </p:tgtEl>
                                      </p:cBhvr>
                                      <p:to x="100000" y="90000"/>
                                    </p:animScale>
                                    <p:animScale>
                                      <p:cBhvr>
                                        <p:cTn id="154" dur="83" decel="50000">
                                          <p:stCondLst>
                                            <p:cond delay="834"/>
                                          </p:stCondLst>
                                        </p:cTn>
                                        <p:tgtEl>
                                          <p:spTgt spid="24603"/>
                                        </p:tgtEl>
                                      </p:cBhvr>
                                      <p:to x="100000" y="100000"/>
                                    </p:animScale>
                                    <p:animScale>
                                      <p:cBhvr>
                                        <p:cTn id="155" dur="13">
                                          <p:stCondLst>
                                            <p:cond delay="904"/>
                                          </p:stCondLst>
                                        </p:cTn>
                                        <p:tgtEl>
                                          <p:spTgt spid="24603"/>
                                        </p:tgtEl>
                                      </p:cBhvr>
                                      <p:to x="100000" y="95000"/>
                                    </p:animScale>
                                    <p:animScale>
                                      <p:cBhvr>
                                        <p:cTn id="156" dur="83" decel="50000">
                                          <p:stCondLst>
                                            <p:cond delay="917"/>
                                          </p:stCondLst>
                                        </p:cTn>
                                        <p:tgtEl>
                                          <p:spTgt spid="24603"/>
                                        </p:tgtEl>
                                      </p:cBhvr>
                                      <p:to x="100000" y="100000"/>
                                    </p:animScale>
                                  </p:childTnLst>
                                </p:cTn>
                              </p:par>
                            </p:childTnLst>
                          </p:cTn>
                        </p:par>
                        <p:par>
                          <p:cTn id="157" fill="hold">
                            <p:stCondLst>
                              <p:cond delay="11080"/>
                            </p:stCondLst>
                            <p:childTnLst>
                              <p:par>
                                <p:cTn id="158" presetID="31" presetClass="entr" presetSubtype="0" fill="hold" grpId="0" nodeType="afterEffect">
                                  <p:stCondLst>
                                    <p:cond delay="0"/>
                                  </p:stCondLst>
                                  <p:childTnLst>
                                    <p:set>
                                      <p:cBhvr>
                                        <p:cTn id="159" dur="1" fill="hold">
                                          <p:stCondLst>
                                            <p:cond delay="0"/>
                                          </p:stCondLst>
                                        </p:cTn>
                                        <p:tgtEl>
                                          <p:spTgt spid="24604"/>
                                        </p:tgtEl>
                                        <p:attrNameLst>
                                          <p:attrName>style.visibility</p:attrName>
                                        </p:attrNameLst>
                                      </p:cBhvr>
                                      <p:to>
                                        <p:strVal val="visible"/>
                                      </p:to>
                                    </p:set>
                                    <p:anim calcmode="lin" valueType="num">
                                      <p:cBhvr>
                                        <p:cTn id="160" dur="500" fill="hold"/>
                                        <p:tgtEl>
                                          <p:spTgt spid="24604"/>
                                        </p:tgtEl>
                                        <p:attrNameLst>
                                          <p:attrName>ppt_w</p:attrName>
                                        </p:attrNameLst>
                                      </p:cBhvr>
                                      <p:tavLst>
                                        <p:tav tm="0">
                                          <p:val>
                                            <p:fltVal val="0.000000"/>
                                          </p:val>
                                        </p:tav>
                                        <p:tav tm="100000">
                                          <p:val>
                                            <p:strVal val="#ppt_w"/>
                                          </p:val>
                                        </p:tav>
                                      </p:tavLst>
                                    </p:anim>
                                    <p:anim calcmode="lin" valueType="num">
                                      <p:cBhvr>
                                        <p:cTn id="161" dur="500" fill="hold"/>
                                        <p:tgtEl>
                                          <p:spTgt spid="24604"/>
                                        </p:tgtEl>
                                        <p:attrNameLst>
                                          <p:attrName>ppt_h</p:attrName>
                                        </p:attrNameLst>
                                      </p:cBhvr>
                                      <p:tavLst>
                                        <p:tav tm="0">
                                          <p:val>
                                            <p:fltVal val="0.000000"/>
                                          </p:val>
                                        </p:tav>
                                        <p:tav tm="100000">
                                          <p:val>
                                            <p:strVal val="#ppt_h"/>
                                          </p:val>
                                        </p:tav>
                                      </p:tavLst>
                                    </p:anim>
                                    <p:anim calcmode="lin" valueType="num">
                                      <p:cBhvr>
                                        <p:cTn id="162" dur="500" fill="hold"/>
                                        <p:tgtEl>
                                          <p:spTgt spid="24604"/>
                                        </p:tgtEl>
                                        <p:attrNameLst>
                                          <p:attrName>style.rotation</p:attrName>
                                        </p:attrNameLst>
                                      </p:cBhvr>
                                      <p:tavLst>
                                        <p:tav tm="0">
                                          <p:val>
                                            <p:fltVal val="90.000000"/>
                                          </p:val>
                                        </p:tav>
                                        <p:tav tm="100000">
                                          <p:val>
                                            <p:fltVal val="0.000000"/>
                                          </p:val>
                                        </p:tav>
                                      </p:tavLst>
                                    </p:anim>
                                    <p:animEffect transition="in" filter="fade">
                                      <p:cBhvr>
                                        <p:cTn id="163" dur="500"/>
                                        <p:tgtEl>
                                          <p:spTgt spid="24604"/>
                                        </p:tgtEl>
                                      </p:cBhvr>
                                    </p:animEffect>
                                  </p:childTnLst>
                                </p:cTn>
                              </p:par>
                            </p:childTnLst>
                          </p:cTn>
                        </p:par>
                        <p:par>
                          <p:cTn id="164" fill="hold">
                            <p:stCondLst>
                              <p:cond delay="11580"/>
                            </p:stCondLst>
                            <p:childTnLst>
                              <p:par>
                                <p:cTn id="165" presetID="22" presetClass="entr" presetSubtype="8" fill="hold" grpId="0" nodeType="afterEffect">
                                  <p:stCondLst>
                                    <p:cond delay="0"/>
                                  </p:stCondLst>
                                  <p:childTnLst>
                                    <p:set>
                                      <p:cBhvr>
                                        <p:cTn id="166" dur="1" fill="hold">
                                          <p:stCondLst>
                                            <p:cond delay="0"/>
                                          </p:stCondLst>
                                        </p:cTn>
                                        <p:tgtEl>
                                          <p:spTgt spid="24584"/>
                                        </p:tgtEl>
                                        <p:attrNameLst>
                                          <p:attrName>style.visibility</p:attrName>
                                        </p:attrNameLst>
                                      </p:cBhvr>
                                      <p:to>
                                        <p:strVal val="visible"/>
                                      </p:to>
                                    </p:set>
                                    <p:animEffect transition="in" filter="wipe(left)">
                                      <p:cBhvr>
                                        <p:cTn id="167" dur="500"/>
                                        <p:tgtEl>
                                          <p:spTgt spid="24584"/>
                                        </p:tgtEl>
                                      </p:cBhvr>
                                    </p:animEffect>
                                  </p:childTnLst>
                                </p:cTn>
                              </p:par>
                            </p:childTnLst>
                          </p:cTn>
                        </p:par>
                        <p:par>
                          <p:cTn id="168" fill="hold">
                            <p:stCondLst>
                              <p:cond delay="12080"/>
                            </p:stCondLst>
                            <p:childTnLst>
                              <p:par>
                                <p:cTn id="169" presetID="16" presetClass="entr" presetSubtype="21" fill="hold" grpId="0" nodeType="afterEffect">
                                  <p:stCondLst>
                                    <p:cond delay="0"/>
                                  </p:stCondLst>
                                  <p:childTnLst>
                                    <p:set>
                                      <p:cBhvr>
                                        <p:cTn id="170" dur="1" fill="hold">
                                          <p:stCondLst>
                                            <p:cond delay="0"/>
                                          </p:stCondLst>
                                        </p:cTn>
                                        <p:tgtEl>
                                          <p:spTgt spid="24585"/>
                                        </p:tgtEl>
                                        <p:attrNameLst>
                                          <p:attrName>style.visibility</p:attrName>
                                        </p:attrNameLst>
                                      </p:cBhvr>
                                      <p:to>
                                        <p:strVal val="visible"/>
                                      </p:to>
                                    </p:set>
                                    <p:animEffect transition="in" filter="barn(inVertical)">
                                      <p:cBhvr>
                                        <p:cTn id="171" dur="500"/>
                                        <p:tgtEl>
                                          <p:spTgt spid="24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P spid="24584" grpId="0"/>
      <p:bldP spid="24585" grpId="0"/>
      <p:bldP spid="24595" grpId="0" animBg="1"/>
      <p:bldP spid="24596" grpId="0"/>
      <p:bldP spid="24597" grpId="0" animBg="1"/>
      <p:bldP spid="24598" grpId="0"/>
      <p:bldP spid="24599" grpId="0" animBg="1"/>
      <p:bldP spid="24600" grpId="0"/>
      <p:bldP spid="24601" grpId="0" animBg="1"/>
      <p:bldP spid="24602" grpId="0"/>
      <p:bldP spid="24603" grpId="0" animBg="1"/>
      <p:bldP spid="2460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5602" name="组合 12"/>
          <p:cNvGrpSpPr/>
          <p:nvPr/>
        </p:nvGrpSpPr>
        <p:grpSpPr>
          <a:xfrm>
            <a:off x="260350" y="260350"/>
            <a:ext cx="657225" cy="595313"/>
            <a:chOff x="0" y="0"/>
            <a:chExt cx="657225" cy="595313"/>
          </a:xfrm>
        </p:grpSpPr>
        <p:sp>
          <p:nvSpPr>
            <p:cNvPr id="25603"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25604"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25605"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25606"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25607"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25608" name="Rectangle 8"/>
          <p:cNvSpPr/>
          <p:nvPr/>
        </p:nvSpPr>
        <p:spPr>
          <a:xfrm>
            <a:off x="1895475" y="3876675"/>
            <a:ext cx="1919288" cy="107950"/>
          </a:xfrm>
          <a:prstGeom prst="rect">
            <a:avLst/>
          </a:prstGeom>
          <a:solidFill>
            <a:schemeClr val="bg2"/>
          </a:solidFill>
          <a:ln w="9525">
            <a:noFill/>
          </a:ln>
        </p:spPr>
        <p:txBody>
          <a:bodyPr/>
          <a:p>
            <a:endParaRPr lang="zh-CN" altLang="en-US" dirty="0">
              <a:latin typeface="Arial" panose="020B0604020202020204" pitchFamily="34" charset="0"/>
            </a:endParaRPr>
          </a:p>
        </p:txBody>
      </p:sp>
      <p:sp>
        <p:nvSpPr>
          <p:cNvPr id="25609" name="Rectangle 9"/>
          <p:cNvSpPr/>
          <p:nvPr/>
        </p:nvSpPr>
        <p:spPr>
          <a:xfrm>
            <a:off x="5851525" y="3876675"/>
            <a:ext cx="1919288" cy="107950"/>
          </a:xfrm>
          <a:prstGeom prst="rect">
            <a:avLst/>
          </a:prstGeom>
          <a:solidFill>
            <a:schemeClr val="bg2"/>
          </a:solidFill>
          <a:ln w="9525">
            <a:noFill/>
          </a:ln>
        </p:spPr>
        <p:txBody>
          <a:bodyPr/>
          <a:p>
            <a:endParaRPr lang="zh-CN" altLang="en-US" dirty="0">
              <a:latin typeface="Arial" panose="020B0604020202020204" pitchFamily="34" charset="0"/>
            </a:endParaRPr>
          </a:p>
        </p:txBody>
      </p:sp>
      <p:sp>
        <p:nvSpPr>
          <p:cNvPr id="25610" name="Rectangle 10"/>
          <p:cNvSpPr/>
          <p:nvPr/>
        </p:nvSpPr>
        <p:spPr>
          <a:xfrm>
            <a:off x="3873500" y="3876675"/>
            <a:ext cx="1919288" cy="107950"/>
          </a:xfrm>
          <a:prstGeom prst="rect">
            <a:avLst/>
          </a:prstGeom>
          <a:solidFill>
            <a:schemeClr val="bg1"/>
          </a:solidFill>
          <a:ln w="9525">
            <a:noFill/>
          </a:ln>
        </p:spPr>
        <p:txBody>
          <a:bodyPr/>
          <a:p>
            <a:endParaRPr lang="zh-CN" altLang="en-US" dirty="0">
              <a:latin typeface="Arial" panose="020B0604020202020204" pitchFamily="34" charset="0"/>
            </a:endParaRPr>
          </a:p>
        </p:txBody>
      </p:sp>
      <p:sp>
        <p:nvSpPr>
          <p:cNvPr id="25611" name="Rectangle 11"/>
          <p:cNvSpPr/>
          <p:nvPr/>
        </p:nvSpPr>
        <p:spPr>
          <a:xfrm>
            <a:off x="7831138" y="3876675"/>
            <a:ext cx="1917700" cy="107950"/>
          </a:xfrm>
          <a:prstGeom prst="rect">
            <a:avLst/>
          </a:prstGeom>
          <a:solidFill>
            <a:schemeClr val="bg1"/>
          </a:solidFill>
          <a:ln w="9525">
            <a:noFill/>
          </a:ln>
        </p:spPr>
        <p:txBody>
          <a:bodyPr/>
          <a:p>
            <a:endParaRPr lang="zh-CN" altLang="en-US" dirty="0">
              <a:latin typeface="Arial" panose="020B0604020202020204" pitchFamily="34" charset="0"/>
            </a:endParaRPr>
          </a:p>
        </p:txBody>
      </p:sp>
      <p:sp>
        <p:nvSpPr>
          <p:cNvPr id="25612" name="Rectangle 12"/>
          <p:cNvSpPr/>
          <p:nvPr/>
        </p:nvSpPr>
        <p:spPr>
          <a:xfrm>
            <a:off x="9807575" y="3876675"/>
            <a:ext cx="1919288" cy="107950"/>
          </a:xfrm>
          <a:prstGeom prst="rect">
            <a:avLst/>
          </a:prstGeom>
          <a:solidFill>
            <a:schemeClr val="bg2"/>
          </a:solidFill>
          <a:ln w="9525">
            <a:noFill/>
          </a:ln>
        </p:spPr>
        <p:txBody>
          <a:bodyPr/>
          <a:p>
            <a:endParaRPr lang="zh-CN" altLang="en-US" dirty="0">
              <a:latin typeface="Arial" panose="020B0604020202020204" pitchFamily="34" charset="0"/>
            </a:endParaRPr>
          </a:p>
        </p:txBody>
      </p:sp>
      <p:sp>
        <p:nvSpPr>
          <p:cNvPr id="25613" name="Freeform 13"/>
          <p:cNvSpPr/>
          <p:nvPr/>
        </p:nvSpPr>
        <p:spPr>
          <a:xfrm>
            <a:off x="2725738" y="3548063"/>
            <a:ext cx="327025" cy="282575"/>
          </a:xfrm>
          <a:custGeom>
            <a:avLst/>
            <a:gdLst/>
            <a:ahLst/>
            <a:cxnLst>
              <a:cxn ang="0">
                <a:pos x="163899" y="0"/>
              </a:cxn>
              <a:cxn ang="0">
                <a:pos x="245849" y="141288"/>
              </a:cxn>
              <a:cxn ang="0">
                <a:pos x="327025" y="282575"/>
              </a:cxn>
              <a:cxn ang="0">
                <a:pos x="163899" y="282575"/>
              </a:cxn>
              <a:cxn ang="0">
                <a:pos x="0" y="282575"/>
              </a:cxn>
              <a:cxn ang="0">
                <a:pos x="81950" y="141288"/>
              </a:cxn>
              <a:cxn ang="0">
                <a:pos x="163899" y="0"/>
              </a:cxn>
            </a:cxnLst>
            <a:pathLst>
              <a:path w="423" h="366">
                <a:moveTo>
                  <a:pt x="212" y="0"/>
                </a:moveTo>
                <a:lnTo>
                  <a:pt x="318" y="183"/>
                </a:lnTo>
                <a:lnTo>
                  <a:pt x="423" y="366"/>
                </a:lnTo>
                <a:lnTo>
                  <a:pt x="212" y="366"/>
                </a:lnTo>
                <a:lnTo>
                  <a:pt x="0" y="366"/>
                </a:lnTo>
                <a:lnTo>
                  <a:pt x="106" y="183"/>
                </a:lnTo>
                <a:lnTo>
                  <a:pt x="212" y="0"/>
                </a:lnTo>
                <a:close/>
              </a:path>
            </a:pathLst>
          </a:custGeom>
          <a:solidFill>
            <a:schemeClr val="bg2">
              <a:alpha val="100000"/>
            </a:schemeClr>
          </a:solidFill>
          <a:ln w="9525">
            <a:noFill/>
          </a:ln>
        </p:spPr>
        <p:txBody>
          <a:bodyPr/>
          <a:p>
            <a:endParaRPr lang="zh-CN" altLang="en-US"/>
          </a:p>
        </p:txBody>
      </p:sp>
      <p:sp>
        <p:nvSpPr>
          <p:cNvPr id="25614" name="Freeform 14"/>
          <p:cNvSpPr/>
          <p:nvPr/>
        </p:nvSpPr>
        <p:spPr>
          <a:xfrm>
            <a:off x="6646863" y="3548063"/>
            <a:ext cx="327025" cy="282575"/>
          </a:xfrm>
          <a:custGeom>
            <a:avLst/>
            <a:gdLst/>
            <a:ahLst/>
            <a:cxnLst>
              <a:cxn ang="0">
                <a:pos x="163126" y="0"/>
              </a:cxn>
              <a:cxn ang="0">
                <a:pos x="245075" y="141288"/>
              </a:cxn>
              <a:cxn ang="0">
                <a:pos x="327025" y="282575"/>
              </a:cxn>
              <a:cxn ang="0">
                <a:pos x="163126" y="282575"/>
              </a:cxn>
              <a:cxn ang="0">
                <a:pos x="0" y="282575"/>
              </a:cxn>
              <a:cxn ang="0">
                <a:pos x="81950" y="141288"/>
              </a:cxn>
              <a:cxn ang="0">
                <a:pos x="163126" y="0"/>
              </a:cxn>
            </a:cxnLst>
            <a:pathLst>
              <a:path w="423" h="366">
                <a:moveTo>
                  <a:pt x="211" y="0"/>
                </a:moveTo>
                <a:lnTo>
                  <a:pt x="317" y="183"/>
                </a:lnTo>
                <a:lnTo>
                  <a:pt x="423" y="366"/>
                </a:lnTo>
                <a:lnTo>
                  <a:pt x="211" y="366"/>
                </a:lnTo>
                <a:lnTo>
                  <a:pt x="0" y="366"/>
                </a:lnTo>
                <a:lnTo>
                  <a:pt x="106" y="183"/>
                </a:lnTo>
                <a:lnTo>
                  <a:pt x="211" y="0"/>
                </a:lnTo>
                <a:close/>
              </a:path>
            </a:pathLst>
          </a:custGeom>
          <a:solidFill>
            <a:schemeClr val="bg2">
              <a:alpha val="100000"/>
            </a:schemeClr>
          </a:solidFill>
          <a:ln w="9525">
            <a:noFill/>
          </a:ln>
        </p:spPr>
        <p:txBody>
          <a:bodyPr/>
          <a:p>
            <a:endParaRPr lang="zh-CN" altLang="en-US"/>
          </a:p>
        </p:txBody>
      </p:sp>
      <p:sp>
        <p:nvSpPr>
          <p:cNvPr id="25615" name="Freeform 15"/>
          <p:cNvSpPr/>
          <p:nvPr/>
        </p:nvSpPr>
        <p:spPr>
          <a:xfrm>
            <a:off x="10710863" y="3548063"/>
            <a:ext cx="327025" cy="282575"/>
          </a:xfrm>
          <a:custGeom>
            <a:avLst/>
            <a:gdLst/>
            <a:ahLst/>
            <a:cxnLst>
              <a:cxn ang="0">
                <a:pos x="163513" y="0"/>
              </a:cxn>
              <a:cxn ang="0">
                <a:pos x="245269" y="141288"/>
              </a:cxn>
              <a:cxn ang="0">
                <a:pos x="327025" y="282575"/>
              </a:cxn>
              <a:cxn ang="0">
                <a:pos x="163513" y="282575"/>
              </a:cxn>
              <a:cxn ang="0">
                <a:pos x="0" y="282575"/>
              </a:cxn>
              <a:cxn ang="0">
                <a:pos x="81756" y="141288"/>
              </a:cxn>
              <a:cxn ang="0">
                <a:pos x="163513" y="0"/>
              </a:cxn>
            </a:cxnLst>
            <a:pathLst>
              <a:path w="424" h="366">
                <a:moveTo>
                  <a:pt x="212" y="0"/>
                </a:moveTo>
                <a:lnTo>
                  <a:pt x="318" y="183"/>
                </a:lnTo>
                <a:lnTo>
                  <a:pt x="424" y="366"/>
                </a:lnTo>
                <a:lnTo>
                  <a:pt x="212" y="366"/>
                </a:lnTo>
                <a:lnTo>
                  <a:pt x="0" y="366"/>
                </a:lnTo>
                <a:lnTo>
                  <a:pt x="106" y="183"/>
                </a:lnTo>
                <a:lnTo>
                  <a:pt x="212" y="0"/>
                </a:lnTo>
                <a:close/>
              </a:path>
            </a:pathLst>
          </a:custGeom>
          <a:solidFill>
            <a:schemeClr val="bg2">
              <a:alpha val="100000"/>
            </a:schemeClr>
          </a:solidFill>
          <a:ln w="9525">
            <a:noFill/>
          </a:ln>
        </p:spPr>
        <p:txBody>
          <a:bodyPr/>
          <a:p>
            <a:endParaRPr lang="zh-CN" altLang="en-US"/>
          </a:p>
        </p:txBody>
      </p:sp>
      <p:sp>
        <p:nvSpPr>
          <p:cNvPr id="25616" name="Freeform 16"/>
          <p:cNvSpPr/>
          <p:nvPr/>
        </p:nvSpPr>
        <p:spPr>
          <a:xfrm>
            <a:off x="4619625" y="4025900"/>
            <a:ext cx="327025" cy="284163"/>
          </a:xfrm>
          <a:custGeom>
            <a:avLst/>
            <a:gdLst/>
            <a:ahLst/>
            <a:cxnLst>
              <a:cxn ang="0">
                <a:pos x="163899" y="284162"/>
              </a:cxn>
              <a:cxn ang="0">
                <a:pos x="245849" y="142468"/>
              </a:cxn>
              <a:cxn ang="0">
                <a:pos x="327025" y="0"/>
              </a:cxn>
              <a:cxn ang="0">
                <a:pos x="163899" y="0"/>
              </a:cxn>
              <a:cxn ang="0">
                <a:pos x="0" y="0"/>
              </a:cxn>
              <a:cxn ang="0">
                <a:pos x="81950" y="142468"/>
              </a:cxn>
              <a:cxn ang="0">
                <a:pos x="163899" y="284162"/>
              </a:cxn>
            </a:cxnLst>
            <a:pathLst>
              <a:path w="423" h="367">
                <a:moveTo>
                  <a:pt x="212" y="367"/>
                </a:moveTo>
                <a:lnTo>
                  <a:pt x="318" y="184"/>
                </a:lnTo>
                <a:lnTo>
                  <a:pt x="423" y="0"/>
                </a:lnTo>
                <a:lnTo>
                  <a:pt x="212" y="0"/>
                </a:lnTo>
                <a:lnTo>
                  <a:pt x="0" y="0"/>
                </a:lnTo>
                <a:lnTo>
                  <a:pt x="106" y="184"/>
                </a:lnTo>
                <a:lnTo>
                  <a:pt x="212" y="367"/>
                </a:lnTo>
                <a:close/>
              </a:path>
            </a:pathLst>
          </a:custGeom>
          <a:solidFill>
            <a:schemeClr val="bg1">
              <a:alpha val="100000"/>
            </a:schemeClr>
          </a:solidFill>
          <a:ln w="9525">
            <a:noFill/>
          </a:ln>
        </p:spPr>
        <p:txBody>
          <a:bodyPr/>
          <a:p>
            <a:endParaRPr lang="zh-CN" altLang="en-US"/>
          </a:p>
        </p:txBody>
      </p:sp>
      <p:sp>
        <p:nvSpPr>
          <p:cNvPr id="25617" name="Freeform 17"/>
          <p:cNvSpPr/>
          <p:nvPr/>
        </p:nvSpPr>
        <p:spPr>
          <a:xfrm>
            <a:off x="8669338" y="4025900"/>
            <a:ext cx="328612" cy="284163"/>
          </a:xfrm>
          <a:custGeom>
            <a:avLst/>
            <a:gdLst/>
            <a:ahLst/>
            <a:cxnLst>
              <a:cxn ang="0">
                <a:pos x="164307" y="284162"/>
              </a:cxn>
              <a:cxn ang="0">
                <a:pos x="246460" y="142468"/>
              </a:cxn>
              <a:cxn ang="0">
                <a:pos x="328613" y="0"/>
              </a:cxn>
              <a:cxn ang="0">
                <a:pos x="164307" y="0"/>
              </a:cxn>
              <a:cxn ang="0">
                <a:pos x="0" y="0"/>
              </a:cxn>
              <a:cxn ang="0">
                <a:pos x="82153" y="142468"/>
              </a:cxn>
              <a:cxn ang="0">
                <a:pos x="164307" y="284162"/>
              </a:cxn>
            </a:cxnLst>
            <a:pathLst>
              <a:path w="424" h="367">
                <a:moveTo>
                  <a:pt x="212" y="367"/>
                </a:moveTo>
                <a:lnTo>
                  <a:pt x="318" y="184"/>
                </a:lnTo>
                <a:lnTo>
                  <a:pt x="424" y="0"/>
                </a:lnTo>
                <a:lnTo>
                  <a:pt x="212" y="0"/>
                </a:lnTo>
                <a:lnTo>
                  <a:pt x="0" y="0"/>
                </a:lnTo>
                <a:lnTo>
                  <a:pt x="106" y="184"/>
                </a:lnTo>
                <a:lnTo>
                  <a:pt x="212" y="367"/>
                </a:lnTo>
                <a:close/>
              </a:path>
            </a:pathLst>
          </a:custGeom>
          <a:solidFill>
            <a:schemeClr val="bg1">
              <a:alpha val="100000"/>
            </a:schemeClr>
          </a:solidFill>
          <a:ln w="9525">
            <a:noFill/>
          </a:ln>
        </p:spPr>
        <p:txBody>
          <a:bodyPr/>
          <a:p>
            <a:endParaRPr lang="zh-CN" altLang="en-US"/>
          </a:p>
        </p:txBody>
      </p:sp>
      <p:sp>
        <p:nvSpPr>
          <p:cNvPr id="25618" name="TextBox 22"/>
          <p:cNvSpPr txBox="1"/>
          <p:nvPr/>
        </p:nvSpPr>
        <p:spPr>
          <a:xfrm>
            <a:off x="1981200" y="2133600"/>
            <a:ext cx="2625725" cy="368300"/>
          </a:xfrm>
          <a:prstGeom prst="rect">
            <a:avLst/>
          </a:prstGeom>
          <a:solidFill>
            <a:schemeClr val="bg2"/>
          </a:solidFill>
          <a:ln w="9525">
            <a:noFill/>
          </a:ln>
        </p:spPr>
        <p:txBody>
          <a:bodyPr>
            <a:spAutoFit/>
          </a:bodyPr>
          <a:p>
            <a:pPr algn="ctr"/>
            <a:r>
              <a:rPr lang="zh-CN" altLang="en-US" dirty="0">
                <a:solidFill>
                  <a:schemeClr val="accent2"/>
                </a:solidFill>
                <a:latin typeface="微软雅黑" panose="020B0503020204020204" pitchFamily="2" charset="-122"/>
                <a:ea typeface="微软雅黑" panose="020B0503020204020204" pitchFamily="2" charset="-122"/>
              </a:rPr>
              <a:t>添加标题</a:t>
            </a:r>
            <a:endParaRPr lang="en-US" altLang="x-none" dirty="0">
              <a:solidFill>
                <a:schemeClr val="accent2"/>
              </a:solidFill>
              <a:latin typeface="微软雅黑" panose="020B0503020204020204" pitchFamily="2" charset="-122"/>
              <a:ea typeface="微软雅黑" panose="020B0503020204020204" pitchFamily="2" charset="-122"/>
            </a:endParaRPr>
          </a:p>
        </p:txBody>
      </p:sp>
      <p:sp>
        <p:nvSpPr>
          <p:cNvPr id="25619" name="TextBox 23"/>
          <p:cNvSpPr txBox="1"/>
          <p:nvPr/>
        </p:nvSpPr>
        <p:spPr>
          <a:xfrm>
            <a:off x="1830388" y="2501900"/>
            <a:ext cx="3003550" cy="831850"/>
          </a:xfrm>
          <a:prstGeom prst="rect">
            <a:avLst/>
          </a:prstGeom>
          <a:noFill/>
          <a:ln w="9525">
            <a:noFill/>
          </a:ln>
        </p:spPr>
        <p:txBody>
          <a:bodyPr>
            <a:spAutoFit/>
          </a:bodyPr>
          <a:p>
            <a:r>
              <a:rPr lang="zh-CN" altLang="en-US" sz="1600" dirty="0">
                <a:solidFill>
                  <a:srgbClr val="333333"/>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a:t>
            </a:r>
            <a:endParaRPr lang="zh-CN" altLang="en-US" sz="1600" dirty="0">
              <a:solidFill>
                <a:srgbClr val="333333"/>
              </a:solidFill>
              <a:latin typeface="微软雅黑" panose="020B0503020204020204" pitchFamily="2" charset="-122"/>
              <a:ea typeface="微软雅黑" panose="020B0503020204020204" pitchFamily="2" charset="-122"/>
            </a:endParaRPr>
          </a:p>
        </p:txBody>
      </p:sp>
      <p:sp>
        <p:nvSpPr>
          <p:cNvPr id="25620" name="TextBox 24"/>
          <p:cNvSpPr txBox="1"/>
          <p:nvPr/>
        </p:nvSpPr>
        <p:spPr>
          <a:xfrm>
            <a:off x="5487988" y="2133600"/>
            <a:ext cx="2627312" cy="368300"/>
          </a:xfrm>
          <a:prstGeom prst="rect">
            <a:avLst/>
          </a:prstGeom>
          <a:solidFill>
            <a:schemeClr val="bg2"/>
          </a:solidFill>
          <a:ln w="9525">
            <a:noFill/>
          </a:ln>
        </p:spPr>
        <p:txBody>
          <a:bodyPr>
            <a:spAutoFit/>
          </a:bodyPr>
          <a:p>
            <a:pPr algn="ctr"/>
            <a:r>
              <a:rPr lang="zh-CN" altLang="en-US" dirty="0">
                <a:solidFill>
                  <a:schemeClr val="accent2"/>
                </a:solidFill>
                <a:latin typeface="微软雅黑" panose="020B0503020204020204" pitchFamily="2" charset="-122"/>
                <a:ea typeface="微软雅黑" panose="020B0503020204020204" pitchFamily="2" charset="-122"/>
              </a:rPr>
              <a:t>添加标题</a:t>
            </a:r>
            <a:endParaRPr lang="en-US" altLang="x-none" dirty="0">
              <a:solidFill>
                <a:schemeClr val="accent2"/>
              </a:solidFill>
              <a:latin typeface="微软雅黑" panose="020B0503020204020204" pitchFamily="2" charset="-122"/>
              <a:ea typeface="微软雅黑" panose="020B0503020204020204" pitchFamily="2" charset="-122"/>
            </a:endParaRPr>
          </a:p>
        </p:txBody>
      </p:sp>
      <p:sp>
        <p:nvSpPr>
          <p:cNvPr id="25621" name="TextBox 25"/>
          <p:cNvSpPr txBox="1"/>
          <p:nvPr/>
        </p:nvSpPr>
        <p:spPr>
          <a:xfrm>
            <a:off x="5338763" y="2501900"/>
            <a:ext cx="3001962" cy="831850"/>
          </a:xfrm>
          <a:prstGeom prst="rect">
            <a:avLst/>
          </a:prstGeom>
          <a:noFill/>
          <a:ln w="9525">
            <a:noFill/>
          </a:ln>
        </p:spPr>
        <p:txBody>
          <a:bodyPr>
            <a:spAutoFit/>
          </a:bodyPr>
          <a:p>
            <a:r>
              <a:rPr lang="zh-CN" altLang="en-US" sz="1600" dirty="0">
                <a:solidFill>
                  <a:srgbClr val="333333"/>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a:t>
            </a:r>
            <a:endParaRPr lang="zh-CN" altLang="en-US" sz="1600" dirty="0">
              <a:solidFill>
                <a:srgbClr val="333333"/>
              </a:solidFill>
              <a:latin typeface="微软雅黑" panose="020B0503020204020204" pitchFamily="2" charset="-122"/>
              <a:ea typeface="微软雅黑" panose="020B0503020204020204" pitchFamily="2" charset="-122"/>
            </a:endParaRPr>
          </a:p>
        </p:txBody>
      </p:sp>
      <p:sp>
        <p:nvSpPr>
          <p:cNvPr id="25622" name="TextBox 26"/>
          <p:cNvSpPr txBox="1"/>
          <p:nvPr/>
        </p:nvSpPr>
        <p:spPr>
          <a:xfrm>
            <a:off x="9104313" y="2133600"/>
            <a:ext cx="2627312" cy="368300"/>
          </a:xfrm>
          <a:prstGeom prst="rect">
            <a:avLst/>
          </a:prstGeom>
          <a:solidFill>
            <a:schemeClr val="bg2"/>
          </a:solidFill>
          <a:ln w="9525">
            <a:noFill/>
          </a:ln>
        </p:spPr>
        <p:txBody>
          <a:bodyPr>
            <a:spAutoFit/>
          </a:bodyPr>
          <a:p>
            <a:pPr algn="ctr"/>
            <a:r>
              <a:rPr lang="zh-CN" altLang="en-US" dirty="0">
                <a:solidFill>
                  <a:schemeClr val="accent2"/>
                </a:solidFill>
                <a:latin typeface="微软雅黑" panose="020B0503020204020204" pitchFamily="2" charset="-122"/>
                <a:ea typeface="微软雅黑" panose="020B0503020204020204" pitchFamily="2" charset="-122"/>
              </a:rPr>
              <a:t>添加标题</a:t>
            </a:r>
            <a:endParaRPr lang="en-US" altLang="x-none" dirty="0">
              <a:solidFill>
                <a:schemeClr val="accent2"/>
              </a:solidFill>
              <a:latin typeface="微软雅黑" panose="020B0503020204020204" pitchFamily="2" charset="-122"/>
              <a:ea typeface="微软雅黑" panose="020B0503020204020204" pitchFamily="2" charset="-122"/>
            </a:endParaRPr>
          </a:p>
        </p:txBody>
      </p:sp>
      <p:sp>
        <p:nvSpPr>
          <p:cNvPr id="25623" name="TextBox 27"/>
          <p:cNvSpPr txBox="1"/>
          <p:nvPr/>
        </p:nvSpPr>
        <p:spPr>
          <a:xfrm>
            <a:off x="8955088" y="2501900"/>
            <a:ext cx="3001962" cy="831850"/>
          </a:xfrm>
          <a:prstGeom prst="rect">
            <a:avLst/>
          </a:prstGeom>
          <a:noFill/>
          <a:ln w="9525">
            <a:noFill/>
          </a:ln>
        </p:spPr>
        <p:txBody>
          <a:bodyPr>
            <a:spAutoFit/>
          </a:bodyPr>
          <a:p>
            <a:r>
              <a:rPr lang="zh-CN" altLang="en-US" sz="1600" dirty="0">
                <a:solidFill>
                  <a:srgbClr val="333333"/>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a:t>
            </a:r>
            <a:endParaRPr lang="zh-CN" altLang="en-US" sz="1600" dirty="0">
              <a:solidFill>
                <a:srgbClr val="333333"/>
              </a:solidFill>
              <a:latin typeface="微软雅黑" panose="020B0503020204020204" pitchFamily="2" charset="-122"/>
              <a:ea typeface="微软雅黑" panose="020B0503020204020204" pitchFamily="2" charset="-122"/>
            </a:endParaRPr>
          </a:p>
        </p:txBody>
      </p:sp>
      <p:sp>
        <p:nvSpPr>
          <p:cNvPr id="25624" name="TextBox 28"/>
          <p:cNvSpPr txBox="1"/>
          <p:nvPr/>
        </p:nvSpPr>
        <p:spPr>
          <a:xfrm>
            <a:off x="3427413" y="4467225"/>
            <a:ext cx="2625725" cy="368300"/>
          </a:xfrm>
          <a:prstGeom prst="rect">
            <a:avLst/>
          </a:prstGeom>
          <a:solidFill>
            <a:schemeClr val="bg1"/>
          </a:solidFill>
          <a:ln w="9525">
            <a:noFill/>
          </a:ln>
        </p:spPr>
        <p:txBody>
          <a:bodyPr>
            <a:spAutoFit/>
          </a:bodyPr>
          <a:p>
            <a:pPr algn="ctr"/>
            <a:r>
              <a:rPr lang="zh-CN" altLang="en-US" dirty="0">
                <a:solidFill>
                  <a:schemeClr val="accent2"/>
                </a:solidFill>
                <a:latin typeface="微软雅黑" panose="020B0503020204020204" pitchFamily="2" charset="-122"/>
                <a:ea typeface="微软雅黑" panose="020B0503020204020204" pitchFamily="2" charset="-122"/>
              </a:rPr>
              <a:t>添加标题</a:t>
            </a:r>
            <a:endParaRPr lang="en-US" altLang="x-none" dirty="0">
              <a:solidFill>
                <a:schemeClr val="accent2"/>
              </a:solidFill>
              <a:latin typeface="微软雅黑" panose="020B0503020204020204" pitchFamily="2" charset="-122"/>
              <a:ea typeface="微软雅黑" panose="020B0503020204020204" pitchFamily="2" charset="-122"/>
            </a:endParaRPr>
          </a:p>
        </p:txBody>
      </p:sp>
      <p:sp>
        <p:nvSpPr>
          <p:cNvPr id="25625" name="TextBox 29"/>
          <p:cNvSpPr txBox="1"/>
          <p:nvPr/>
        </p:nvSpPr>
        <p:spPr>
          <a:xfrm>
            <a:off x="3278188" y="4835525"/>
            <a:ext cx="3001962" cy="831850"/>
          </a:xfrm>
          <a:prstGeom prst="rect">
            <a:avLst/>
          </a:prstGeom>
          <a:noFill/>
          <a:ln w="9525">
            <a:noFill/>
          </a:ln>
        </p:spPr>
        <p:txBody>
          <a:bodyPr>
            <a:spAutoFit/>
          </a:bodyPr>
          <a:p>
            <a:r>
              <a:rPr lang="zh-CN" altLang="en-US" sz="1600" dirty="0">
                <a:solidFill>
                  <a:srgbClr val="333333"/>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a:t>
            </a:r>
            <a:endParaRPr lang="zh-CN" altLang="en-US" sz="1600" dirty="0">
              <a:solidFill>
                <a:srgbClr val="333333"/>
              </a:solidFill>
              <a:latin typeface="微软雅黑" panose="020B0503020204020204" pitchFamily="2" charset="-122"/>
              <a:ea typeface="微软雅黑" panose="020B0503020204020204" pitchFamily="2" charset="-122"/>
            </a:endParaRPr>
          </a:p>
        </p:txBody>
      </p:sp>
      <p:sp>
        <p:nvSpPr>
          <p:cNvPr id="25626" name="TextBox 30"/>
          <p:cNvSpPr txBox="1"/>
          <p:nvPr/>
        </p:nvSpPr>
        <p:spPr>
          <a:xfrm>
            <a:off x="7343775" y="4467225"/>
            <a:ext cx="2627313" cy="368300"/>
          </a:xfrm>
          <a:prstGeom prst="rect">
            <a:avLst/>
          </a:prstGeom>
          <a:solidFill>
            <a:schemeClr val="bg1"/>
          </a:solidFill>
          <a:ln w="9525">
            <a:noFill/>
          </a:ln>
        </p:spPr>
        <p:txBody>
          <a:bodyPr>
            <a:spAutoFit/>
          </a:bodyPr>
          <a:p>
            <a:pPr algn="ctr"/>
            <a:r>
              <a:rPr lang="zh-CN" altLang="en-US" dirty="0">
                <a:solidFill>
                  <a:schemeClr val="accent2"/>
                </a:solidFill>
                <a:latin typeface="微软雅黑" panose="020B0503020204020204" pitchFamily="2" charset="-122"/>
                <a:ea typeface="微软雅黑" panose="020B0503020204020204" pitchFamily="2" charset="-122"/>
              </a:rPr>
              <a:t>添加标题</a:t>
            </a:r>
            <a:endParaRPr lang="en-US" altLang="x-none" dirty="0">
              <a:solidFill>
                <a:schemeClr val="accent2"/>
              </a:solidFill>
              <a:latin typeface="微软雅黑" panose="020B0503020204020204" pitchFamily="2" charset="-122"/>
              <a:ea typeface="微软雅黑" panose="020B0503020204020204" pitchFamily="2" charset="-122"/>
            </a:endParaRPr>
          </a:p>
        </p:txBody>
      </p:sp>
      <p:sp>
        <p:nvSpPr>
          <p:cNvPr id="25627" name="TextBox 31"/>
          <p:cNvSpPr txBox="1"/>
          <p:nvPr/>
        </p:nvSpPr>
        <p:spPr>
          <a:xfrm>
            <a:off x="7194550" y="4835525"/>
            <a:ext cx="3001963" cy="831850"/>
          </a:xfrm>
          <a:prstGeom prst="rect">
            <a:avLst/>
          </a:prstGeom>
          <a:noFill/>
          <a:ln w="9525">
            <a:noFill/>
          </a:ln>
        </p:spPr>
        <p:txBody>
          <a:bodyPr>
            <a:spAutoFit/>
          </a:bodyPr>
          <a:p>
            <a:r>
              <a:rPr lang="zh-CN" altLang="en-US" sz="1600" dirty="0">
                <a:solidFill>
                  <a:srgbClr val="333333"/>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a:t>
            </a:r>
            <a:endParaRPr lang="zh-CN" altLang="en-US" sz="1600" dirty="0">
              <a:solidFill>
                <a:srgbClr val="333333"/>
              </a:solidFill>
              <a:latin typeface="微软雅黑" panose="020B0503020204020204" pitchFamily="2" charset="-122"/>
              <a:ea typeface="微软雅黑" panose="020B0503020204020204" pitchFamily="2" charset="-122"/>
            </a:endParaRPr>
          </a:p>
        </p:txBody>
      </p:sp>
      <p:sp>
        <p:nvSpPr>
          <p:cNvPr id="25628" name="Freeform 5"/>
          <p:cNvSpPr/>
          <p:nvPr/>
        </p:nvSpPr>
        <p:spPr>
          <a:xfrm>
            <a:off x="860425" y="1695450"/>
            <a:ext cx="601663" cy="4352925"/>
          </a:xfrm>
          <a:custGeom>
            <a:avLst/>
            <a:gdLst/>
            <a:ahLst/>
            <a:cxnLst>
              <a:cxn ang="0">
                <a:pos x="601663" y="2459305"/>
              </a:cxn>
              <a:cxn ang="0">
                <a:pos x="601663" y="1892845"/>
              </a:cxn>
              <a:cxn ang="0">
                <a:pos x="601663" y="0"/>
              </a:cxn>
              <a:cxn ang="0">
                <a:pos x="303542" y="175665"/>
              </a:cxn>
              <a:cxn ang="0">
                <a:pos x="0" y="0"/>
              </a:cxn>
              <a:cxn ang="0">
                <a:pos x="0" y="1892845"/>
              </a:cxn>
              <a:cxn ang="0">
                <a:pos x="0" y="2459305"/>
              </a:cxn>
              <a:cxn ang="0">
                <a:pos x="0" y="4352924"/>
              </a:cxn>
              <a:cxn ang="0">
                <a:pos x="303542" y="4177259"/>
              </a:cxn>
              <a:cxn ang="0">
                <a:pos x="601663" y="4352924"/>
              </a:cxn>
              <a:cxn ang="0">
                <a:pos x="601663" y="2459305"/>
              </a:cxn>
            </a:cxnLst>
            <a:pathLst>
              <a:path w="777" h="5625">
                <a:moveTo>
                  <a:pt x="777" y="3178"/>
                </a:moveTo>
                <a:lnTo>
                  <a:pt x="777" y="2446"/>
                </a:lnTo>
                <a:lnTo>
                  <a:pt x="777" y="0"/>
                </a:lnTo>
                <a:lnTo>
                  <a:pt x="392" y="227"/>
                </a:lnTo>
                <a:lnTo>
                  <a:pt x="0" y="0"/>
                </a:lnTo>
                <a:lnTo>
                  <a:pt x="0" y="2446"/>
                </a:lnTo>
                <a:lnTo>
                  <a:pt x="0" y="3178"/>
                </a:lnTo>
                <a:lnTo>
                  <a:pt x="0" y="5625"/>
                </a:lnTo>
                <a:lnTo>
                  <a:pt x="392" y="5398"/>
                </a:lnTo>
                <a:lnTo>
                  <a:pt x="777" y="5625"/>
                </a:lnTo>
                <a:lnTo>
                  <a:pt x="777" y="3178"/>
                </a:lnTo>
                <a:close/>
              </a:path>
            </a:pathLst>
          </a:custGeom>
          <a:solidFill>
            <a:schemeClr val="tx1">
              <a:alpha val="100000"/>
            </a:schemeClr>
          </a:solidFill>
          <a:ln w="9525">
            <a:noFill/>
          </a:ln>
        </p:spPr>
        <p:txBody>
          <a:bodyPr/>
          <a:p>
            <a:endParaRPr lang="zh-CN" altLang="en-US"/>
          </a:p>
        </p:txBody>
      </p:sp>
      <p:sp>
        <p:nvSpPr>
          <p:cNvPr id="25629" name="Oval 6"/>
          <p:cNvSpPr/>
          <p:nvPr/>
        </p:nvSpPr>
        <p:spPr>
          <a:xfrm>
            <a:off x="436563" y="3146425"/>
            <a:ext cx="1450975" cy="1450975"/>
          </a:xfrm>
          <a:prstGeom prst="ellipse">
            <a:avLst/>
          </a:prstGeom>
          <a:solidFill>
            <a:srgbClr val="DFDFE1"/>
          </a:solidFill>
          <a:ln w="9525">
            <a:noFill/>
          </a:ln>
        </p:spPr>
        <p:txBody>
          <a:bodyPr/>
          <a:p>
            <a:endParaRPr lang="zh-CN" altLang="en-US" dirty="0">
              <a:latin typeface="Arial" panose="020B0604020202020204" pitchFamily="34" charset="0"/>
            </a:endParaRPr>
          </a:p>
        </p:txBody>
      </p:sp>
      <p:sp>
        <p:nvSpPr>
          <p:cNvPr id="25630" name="Oval 7"/>
          <p:cNvSpPr/>
          <p:nvPr/>
        </p:nvSpPr>
        <p:spPr>
          <a:xfrm>
            <a:off x="557213" y="3265488"/>
            <a:ext cx="1209675" cy="1211262"/>
          </a:xfrm>
          <a:prstGeom prst="ellipse">
            <a:avLst/>
          </a:prstGeom>
          <a:blipFill rotWithShape="1">
            <a:blip r:embed="rId1"/>
            <a:stretch>
              <a:fillRect/>
            </a:stretch>
          </a:blipFill>
          <a:ln w="9525">
            <a:noFill/>
          </a:ln>
        </p:spPr>
        <p:txBody>
          <a:bodyPr/>
          <a:p>
            <a:endParaRPr lang="zh-CN" altLang="en-US" dirty="0">
              <a:latin typeface="Arial" panose="020B0604020202020204" pitchFamily="34" charset="0"/>
            </a:endParaRPr>
          </a:p>
        </p:txBody>
      </p:sp>
      <p:sp>
        <p:nvSpPr>
          <p:cNvPr id="25631" name="TextBox 35"/>
          <p:cNvSpPr txBox="1"/>
          <p:nvPr/>
        </p:nvSpPr>
        <p:spPr>
          <a:xfrm>
            <a:off x="906463" y="2344738"/>
            <a:ext cx="523875" cy="3054350"/>
          </a:xfrm>
          <a:prstGeom prst="rect">
            <a:avLst/>
          </a:prstGeom>
          <a:noFill/>
          <a:ln w="9525">
            <a:noFill/>
          </a:ln>
        </p:spPr>
        <p:txBody>
          <a:bodyPr vert="eaVert" wrap="none">
            <a:spAutoFit/>
          </a:bodyPr>
          <a:p>
            <a:r>
              <a:rPr lang="zh-CN" altLang="en-US" sz="2200" b="1" dirty="0">
                <a:solidFill>
                  <a:schemeClr val="accent2"/>
                </a:solidFill>
                <a:latin typeface="微软雅黑" panose="020B0503020204020204" pitchFamily="2" charset="-122"/>
                <a:ea typeface="微软雅黑" panose="020B0503020204020204" pitchFamily="2" charset="-122"/>
              </a:rPr>
              <a:t>标题                      文字</a:t>
            </a:r>
            <a:endParaRPr lang="zh-CN" altLang="en-US" sz="2200" b="1" dirty="0">
              <a:solidFill>
                <a:schemeClr val="accent2"/>
              </a:solidFill>
              <a:latin typeface="微软雅黑" panose="020B0503020204020204" pitchFamily="2" charset="-122"/>
              <a:ea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300" fill="hold"/>
                                        <p:tgtEl>
                                          <p:spTgt spid="25602"/>
                                        </p:tgtEl>
                                        <p:attrNameLst>
                                          <p:attrName>ppt_w</p:attrName>
                                        </p:attrNameLst>
                                      </p:cBhvr>
                                      <p:tavLst>
                                        <p:tav tm="0">
                                          <p:val>
                                            <p:fltVal val="0.000000"/>
                                          </p:val>
                                        </p:tav>
                                        <p:tav tm="100000">
                                          <p:val>
                                            <p:strVal val="#ppt_w"/>
                                          </p:val>
                                        </p:tav>
                                      </p:tavLst>
                                    </p:anim>
                                    <p:anim calcmode="lin" valueType="num">
                                      <p:cBhvr>
                                        <p:cTn id="8" dur="300" fill="hold"/>
                                        <p:tgtEl>
                                          <p:spTgt spid="25602"/>
                                        </p:tgtEl>
                                        <p:attrNameLst>
                                          <p:attrName>ppt_h</p:attrName>
                                        </p:attrNameLst>
                                      </p:cBhvr>
                                      <p:tavLst>
                                        <p:tav tm="0">
                                          <p:val>
                                            <p:fltVal val="0.000000"/>
                                          </p:val>
                                        </p:tav>
                                        <p:tav tm="100000">
                                          <p:val>
                                            <p:strVal val="#ppt_h"/>
                                          </p:val>
                                        </p:tav>
                                      </p:tavLst>
                                    </p:anim>
                                    <p:anim calcmode="lin" valueType="num">
                                      <p:cBhvr>
                                        <p:cTn id="9" dur="300" fill="hold"/>
                                        <p:tgtEl>
                                          <p:spTgt spid="25602"/>
                                        </p:tgtEl>
                                        <p:attrNameLst>
                                          <p:attrName>style.rotation</p:attrName>
                                        </p:attrNameLst>
                                      </p:cBhvr>
                                      <p:tavLst>
                                        <p:tav tm="0">
                                          <p:val>
                                            <p:fltVal val="90.000000"/>
                                          </p:val>
                                        </p:tav>
                                        <p:tav tm="100000">
                                          <p:val>
                                            <p:fltVal val="0.000000"/>
                                          </p:val>
                                        </p:tav>
                                      </p:tavLst>
                                    </p:anim>
                                    <p:animEffect transition="in" filter="fade">
                                      <p:cBhvr>
                                        <p:cTn id="10" dur="300"/>
                                        <p:tgtEl>
                                          <p:spTgt spid="25602"/>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5606"/>
                                        </p:tgtEl>
                                        <p:attrNameLst>
                                          <p:attrName>style.visibility</p:attrName>
                                        </p:attrNameLst>
                                      </p:cBhvr>
                                      <p:to>
                                        <p:strVal val="visible"/>
                                      </p:to>
                                    </p:set>
                                    <p:anim calcmode="lin" valueType="num">
                                      <p:cBhvr additive="base">
                                        <p:cTn id="14" dur="300" fill="hold"/>
                                        <p:tgtEl>
                                          <p:spTgt spid="25606"/>
                                        </p:tgtEl>
                                        <p:attrNameLst>
                                          <p:attrName>ppt_x</p:attrName>
                                        </p:attrNameLst>
                                      </p:cBhvr>
                                      <p:tavLst>
                                        <p:tav tm="0">
                                          <p:val>
                                            <p:strVal val="0-#ppt_w/2"/>
                                          </p:val>
                                        </p:tav>
                                        <p:tav tm="100000">
                                          <p:val>
                                            <p:strVal val="#ppt_x"/>
                                          </p:val>
                                        </p:tav>
                                      </p:tavLst>
                                    </p:anim>
                                    <p:anim calcmode="lin" valueType="num">
                                      <p:cBhvr additive="base">
                                        <p:cTn id="15" dur="300" fill="hold"/>
                                        <p:tgtEl>
                                          <p:spTgt spid="25606"/>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5607"/>
                                        </p:tgtEl>
                                        <p:attrNameLst>
                                          <p:attrName>style.visibility</p:attrName>
                                        </p:attrNameLst>
                                      </p:cBhvr>
                                      <p:to>
                                        <p:strVal val="visible"/>
                                      </p:to>
                                    </p:set>
                                    <p:anim calcmode="lin" valueType="num">
                                      <p:cBhvr>
                                        <p:cTn id="19" dur="300" fill="hold"/>
                                        <p:tgtEl>
                                          <p:spTgt spid="25607"/>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25607"/>
                                        </p:tgtEl>
                                        <p:attrNameLst>
                                          <p:attrName>ppt_y</p:attrName>
                                        </p:attrNameLst>
                                      </p:cBhvr>
                                      <p:tavLst>
                                        <p:tav tm="0">
                                          <p:val>
                                            <p:strVal val="#ppt_y"/>
                                          </p:val>
                                        </p:tav>
                                        <p:tav tm="100000">
                                          <p:val>
                                            <p:strVal val="#ppt_y"/>
                                          </p:val>
                                        </p:tav>
                                      </p:tavLst>
                                    </p:anim>
                                    <p:anim calcmode="lin" valueType="num">
                                      <p:cBhvr>
                                        <p:cTn id="21" dur="300" fill="hold"/>
                                        <p:tgtEl>
                                          <p:spTgt spid="25607"/>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2560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25607"/>
                                        </p:tgtEl>
                                      </p:cBhvr>
                                    </p:animEffect>
                                  </p:childTnLst>
                                </p:cTn>
                              </p:par>
                            </p:childTnLst>
                          </p:cTn>
                        </p:par>
                        <p:par>
                          <p:cTn id="24" fill="hold">
                            <p:stCondLst>
                              <p:cond delay="1080"/>
                            </p:stCondLst>
                            <p:childTnLst>
                              <p:par>
                                <p:cTn id="25" presetID="16" presetClass="entr" presetSubtype="26" fill="hold" nodeType="afterEffect">
                                  <p:stCondLst>
                                    <p:cond delay="0"/>
                                  </p:stCondLst>
                                  <p:childTnLst>
                                    <p:set>
                                      <p:cBhvr>
                                        <p:cTn id="26" dur="1" fill="hold">
                                          <p:stCondLst>
                                            <p:cond delay="0"/>
                                          </p:stCondLst>
                                        </p:cTn>
                                        <p:tgtEl>
                                          <p:spTgt spid="25628"/>
                                        </p:tgtEl>
                                        <p:attrNameLst>
                                          <p:attrName>style.visibility</p:attrName>
                                        </p:attrNameLst>
                                      </p:cBhvr>
                                      <p:to>
                                        <p:strVal val="visible"/>
                                      </p:to>
                                    </p:set>
                                    <p:animEffect transition="in" filter="barn(inHorizontal)">
                                      <p:cBhvr>
                                        <p:cTn id="27" dur="1000"/>
                                        <p:tgtEl>
                                          <p:spTgt spid="25628"/>
                                        </p:tgtEl>
                                      </p:cBhvr>
                                    </p:animEffect>
                                  </p:childTnLst>
                                </p:cTn>
                              </p:par>
                            </p:childTnLst>
                          </p:cTn>
                        </p:par>
                        <p:par>
                          <p:cTn id="28" fill="hold">
                            <p:stCondLst>
                              <p:cond delay="2080"/>
                            </p:stCondLst>
                            <p:childTnLst>
                              <p:par>
                                <p:cTn id="29" presetID="10" presetClass="entr" presetSubtype="0" fill="hold" grpId="0" nodeType="afterEffect">
                                  <p:stCondLst>
                                    <p:cond delay="0"/>
                                  </p:stCondLst>
                                  <p:childTnLst>
                                    <p:set>
                                      <p:cBhvr>
                                        <p:cTn id="30" dur="1" fill="hold">
                                          <p:stCondLst>
                                            <p:cond delay="0"/>
                                          </p:stCondLst>
                                        </p:cTn>
                                        <p:tgtEl>
                                          <p:spTgt spid="25629"/>
                                        </p:tgtEl>
                                        <p:attrNameLst>
                                          <p:attrName>style.visibility</p:attrName>
                                        </p:attrNameLst>
                                      </p:cBhvr>
                                      <p:to>
                                        <p:strVal val="visible"/>
                                      </p:to>
                                    </p:set>
                                    <p:anim calcmode="lin" valueType="num">
                                      <p:cBhvr>
                                        <p:cTn id="31" dur="500" fill="hold"/>
                                        <p:tgtEl>
                                          <p:spTgt spid="25629"/>
                                        </p:tgtEl>
                                        <p:attrNameLst>
                                          <p:attrName>ppt_w</p:attrName>
                                        </p:attrNameLst>
                                      </p:cBhvr>
                                      <p:tavLst>
                                        <p:tav tm="0">
                                          <p:val>
                                            <p:fltVal val="0.000000"/>
                                          </p:val>
                                        </p:tav>
                                        <p:tav tm="100000">
                                          <p:val>
                                            <p:strVal val="#ppt_w"/>
                                          </p:val>
                                        </p:tav>
                                      </p:tavLst>
                                    </p:anim>
                                    <p:anim calcmode="lin" valueType="num">
                                      <p:cBhvr>
                                        <p:cTn id="32" dur="500" fill="hold"/>
                                        <p:tgtEl>
                                          <p:spTgt spid="25629"/>
                                        </p:tgtEl>
                                        <p:attrNameLst>
                                          <p:attrName>ppt_h</p:attrName>
                                        </p:attrNameLst>
                                      </p:cBhvr>
                                      <p:tavLst>
                                        <p:tav tm="0">
                                          <p:val>
                                            <p:fltVal val="0.000000"/>
                                          </p:val>
                                        </p:tav>
                                        <p:tav tm="100000">
                                          <p:val>
                                            <p:strVal val="#ppt_h"/>
                                          </p:val>
                                        </p:tav>
                                      </p:tavLst>
                                    </p:anim>
                                    <p:animEffect transition="in" filter="fade">
                                      <p:cBhvr>
                                        <p:cTn id="33" dur="500"/>
                                        <p:tgtEl>
                                          <p:spTgt spid="256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630"/>
                                        </p:tgtEl>
                                        <p:attrNameLst>
                                          <p:attrName>style.visibility</p:attrName>
                                        </p:attrNameLst>
                                      </p:cBhvr>
                                      <p:to>
                                        <p:strVal val="visible"/>
                                      </p:to>
                                    </p:set>
                                    <p:anim calcmode="lin" valueType="num">
                                      <p:cBhvr>
                                        <p:cTn id="36" dur="500" fill="hold"/>
                                        <p:tgtEl>
                                          <p:spTgt spid="25630"/>
                                        </p:tgtEl>
                                        <p:attrNameLst>
                                          <p:attrName>ppt_w</p:attrName>
                                        </p:attrNameLst>
                                      </p:cBhvr>
                                      <p:tavLst>
                                        <p:tav tm="0">
                                          <p:val>
                                            <p:fltVal val="0.000000"/>
                                          </p:val>
                                        </p:tav>
                                        <p:tav tm="100000">
                                          <p:val>
                                            <p:strVal val="#ppt_w"/>
                                          </p:val>
                                        </p:tav>
                                      </p:tavLst>
                                    </p:anim>
                                    <p:anim calcmode="lin" valueType="num">
                                      <p:cBhvr>
                                        <p:cTn id="37" dur="500" fill="hold"/>
                                        <p:tgtEl>
                                          <p:spTgt spid="25630"/>
                                        </p:tgtEl>
                                        <p:attrNameLst>
                                          <p:attrName>ppt_h</p:attrName>
                                        </p:attrNameLst>
                                      </p:cBhvr>
                                      <p:tavLst>
                                        <p:tav tm="0">
                                          <p:val>
                                            <p:fltVal val="0.000000"/>
                                          </p:val>
                                        </p:tav>
                                        <p:tav tm="100000">
                                          <p:val>
                                            <p:strVal val="#ppt_h"/>
                                          </p:val>
                                        </p:tav>
                                      </p:tavLst>
                                    </p:anim>
                                    <p:animEffect transition="in" filter="fade">
                                      <p:cBhvr>
                                        <p:cTn id="38" dur="500"/>
                                        <p:tgtEl>
                                          <p:spTgt spid="25630"/>
                                        </p:tgtEl>
                                      </p:cBhvr>
                                    </p:animEffect>
                                  </p:childTnLst>
                                </p:cTn>
                              </p:par>
                            </p:childTnLst>
                          </p:cTn>
                        </p:par>
                        <p:par>
                          <p:cTn id="39" fill="hold">
                            <p:stCondLst>
                              <p:cond delay="2580"/>
                            </p:stCondLst>
                            <p:childTnLst>
                              <p:par>
                                <p:cTn id="40" presetID="56" presetClass="entr" presetSubtype="0" fill="hold" grpId="0" nodeType="afterEffect">
                                  <p:stCondLst>
                                    <p:cond delay="0"/>
                                  </p:stCondLst>
                                  <p:iterate type="lt">
                                    <p:tmPct val="10000"/>
                                  </p:iterate>
                                  <p:childTnLst>
                                    <p:set>
                                      <p:cBhvr>
                                        <p:cTn id="41" dur="1" fill="hold">
                                          <p:stCondLst>
                                            <p:cond delay="0"/>
                                          </p:stCondLst>
                                        </p:cTn>
                                        <p:tgtEl>
                                          <p:spTgt spid="25631"/>
                                        </p:tgtEl>
                                        <p:attrNameLst>
                                          <p:attrName>style.visibility</p:attrName>
                                        </p:attrNameLst>
                                      </p:cBhvr>
                                      <p:to>
                                        <p:strVal val="visible"/>
                                      </p:to>
                                    </p:set>
                                    <p:anim by="(-#ppt_w*2)" calcmode="lin" valueType="num">
                                      <p:cBhvr rctx="PPT">
                                        <p:cTn id="42" dur="250" autoRev="1" fill="hold">
                                          <p:stCondLst>
                                            <p:cond delay="0"/>
                                          </p:stCondLst>
                                        </p:cTn>
                                        <p:tgtEl>
                                          <p:spTgt spid="25631"/>
                                        </p:tgtEl>
                                        <p:attrNameLst>
                                          <p:attrName>ppt_w</p:attrName>
                                        </p:attrNameLst>
                                      </p:cBhvr>
                                    </p:anim>
                                    <p:anim by="(#ppt_w*0.50)" calcmode="lin" valueType="num">
                                      <p:cBhvr>
                                        <p:cTn id="43" dur="250" decel="50000" autoRev="1" fill="hold">
                                          <p:stCondLst>
                                            <p:cond delay="0"/>
                                          </p:stCondLst>
                                        </p:cTn>
                                        <p:tgtEl>
                                          <p:spTgt spid="25631"/>
                                        </p:tgtEl>
                                        <p:attrNameLst>
                                          <p:attrName>ppt_x</p:attrName>
                                        </p:attrNameLst>
                                      </p:cBhvr>
                                    </p:anim>
                                    <p:anim from="(-#ppt_h/2)" to="(#ppt_y)" calcmode="lin" valueType="num">
                                      <p:cBhvr>
                                        <p:cTn id="44" dur="500" fill="hold">
                                          <p:stCondLst>
                                            <p:cond delay="0"/>
                                          </p:stCondLst>
                                        </p:cTn>
                                        <p:tgtEl>
                                          <p:spTgt spid="25631"/>
                                        </p:tgtEl>
                                        <p:attrNameLst>
                                          <p:attrName>ppt_y</p:attrName>
                                        </p:attrNameLst>
                                      </p:cBhvr>
                                    </p:anim>
                                    <p:animRot by="21600000">
                                      <p:cBhvr>
                                        <p:cTn id="45" dur="500" fill="hold">
                                          <p:stCondLst>
                                            <p:cond delay="0"/>
                                          </p:stCondLst>
                                        </p:cTn>
                                        <p:tgtEl>
                                          <p:spTgt spid="25631"/>
                                        </p:tgtEl>
                                        <p:attrNameLst>
                                          <p:attrName>r</p:attrName>
                                        </p:attrNameLst>
                                      </p:cBhvr>
                                    </p:animRot>
                                  </p:childTnLst>
                                </p:cTn>
                              </p:par>
                              <p:par>
                                <p:cTn id="46" presetID="2" presetClass="entr" presetSubtype="8" fill="hold" grpId="0" nodeType="withEffect">
                                  <p:stCondLst>
                                    <p:cond delay="0"/>
                                  </p:stCondLst>
                                  <p:childTnLst>
                                    <p:set>
                                      <p:cBhvr>
                                        <p:cTn id="47" dur="1" fill="hold">
                                          <p:stCondLst>
                                            <p:cond delay="0"/>
                                          </p:stCondLst>
                                        </p:cTn>
                                        <p:tgtEl>
                                          <p:spTgt spid="25612"/>
                                        </p:tgtEl>
                                        <p:attrNameLst>
                                          <p:attrName>style.visibility</p:attrName>
                                        </p:attrNameLst>
                                      </p:cBhvr>
                                      <p:to>
                                        <p:strVal val="visible"/>
                                      </p:to>
                                    </p:set>
                                    <p:anim calcmode="lin" valueType="num">
                                      <p:cBhvr additive="base">
                                        <p:cTn id="48" dur="500" fill="hold"/>
                                        <p:tgtEl>
                                          <p:spTgt spid="25612"/>
                                        </p:tgtEl>
                                        <p:attrNameLst>
                                          <p:attrName>ppt_x</p:attrName>
                                        </p:attrNameLst>
                                      </p:cBhvr>
                                      <p:tavLst>
                                        <p:tav tm="0">
                                          <p:val>
                                            <p:strVal val="0-#ppt_w/2"/>
                                          </p:val>
                                        </p:tav>
                                        <p:tav tm="100000">
                                          <p:val>
                                            <p:strVal val="#ppt_x"/>
                                          </p:val>
                                        </p:tav>
                                      </p:tavLst>
                                    </p:anim>
                                    <p:anim calcmode="lin" valueType="num">
                                      <p:cBhvr additive="base">
                                        <p:cTn id="49" dur="500" fill="hold"/>
                                        <p:tgtEl>
                                          <p:spTgt spid="2561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100"/>
                                  </p:stCondLst>
                                  <p:childTnLst>
                                    <p:set>
                                      <p:cBhvr>
                                        <p:cTn id="51" dur="1" fill="hold">
                                          <p:stCondLst>
                                            <p:cond delay="0"/>
                                          </p:stCondLst>
                                        </p:cTn>
                                        <p:tgtEl>
                                          <p:spTgt spid="25611"/>
                                        </p:tgtEl>
                                        <p:attrNameLst>
                                          <p:attrName>style.visibility</p:attrName>
                                        </p:attrNameLst>
                                      </p:cBhvr>
                                      <p:to>
                                        <p:strVal val="visible"/>
                                      </p:to>
                                    </p:set>
                                    <p:anim calcmode="lin" valueType="num">
                                      <p:cBhvr additive="base">
                                        <p:cTn id="52" dur="500" fill="hold"/>
                                        <p:tgtEl>
                                          <p:spTgt spid="25611"/>
                                        </p:tgtEl>
                                        <p:attrNameLst>
                                          <p:attrName>ppt_x</p:attrName>
                                        </p:attrNameLst>
                                      </p:cBhvr>
                                      <p:tavLst>
                                        <p:tav tm="0">
                                          <p:val>
                                            <p:strVal val="0-#ppt_w/2"/>
                                          </p:val>
                                        </p:tav>
                                        <p:tav tm="100000">
                                          <p:val>
                                            <p:strVal val="#ppt_x"/>
                                          </p:val>
                                        </p:tav>
                                      </p:tavLst>
                                    </p:anim>
                                    <p:anim calcmode="lin" valueType="num">
                                      <p:cBhvr additive="base">
                                        <p:cTn id="53" dur="500" fill="hold"/>
                                        <p:tgtEl>
                                          <p:spTgt spid="25611"/>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200"/>
                                  </p:stCondLst>
                                  <p:childTnLst>
                                    <p:set>
                                      <p:cBhvr>
                                        <p:cTn id="55" dur="1" fill="hold">
                                          <p:stCondLst>
                                            <p:cond delay="0"/>
                                          </p:stCondLst>
                                        </p:cTn>
                                        <p:tgtEl>
                                          <p:spTgt spid="25609"/>
                                        </p:tgtEl>
                                        <p:attrNameLst>
                                          <p:attrName>style.visibility</p:attrName>
                                        </p:attrNameLst>
                                      </p:cBhvr>
                                      <p:to>
                                        <p:strVal val="visible"/>
                                      </p:to>
                                    </p:set>
                                    <p:anim calcmode="lin" valueType="num">
                                      <p:cBhvr additive="base">
                                        <p:cTn id="56" dur="500" fill="hold"/>
                                        <p:tgtEl>
                                          <p:spTgt spid="25609"/>
                                        </p:tgtEl>
                                        <p:attrNameLst>
                                          <p:attrName>ppt_x</p:attrName>
                                        </p:attrNameLst>
                                      </p:cBhvr>
                                      <p:tavLst>
                                        <p:tav tm="0">
                                          <p:val>
                                            <p:strVal val="0-#ppt_w/2"/>
                                          </p:val>
                                        </p:tav>
                                        <p:tav tm="100000">
                                          <p:val>
                                            <p:strVal val="#ppt_x"/>
                                          </p:val>
                                        </p:tav>
                                      </p:tavLst>
                                    </p:anim>
                                    <p:anim calcmode="lin" valueType="num">
                                      <p:cBhvr additive="base">
                                        <p:cTn id="57" dur="500" fill="hold"/>
                                        <p:tgtEl>
                                          <p:spTgt spid="25609"/>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300"/>
                                  </p:stCondLst>
                                  <p:childTnLst>
                                    <p:set>
                                      <p:cBhvr>
                                        <p:cTn id="59" dur="1" fill="hold">
                                          <p:stCondLst>
                                            <p:cond delay="0"/>
                                          </p:stCondLst>
                                        </p:cTn>
                                        <p:tgtEl>
                                          <p:spTgt spid="25610"/>
                                        </p:tgtEl>
                                        <p:attrNameLst>
                                          <p:attrName>style.visibility</p:attrName>
                                        </p:attrNameLst>
                                      </p:cBhvr>
                                      <p:to>
                                        <p:strVal val="visible"/>
                                      </p:to>
                                    </p:set>
                                    <p:anim calcmode="lin" valueType="num">
                                      <p:cBhvr additive="base">
                                        <p:cTn id="60" dur="500" fill="hold"/>
                                        <p:tgtEl>
                                          <p:spTgt spid="25610"/>
                                        </p:tgtEl>
                                        <p:attrNameLst>
                                          <p:attrName>ppt_x</p:attrName>
                                        </p:attrNameLst>
                                      </p:cBhvr>
                                      <p:tavLst>
                                        <p:tav tm="0">
                                          <p:val>
                                            <p:strVal val="0-#ppt_w/2"/>
                                          </p:val>
                                        </p:tav>
                                        <p:tav tm="100000">
                                          <p:val>
                                            <p:strVal val="#ppt_x"/>
                                          </p:val>
                                        </p:tav>
                                      </p:tavLst>
                                    </p:anim>
                                    <p:anim calcmode="lin" valueType="num">
                                      <p:cBhvr additive="base">
                                        <p:cTn id="61" dur="500" fill="hold"/>
                                        <p:tgtEl>
                                          <p:spTgt spid="25610"/>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400"/>
                                  </p:stCondLst>
                                  <p:childTnLst>
                                    <p:set>
                                      <p:cBhvr>
                                        <p:cTn id="63" dur="1" fill="hold">
                                          <p:stCondLst>
                                            <p:cond delay="0"/>
                                          </p:stCondLst>
                                        </p:cTn>
                                        <p:tgtEl>
                                          <p:spTgt spid="25608"/>
                                        </p:tgtEl>
                                        <p:attrNameLst>
                                          <p:attrName>style.visibility</p:attrName>
                                        </p:attrNameLst>
                                      </p:cBhvr>
                                      <p:to>
                                        <p:strVal val="visible"/>
                                      </p:to>
                                    </p:set>
                                    <p:anim calcmode="lin" valueType="num">
                                      <p:cBhvr additive="base">
                                        <p:cTn id="64" dur="500" fill="hold"/>
                                        <p:tgtEl>
                                          <p:spTgt spid="25608"/>
                                        </p:tgtEl>
                                        <p:attrNameLst>
                                          <p:attrName>ppt_x</p:attrName>
                                        </p:attrNameLst>
                                      </p:cBhvr>
                                      <p:tavLst>
                                        <p:tav tm="0">
                                          <p:val>
                                            <p:strVal val="0-#ppt_w/2"/>
                                          </p:val>
                                        </p:tav>
                                        <p:tav tm="100000">
                                          <p:val>
                                            <p:strVal val="#ppt_x"/>
                                          </p:val>
                                        </p:tav>
                                      </p:tavLst>
                                    </p:anim>
                                    <p:anim calcmode="lin" valueType="num">
                                      <p:cBhvr additive="base">
                                        <p:cTn id="65" dur="500" fill="hold"/>
                                        <p:tgtEl>
                                          <p:spTgt spid="25608"/>
                                        </p:tgtEl>
                                        <p:attrNameLst>
                                          <p:attrName>ppt_y</p:attrName>
                                        </p:attrNameLst>
                                      </p:cBhvr>
                                      <p:tavLst>
                                        <p:tav tm="0">
                                          <p:val>
                                            <p:strVal val="#ppt_y"/>
                                          </p:val>
                                        </p:tav>
                                        <p:tav tm="100000">
                                          <p:val>
                                            <p:strVal val="#ppt_y"/>
                                          </p:val>
                                        </p:tav>
                                      </p:tavLst>
                                    </p:anim>
                                  </p:childTnLst>
                                </p:cTn>
                              </p:par>
                            </p:childTnLst>
                          </p:cTn>
                        </p:par>
                        <p:par>
                          <p:cTn id="66" fill="hold">
                            <p:stCondLst>
                              <p:cond delay="4330"/>
                            </p:stCondLst>
                            <p:childTnLst>
                              <p:par>
                                <p:cTn id="67" presetID="12" presetClass="entr" presetSubtype="4" fill="hold" nodeType="afterEffect">
                                  <p:stCondLst>
                                    <p:cond delay="0"/>
                                  </p:stCondLst>
                                  <p:childTnLst>
                                    <p:set>
                                      <p:cBhvr>
                                        <p:cTn id="68" dur="1" fill="hold">
                                          <p:stCondLst>
                                            <p:cond delay="0"/>
                                          </p:stCondLst>
                                        </p:cTn>
                                        <p:tgtEl>
                                          <p:spTgt spid="25613"/>
                                        </p:tgtEl>
                                        <p:attrNameLst>
                                          <p:attrName>style.visibility</p:attrName>
                                        </p:attrNameLst>
                                      </p:cBhvr>
                                      <p:to>
                                        <p:strVal val="visible"/>
                                      </p:to>
                                    </p:set>
                                    <p:anim calcmode="lin" valueType="num">
                                      <p:cBhvr additive="base">
                                        <p:cTn id="69" dur="300"/>
                                        <p:tgtEl>
                                          <p:spTgt spid="25613"/>
                                        </p:tgtEl>
                                        <p:attrNameLst>
                                          <p:attrName>ppt_y</p:attrName>
                                        </p:attrNameLst>
                                      </p:cBhvr>
                                      <p:tavLst>
                                        <p:tav tm="0">
                                          <p:val>
                                            <p:strVal val="#ppt_y+#ppt_h*1.125000"/>
                                          </p:val>
                                        </p:tav>
                                        <p:tav tm="100000">
                                          <p:val>
                                            <p:strVal val="#ppt_y"/>
                                          </p:val>
                                        </p:tav>
                                      </p:tavLst>
                                    </p:anim>
                                    <p:animEffect transition="in" filter="wipe(up)">
                                      <p:cBhvr>
                                        <p:cTn id="70" dur="300"/>
                                        <p:tgtEl>
                                          <p:spTgt spid="25613"/>
                                        </p:tgtEl>
                                      </p:cBhvr>
                                    </p:animEffect>
                                  </p:childTnLst>
                                </p:cTn>
                              </p:par>
                              <p:par>
                                <p:cTn id="71" presetID="12" presetClass="entr" presetSubtype="1" fill="hold" nodeType="withEffect">
                                  <p:stCondLst>
                                    <p:cond delay="0"/>
                                  </p:stCondLst>
                                  <p:childTnLst>
                                    <p:set>
                                      <p:cBhvr>
                                        <p:cTn id="72" dur="1" fill="hold">
                                          <p:stCondLst>
                                            <p:cond delay="0"/>
                                          </p:stCondLst>
                                        </p:cTn>
                                        <p:tgtEl>
                                          <p:spTgt spid="25616"/>
                                        </p:tgtEl>
                                        <p:attrNameLst>
                                          <p:attrName>style.visibility</p:attrName>
                                        </p:attrNameLst>
                                      </p:cBhvr>
                                      <p:to>
                                        <p:strVal val="visible"/>
                                      </p:to>
                                    </p:set>
                                    <p:anim calcmode="lin" valueType="num">
                                      <p:cBhvr additive="base">
                                        <p:cTn id="73" dur="300"/>
                                        <p:tgtEl>
                                          <p:spTgt spid="25616"/>
                                        </p:tgtEl>
                                        <p:attrNameLst>
                                          <p:attrName>ppt_y</p:attrName>
                                        </p:attrNameLst>
                                      </p:cBhvr>
                                      <p:tavLst>
                                        <p:tav tm="0">
                                          <p:val>
                                            <p:strVal val="#ppt_y-#ppt_h*1.125000"/>
                                          </p:val>
                                        </p:tav>
                                        <p:tav tm="100000">
                                          <p:val>
                                            <p:strVal val="#ppt_y"/>
                                          </p:val>
                                        </p:tav>
                                      </p:tavLst>
                                    </p:anim>
                                    <p:animEffect transition="in" filter="wipe(down)">
                                      <p:cBhvr>
                                        <p:cTn id="74" dur="300"/>
                                        <p:tgtEl>
                                          <p:spTgt spid="25616"/>
                                        </p:tgtEl>
                                      </p:cBhvr>
                                    </p:animEffect>
                                  </p:childTnLst>
                                </p:cTn>
                              </p:par>
                              <p:par>
                                <p:cTn id="75" presetID="12" presetClass="entr" presetSubtype="4" fill="hold" nodeType="withEffect">
                                  <p:stCondLst>
                                    <p:cond delay="0"/>
                                  </p:stCondLst>
                                  <p:childTnLst>
                                    <p:set>
                                      <p:cBhvr>
                                        <p:cTn id="76" dur="1" fill="hold">
                                          <p:stCondLst>
                                            <p:cond delay="0"/>
                                          </p:stCondLst>
                                        </p:cTn>
                                        <p:tgtEl>
                                          <p:spTgt spid="25614"/>
                                        </p:tgtEl>
                                        <p:attrNameLst>
                                          <p:attrName>style.visibility</p:attrName>
                                        </p:attrNameLst>
                                      </p:cBhvr>
                                      <p:to>
                                        <p:strVal val="visible"/>
                                      </p:to>
                                    </p:set>
                                    <p:anim calcmode="lin" valueType="num">
                                      <p:cBhvr additive="base">
                                        <p:cTn id="77" dur="300"/>
                                        <p:tgtEl>
                                          <p:spTgt spid="25614"/>
                                        </p:tgtEl>
                                        <p:attrNameLst>
                                          <p:attrName>ppt_y</p:attrName>
                                        </p:attrNameLst>
                                      </p:cBhvr>
                                      <p:tavLst>
                                        <p:tav tm="0">
                                          <p:val>
                                            <p:strVal val="#ppt_y+#ppt_h*1.125000"/>
                                          </p:val>
                                        </p:tav>
                                        <p:tav tm="100000">
                                          <p:val>
                                            <p:strVal val="#ppt_y"/>
                                          </p:val>
                                        </p:tav>
                                      </p:tavLst>
                                    </p:anim>
                                    <p:animEffect transition="in" filter="wipe(up)">
                                      <p:cBhvr>
                                        <p:cTn id="78" dur="300"/>
                                        <p:tgtEl>
                                          <p:spTgt spid="25614"/>
                                        </p:tgtEl>
                                      </p:cBhvr>
                                    </p:animEffect>
                                  </p:childTnLst>
                                </p:cTn>
                              </p:par>
                              <p:par>
                                <p:cTn id="79" presetID="12" presetClass="entr" presetSubtype="1" fill="hold" nodeType="withEffect">
                                  <p:stCondLst>
                                    <p:cond delay="0"/>
                                  </p:stCondLst>
                                  <p:childTnLst>
                                    <p:set>
                                      <p:cBhvr>
                                        <p:cTn id="80" dur="1" fill="hold">
                                          <p:stCondLst>
                                            <p:cond delay="0"/>
                                          </p:stCondLst>
                                        </p:cTn>
                                        <p:tgtEl>
                                          <p:spTgt spid="25617"/>
                                        </p:tgtEl>
                                        <p:attrNameLst>
                                          <p:attrName>style.visibility</p:attrName>
                                        </p:attrNameLst>
                                      </p:cBhvr>
                                      <p:to>
                                        <p:strVal val="visible"/>
                                      </p:to>
                                    </p:set>
                                    <p:anim calcmode="lin" valueType="num">
                                      <p:cBhvr additive="base">
                                        <p:cTn id="81" dur="300"/>
                                        <p:tgtEl>
                                          <p:spTgt spid="25617"/>
                                        </p:tgtEl>
                                        <p:attrNameLst>
                                          <p:attrName>ppt_y</p:attrName>
                                        </p:attrNameLst>
                                      </p:cBhvr>
                                      <p:tavLst>
                                        <p:tav tm="0">
                                          <p:val>
                                            <p:strVal val="#ppt_y-#ppt_h*1.125000"/>
                                          </p:val>
                                        </p:tav>
                                        <p:tav tm="100000">
                                          <p:val>
                                            <p:strVal val="#ppt_y"/>
                                          </p:val>
                                        </p:tav>
                                      </p:tavLst>
                                    </p:anim>
                                    <p:animEffect transition="in" filter="wipe(down)">
                                      <p:cBhvr>
                                        <p:cTn id="82" dur="300"/>
                                        <p:tgtEl>
                                          <p:spTgt spid="25617"/>
                                        </p:tgtEl>
                                      </p:cBhvr>
                                    </p:animEffect>
                                  </p:childTnLst>
                                </p:cTn>
                              </p:par>
                              <p:par>
                                <p:cTn id="83" presetID="12" presetClass="entr" presetSubtype="4" fill="hold" nodeType="withEffect">
                                  <p:stCondLst>
                                    <p:cond delay="0"/>
                                  </p:stCondLst>
                                  <p:childTnLst>
                                    <p:set>
                                      <p:cBhvr>
                                        <p:cTn id="84" dur="1" fill="hold">
                                          <p:stCondLst>
                                            <p:cond delay="0"/>
                                          </p:stCondLst>
                                        </p:cTn>
                                        <p:tgtEl>
                                          <p:spTgt spid="25615"/>
                                        </p:tgtEl>
                                        <p:attrNameLst>
                                          <p:attrName>style.visibility</p:attrName>
                                        </p:attrNameLst>
                                      </p:cBhvr>
                                      <p:to>
                                        <p:strVal val="visible"/>
                                      </p:to>
                                    </p:set>
                                    <p:anim calcmode="lin" valueType="num">
                                      <p:cBhvr additive="base">
                                        <p:cTn id="85" dur="300"/>
                                        <p:tgtEl>
                                          <p:spTgt spid="25615"/>
                                        </p:tgtEl>
                                        <p:attrNameLst>
                                          <p:attrName>ppt_y</p:attrName>
                                        </p:attrNameLst>
                                      </p:cBhvr>
                                      <p:tavLst>
                                        <p:tav tm="0">
                                          <p:val>
                                            <p:strVal val="#ppt_y+#ppt_h*1.125000"/>
                                          </p:val>
                                        </p:tav>
                                        <p:tav tm="100000">
                                          <p:val>
                                            <p:strVal val="#ppt_y"/>
                                          </p:val>
                                        </p:tav>
                                      </p:tavLst>
                                    </p:anim>
                                    <p:animEffect transition="in" filter="wipe(up)">
                                      <p:cBhvr>
                                        <p:cTn id="86" dur="300"/>
                                        <p:tgtEl>
                                          <p:spTgt spid="25615"/>
                                        </p:tgtEl>
                                      </p:cBhvr>
                                    </p:animEffect>
                                  </p:childTnLst>
                                </p:cTn>
                              </p:par>
                            </p:childTnLst>
                          </p:cTn>
                        </p:par>
                        <p:par>
                          <p:cTn id="87" fill="hold">
                            <p:stCondLst>
                              <p:cond delay="4830"/>
                            </p:stCondLst>
                            <p:childTnLst>
                              <p:par>
                                <p:cTn id="88" presetID="42" presetClass="entr" presetSubtype="0" fill="hold" grpId="0" nodeType="afterEffect">
                                  <p:stCondLst>
                                    <p:cond delay="0"/>
                                  </p:stCondLst>
                                  <p:childTnLst>
                                    <p:set>
                                      <p:cBhvr>
                                        <p:cTn id="89" dur="1" fill="hold">
                                          <p:stCondLst>
                                            <p:cond delay="0"/>
                                          </p:stCondLst>
                                        </p:cTn>
                                        <p:tgtEl>
                                          <p:spTgt spid="25618"/>
                                        </p:tgtEl>
                                        <p:attrNameLst>
                                          <p:attrName>style.visibility</p:attrName>
                                        </p:attrNameLst>
                                      </p:cBhvr>
                                      <p:to>
                                        <p:strVal val="visible"/>
                                      </p:to>
                                    </p:set>
                                    <p:animEffect transition="in" filter="fade">
                                      <p:cBhvr>
                                        <p:cTn id="90" dur="500"/>
                                        <p:tgtEl>
                                          <p:spTgt spid="25618"/>
                                        </p:tgtEl>
                                      </p:cBhvr>
                                    </p:animEffect>
                                    <p:anim calcmode="lin" valueType="num">
                                      <p:cBhvr>
                                        <p:cTn id="91" dur="500" fill="hold"/>
                                        <p:tgtEl>
                                          <p:spTgt spid="25618"/>
                                        </p:tgtEl>
                                        <p:attrNameLst>
                                          <p:attrName>ppt_x</p:attrName>
                                        </p:attrNameLst>
                                      </p:cBhvr>
                                      <p:tavLst>
                                        <p:tav tm="0">
                                          <p:val>
                                            <p:strVal val="#ppt_x"/>
                                          </p:val>
                                        </p:tav>
                                        <p:tav tm="100000">
                                          <p:val>
                                            <p:strVal val="#ppt_x"/>
                                          </p:val>
                                        </p:tav>
                                      </p:tavLst>
                                    </p:anim>
                                    <p:anim calcmode="lin" valueType="num">
                                      <p:cBhvr>
                                        <p:cTn id="92" dur="500" fill="hold"/>
                                        <p:tgtEl>
                                          <p:spTgt spid="2561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25620"/>
                                        </p:tgtEl>
                                        <p:attrNameLst>
                                          <p:attrName>style.visibility</p:attrName>
                                        </p:attrNameLst>
                                      </p:cBhvr>
                                      <p:to>
                                        <p:strVal val="visible"/>
                                      </p:to>
                                    </p:set>
                                    <p:animEffect transition="in" filter="fade">
                                      <p:cBhvr>
                                        <p:cTn id="95" dur="500"/>
                                        <p:tgtEl>
                                          <p:spTgt spid="25620"/>
                                        </p:tgtEl>
                                      </p:cBhvr>
                                    </p:animEffect>
                                    <p:anim calcmode="lin" valueType="num">
                                      <p:cBhvr>
                                        <p:cTn id="96" dur="500" fill="hold"/>
                                        <p:tgtEl>
                                          <p:spTgt spid="25620"/>
                                        </p:tgtEl>
                                        <p:attrNameLst>
                                          <p:attrName>ppt_x</p:attrName>
                                        </p:attrNameLst>
                                      </p:cBhvr>
                                      <p:tavLst>
                                        <p:tav tm="0">
                                          <p:val>
                                            <p:strVal val="#ppt_x"/>
                                          </p:val>
                                        </p:tav>
                                        <p:tav tm="100000">
                                          <p:val>
                                            <p:strVal val="#ppt_x"/>
                                          </p:val>
                                        </p:tav>
                                      </p:tavLst>
                                    </p:anim>
                                    <p:anim calcmode="lin" valueType="num">
                                      <p:cBhvr>
                                        <p:cTn id="97" dur="500" fill="hold"/>
                                        <p:tgtEl>
                                          <p:spTgt spid="25620"/>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25622"/>
                                        </p:tgtEl>
                                        <p:attrNameLst>
                                          <p:attrName>style.visibility</p:attrName>
                                        </p:attrNameLst>
                                      </p:cBhvr>
                                      <p:to>
                                        <p:strVal val="visible"/>
                                      </p:to>
                                    </p:set>
                                    <p:animEffect transition="in" filter="fade">
                                      <p:cBhvr>
                                        <p:cTn id="100" dur="500"/>
                                        <p:tgtEl>
                                          <p:spTgt spid="25622"/>
                                        </p:tgtEl>
                                      </p:cBhvr>
                                    </p:animEffect>
                                    <p:anim calcmode="lin" valueType="num">
                                      <p:cBhvr>
                                        <p:cTn id="101" dur="500" fill="hold"/>
                                        <p:tgtEl>
                                          <p:spTgt spid="25622"/>
                                        </p:tgtEl>
                                        <p:attrNameLst>
                                          <p:attrName>ppt_x</p:attrName>
                                        </p:attrNameLst>
                                      </p:cBhvr>
                                      <p:tavLst>
                                        <p:tav tm="0">
                                          <p:val>
                                            <p:strVal val="#ppt_x"/>
                                          </p:val>
                                        </p:tav>
                                        <p:tav tm="100000">
                                          <p:val>
                                            <p:strVal val="#ppt_x"/>
                                          </p:val>
                                        </p:tav>
                                      </p:tavLst>
                                    </p:anim>
                                    <p:anim calcmode="lin" valueType="num">
                                      <p:cBhvr>
                                        <p:cTn id="102" dur="500" fill="hold"/>
                                        <p:tgtEl>
                                          <p:spTgt spid="2562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25624"/>
                                        </p:tgtEl>
                                        <p:attrNameLst>
                                          <p:attrName>style.visibility</p:attrName>
                                        </p:attrNameLst>
                                      </p:cBhvr>
                                      <p:to>
                                        <p:strVal val="visible"/>
                                      </p:to>
                                    </p:set>
                                    <p:animEffect transition="in" filter="fade">
                                      <p:cBhvr>
                                        <p:cTn id="105" dur="500"/>
                                        <p:tgtEl>
                                          <p:spTgt spid="25624"/>
                                        </p:tgtEl>
                                      </p:cBhvr>
                                    </p:animEffect>
                                    <p:anim calcmode="lin" valueType="num">
                                      <p:cBhvr>
                                        <p:cTn id="106" dur="500" fill="hold"/>
                                        <p:tgtEl>
                                          <p:spTgt spid="25624"/>
                                        </p:tgtEl>
                                        <p:attrNameLst>
                                          <p:attrName>ppt_x</p:attrName>
                                        </p:attrNameLst>
                                      </p:cBhvr>
                                      <p:tavLst>
                                        <p:tav tm="0">
                                          <p:val>
                                            <p:strVal val="#ppt_x"/>
                                          </p:val>
                                        </p:tav>
                                        <p:tav tm="100000">
                                          <p:val>
                                            <p:strVal val="#ppt_x"/>
                                          </p:val>
                                        </p:tav>
                                      </p:tavLst>
                                    </p:anim>
                                    <p:anim calcmode="lin" valueType="num">
                                      <p:cBhvr>
                                        <p:cTn id="107" dur="500" fill="hold"/>
                                        <p:tgtEl>
                                          <p:spTgt spid="25624"/>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25626"/>
                                        </p:tgtEl>
                                        <p:attrNameLst>
                                          <p:attrName>style.visibility</p:attrName>
                                        </p:attrNameLst>
                                      </p:cBhvr>
                                      <p:to>
                                        <p:strVal val="visible"/>
                                      </p:to>
                                    </p:set>
                                    <p:animEffect transition="in" filter="fade">
                                      <p:cBhvr>
                                        <p:cTn id="110" dur="500"/>
                                        <p:tgtEl>
                                          <p:spTgt spid="25626"/>
                                        </p:tgtEl>
                                      </p:cBhvr>
                                    </p:animEffect>
                                    <p:anim calcmode="lin" valueType="num">
                                      <p:cBhvr>
                                        <p:cTn id="111" dur="500" fill="hold"/>
                                        <p:tgtEl>
                                          <p:spTgt spid="25626"/>
                                        </p:tgtEl>
                                        <p:attrNameLst>
                                          <p:attrName>ppt_x</p:attrName>
                                        </p:attrNameLst>
                                      </p:cBhvr>
                                      <p:tavLst>
                                        <p:tav tm="0">
                                          <p:val>
                                            <p:strVal val="#ppt_x"/>
                                          </p:val>
                                        </p:tav>
                                        <p:tav tm="100000">
                                          <p:val>
                                            <p:strVal val="#ppt_x"/>
                                          </p:val>
                                        </p:tav>
                                      </p:tavLst>
                                    </p:anim>
                                    <p:anim calcmode="lin" valueType="num">
                                      <p:cBhvr>
                                        <p:cTn id="112" dur="500" fill="hold"/>
                                        <p:tgtEl>
                                          <p:spTgt spid="25626"/>
                                        </p:tgtEl>
                                        <p:attrNameLst>
                                          <p:attrName>ppt_y</p:attrName>
                                        </p:attrNameLst>
                                      </p:cBhvr>
                                      <p:tavLst>
                                        <p:tav tm="0">
                                          <p:val>
                                            <p:strVal val="#ppt_y-.1"/>
                                          </p:val>
                                        </p:tav>
                                        <p:tav tm="100000">
                                          <p:val>
                                            <p:strVal val="#ppt_y"/>
                                          </p:val>
                                        </p:tav>
                                      </p:tavLst>
                                    </p:anim>
                                  </p:childTnLst>
                                </p:cTn>
                              </p:par>
                            </p:childTnLst>
                          </p:cTn>
                        </p:par>
                        <p:par>
                          <p:cTn id="113" fill="hold">
                            <p:stCondLst>
                              <p:cond delay="5330"/>
                            </p:stCondLst>
                            <p:childTnLst>
                              <p:par>
                                <p:cTn id="114" presetID="22" presetClass="entr" presetSubtype="1" fill="hold" grpId="0" nodeType="afterEffect">
                                  <p:stCondLst>
                                    <p:cond delay="0"/>
                                  </p:stCondLst>
                                  <p:childTnLst>
                                    <p:set>
                                      <p:cBhvr>
                                        <p:cTn id="115" dur="1" fill="hold">
                                          <p:stCondLst>
                                            <p:cond delay="0"/>
                                          </p:stCondLst>
                                        </p:cTn>
                                        <p:tgtEl>
                                          <p:spTgt spid="25619"/>
                                        </p:tgtEl>
                                        <p:attrNameLst>
                                          <p:attrName>style.visibility</p:attrName>
                                        </p:attrNameLst>
                                      </p:cBhvr>
                                      <p:to>
                                        <p:strVal val="visible"/>
                                      </p:to>
                                    </p:set>
                                    <p:animEffect transition="in" filter="wipe(up)">
                                      <p:cBhvr>
                                        <p:cTn id="116" dur="500"/>
                                        <p:tgtEl>
                                          <p:spTgt spid="25619"/>
                                        </p:tgtEl>
                                      </p:cBhvr>
                                    </p:animEffect>
                                  </p:childTnLst>
                                </p:cTn>
                              </p:par>
                              <p:par>
                                <p:cTn id="117" presetID="22" presetClass="entr" presetSubtype="1" fill="hold" grpId="0" nodeType="withEffect">
                                  <p:stCondLst>
                                    <p:cond delay="0"/>
                                  </p:stCondLst>
                                  <p:childTnLst>
                                    <p:set>
                                      <p:cBhvr>
                                        <p:cTn id="118" dur="1" fill="hold">
                                          <p:stCondLst>
                                            <p:cond delay="0"/>
                                          </p:stCondLst>
                                        </p:cTn>
                                        <p:tgtEl>
                                          <p:spTgt spid="25621"/>
                                        </p:tgtEl>
                                        <p:attrNameLst>
                                          <p:attrName>style.visibility</p:attrName>
                                        </p:attrNameLst>
                                      </p:cBhvr>
                                      <p:to>
                                        <p:strVal val="visible"/>
                                      </p:to>
                                    </p:set>
                                    <p:animEffect transition="in" filter="wipe(up)">
                                      <p:cBhvr>
                                        <p:cTn id="119" dur="500"/>
                                        <p:tgtEl>
                                          <p:spTgt spid="25621"/>
                                        </p:tgtEl>
                                      </p:cBhvr>
                                    </p:animEffect>
                                  </p:childTnLst>
                                </p:cTn>
                              </p:par>
                              <p:par>
                                <p:cTn id="120" presetID="22" presetClass="entr" presetSubtype="1" fill="hold" grpId="0" nodeType="withEffect">
                                  <p:stCondLst>
                                    <p:cond delay="0"/>
                                  </p:stCondLst>
                                  <p:childTnLst>
                                    <p:set>
                                      <p:cBhvr>
                                        <p:cTn id="121" dur="1" fill="hold">
                                          <p:stCondLst>
                                            <p:cond delay="0"/>
                                          </p:stCondLst>
                                        </p:cTn>
                                        <p:tgtEl>
                                          <p:spTgt spid="25623"/>
                                        </p:tgtEl>
                                        <p:attrNameLst>
                                          <p:attrName>style.visibility</p:attrName>
                                        </p:attrNameLst>
                                      </p:cBhvr>
                                      <p:to>
                                        <p:strVal val="visible"/>
                                      </p:to>
                                    </p:set>
                                    <p:animEffect transition="in" filter="wipe(up)">
                                      <p:cBhvr>
                                        <p:cTn id="122" dur="500"/>
                                        <p:tgtEl>
                                          <p:spTgt spid="25623"/>
                                        </p:tgtEl>
                                      </p:cBhvr>
                                    </p:animEffect>
                                  </p:childTnLst>
                                </p:cTn>
                              </p:par>
                              <p:par>
                                <p:cTn id="123" presetID="22" presetClass="entr" presetSubtype="1" fill="hold" grpId="0" nodeType="withEffect">
                                  <p:stCondLst>
                                    <p:cond delay="0"/>
                                  </p:stCondLst>
                                  <p:childTnLst>
                                    <p:set>
                                      <p:cBhvr>
                                        <p:cTn id="124" dur="1" fill="hold">
                                          <p:stCondLst>
                                            <p:cond delay="0"/>
                                          </p:stCondLst>
                                        </p:cTn>
                                        <p:tgtEl>
                                          <p:spTgt spid="25625"/>
                                        </p:tgtEl>
                                        <p:attrNameLst>
                                          <p:attrName>style.visibility</p:attrName>
                                        </p:attrNameLst>
                                      </p:cBhvr>
                                      <p:to>
                                        <p:strVal val="visible"/>
                                      </p:to>
                                    </p:set>
                                    <p:animEffect transition="in" filter="wipe(up)">
                                      <p:cBhvr>
                                        <p:cTn id="125" dur="500"/>
                                        <p:tgtEl>
                                          <p:spTgt spid="25625"/>
                                        </p:tgtEl>
                                      </p:cBhvr>
                                    </p:animEffect>
                                  </p:childTnLst>
                                </p:cTn>
                              </p:par>
                              <p:par>
                                <p:cTn id="126" presetID="22" presetClass="entr" presetSubtype="1" fill="hold" grpId="0" nodeType="withEffect">
                                  <p:stCondLst>
                                    <p:cond delay="0"/>
                                  </p:stCondLst>
                                  <p:childTnLst>
                                    <p:set>
                                      <p:cBhvr>
                                        <p:cTn id="127" dur="1" fill="hold">
                                          <p:stCondLst>
                                            <p:cond delay="0"/>
                                          </p:stCondLst>
                                        </p:cTn>
                                        <p:tgtEl>
                                          <p:spTgt spid="25627"/>
                                        </p:tgtEl>
                                        <p:attrNameLst>
                                          <p:attrName>style.visibility</p:attrName>
                                        </p:attrNameLst>
                                      </p:cBhvr>
                                      <p:to>
                                        <p:strVal val="visible"/>
                                      </p:to>
                                    </p:set>
                                    <p:animEffect transition="in" filter="wipe(up)">
                                      <p:cBhvr>
                                        <p:cTn id="128" dur="500"/>
                                        <p:tgtEl>
                                          <p:spTgt spid="25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p:bldP spid="25608" grpId="0" animBg="1"/>
      <p:bldP spid="25609" grpId="0" animBg="1"/>
      <p:bldP spid="25610" grpId="0" animBg="1"/>
      <p:bldP spid="25611" grpId="0" animBg="1"/>
      <p:bldP spid="25612" grpId="0" animBg="1"/>
      <p:bldP spid="25618" grpId="0" animBg="1"/>
      <p:bldP spid="25619" grpId="0"/>
      <p:bldP spid="25620" grpId="0" animBg="1"/>
      <p:bldP spid="25621" grpId="0"/>
      <p:bldP spid="25622" grpId="0" animBg="1"/>
      <p:bldP spid="25623" grpId="0"/>
      <p:bldP spid="25624" grpId="0" animBg="1"/>
      <p:bldP spid="25625" grpId="0"/>
      <p:bldP spid="25626" grpId="0" animBg="1"/>
      <p:bldP spid="25627" grpId="0"/>
      <p:bldP spid="25629" grpId="0" animBg="1"/>
      <p:bldP spid="25630" grpId="0" animBg="1"/>
      <p:bldP spid="2563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8194" name="Freeform 24"/>
          <p:cNvSpPr/>
          <p:nvPr/>
        </p:nvSpPr>
        <p:spPr>
          <a:xfrm>
            <a:off x="4418013" y="1206500"/>
            <a:ext cx="5683250" cy="625475"/>
          </a:xfrm>
          <a:custGeom>
            <a:avLst/>
            <a:gdLst/>
            <a:ahLst/>
            <a:cxnLst>
              <a:cxn ang="0">
                <a:pos x="310827" y="0"/>
              </a:cxn>
              <a:cxn ang="0">
                <a:pos x="5371634" y="0"/>
              </a:cxn>
              <a:cxn ang="0">
                <a:pos x="5683250" y="312341"/>
              </a:cxn>
              <a:cxn ang="0">
                <a:pos x="5683250" y="312341"/>
              </a:cxn>
              <a:cxn ang="0">
                <a:pos x="5371634" y="625475"/>
              </a:cxn>
              <a:cxn ang="0">
                <a:pos x="310827" y="625475"/>
              </a:cxn>
              <a:cxn ang="0">
                <a:pos x="0" y="312341"/>
              </a:cxn>
              <a:cxn ang="0">
                <a:pos x="0" y="312341"/>
              </a:cxn>
              <a:cxn ang="0">
                <a:pos x="310827" y="0"/>
              </a:cxn>
            </a:cxnLst>
            <a:pathLst>
              <a:path w="7204" h="789">
                <a:moveTo>
                  <a:pt x="394" y="0"/>
                </a:moveTo>
                <a:lnTo>
                  <a:pt x="6809" y="0"/>
                </a:lnTo>
                <a:cubicBezTo>
                  <a:pt x="7026" y="0"/>
                  <a:pt x="7204" y="177"/>
                  <a:pt x="7204" y="394"/>
                </a:cubicBezTo>
                <a:lnTo>
                  <a:pt x="7204" y="394"/>
                </a:lnTo>
                <a:cubicBezTo>
                  <a:pt x="7204" y="611"/>
                  <a:pt x="7026" y="789"/>
                  <a:pt x="6809" y="789"/>
                </a:cubicBezTo>
                <a:lnTo>
                  <a:pt x="394" y="789"/>
                </a:lnTo>
                <a:cubicBezTo>
                  <a:pt x="177" y="789"/>
                  <a:pt x="0" y="611"/>
                  <a:pt x="0" y="394"/>
                </a:cubicBezTo>
                <a:lnTo>
                  <a:pt x="0" y="394"/>
                </a:lnTo>
                <a:cubicBezTo>
                  <a:pt x="0" y="177"/>
                  <a:pt x="177" y="0"/>
                  <a:pt x="394" y="0"/>
                </a:cubicBezTo>
                <a:close/>
              </a:path>
            </a:pathLst>
          </a:custGeom>
          <a:gradFill rotWithShape="0">
            <a:gsLst>
              <a:gs pos="0">
                <a:srgbClr val="EAEAEA">
                  <a:alpha val="100000"/>
                </a:srgbClr>
              </a:gs>
              <a:gs pos="100000">
                <a:srgbClr val="F8F8F8">
                  <a:alpha val="100000"/>
                </a:srgbClr>
              </a:gs>
            </a:gsLst>
            <a:lin ang="5400000"/>
            <a:tileRect/>
          </a:gradFill>
          <a:ln w="10" cap="flat" cmpd="sng">
            <a:solidFill>
              <a:srgbClr val="C1C0C3"/>
            </a:solidFill>
            <a:prstDash val="solid"/>
            <a:headEnd type="none" w="med" len="med"/>
            <a:tailEnd type="none" w="med" len="med"/>
          </a:ln>
        </p:spPr>
        <p:txBody>
          <a:bodyPr/>
          <a:p>
            <a:endParaRPr lang="zh-CN" altLang="en-US"/>
          </a:p>
        </p:txBody>
      </p:sp>
      <p:sp>
        <p:nvSpPr>
          <p:cNvPr id="8195" name="Freeform 25"/>
          <p:cNvSpPr/>
          <p:nvPr/>
        </p:nvSpPr>
        <p:spPr>
          <a:xfrm>
            <a:off x="4343400" y="1146175"/>
            <a:ext cx="696913" cy="698500"/>
          </a:xfrm>
          <a:custGeom>
            <a:avLst/>
            <a:gdLst/>
            <a:ahLst/>
            <a:cxnLst>
              <a:cxn ang="0">
                <a:pos x="348851" y="0"/>
              </a:cxn>
              <a:cxn ang="0">
                <a:pos x="696913" y="349646"/>
              </a:cxn>
              <a:cxn ang="0">
                <a:pos x="696913" y="698500"/>
              </a:cxn>
              <a:cxn ang="0">
                <a:pos x="348851" y="698500"/>
              </a:cxn>
              <a:cxn ang="0">
                <a:pos x="0" y="349646"/>
              </a:cxn>
              <a:cxn ang="0">
                <a:pos x="348851" y="0"/>
              </a:cxn>
            </a:cxnLst>
            <a:pathLst>
              <a:path w="883" h="883">
                <a:moveTo>
                  <a:pt x="442" y="0"/>
                </a:moveTo>
                <a:cubicBezTo>
                  <a:pt x="686" y="0"/>
                  <a:pt x="883" y="198"/>
                  <a:pt x="883" y="442"/>
                </a:cubicBezTo>
                <a:lnTo>
                  <a:pt x="883" y="883"/>
                </a:lnTo>
                <a:lnTo>
                  <a:pt x="442" y="883"/>
                </a:lnTo>
                <a:cubicBezTo>
                  <a:pt x="198" y="883"/>
                  <a:pt x="0" y="686"/>
                  <a:pt x="0" y="442"/>
                </a:cubicBezTo>
                <a:cubicBezTo>
                  <a:pt x="0" y="198"/>
                  <a:pt x="198" y="0"/>
                  <a:pt x="442" y="0"/>
                </a:cubicBezTo>
                <a:close/>
              </a:path>
            </a:pathLst>
          </a:custGeom>
          <a:solidFill>
            <a:srgbClr val="7F145B">
              <a:alpha val="100000"/>
            </a:srgbClr>
          </a:solidFill>
          <a:ln w="9525">
            <a:noFill/>
          </a:ln>
        </p:spPr>
        <p:txBody>
          <a:bodyPr/>
          <a:p>
            <a:endParaRPr lang="zh-CN" altLang="en-US"/>
          </a:p>
        </p:txBody>
      </p:sp>
      <p:sp>
        <p:nvSpPr>
          <p:cNvPr id="8196" name="Freeform 26"/>
          <p:cNvSpPr/>
          <p:nvPr/>
        </p:nvSpPr>
        <p:spPr>
          <a:xfrm>
            <a:off x="4813300" y="2160588"/>
            <a:ext cx="5681663" cy="625475"/>
          </a:xfrm>
          <a:custGeom>
            <a:avLst/>
            <a:gdLst/>
            <a:ahLst/>
            <a:cxnLst>
              <a:cxn ang="0">
                <a:pos x="310741" y="0"/>
              </a:cxn>
              <a:cxn ang="0">
                <a:pos x="5370134" y="0"/>
              </a:cxn>
              <a:cxn ang="0">
                <a:pos x="5681663" y="312738"/>
              </a:cxn>
              <a:cxn ang="0">
                <a:pos x="5681663" y="312738"/>
              </a:cxn>
              <a:cxn ang="0">
                <a:pos x="5370134" y="625475"/>
              </a:cxn>
              <a:cxn ang="0">
                <a:pos x="310741" y="625475"/>
              </a:cxn>
              <a:cxn ang="0">
                <a:pos x="0" y="312738"/>
              </a:cxn>
              <a:cxn ang="0">
                <a:pos x="0" y="312738"/>
              </a:cxn>
              <a:cxn ang="0">
                <a:pos x="310741" y="0"/>
              </a:cxn>
            </a:cxnLst>
            <a:pathLst>
              <a:path w="7204" h="788">
                <a:moveTo>
                  <a:pt x="394" y="0"/>
                </a:moveTo>
                <a:lnTo>
                  <a:pt x="6809" y="0"/>
                </a:lnTo>
                <a:cubicBezTo>
                  <a:pt x="7026" y="0"/>
                  <a:pt x="7204" y="177"/>
                  <a:pt x="7204" y="394"/>
                </a:cubicBezTo>
                <a:lnTo>
                  <a:pt x="7204" y="394"/>
                </a:lnTo>
                <a:cubicBezTo>
                  <a:pt x="7204" y="611"/>
                  <a:pt x="7026" y="788"/>
                  <a:pt x="6809" y="788"/>
                </a:cubicBezTo>
                <a:lnTo>
                  <a:pt x="394" y="788"/>
                </a:lnTo>
                <a:cubicBezTo>
                  <a:pt x="177" y="788"/>
                  <a:pt x="0" y="611"/>
                  <a:pt x="0" y="394"/>
                </a:cubicBezTo>
                <a:lnTo>
                  <a:pt x="0" y="394"/>
                </a:lnTo>
                <a:cubicBezTo>
                  <a:pt x="0" y="177"/>
                  <a:pt x="177" y="0"/>
                  <a:pt x="394" y="0"/>
                </a:cubicBezTo>
                <a:close/>
              </a:path>
            </a:pathLst>
          </a:custGeom>
          <a:gradFill rotWithShape="0">
            <a:gsLst>
              <a:gs pos="0">
                <a:srgbClr val="EAEAEA">
                  <a:alpha val="100000"/>
                </a:srgbClr>
              </a:gs>
              <a:gs pos="100000">
                <a:srgbClr val="F8F8F8">
                  <a:alpha val="100000"/>
                </a:srgbClr>
              </a:gs>
            </a:gsLst>
            <a:lin ang="5400000"/>
            <a:tileRect/>
          </a:gradFill>
          <a:ln w="10" cap="flat" cmpd="sng">
            <a:solidFill>
              <a:srgbClr val="C1C0C3"/>
            </a:solidFill>
            <a:prstDash val="solid"/>
            <a:headEnd type="none" w="med" len="med"/>
            <a:tailEnd type="none" w="med" len="med"/>
          </a:ln>
        </p:spPr>
        <p:txBody>
          <a:bodyPr/>
          <a:p>
            <a:endParaRPr lang="zh-CN" altLang="en-US"/>
          </a:p>
        </p:txBody>
      </p:sp>
      <p:sp>
        <p:nvSpPr>
          <p:cNvPr id="8197" name="Freeform 27"/>
          <p:cNvSpPr/>
          <p:nvPr/>
        </p:nvSpPr>
        <p:spPr>
          <a:xfrm>
            <a:off x="4737100" y="2100263"/>
            <a:ext cx="696913" cy="700087"/>
          </a:xfrm>
          <a:custGeom>
            <a:avLst/>
            <a:gdLst/>
            <a:ahLst/>
            <a:cxnLst>
              <a:cxn ang="0">
                <a:pos x="348851" y="0"/>
              </a:cxn>
              <a:cxn ang="0">
                <a:pos x="696913" y="350440"/>
              </a:cxn>
              <a:cxn ang="0">
                <a:pos x="696913" y="700088"/>
              </a:cxn>
              <a:cxn ang="0">
                <a:pos x="348851" y="700088"/>
              </a:cxn>
              <a:cxn ang="0">
                <a:pos x="0" y="350440"/>
              </a:cxn>
              <a:cxn ang="0">
                <a:pos x="348851" y="0"/>
              </a:cxn>
            </a:cxnLst>
            <a:pathLst>
              <a:path w="883" h="883">
                <a:moveTo>
                  <a:pt x="442" y="0"/>
                </a:moveTo>
                <a:cubicBezTo>
                  <a:pt x="686" y="0"/>
                  <a:pt x="883" y="198"/>
                  <a:pt x="883" y="442"/>
                </a:cubicBezTo>
                <a:lnTo>
                  <a:pt x="883" y="883"/>
                </a:lnTo>
                <a:lnTo>
                  <a:pt x="442" y="883"/>
                </a:lnTo>
                <a:cubicBezTo>
                  <a:pt x="198" y="883"/>
                  <a:pt x="0" y="685"/>
                  <a:pt x="0" y="442"/>
                </a:cubicBezTo>
                <a:cubicBezTo>
                  <a:pt x="0" y="198"/>
                  <a:pt x="198" y="0"/>
                  <a:pt x="442" y="0"/>
                </a:cubicBezTo>
                <a:close/>
              </a:path>
            </a:pathLst>
          </a:custGeom>
          <a:solidFill>
            <a:schemeClr val="tx1">
              <a:alpha val="100000"/>
            </a:schemeClr>
          </a:solidFill>
          <a:ln w="9525">
            <a:noFill/>
          </a:ln>
        </p:spPr>
        <p:txBody>
          <a:bodyPr/>
          <a:p>
            <a:endParaRPr lang="zh-CN" altLang="en-US"/>
          </a:p>
        </p:txBody>
      </p:sp>
      <p:sp>
        <p:nvSpPr>
          <p:cNvPr id="8198" name="Freeform 28"/>
          <p:cNvSpPr/>
          <p:nvPr/>
        </p:nvSpPr>
        <p:spPr>
          <a:xfrm>
            <a:off x="5127625" y="3111500"/>
            <a:ext cx="5683250" cy="625475"/>
          </a:xfrm>
          <a:custGeom>
            <a:avLst/>
            <a:gdLst/>
            <a:ahLst/>
            <a:cxnLst>
              <a:cxn ang="0">
                <a:pos x="310827" y="0"/>
              </a:cxn>
              <a:cxn ang="0">
                <a:pos x="5371634" y="0"/>
              </a:cxn>
              <a:cxn ang="0">
                <a:pos x="5683250" y="312738"/>
              </a:cxn>
              <a:cxn ang="0">
                <a:pos x="5683250" y="312738"/>
              </a:cxn>
              <a:cxn ang="0">
                <a:pos x="5371634" y="625475"/>
              </a:cxn>
              <a:cxn ang="0">
                <a:pos x="310827" y="625475"/>
              </a:cxn>
              <a:cxn ang="0">
                <a:pos x="0" y="312738"/>
              </a:cxn>
              <a:cxn ang="0">
                <a:pos x="0" y="312738"/>
              </a:cxn>
              <a:cxn ang="0">
                <a:pos x="310827" y="0"/>
              </a:cxn>
            </a:cxnLst>
            <a:pathLst>
              <a:path w="7204" h="788">
                <a:moveTo>
                  <a:pt x="394" y="0"/>
                </a:moveTo>
                <a:lnTo>
                  <a:pt x="6809" y="0"/>
                </a:lnTo>
                <a:cubicBezTo>
                  <a:pt x="7026" y="0"/>
                  <a:pt x="7204" y="177"/>
                  <a:pt x="7204" y="394"/>
                </a:cubicBezTo>
                <a:lnTo>
                  <a:pt x="7204" y="394"/>
                </a:lnTo>
                <a:cubicBezTo>
                  <a:pt x="7204" y="611"/>
                  <a:pt x="7026" y="788"/>
                  <a:pt x="6809" y="788"/>
                </a:cubicBezTo>
                <a:lnTo>
                  <a:pt x="394" y="788"/>
                </a:lnTo>
                <a:cubicBezTo>
                  <a:pt x="177" y="788"/>
                  <a:pt x="0" y="611"/>
                  <a:pt x="0" y="394"/>
                </a:cubicBezTo>
                <a:lnTo>
                  <a:pt x="0" y="394"/>
                </a:lnTo>
                <a:cubicBezTo>
                  <a:pt x="0" y="177"/>
                  <a:pt x="177" y="0"/>
                  <a:pt x="394" y="0"/>
                </a:cubicBezTo>
                <a:close/>
              </a:path>
            </a:pathLst>
          </a:custGeom>
          <a:gradFill rotWithShape="0">
            <a:gsLst>
              <a:gs pos="0">
                <a:srgbClr val="EAEAEA">
                  <a:alpha val="100000"/>
                </a:srgbClr>
              </a:gs>
              <a:gs pos="100000">
                <a:srgbClr val="F8F8F8">
                  <a:alpha val="100000"/>
                </a:srgbClr>
              </a:gs>
            </a:gsLst>
            <a:lin ang="5400000"/>
            <a:tileRect/>
          </a:gradFill>
          <a:ln w="10" cap="flat" cmpd="sng">
            <a:solidFill>
              <a:srgbClr val="C1C0C3"/>
            </a:solidFill>
            <a:prstDash val="solid"/>
            <a:headEnd type="none" w="med" len="med"/>
            <a:tailEnd type="none" w="med" len="med"/>
          </a:ln>
        </p:spPr>
        <p:txBody>
          <a:bodyPr/>
          <a:p>
            <a:endParaRPr lang="zh-CN" altLang="en-US"/>
          </a:p>
        </p:txBody>
      </p:sp>
      <p:sp>
        <p:nvSpPr>
          <p:cNvPr id="8199" name="Freeform 29"/>
          <p:cNvSpPr/>
          <p:nvPr/>
        </p:nvSpPr>
        <p:spPr>
          <a:xfrm>
            <a:off x="5053013" y="3051175"/>
            <a:ext cx="696912" cy="700088"/>
          </a:xfrm>
          <a:custGeom>
            <a:avLst/>
            <a:gdLst/>
            <a:ahLst/>
            <a:cxnLst>
              <a:cxn ang="0">
                <a:pos x="348851" y="0"/>
              </a:cxn>
              <a:cxn ang="0">
                <a:pos x="696913" y="349648"/>
              </a:cxn>
              <a:cxn ang="0">
                <a:pos x="696913" y="700088"/>
              </a:cxn>
              <a:cxn ang="0">
                <a:pos x="348851" y="700088"/>
              </a:cxn>
              <a:cxn ang="0">
                <a:pos x="0" y="349648"/>
              </a:cxn>
              <a:cxn ang="0">
                <a:pos x="348851" y="0"/>
              </a:cxn>
            </a:cxnLst>
            <a:pathLst>
              <a:path w="883" h="883">
                <a:moveTo>
                  <a:pt x="442" y="0"/>
                </a:moveTo>
                <a:cubicBezTo>
                  <a:pt x="686" y="0"/>
                  <a:pt x="883" y="198"/>
                  <a:pt x="883" y="441"/>
                </a:cubicBezTo>
                <a:lnTo>
                  <a:pt x="883" y="883"/>
                </a:lnTo>
                <a:lnTo>
                  <a:pt x="442" y="883"/>
                </a:lnTo>
                <a:cubicBezTo>
                  <a:pt x="198" y="883"/>
                  <a:pt x="0" y="685"/>
                  <a:pt x="0" y="441"/>
                </a:cubicBezTo>
                <a:cubicBezTo>
                  <a:pt x="0" y="198"/>
                  <a:pt x="198" y="0"/>
                  <a:pt x="442" y="0"/>
                </a:cubicBezTo>
                <a:close/>
              </a:path>
            </a:pathLst>
          </a:custGeom>
          <a:solidFill>
            <a:schemeClr val="tx2">
              <a:alpha val="100000"/>
            </a:schemeClr>
          </a:solidFill>
          <a:ln w="9525">
            <a:noFill/>
          </a:ln>
        </p:spPr>
        <p:txBody>
          <a:bodyPr/>
          <a:p>
            <a:endParaRPr lang="zh-CN" altLang="en-US"/>
          </a:p>
        </p:txBody>
      </p:sp>
      <p:sp>
        <p:nvSpPr>
          <p:cNvPr id="8200" name="Freeform 30"/>
          <p:cNvSpPr/>
          <p:nvPr/>
        </p:nvSpPr>
        <p:spPr>
          <a:xfrm>
            <a:off x="4813300" y="4011613"/>
            <a:ext cx="5681663" cy="625475"/>
          </a:xfrm>
          <a:custGeom>
            <a:avLst/>
            <a:gdLst/>
            <a:ahLst/>
            <a:cxnLst>
              <a:cxn ang="0">
                <a:pos x="310741" y="0"/>
              </a:cxn>
              <a:cxn ang="0">
                <a:pos x="5370134" y="0"/>
              </a:cxn>
              <a:cxn ang="0">
                <a:pos x="5681663" y="312738"/>
              </a:cxn>
              <a:cxn ang="0">
                <a:pos x="5681663" y="312738"/>
              </a:cxn>
              <a:cxn ang="0">
                <a:pos x="5370134" y="625475"/>
              </a:cxn>
              <a:cxn ang="0">
                <a:pos x="310741" y="625475"/>
              </a:cxn>
              <a:cxn ang="0">
                <a:pos x="0" y="312738"/>
              </a:cxn>
              <a:cxn ang="0">
                <a:pos x="0" y="312738"/>
              </a:cxn>
              <a:cxn ang="0">
                <a:pos x="310741" y="0"/>
              </a:cxn>
            </a:cxnLst>
            <a:pathLst>
              <a:path w="7204" h="788">
                <a:moveTo>
                  <a:pt x="394" y="0"/>
                </a:moveTo>
                <a:lnTo>
                  <a:pt x="6809" y="0"/>
                </a:lnTo>
                <a:cubicBezTo>
                  <a:pt x="7026" y="0"/>
                  <a:pt x="7204" y="177"/>
                  <a:pt x="7204" y="394"/>
                </a:cubicBezTo>
                <a:lnTo>
                  <a:pt x="7204" y="394"/>
                </a:lnTo>
                <a:cubicBezTo>
                  <a:pt x="7204" y="611"/>
                  <a:pt x="7026" y="788"/>
                  <a:pt x="6809" y="788"/>
                </a:cubicBezTo>
                <a:lnTo>
                  <a:pt x="394" y="788"/>
                </a:lnTo>
                <a:cubicBezTo>
                  <a:pt x="177" y="788"/>
                  <a:pt x="0" y="611"/>
                  <a:pt x="0" y="394"/>
                </a:cubicBezTo>
                <a:lnTo>
                  <a:pt x="0" y="394"/>
                </a:lnTo>
                <a:cubicBezTo>
                  <a:pt x="0" y="177"/>
                  <a:pt x="177" y="0"/>
                  <a:pt x="394" y="0"/>
                </a:cubicBezTo>
                <a:close/>
              </a:path>
            </a:pathLst>
          </a:custGeom>
          <a:gradFill rotWithShape="0">
            <a:gsLst>
              <a:gs pos="0">
                <a:srgbClr val="EAEAEA">
                  <a:alpha val="100000"/>
                </a:srgbClr>
              </a:gs>
              <a:gs pos="100000">
                <a:srgbClr val="F8F8F8">
                  <a:alpha val="100000"/>
                </a:srgbClr>
              </a:gs>
            </a:gsLst>
            <a:lin ang="5400000"/>
            <a:tileRect/>
          </a:gradFill>
          <a:ln w="10" cap="flat" cmpd="sng">
            <a:solidFill>
              <a:srgbClr val="C1C0C3"/>
            </a:solidFill>
            <a:prstDash val="solid"/>
            <a:headEnd type="none" w="med" len="med"/>
            <a:tailEnd type="none" w="med" len="med"/>
          </a:ln>
        </p:spPr>
        <p:txBody>
          <a:bodyPr/>
          <a:p>
            <a:endParaRPr lang="zh-CN" altLang="en-US"/>
          </a:p>
        </p:txBody>
      </p:sp>
      <p:sp>
        <p:nvSpPr>
          <p:cNvPr id="8201" name="Freeform 31"/>
          <p:cNvSpPr/>
          <p:nvPr/>
        </p:nvSpPr>
        <p:spPr>
          <a:xfrm>
            <a:off x="4737100" y="3951288"/>
            <a:ext cx="696913" cy="700087"/>
          </a:xfrm>
          <a:custGeom>
            <a:avLst/>
            <a:gdLst/>
            <a:ahLst/>
            <a:cxnLst>
              <a:cxn ang="0">
                <a:pos x="348851" y="0"/>
              </a:cxn>
              <a:cxn ang="0">
                <a:pos x="696913" y="349648"/>
              </a:cxn>
              <a:cxn ang="0">
                <a:pos x="696913" y="700088"/>
              </a:cxn>
              <a:cxn ang="0">
                <a:pos x="348851" y="700088"/>
              </a:cxn>
              <a:cxn ang="0">
                <a:pos x="0" y="349648"/>
              </a:cxn>
              <a:cxn ang="0">
                <a:pos x="348851" y="0"/>
              </a:cxn>
            </a:cxnLst>
            <a:pathLst>
              <a:path w="883" h="883">
                <a:moveTo>
                  <a:pt x="442" y="0"/>
                </a:moveTo>
                <a:cubicBezTo>
                  <a:pt x="686" y="0"/>
                  <a:pt x="883" y="197"/>
                  <a:pt x="883" y="441"/>
                </a:cubicBezTo>
                <a:lnTo>
                  <a:pt x="883" y="883"/>
                </a:lnTo>
                <a:lnTo>
                  <a:pt x="442" y="883"/>
                </a:lnTo>
                <a:cubicBezTo>
                  <a:pt x="198" y="883"/>
                  <a:pt x="0" y="685"/>
                  <a:pt x="0" y="441"/>
                </a:cubicBezTo>
                <a:cubicBezTo>
                  <a:pt x="0" y="197"/>
                  <a:pt x="198" y="0"/>
                  <a:pt x="442" y="0"/>
                </a:cubicBezTo>
                <a:close/>
              </a:path>
            </a:pathLst>
          </a:custGeom>
          <a:solidFill>
            <a:schemeClr val="bg1">
              <a:alpha val="100000"/>
            </a:schemeClr>
          </a:solidFill>
          <a:ln w="9525">
            <a:noFill/>
          </a:ln>
        </p:spPr>
        <p:txBody>
          <a:bodyPr/>
          <a:p>
            <a:endParaRPr lang="zh-CN" altLang="en-US"/>
          </a:p>
        </p:txBody>
      </p:sp>
      <p:sp>
        <p:nvSpPr>
          <p:cNvPr id="8202" name="Freeform 32"/>
          <p:cNvSpPr/>
          <p:nvPr/>
        </p:nvSpPr>
        <p:spPr>
          <a:xfrm>
            <a:off x="4418013" y="4949825"/>
            <a:ext cx="5683250" cy="625475"/>
          </a:xfrm>
          <a:custGeom>
            <a:avLst/>
            <a:gdLst/>
            <a:ahLst/>
            <a:cxnLst>
              <a:cxn ang="0">
                <a:pos x="310827" y="0"/>
              </a:cxn>
              <a:cxn ang="0">
                <a:pos x="5371634" y="0"/>
              </a:cxn>
              <a:cxn ang="0">
                <a:pos x="5683250" y="313134"/>
              </a:cxn>
              <a:cxn ang="0">
                <a:pos x="5683250" y="313134"/>
              </a:cxn>
              <a:cxn ang="0">
                <a:pos x="5371634" y="625475"/>
              </a:cxn>
              <a:cxn ang="0">
                <a:pos x="310827" y="625475"/>
              </a:cxn>
              <a:cxn ang="0">
                <a:pos x="0" y="313134"/>
              </a:cxn>
              <a:cxn ang="0">
                <a:pos x="0" y="313134"/>
              </a:cxn>
              <a:cxn ang="0">
                <a:pos x="310827" y="0"/>
              </a:cxn>
            </a:cxnLst>
            <a:pathLst>
              <a:path w="7204" h="789">
                <a:moveTo>
                  <a:pt x="394" y="0"/>
                </a:moveTo>
                <a:lnTo>
                  <a:pt x="6809" y="0"/>
                </a:lnTo>
                <a:cubicBezTo>
                  <a:pt x="7026" y="0"/>
                  <a:pt x="7204" y="178"/>
                  <a:pt x="7204" y="395"/>
                </a:cubicBezTo>
                <a:lnTo>
                  <a:pt x="7204" y="395"/>
                </a:lnTo>
                <a:cubicBezTo>
                  <a:pt x="7204" y="612"/>
                  <a:pt x="7026" y="789"/>
                  <a:pt x="6809" y="789"/>
                </a:cubicBezTo>
                <a:lnTo>
                  <a:pt x="394" y="789"/>
                </a:lnTo>
                <a:cubicBezTo>
                  <a:pt x="177" y="789"/>
                  <a:pt x="0" y="612"/>
                  <a:pt x="0" y="395"/>
                </a:cubicBezTo>
                <a:lnTo>
                  <a:pt x="0" y="395"/>
                </a:lnTo>
                <a:cubicBezTo>
                  <a:pt x="0" y="178"/>
                  <a:pt x="177" y="0"/>
                  <a:pt x="394" y="0"/>
                </a:cubicBezTo>
                <a:close/>
              </a:path>
            </a:pathLst>
          </a:custGeom>
          <a:gradFill rotWithShape="0">
            <a:gsLst>
              <a:gs pos="0">
                <a:srgbClr val="EAEAEA">
                  <a:alpha val="100000"/>
                </a:srgbClr>
              </a:gs>
              <a:gs pos="100000">
                <a:srgbClr val="F8F8F8">
                  <a:alpha val="100000"/>
                </a:srgbClr>
              </a:gs>
            </a:gsLst>
            <a:lin ang="5400000"/>
            <a:tileRect/>
          </a:gradFill>
          <a:ln w="10" cap="flat" cmpd="sng">
            <a:solidFill>
              <a:srgbClr val="C1C0C3"/>
            </a:solidFill>
            <a:prstDash val="solid"/>
            <a:headEnd type="none" w="med" len="med"/>
            <a:tailEnd type="none" w="med" len="med"/>
          </a:ln>
        </p:spPr>
        <p:txBody>
          <a:bodyPr/>
          <a:p>
            <a:endParaRPr lang="zh-CN" altLang="en-US"/>
          </a:p>
        </p:txBody>
      </p:sp>
      <p:sp>
        <p:nvSpPr>
          <p:cNvPr id="8203" name="Freeform 33"/>
          <p:cNvSpPr/>
          <p:nvPr/>
        </p:nvSpPr>
        <p:spPr>
          <a:xfrm>
            <a:off x="4343400" y="4889500"/>
            <a:ext cx="696913" cy="700088"/>
          </a:xfrm>
          <a:custGeom>
            <a:avLst/>
            <a:gdLst/>
            <a:ahLst/>
            <a:cxnLst>
              <a:cxn ang="0">
                <a:pos x="348851" y="0"/>
              </a:cxn>
              <a:cxn ang="0">
                <a:pos x="696913" y="350044"/>
              </a:cxn>
              <a:cxn ang="0">
                <a:pos x="696913" y="700088"/>
              </a:cxn>
              <a:cxn ang="0">
                <a:pos x="348851" y="700088"/>
              </a:cxn>
              <a:cxn ang="0">
                <a:pos x="0" y="350044"/>
              </a:cxn>
              <a:cxn ang="0">
                <a:pos x="348851" y="0"/>
              </a:cxn>
            </a:cxnLst>
            <a:pathLst>
              <a:path w="883" h="884">
                <a:moveTo>
                  <a:pt x="442" y="0"/>
                </a:moveTo>
                <a:cubicBezTo>
                  <a:pt x="686" y="0"/>
                  <a:pt x="883" y="198"/>
                  <a:pt x="883" y="442"/>
                </a:cubicBezTo>
                <a:lnTo>
                  <a:pt x="883" y="884"/>
                </a:lnTo>
                <a:lnTo>
                  <a:pt x="442" y="884"/>
                </a:lnTo>
                <a:cubicBezTo>
                  <a:pt x="198" y="884"/>
                  <a:pt x="0" y="686"/>
                  <a:pt x="0" y="442"/>
                </a:cubicBezTo>
                <a:cubicBezTo>
                  <a:pt x="0" y="198"/>
                  <a:pt x="198" y="0"/>
                  <a:pt x="442" y="0"/>
                </a:cubicBezTo>
                <a:close/>
              </a:path>
            </a:pathLst>
          </a:custGeom>
          <a:solidFill>
            <a:schemeClr val="accent1">
              <a:alpha val="100000"/>
            </a:schemeClr>
          </a:solidFill>
          <a:ln w="9525">
            <a:noFill/>
          </a:ln>
        </p:spPr>
        <p:txBody>
          <a:bodyPr/>
          <a:p>
            <a:endParaRPr lang="zh-CN" altLang="en-US"/>
          </a:p>
        </p:txBody>
      </p:sp>
      <p:sp>
        <p:nvSpPr>
          <p:cNvPr id="8204" name="TextBox 19"/>
          <p:cNvSpPr txBox="1"/>
          <p:nvPr/>
        </p:nvSpPr>
        <p:spPr>
          <a:xfrm>
            <a:off x="5091113" y="1273175"/>
            <a:ext cx="3416300" cy="523875"/>
          </a:xfrm>
          <a:prstGeom prst="rect">
            <a:avLst/>
          </a:prstGeom>
          <a:noFill/>
          <a:ln w="9525">
            <a:noFill/>
          </a:ln>
        </p:spPr>
        <p:txBody>
          <a:bodyPr wrap="none">
            <a:spAutoFit/>
          </a:bodyPr>
          <a:p>
            <a:r>
              <a:rPr lang="zh-CN" altLang="en-US" sz="2800" dirty="0">
                <a:solidFill>
                  <a:schemeClr val="accent1"/>
                </a:solidFill>
                <a:latin typeface="微软雅黑" panose="020B0503020204020204" pitchFamily="2" charset="-122"/>
                <a:ea typeface="微软雅黑" panose="020B0503020204020204" pitchFamily="2" charset="-122"/>
              </a:rPr>
              <a:t>请输入第一部分标题</a:t>
            </a:r>
            <a:endParaRPr lang="zh-CN" altLang="en-US" sz="2800" dirty="0">
              <a:solidFill>
                <a:schemeClr val="accent1"/>
              </a:solidFill>
              <a:latin typeface="微软雅黑" panose="020B0503020204020204" pitchFamily="2" charset="-122"/>
              <a:ea typeface="微软雅黑" panose="020B0503020204020204" pitchFamily="2" charset="-122"/>
            </a:endParaRPr>
          </a:p>
        </p:txBody>
      </p:sp>
      <p:sp>
        <p:nvSpPr>
          <p:cNvPr id="8205" name="TextBox 20"/>
          <p:cNvSpPr txBox="1"/>
          <p:nvPr/>
        </p:nvSpPr>
        <p:spPr>
          <a:xfrm>
            <a:off x="5565775" y="2211388"/>
            <a:ext cx="3416300" cy="523875"/>
          </a:xfrm>
          <a:prstGeom prst="rect">
            <a:avLst/>
          </a:prstGeom>
          <a:noFill/>
          <a:ln w="9525">
            <a:noFill/>
          </a:ln>
        </p:spPr>
        <p:txBody>
          <a:bodyPr wrap="none">
            <a:spAutoFit/>
          </a:bodyPr>
          <a:p>
            <a:r>
              <a:rPr lang="zh-CN" altLang="en-US" sz="2800" dirty="0">
                <a:solidFill>
                  <a:schemeClr val="accent1"/>
                </a:solidFill>
                <a:latin typeface="微软雅黑" panose="020B0503020204020204" pitchFamily="2" charset="-122"/>
                <a:ea typeface="微软雅黑" panose="020B0503020204020204" pitchFamily="2" charset="-122"/>
              </a:rPr>
              <a:t>请输入第二部分标题</a:t>
            </a:r>
            <a:endParaRPr lang="zh-CN" altLang="en-US" sz="2800" dirty="0">
              <a:solidFill>
                <a:schemeClr val="accent1"/>
              </a:solidFill>
              <a:latin typeface="微软雅黑" panose="020B0503020204020204" pitchFamily="2" charset="-122"/>
              <a:ea typeface="微软雅黑" panose="020B0503020204020204" pitchFamily="2" charset="-122"/>
            </a:endParaRPr>
          </a:p>
        </p:txBody>
      </p:sp>
      <p:sp>
        <p:nvSpPr>
          <p:cNvPr id="8206" name="TextBox 21"/>
          <p:cNvSpPr txBox="1"/>
          <p:nvPr/>
        </p:nvSpPr>
        <p:spPr>
          <a:xfrm>
            <a:off x="5862638" y="3160713"/>
            <a:ext cx="3416300" cy="523875"/>
          </a:xfrm>
          <a:prstGeom prst="rect">
            <a:avLst/>
          </a:prstGeom>
          <a:noFill/>
          <a:ln w="9525">
            <a:noFill/>
          </a:ln>
        </p:spPr>
        <p:txBody>
          <a:bodyPr wrap="none">
            <a:spAutoFit/>
          </a:bodyPr>
          <a:p>
            <a:r>
              <a:rPr lang="zh-CN" altLang="en-US" sz="2800" dirty="0">
                <a:solidFill>
                  <a:schemeClr val="accent1"/>
                </a:solidFill>
                <a:latin typeface="微软雅黑" panose="020B0503020204020204" pitchFamily="2" charset="-122"/>
                <a:ea typeface="微软雅黑" panose="020B0503020204020204" pitchFamily="2" charset="-122"/>
              </a:rPr>
              <a:t>请输入第三部分标题</a:t>
            </a:r>
            <a:endParaRPr lang="zh-CN" altLang="en-US" sz="2800" dirty="0">
              <a:solidFill>
                <a:schemeClr val="accent1"/>
              </a:solidFill>
              <a:latin typeface="微软雅黑" panose="020B0503020204020204" pitchFamily="2" charset="-122"/>
              <a:ea typeface="微软雅黑" panose="020B0503020204020204" pitchFamily="2" charset="-122"/>
            </a:endParaRPr>
          </a:p>
        </p:txBody>
      </p:sp>
      <p:sp>
        <p:nvSpPr>
          <p:cNvPr id="8207" name="TextBox 22"/>
          <p:cNvSpPr txBox="1"/>
          <p:nvPr/>
        </p:nvSpPr>
        <p:spPr>
          <a:xfrm>
            <a:off x="5565775" y="4070350"/>
            <a:ext cx="3416300" cy="523875"/>
          </a:xfrm>
          <a:prstGeom prst="rect">
            <a:avLst/>
          </a:prstGeom>
          <a:noFill/>
          <a:ln w="9525">
            <a:noFill/>
          </a:ln>
        </p:spPr>
        <p:txBody>
          <a:bodyPr wrap="none">
            <a:spAutoFit/>
          </a:bodyPr>
          <a:p>
            <a:r>
              <a:rPr lang="zh-CN" altLang="en-US" sz="2800" dirty="0">
                <a:solidFill>
                  <a:schemeClr val="accent1"/>
                </a:solidFill>
                <a:latin typeface="微软雅黑" panose="020B0503020204020204" pitchFamily="2" charset="-122"/>
                <a:ea typeface="微软雅黑" panose="020B0503020204020204" pitchFamily="2" charset="-122"/>
              </a:rPr>
              <a:t>请输入第四部分标题</a:t>
            </a:r>
            <a:endParaRPr lang="zh-CN" altLang="en-US" sz="2800" dirty="0">
              <a:solidFill>
                <a:schemeClr val="accent1"/>
              </a:solidFill>
              <a:latin typeface="微软雅黑" panose="020B0503020204020204" pitchFamily="2" charset="-122"/>
              <a:ea typeface="微软雅黑" panose="020B0503020204020204" pitchFamily="2" charset="-122"/>
            </a:endParaRPr>
          </a:p>
        </p:txBody>
      </p:sp>
      <p:sp>
        <p:nvSpPr>
          <p:cNvPr id="8208" name="TextBox 23"/>
          <p:cNvSpPr txBox="1"/>
          <p:nvPr/>
        </p:nvSpPr>
        <p:spPr>
          <a:xfrm>
            <a:off x="5184775" y="5005388"/>
            <a:ext cx="3416300" cy="523875"/>
          </a:xfrm>
          <a:prstGeom prst="rect">
            <a:avLst/>
          </a:prstGeom>
          <a:noFill/>
          <a:ln w="9525">
            <a:noFill/>
          </a:ln>
        </p:spPr>
        <p:txBody>
          <a:bodyPr wrap="none">
            <a:spAutoFit/>
          </a:bodyPr>
          <a:p>
            <a:r>
              <a:rPr lang="zh-CN" altLang="en-US" sz="2800" dirty="0">
                <a:solidFill>
                  <a:schemeClr val="accent1"/>
                </a:solidFill>
                <a:latin typeface="微软雅黑" panose="020B0503020204020204" pitchFamily="2" charset="-122"/>
                <a:ea typeface="微软雅黑" panose="020B0503020204020204" pitchFamily="2" charset="-122"/>
              </a:rPr>
              <a:t>请输入第五部分标题</a:t>
            </a:r>
            <a:endParaRPr lang="zh-CN" altLang="en-US" sz="2800" dirty="0">
              <a:solidFill>
                <a:schemeClr val="accent1"/>
              </a:solidFill>
              <a:latin typeface="微软雅黑" panose="020B0503020204020204" pitchFamily="2" charset="-122"/>
              <a:ea typeface="微软雅黑" panose="020B0503020204020204" pitchFamily="2" charset="-122"/>
            </a:endParaRPr>
          </a:p>
        </p:txBody>
      </p:sp>
      <p:sp>
        <p:nvSpPr>
          <p:cNvPr id="8209" name="Freeform 14"/>
          <p:cNvSpPr/>
          <p:nvPr/>
        </p:nvSpPr>
        <p:spPr>
          <a:xfrm>
            <a:off x="4579938" y="1296988"/>
            <a:ext cx="223837" cy="398462"/>
          </a:xfrm>
          <a:custGeom>
            <a:avLst/>
            <a:gdLst/>
            <a:ahLst/>
            <a:cxnLst>
              <a:cxn ang="0">
                <a:pos x="224398" y="0"/>
              </a:cxn>
              <a:cxn ang="0">
                <a:pos x="223038" y="164019"/>
              </a:cxn>
              <a:cxn ang="0">
                <a:pos x="224398" y="389198"/>
              </a:cxn>
              <a:cxn ang="0">
                <a:pos x="224398" y="398928"/>
              </a:cxn>
              <a:cxn ang="0">
                <a:pos x="63919" y="398928"/>
              </a:cxn>
              <a:cxn ang="0">
                <a:pos x="63919" y="389198"/>
              </a:cxn>
              <a:cxn ang="0">
                <a:pos x="65279" y="160544"/>
              </a:cxn>
              <a:cxn ang="0">
                <a:pos x="65959" y="75755"/>
              </a:cxn>
              <a:cxn ang="0">
                <a:pos x="65959" y="63940"/>
              </a:cxn>
              <a:cxn ang="0">
                <a:pos x="60519" y="65330"/>
              </a:cxn>
              <a:cxn ang="0">
                <a:pos x="19040" y="78535"/>
              </a:cxn>
              <a:cxn ang="0">
                <a:pos x="8160" y="80620"/>
              </a:cxn>
              <a:cxn ang="0">
                <a:pos x="0" y="70890"/>
              </a:cxn>
              <a:cxn ang="0">
                <a:pos x="4080" y="61160"/>
              </a:cxn>
              <a:cxn ang="0">
                <a:pos x="29920" y="53515"/>
              </a:cxn>
              <a:cxn ang="0">
                <a:pos x="99959" y="34750"/>
              </a:cxn>
              <a:cxn ang="0">
                <a:pos x="126479" y="27800"/>
              </a:cxn>
              <a:cxn ang="0">
                <a:pos x="224398" y="0"/>
              </a:cxn>
            </a:cxnLst>
            <a:pathLst>
              <a:path w="330" h="574">
                <a:moveTo>
                  <a:pt x="330" y="0"/>
                </a:moveTo>
                <a:lnTo>
                  <a:pt x="328" y="236"/>
                </a:lnTo>
                <a:lnTo>
                  <a:pt x="330" y="560"/>
                </a:lnTo>
                <a:lnTo>
                  <a:pt x="330" y="574"/>
                </a:lnTo>
                <a:lnTo>
                  <a:pt x="94" y="574"/>
                </a:lnTo>
                <a:lnTo>
                  <a:pt x="94" y="560"/>
                </a:lnTo>
                <a:lnTo>
                  <a:pt x="96" y="231"/>
                </a:lnTo>
                <a:lnTo>
                  <a:pt x="97" y="109"/>
                </a:lnTo>
                <a:lnTo>
                  <a:pt x="97" y="92"/>
                </a:lnTo>
                <a:lnTo>
                  <a:pt x="89" y="94"/>
                </a:lnTo>
                <a:lnTo>
                  <a:pt x="28" y="113"/>
                </a:lnTo>
                <a:cubicBezTo>
                  <a:pt x="22" y="115"/>
                  <a:pt x="17" y="116"/>
                  <a:pt x="12" y="116"/>
                </a:cubicBezTo>
                <a:cubicBezTo>
                  <a:pt x="4" y="116"/>
                  <a:pt x="0" y="111"/>
                  <a:pt x="0" y="102"/>
                </a:cubicBezTo>
                <a:cubicBezTo>
                  <a:pt x="0" y="95"/>
                  <a:pt x="2" y="91"/>
                  <a:pt x="6" y="88"/>
                </a:cubicBezTo>
                <a:cubicBezTo>
                  <a:pt x="11" y="86"/>
                  <a:pt x="23" y="82"/>
                  <a:pt x="44" y="77"/>
                </a:cubicBezTo>
                <a:lnTo>
                  <a:pt x="147" y="50"/>
                </a:lnTo>
                <a:lnTo>
                  <a:pt x="186" y="40"/>
                </a:lnTo>
                <a:lnTo>
                  <a:pt x="330" y="0"/>
                </a:lnTo>
                <a:close/>
              </a:path>
            </a:pathLst>
          </a:custGeom>
          <a:solidFill>
            <a:srgbClr val="FFFFFF">
              <a:alpha val="100000"/>
            </a:srgbClr>
          </a:solidFill>
          <a:ln w="9525">
            <a:noFill/>
          </a:ln>
        </p:spPr>
        <p:txBody>
          <a:bodyPr/>
          <a:p>
            <a:endParaRPr lang="zh-CN" altLang="en-US"/>
          </a:p>
        </p:txBody>
      </p:sp>
      <p:sp>
        <p:nvSpPr>
          <p:cNvPr id="8210" name="Freeform 21"/>
          <p:cNvSpPr/>
          <p:nvPr/>
        </p:nvSpPr>
        <p:spPr>
          <a:xfrm>
            <a:off x="4937125" y="2271713"/>
            <a:ext cx="347663" cy="400050"/>
          </a:xfrm>
          <a:custGeom>
            <a:avLst/>
            <a:gdLst/>
            <a:ahLst/>
            <a:cxnLst>
              <a:cxn ang="0">
                <a:pos x="200659" y="382571"/>
              </a:cxn>
              <a:cxn ang="0">
                <a:pos x="210896" y="382571"/>
              </a:cxn>
              <a:cxn ang="0">
                <a:pos x="321464" y="377720"/>
              </a:cxn>
              <a:cxn ang="0">
                <a:pos x="338526" y="375641"/>
              </a:cxn>
              <a:cxn ang="0">
                <a:pos x="347399" y="385344"/>
              </a:cxn>
              <a:cxn ang="0">
                <a:pos x="337844" y="399205"/>
              </a:cxn>
              <a:cxn ang="0">
                <a:pos x="320781" y="400591"/>
              </a:cxn>
              <a:cxn ang="0">
                <a:pos x="0" y="400591"/>
              </a:cxn>
              <a:cxn ang="0">
                <a:pos x="84632" y="293166"/>
              </a:cxn>
              <a:cxn ang="0">
                <a:pos x="156295" y="191979"/>
              </a:cxn>
              <a:cxn ang="0">
                <a:pos x="213626" y="99801"/>
              </a:cxn>
              <a:cxn ang="0">
                <a:pos x="230007" y="54752"/>
              </a:cxn>
              <a:cxn ang="0">
                <a:pos x="217039" y="28416"/>
              </a:cxn>
              <a:cxn ang="0">
                <a:pos x="177453" y="20099"/>
              </a:cxn>
              <a:cxn ang="0">
                <a:pos x="123535" y="29109"/>
              </a:cxn>
              <a:cxn ang="0">
                <a:pos x="76441" y="52673"/>
              </a:cxn>
              <a:cxn ang="0">
                <a:pos x="47093" y="86633"/>
              </a:cxn>
              <a:cxn ang="0">
                <a:pos x="36173" y="125445"/>
              </a:cxn>
              <a:cxn ang="0">
                <a:pos x="39586" y="148316"/>
              </a:cxn>
              <a:cxn ang="0">
                <a:pos x="55966" y="175345"/>
              </a:cxn>
              <a:cxn ang="0">
                <a:pos x="58696" y="182969"/>
              </a:cxn>
              <a:cxn ang="0">
                <a:pos x="55284" y="190593"/>
              </a:cxn>
              <a:cxn ang="0">
                <a:pos x="47776" y="194058"/>
              </a:cxn>
              <a:cxn ang="0">
                <a:pos x="26618" y="173266"/>
              </a:cxn>
              <a:cxn ang="0">
                <a:pos x="17063" y="129603"/>
              </a:cxn>
              <a:cxn ang="0">
                <a:pos x="36173" y="67920"/>
              </a:cxn>
              <a:cxn ang="0">
                <a:pos x="97599" y="17327"/>
              </a:cxn>
              <a:cxn ang="0">
                <a:pos x="189739" y="0"/>
              </a:cxn>
              <a:cxn ang="0">
                <a:pos x="287338" y="20099"/>
              </a:cxn>
              <a:cxn ang="0">
                <a:pos x="333749" y="63069"/>
              </a:cxn>
              <a:cxn ang="0">
                <a:pos x="347399" y="115049"/>
              </a:cxn>
              <a:cxn ang="0">
                <a:pos x="339209" y="160791"/>
              </a:cxn>
              <a:cxn ang="0">
                <a:pos x="312591" y="216929"/>
              </a:cxn>
              <a:cxn ang="0">
                <a:pos x="234784" y="335443"/>
              </a:cxn>
              <a:cxn ang="0">
                <a:pos x="200659" y="382571"/>
              </a:cxn>
            </a:cxnLst>
            <a:pathLst>
              <a:path w="509" h="578">
                <a:moveTo>
                  <a:pt x="294" y="552"/>
                </a:moveTo>
                <a:lnTo>
                  <a:pt x="309" y="552"/>
                </a:lnTo>
                <a:cubicBezTo>
                  <a:pt x="384" y="552"/>
                  <a:pt x="438" y="549"/>
                  <a:pt x="471" y="545"/>
                </a:cubicBezTo>
                <a:cubicBezTo>
                  <a:pt x="482" y="543"/>
                  <a:pt x="490" y="542"/>
                  <a:pt x="496" y="542"/>
                </a:cubicBezTo>
                <a:cubicBezTo>
                  <a:pt x="505" y="542"/>
                  <a:pt x="509" y="547"/>
                  <a:pt x="509" y="556"/>
                </a:cubicBezTo>
                <a:cubicBezTo>
                  <a:pt x="509" y="567"/>
                  <a:pt x="504" y="573"/>
                  <a:pt x="495" y="576"/>
                </a:cubicBezTo>
                <a:cubicBezTo>
                  <a:pt x="490" y="577"/>
                  <a:pt x="482" y="578"/>
                  <a:pt x="470" y="578"/>
                </a:cubicBezTo>
                <a:lnTo>
                  <a:pt x="0" y="578"/>
                </a:lnTo>
                <a:cubicBezTo>
                  <a:pt x="49" y="519"/>
                  <a:pt x="91" y="467"/>
                  <a:pt x="124" y="423"/>
                </a:cubicBezTo>
                <a:cubicBezTo>
                  <a:pt x="157" y="380"/>
                  <a:pt x="192" y="331"/>
                  <a:pt x="229" y="277"/>
                </a:cubicBezTo>
                <a:cubicBezTo>
                  <a:pt x="269" y="218"/>
                  <a:pt x="297" y="173"/>
                  <a:pt x="313" y="144"/>
                </a:cubicBezTo>
                <a:cubicBezTo>
                  <a:pt x="329" y="115"/>
                  <a:pt x="337" y="93"/>
                  <a:pt x="337" y="79"/>
                </a:cubicBezTo>
                <a:cubicBezTo>
                  <a:pt x="337" y="62"/>
                  <a:pt x="331" y="50"/>
                  <a:pt x="318" y="41"/>
                </a:cubicBezTo>
                <a:cubicBezTo>
                  <a:pt x="305" y="33"/>
                  <a:pt x="286" y="29"/>
                  <a:pt x="260" y="29"/>
                </a:cubicBezTo>
                <a:cubicBezTo>
                  <a:pt x="234" y="29"/>
                  <a:pt x="208" y="33"/>
                  <a:pt x="181" y="42"/>
                </a:cubicBezTo>
                <a:cubicBezTo>
                  <a:pt x="154" y="50"/>
                  <a:pt x="131" y="62"/>
                  <a:pt x="112" y="76"/>
                </a:cubicBezTo>
                <a:cubicBezTo>
                  <a:pt x="94" y="89"/>
                  <a:pt x="80" y="105"/>
                  <a:pt x="69" y="125"/>
                </a:cubicBezTo>
                <a:cubicBezTo>
                  <a:pt x="58" y="144"/>
                  <a:pt x="53" y="163"/>
                  <a:pt x="53" y="181"/>
                </a:cubicBezTo>
                <a:cubicBezTo>
                  <a:pt x="53" y="194"/>
                  <a:pt x="55" y="205"/>
                  <a:pt x="58" y="214"/>
                </a:cubicBezTo>
                <a:cubicBezTo>
                  <a:pt x="62" y="223"/>
                  <a:pt x="70" y="236"/>
                  <a:pt x="82" y="253"/>
                </a:cubicBezTo>
                <a:cubicBezTo>
                  <a:pt x="85" y="257"/>
                  <a:pt x="86" y="260"/>
                  <a:pt x="86" y="264"/>
                </a:cubicBezTo>
                <a:cubicBezTo>
                  <a:pt x="86" y="268"/>
                  <a:pt x="84" y="272"/>
                  <a:pt x="81" y="275"/>
                </a:cubicBezTo>
                <a:cubicBezTo>
                  <a:pt x="78" y="278"/>
                  <a:pt x="74" y="280"/>
                  <a:pt x="70" y="280"/>
                </a:cubicBezTo>
                <a:cubicBezTo>
                  <a:pt x="59" y="280"/>
                  <a:pt x="49" y="270"/>
                  <a:pt x="39" y="250"/>
                </a:cubicBezTo>
                <a:cubicBezTo>
                  <a:pt x="30" y="230"/>
                  <a:pt x="25" y="209"/>
                  <a:pt x="25" y="187"/>
                </a:cubicBezTo>
                <a:cubicBezTo>
                  <a:pt x="25" y="156"/>
                  <a:pt x="34" y="126"/>
                  <a:pt x="53" y="98"/>
                </a:cubicBezTo>
                <a:cubicBezTo>
                  <a:pt x="74" y="67"/>
                  <a:pt x="104" y="42"/>
                  <a:pt x="143" y="25"/>
                </a:cubicBezTo>
                <a:cubicBezTo>
                  <a:pt x="182" y="8"/>
                  <a:pt x="227" y="0"/>
                  <a:pt x="278" y="0"/>
                </a:cubicBezTo>
                <a:cubicBezTo>
                  <a:pt x="333" y="0"/>
                  <a:pt x="381" y="10"/>
                  <a:pt x="421" y="29"/>
                </a:cubicBezTo>
                <a:cubicBezTo>
                  <a:pt x="450" y="43"/>
                  <a:pt x="473" y="64"/>
                  <a:pt x="489" y="91"/>
                </a:cubicBezTo>
                <a:cubicBezTo>
                  <a:pt x="502" y="113"/>
                  <a:pt x="509" y="138"/>
                  <a:pt x="509" y="166"/>
                </a:cubicBezTo>
                <a:cubicBezTo>
                  <a:pt x="509" y="188"/>
                  <a:pt x="505" y="210"/>
                  <a:pt x="497" y="232"/>
                </a:cubicBezTo>
                <a:cubicBezTo>
                  <a:pt x="489" y="254"/>
                  <a:pt x="476" y="281"/>
                  <a:pt x="458" y="313"/>
                </a:cubicBezTo>
                <a:cubicBezTo>
                  <a:pt x="425" y="368"/>
                  <a:pt x="387" y="425"/>
                  <a:pt x="344" y="484"/>
                </a:cubicBezTo>
                <a:lnTo>
                  <a:pt x="294" y="552"/>
                </a:lnTo>
                <a:close/>
              </a:path>
            </a:pathLst>
          </a:custGeom>
          <a:solidFill>
            <a:srgbClr val="FFFFFF">
              <a:alpha val="100000"/>
            </a:srgbClr>
          </a:solidFill>
          <a:ln w="9525">
            <a:noFill/>
          </a:ln>
        </p:spPr>
        <p:txBody>
          <a:bodyPr/>
          <a:p>
            <a:endParaRPr lang="zh-CN" altLang="en-US"/>
          </a:p>
        </p:txBody>
      </p:sp>
      <p:sp>
        <p:nvSpPr>
          <p:cNvPr id="8211" name="Freeform 28"/>
          <p:cNvSpPr/>
          <p:nvPr/>
        </p:nvSpPr>
        <p:spPr>
          <a:xfrm>
            <a:off x="5194300" y="3217863"/>
            <a:ext cx="341313" cy="414337"/>
          </a:xfrm>
          <a:custGeom>
            <a:avLst/>
            <a:gdLst/>
            <a:ahLst/>
            <a:cxnLst>
              <a:cxn ang="0">
                <a:pos x="164923" y="19477"/>
              </a:cxn>
              <a:cxn ang="0">
                <a:pos x="61335" y="59127"/>
              </a:cxn>
              <a:cxn ang="0">
                <a:pos x="42253" y="72344"/>
              </a:cxn>
              <a:cxn ang="0">
                <a:pos x="34757" y="68170"/>
              </a:cxn>
              <a:cxn ang="0">
                <a:pos x="31349" y="58431"/>
              </a:cxn>
              <a:cxn ang="0">
                <a:pos x="53839" y="31998"/>
              </a:cxn>
              <a:cxn ang="0">
                <a:pos x="179235" y="0"/>
              </a:cxn>
              <a:cxn ang="0">
                <a:pos x="276690" y="22260"/>
              </a:cxn>
              <a:cxn ang="0">
                <a:pos x="309402" y="54258"/>
              </a:cxn>
              <a:cxn ang="0">
                <a:pos x="320987" y="98777"/>
              </a:cxn>
              <a:cxn ang="0">
                <a:pos x="288957" y="162773"/>
              </a:cxn>
              <a:cxn ang="0">
                <a:pos x="216036" y="189902"/>
              </a:cxn>
              <a:cxn ang="0">
                <a:pos x="186732" y="193380"/>
              </a:cxn>
              <a:cxn ang="0">
                <a:pos x="233755" y="200336"/>
              </a:cxn>
              <a:cxn ang="0">
                <a:pos x="315535" y="234421"/>
              </a:cxn>
              <a:cxn ang="0">
                <a:pos x="340751" y="294939"/>
              </a:cxn>
              <a:cxn ang="0">
                <a:pos x="316217" y="358240"/>
              </a:cxn>
              <a:cxn ang="0">
                <a:pos x="162197" y="413889"/>
              </a:cxn>
              <a:cxn ang="0">
                <a:pos x="32031" y="381195"/>
              </a:cxn>
              <a:cxn ang="0">
                <a:pos x="0" y="340154"/>
              </a:cxn>
              <a:cxn ang="0">
                <a:pos x="3408" y="332502"/>
              </a:cxn>
              <a:cxn ang="0">
                <a:pos x="11586" y="329024"/>
              </a:cxn>
              <a:cxn ang="0">
                <a:pos x="21127" y="332502"/>
              </a:cxn>
              <a:cxn ang="0">
                <a:pos x="31349" y="347806"/>
              </a:cxn>
              <a:cxn ang="0">
                <a:pos x="64061" y="376326"/>
              </a:cxn>
              <a:cxn ang="0">
                <a:pos x="151975" y="395107"/>
              </a:cxn>
              <a:cxn ang="0">
                <a:pos x="164923" y="395107"/>
              </a:cxn>
              <a:cxn ang="0">
                <a:pos x="164923" y="203119"/>
              </a:cxn>
              <a:cxn ang="0">
                <a:pos x="122670" y="203119"/>
              </a:cxn>
              <a:cxn ang="0">
                <a:pos x="104951" y="201727"/>
              </a:cxn>
              <a:cxn ang="0">
                <a:pos x="101544" y="193380"/>
              </a:cxn>
              <a:cxn ang="0">
                <a:pos x="104951" y="185033"/>
              </a:cxn>
              <a:cxn ang="0">
                <a:pos x="122670" y="182946"/>
              </a:cxn>
              <a:cxn ang="0">
                <a:pos x="164923" y="182946"/>
              </a:cxn>
              <a:cxn ang="0">
                <a:pos x="164923" y="19477"/>
              </a:cxn>
            </a:cxnLst>
            <a:pathLst>
              <a:path w="500" h="595">
                <a:moveTo>
                  <a:pt x="242" y="28"/>
                </a:moveTo>
                <a:cubicBezTo>
                  <a:pt x="175" y="27"/>
                  <a:pt x="125" y="46"/>
                  <a:pt x="90" y="85"/>
                </a:cubicBezTo>
                <a:cubicBezTo>
                  <a:pt x="78" y="98"/>
                  <a:pt x="69" y="104"/>
                  <a:pt x="62" y="104"/>
                </a:cubicBezTo>
                <a:cubicBezTo>
                  <a:pt x="58" y="104"/>
                  <a:pt x="54" y="102"/>
                  <a:pt x="51" y="98"/>
                </a:cubicBezTo>
                <a:cubicBezTo>
                  <a:pt x="48" y="94"/>
                  <a:pt x="46" y="89"/>
                  <a:pt x="46" y="84"/>
                </a:cubicBezTo>
                <a:cubicBezTo>
                  <a:pt x="46" y="74"/>
                  <a:pt x="57" y="61"/>
                  <a:pt x="79" y="46"/>
                </a:cubicBezTo>
                <a:cubicBezTo>
                  <a:pt x="125" y="15"/>
                  <a:pt x="186" y="0"/>
                  <a:pt x="263" y="0"/>
                </a:cubicBezTo>
                <a:cubicBezTo>
                  <a:pt x="320" y="0"/>
                  <a:pt x="368" y="11"/>
                  <a:pt x="406" y="32"/>
                </a:cubicBezTo>
                <a:cubicBezTo>
                  <a:pt x="427" y="44"/>
                  <a:pt x="443" y="59"/>
                  <a:pt x="454" y="78"/>
                </a:cubicBezTo>
                <a:cubicBezTo>
                  <a:pt x="465" y="97"/>
                  <a:pt x="471" y="119"/>
                  <a:pt x="471" y="142"/>
                </a:cubicBezTo>
                <a:cubicBezTo>
                  <a:pt x="471" y="181"/>
                  <a:pt x="455" y="211"/>
                  <a:pt x="424" y="234"/>
                </a:cubicBezTo>
                <a:cubicBezTo>
                  <a:pt x="396" y="255"/>
                  <a:pt x="360" y="268"/>
                  <a:pt x="317" y="273"/>
                </a:cubicBezTo>
                <a:cubicBezTo>
                  <a:pt x="295" y="275"/>
                  <a:pt x="281" y="277"/>
                  <a:pt x="274" y="278"/>
                </a:cubicBezTo>
                <a:lnTo>
                  <a:pt x="343" y="288"/>
                </a:lnTo>
                <a:cubicBezTo>
                  <a:pt x="394" y="294"/>
                  <a:pt x="434" y="311"/>
                  <a:pt x="463" y="337"/>
                </a:cubicBezTo>
                <a:cubicBezTo>
                  <a:pt x="488" y="360"/>
                  <a:pt x="500" y="389"/>
                  <a:pt x="500" y="424"/>
                </a:cubicBezTo>
                <a:cubicBezTo>
                  <a:pt x="500" y="458"/>
                  <a:pt x="488" y="488"/>
                  <a:pt x="464" y="515"/>
                </a:cubicBezTo>
                <a:cubicBezTo>
                  <a:pt x="419" y="568"/>
                  <a:pt x="343" y="595"/>
                  <a:pt x="238" y="595"/>
                </a:cubicBezTo>
                <a:cubicBezTo>
                  <a:pt x="158" y="595"/>
                  <a:pt x="94" y="579"/>
                  <a:pt x="47" y="548"/>
                </a:cubicBezTo>
                <a:cubicBezTo>
                  <a:pt x="16" y="527"/>
                  <a:pt x="0" y="508"/>
                  <a:pt x="0" y="489"/>
                </a:cubicBezTo>
                <a:cubicBezTo>
                  <a:pt x="0" y="485"/>
                  <a:pt x="2" y="481"/>
                  <a:pt x="5" y="478"/>
                </a:cubicBezTo>
                <a:cubicBezTo>
                  <a:pt x="9" y="475"/>
                  <a:pt x="13" y="473"/>
                  <a:pt x="17" y="473"/>
                </a:cubicBezTo>
                <a:cubicBezTo>
                  <a:pt x="23" y="473"/>
                  <a:pt x="28" y="475"/>
                  <a:pt x="31" y="478"/>
                </a:cubicBezTo>
                <a:cubicBezTo>
                  <a:pt x="34" y="481"/>
                  <a:pt x="39" y="488"/>
                  <a:pt x="46" y="500"/>
                </a:cubicBezTo>
                <a:cubicBezTo>
                  <a:pt x="55" y="517"/>
                  <a:pt x="71" y="531"/>
                  <a:pt x="94" y="541"/>
                </a:cubicBezTo>
                <a:cubicBezTo>
                  <a:pt x="134" y="559"/>
                  <a:pt x="177" y="568"/>
                  <a:pt x="223" y="568"/>
                </a:cubicBezTo>
                <a:lnTo>
                  <a:pt x="242" y="568"/>
                </a:lnTo>
                <a:lnTo>
                  <a:pt x="242" y="292"/>
                </a:lnTo>
                <a:lnTo>
                  <a:pt x="180" y="292"/>
                </a:lnTo>
                <a:cubicBezTo>
                  <a:pt x="166" y="292"/>
                  <a:pt x="158" y="291"/>
                  <a:pt x="154" y="290"/>
                </a:cubicBezTo>
                <a:cubicBezTo>
                  <a:pt x="151" y="288"/>
                  <a:pt x="149" y="284"/>
                  <a:pt x="149" y="278"/>
                </a:cubicBezTo>
                <a:cubicBezTo>
                  <a:pt x="149" y="271"/>
                  <a:pt x="151" y="267"/>
                  <a:pt x="154" y="266"/>
                </a:cubicBezTo>
                <a:cubicBezTo>
                  <a:pt x="158" y="264"/>
                  <a:pt x="166" y="263"/>
                  <a:pt x="180" y="263"/>
                </a:cubicBezTo>
                <a:lnTo>
                  <a:pt x="242" y="263"/>
                </a:lnTo>
                <a:lnTo>
                  <a:pt x="242" y="28"/>
                </a:lnTo>
                <a:close/>
              </a:path>
            </a:pathLst>
          </a:custGeom>
          <a:solidFill>
            <a:srgbClr val="FFFFFF">
              <a:alpha val="100000"/>
            </a:srgbClr>
          </a:solidFill>
          <a:ln w="9525">
            <a:noFill/>
          </a:ln>
        </p:spPr>
        <p:txBody>
          <a:bodyPr/>
          <a:p>
            <a:endParaRPr lang="zh-CN" altLang="en-US"/>
          </a:p>
        </p:txBody>
      </p:sp>
      <p:sp>
        <p:nvSpPr>
          <p:cNvPr id="8212" name="Freeform 35"/>
          <p:cNvSpPr>
            <a:spLocks noEditPoints="1"/>
          </p:cNvSpPr>
          <p:nvPr/>
        </p:nvSpPr>
        <p:spPr>
          <a:xfrm>
            <a:off x="4910138" y="4090988"/>
            <a:ext cx="355600" cy="423862"/>
          </a:xfrm>
          <a:custGeom>
            <a:avLst/>
            <a:gdLst/>
            <a:ahLst/>
            <a:cxnLst>
              <a:cxn ang="0">
                <a:pos x="297789" y="344648"/>
              </a:cxn>
              <a:cxn ang="0">
                <a:pos x="297789" y="423861"/>
              </a:cxn>
              <a:cxn ang="0">
                <a:pos x="139013" y="423861"/>
              </a:cxn>
              <a:cxn ang="0">
                <a:pos x="140376" y="383559"/>
              </a:cxn>
              <a:cxn ang="0">
                <a:pos x="140376" y="350901"/>
              </a:cxn>
              <a:cxn ang="0">
                <a:pos x="140376" y="345342"/>
              </a:cxn>
              <a:cxn ang="0">
                <a:pos x="132881" y="345342"/>
              </a:cxn>
              <a:cxn ang="0">
                <a:pos x="105623" y="345342"/>
              </a:cxn>
              <a:cxn ang="0">
                <a:pos x="42931" y="346037"/>
              </a:cxn>
              <a:cxn ang="0">
                <a:pos x="26576" y="346037"/>
              </a:cxn>
              <a:cxn ang="0">
                <a:pos x="5452" y="343953"/>
              </a:cxn>
              <a:cxn ang="0">
                <a:pos x="0" y="333530"/>
              </a:cxn>
              <a:cxn ang="0">
                <a:pos x="5452" y="321717"/>
              </a:cxn>
              <a:cxn ang="0">
                <a:pos x="35435" y="288364"/>
              </a:cxn>
              <a:cxn ang="0">
                <a:pos x="298470" y="0"/>
              </a:cxn>
              <a:cxn ang="0">
                <a:pos x="298470" y="20846"/>
              </a:cxn>
              <a:cxn ang="0">
                <a:pos x="297107" y="118125"/>
              </a:cxn>
              <a:cxn ang="0">
                <a:pos x="297107" y="236250"/>
              </a:cxn>
              <a:cxn ang="0">
                <a:pos x="297789" y="325192"/>
              </a:cxn>
              <a:cxn ang="0">
                <a:pos x="303240" y="325887"/>
              </a:cxn>
              <a:cxn ang="0">
                <a:pos x="308010" y="324497"/>
              </a:cxn>
              <a:cxn ang="0">
                <a:pos x="338675" y="323802"/>
              </a:cxn>
              <a:cxn ang="0">
                <a:pos x="346852" y="323107"/>
              </a:cxn>
              <a:cxn ang="0">
                <a:pos x="355711" y="333530"/>
              </a:cxn>
              <a:cxn ang="0">
                <a:pos x="348215" y="343953"/>
              </a:cxn>
              <a:cxn ang="0">
                <a:pos x="327772" y="344648"/>
              </a:cxn>
              <a:cxn ang="0">
                <a:pos x="297789" y="344648"/>
              </a:cxn>
              <a:cxn ang="0">
                <a:pos x="140376" y="325887"/>
              </a:cxn>
              <a:cxn ang="0">
                <a:pos x="140376" y="202203"/>
              </a:cxn>
              <a:cxn ang="0">
                <a:pos x="27939" y="325192"/>
              </a:cxn>
              <a:cxn ang="0">
                <a:pos x="81773" y="326581"/>
              </a:cxn>
              <a:cxn ang="0">
                <a:pos x="140376" y="325887"/>
              </a:cxn>
            </a:cxnLst>
            <a:pathLst>
              <a:path w="522" h="610">
                <a:moveTo>
                  <a:pt x="437" y="496"/>
                </a:moveTo>
                <a:lnTo>
                  <a:pt x="437" y="610"/>
                </a:lnTo>
                <a:lnTo>
                  <a:pt x="204" y="610"/>
                </a:lnTo>
                <a:lnTo>
                  <a:pt x="206" y="552"/>
                </a:lnTo>
                <a:lnTo>
                  <a:pt x="206" y="505"/>
                </a:lnTo>
                <a:lnTo>
                  <a:pt x="206" y="497"/>
                </a:lnTo>
                <a:lnTo>
                  <a:pt x="195" y="497"/>
                </a:lnTo>
                <a:lnTo>
                  <a:pt x="155" y="497"/>
                </a:lnTo>
                <a:lnTo>
                  <a:pt x="63" y="498"/>
                </a:lnTo>
                <a:lnTo>
                  <a:pt x="39" y="498"/>
                </a:lnTo>
                <a:cubicBezTo>
                  <a:pt x="24" y="498"/>
                  <a:pt x="14" y="497"/>
                  <a:pt x="8" y="495"/>
                </a:cubicBezTo>
                <a:cubicBezTo>
                  <a:pt x="3" y="492"/>
                  <a:pt x="0" y="487"/>
                  <a:pt x="0" y="480"/>
                </a:cubicBezTo>
                <a:cubicBezTo>
                  <a:pt x="0" y="475"/>
                  <a:pt x="3" y="470"/>
                  <a:pt x="8" y="463"/>
                </a:cubicBezTo>
                <a:cubicBezTo>
                  <a:pt x="13" y="456"/>
                  <a:pt x="28" y="440"/>
                  <a:pt x="52" y="415"/>
                </a:cubicBezTo>
                <a:lnTo>
                  <a:pt x="438" y="0"/>
                </a:lnTo>
                <a:lnTo>
                  <a:pt x="438" y="30"/>
                </a:lnTo>
                <a:lnTo>
                  <a:pt x="436" y="170"/>
                </a:lnTo>
                <a:lnTo>
                  <a:pt x="436" y="340"/>
                </a:lnTo>
                <a:lnTo>
                  <a:pt x="437" y="468"/>
                </a:lnTo>
                <a:cubicBezTo>
                  <a:pt x="440" y="469"/>
                  <a:pt x="443" y="469"/>
                  <a:pt x="445" y="469"/>
                </a:cubicBezTo>
                <a:cubicBezTo>
                  <a:pt x="446" y="469"/>
                  <a:pt x="449" y="468"/>
                  <a:pt x="452" y="467"/>
                </a:cubicBezTo>
                <a:lnTo>
                  <a:pt x="497" y="466"/>
                </a:lnTo>
                <a:lnTo>
                  <a:pt x="509" y="465"/>
                </a:lnTo>
                <a:cubicBezTo>
                  <a:pt x="518" y="465"/>
                  <a:pt x="522" y="470"/>
                  <a:pt x="522" y="480"/>
                </a:cubicBezTo>
                <a:cubicBezTo>
                  <a:pt x="522" y="489"/>
                  <a:pt x="518" y="494"/>
                  <a:pt x="511" y="495"/>
                </a:cubicBezTo>
                <a:cubicBezTo>
                  <a:pt x="510" y="495"/>
                  <a:pt x="499" y="496"/>
                  <a:pt x="481" y="496"/>
                </a:cubicBezTo>
                <a:lnTo>
                  <a:pt x="437" y="496"/>
                </a:lnTo>
                <a:close/>
                <a:moveTo>
                  <a:pt x="206" y="469"/>
                </a:moveTo>
                <a:lnTo>
                  <a:pt x="206" y="291"/>
                </a:lnTo>
                <a:lnTo>
                  <a:pt x="41" y="468"/>
                </a:lnTo>
                <a:cubicBezTo>
                  <a:pt x="68" y="469"/>
                  <a:pt x="94" y="470"/>
                  <a:pt x="120" y="470"/>
                </a:cubicBezTo>
                <a:lnTo>
                  <a:pt x="206" y="469"/>
                </a:lnTo>
                <a:close/>
              </a:path>
            </a:pathLst>
          </a:custGeom>
          <a:solidFill>
            <a:srgbClr val="FFFFFF">
              <a:alpha val="100000"/>
            </a:srgbClr>
          </a:solidFill>
          <a:ln w="9525">
            <a:noFill/>
          </a:ln>
        </p:spPr>
        <p:txBody>
          <a:bodyPr/>
          <a:p>
            <a:endParaRPr lang="zh-CN" altLang="en-US"/>
          </a:p>
        </p:txBody>
      </p:sp>
      <p:sp>
        <p:nvSpPr>
          <p:cNvPr id="8213" name="Freeform 42"/>
          <p:cNvSpPr/>
          <p:nvPr/>
        </p:nvSpPr>
        <p:spPr>
          <a:xfrm>
            <a:off x="4522788" y="5065713"/>
            <a:ext cx="338137" cy="403225"/>
          </a:xfrm>
          <a:custGeom>
            <a:avLst/>
            <a:gdLst/>
            <a:ahLst/>
            <a:cxnLst>
              <a:cxn ang="0">
                <a:pos x="163271" y="105854"/>
              </a:cxn>
              <a:cxn ang="0">
                <a:pos x="142182" y="105157"/>
              </a:cxn>
              <a:cxn ang="0">
                <a:pos x="65989" y="127442"/>
              </a:cxn>
              <a:cxn ang="0">
                <a:pos x="57825" y="132317"/>
              </a:cxn>
              <a:cxn ang="0">
                <a:pos x="51702" y="128835"/>
              </a:cxn>
              <a:cxn ang="0">
                <a:pos x="48301" y="122567"/>
              </a:cxn>
              <a:cxn ang="0">
                <a:pos x="49661" y="116996"/>
              </a:cxn>
              <a:cxn ang="0">
                <a:pos x="53063" y="107943"/>
              </a:cxn>
              <a:cxn ang="0">
                <a:pos x="57825" y="93318"/>
              </a:cxn>
              <a:cxn ang="0">
                <a:pos x="77554" y="36213"/>
              </a:cxn>
              <a:cxn ang="0">
                <a:pos x="89119" y="0"/>
              </a:cxn>
              <a:cxn ang="0">
                <a:pos x="174155" y="1393"/>
              </a:cxn>
              <a:cxn ang="0">
                <a:pos x="210891" y="1393"/>
              </a:cxn>
              <a:cxn ang="0">
                <a:pos x="274839" y="0"/>
              </a:cxn>
              <a:cxn ang="0">
                <a:pos x="286404" y="0"/>
              </a:cxn>
              <a:cxn ang="0">
                <a:pos x="297289" y="6964"/>
              </a:cxn>
              <a:cxn ang="0">
                <a:pos x="292527" y="19499"/>
              </a:cxn>
              <a:cxn ang="0">
                <a:pos x="280281" y="25071"/>
              </a:cxn>
              <a:cxn ang="0">
                <a:pos x="267356" y="24374"/>
              </a:cxn>
              <a:cxn ang="0">
                <a:pos x="107487" y="20196"/>
              </a:cxn>
              <a:cxn ang="0">
                <a:pos x="101364" y="20196"/>
              </a:cxn>
              <a:cxn ang="0">
                <a:pos x="76873" y="94711"/>
              </a:cxn>
              <a:cxn ang="0">
                <a:pos x="143542" y="86354"/>
              </a:cxn>
              <a:cxn ang="0">
                <a:pos x="231300" y="99586"/>
              </a:cxn>
              <a:cxn ang="0">
                <a:pos x="314976" y="160173"/>
              </a:cxn>
              <a:cxn ang="0">
                <a:pos x="337426" y="240260"/>
              </a:cxn>
              <a:cxn ang="0">
                <a:pos x="314296" y="323132"/>
              </a:cxn>
              <a:cxn ang="0">
                <a:pos x="161230" y="403915"/>
              </a:cxn>
              <a:cxn ang="0">
                <a:pos x="42859" y="364220"/>
              </a:cxn>
              <a:cxn ang="0">
                <a:pos x="0" y="268116"/>
              </a:cxn>
              <a:cxn ang="0">
                <a:pos x="19048" y="200565"/>
              </a:cxn>
              <a:cxn ang="0">
                <a:pos x="36736" y="187333"/>
              </a:cxn>
              <a:cxn ang="0">
                <a:pos x="44899" y="191511"/>
              </a:cxn>
              <a:cxn ang="0">
                <a:pos x="48981" y="200565"/>
              </a:cxn>
              <a:cxn ang="0">
                <a:pos x="46940" y="206832"/>
              </a:cxn>
              <a:cxn ang="0">
                <a:pos x="34695" y="220760"/>
              </a:cxn>
              <a:cxn ang="0">
                <a:pos x="19048" y="270205"/>
              </a:cxn>
              <a:cxn ang="0">
                <a:pos x="38777" y="332882"/>
              </a:cxn>
              <a:cxn ang="0">
                <a:pos x="95922" y="374666"/>
              </a:cxn>
              <a:cxn ang="0">
                <a:pos x="151025" y="385808"/>
              </a:cxn>
              <a:cxn ang="0">
                <a:pos x="163271" y="385112"/>
              </a:cxn>
              <a:cxn ang="0">
                <a:pos x="163271" y="105854"/>
              </a:cxn>
            </a:cxnLst>
            <a:pathLst>
              <a:path w="496" h="580">
                <a:moveTo>
                  <a:pt x="240" y="152"/>
                </a:moveTo>
                <a:cubicBezTo>
                  <a:pt x="228" y="151"/>
                  <a:pt x="218" y="151"/>
                  <a:pt x="209" y="151"/>
                </a:cubicBezTo>
                <a:cubicBezTo>
                  <a:pt x="160" y="151"/>
                  <a:pt x="122" y="162"/>
                  <a:pt x="97" y="183"/>
                </a:cubicBezTo>
                <a:cubicBezTo>
                  <a:pt x="92" y="188"/>
                  <a:pt x="87" y="190"/>
                  <a:pt x="85" y="190"/>
                </a:cubicBezTo>
                <a:cubicBezTo>
                  <a:pt x="82" y="190"/>
                  <a:pt x="79" y="188"/>
                  <a:pt x="76" y="185"/>
                </a:cubicBezTo>
                <a:cubicBezTo>
                  <a:pt x="73" y="182"/>
                  <a:pt x="71" y="179"/>
                  <a:pt x="71" y="176"/>
                </a:cubicBezTo>
                <a:cubicBezTo>
                  <a:pt x="71" y="174"/>
                  <a:pt x="72" y="172"/>
                  <a:pt x="73" y="168"/>
                </a:cubicBezTo>
                <a:lnTo>
                  <a:pt x="78" y="155"/>
                </a:lnTo>
                <a:lnTo>
                  <a:pt x="85" y="134"/>
                </a:lnTo>
                <a:cubicBezTo>
                  <a:pt x="93" y="113"/>
                  <a:pt x="103" y="86"/>
                  <a:pt x="114" y="52"/>
                </a:cubicBezTo>
                <a:lnTo>
                  <a:pt x="131" y="0"/>
                </a:lnTo>
                <a:lnTo>
                  <a:pt x="256" y="2"/>
                </a:lnTo>
                <a:lnTo>
                  <a:pt x="310" y="2"/>
                </a:lnTo>
                <a:lnTo>
                  <a:pt x="404" y="0"/>
                </a:lnTo>
                <a:lnTo>
                  <a:pt x="421" y="0"/>
                </a:lnTo>
                <a:cubicBezTo>
                  <a:pt x="432" y="0"/>
                  <a:pt x="437" y="3"/>
                  <a:pt x="437" y="10"/>
                </a:cubicBezTo>
                <a:cubicBezTo>
                  <a:pt x="437" y="17"/>
                  <a:pt x="435" y="23"/>
                  <a:pt x="430" y="28"/>
                </a:cubicBezTo>
                <a:cubicBezTo>
                  <a:pt x="425" y="33"/>
                  <a:pt x="419" y="36"/>
                  <a:pt x="412" y="36"/>
                </a:cubicBezTo>
                <a:cubicBezTo>
                  <a:pt x="407" y="36"/>
                  <a:pt x="401" y="36"/>
                  <a:pt x="393" y="35"/>
                </a:cubicBezTo>
                <a:cubicBezTo>
                  <a:pt x="329" y="31"/>
                  <a:pt x="251" y="30"/>
                  <a:pt x="158" y="29"/>
                </a:cubicBezTo>
                <a:lnTo>
                  <a:pt x="149" y="29"/>
                </a:lnTo>
                <a:lnTo>
                  <a:pt x="113" y="136"/>
                </a:lnTo>
                <a:cubicBezTo>
                  <a:pt x="139" y="128"/>
                  <a:pt x="171" y="124"/>
                  <a:pt x="211" y="124"/>
                </a:cubicBezTo>
                <a:cubicBezTo>
                  <a:pt x="257" y="124"/>
                  <a:pt x="301" y="130"/>
                  <a:pt x="340" y="143"/>
                </a:cubicBezTo>
                <a:cubicBezTo>
                  <a:pt x="396" y="161"/>
                  <a:pt x="436" y="190"/>
                  <a:pt x="463" y="230"/>
                </a:cubicBezTo>
                <a:cubicBezTo>
                  <a:pt x="485" y="263"/>
                  <a:pt x="496" y="302"/>
                  <a:pt x="496" y="345"/>
                </a:cubicBezTo>
                <a:cubicBezTo>
                  <a:pt x="496" y="388"/>
                  <a:pt x="485" y="428"/>
                  <a:pt x="462" y="464"/>
                </a:cubicBezTo>
                <a:cubicBezTo>
                  <a:pt x="415" y="541"/>
                  <a:pt x="340" y="580"/>
                  <a:pt x="237" y="580"/>
                </a:cubicBezTo>
                <a:cubicBezTo>
                  <a:pt x="167" y="580"/>
                  <a:pt x="109" y="561"/>
                  <a:pt x="63" y="523"/>
                </a:cubicBezTo>
                <a:cubicBezTo>
                  <a:pt x="21" y="489"/>
                  <a:pt x="0" y="443"/>
                  <a:pt x="0" y="385"/>
                </a:cubicBezTo>
                <a:cubicBezTo>
                  <a:pt x="0" y="348"/>
                  <a:pt x="9" y="315"/>
                  <a:pt x="28" y="288"/>
                </a:cubicBezTo>
                <a:cubicBezTo>
                  <a:pt x="37" y="275"/>
                  <a:pt x="46" y="269"/>
                  <a:pt x="54" y="269"/>
                </a:cubicBezTo>
                <a:cubicBezTo>
                  <a:pt x="59" y="269"/>
                  <a:pt x="63" y="271"/>
                  <a:pt x="66" y="275"/>
                </a:cubicBezTo>
                <a:cubicBezTo>
                  <a:pt x="70" y="279"/>
                  <a:pt x="72" y="284"/>
                  <a:pt x="72" y="288"/>
                </a:cubicBezTo>
                <a:cubicBezTo>
                  <a:pt x="72" y="292"/>
                  <a:pt x="71" y="295"/>
                  <a:pt x="69" y="297"/>
                </a:cubicBezTo>
                <a:cubicBezTo>
                  <a:pt x="68" y="299"/>
                  <a:pt x="62" y="306"/>
                  <a:pt x="51" y="317"/>
                </a:cubicBezTo>
                <a:cubicBezTo>
                  <a:pt x="36" y="334"/>
                  <a:pt x="28" y="357"/>
                  <a:pt x="28" y="388"/>
                </a:cubicBezTo>
                <a:cubicBezTo>
                  <a:pt x="28" y="422"/>
                  <a:pt x="38" y="452"/>
                  <a:pt x="57" y="478"/>
                </a:cubicBezTo>
                <a:cubicBezTo>
                  <a:pt x="75" y="503"/>
                  <a:pt x="103" y="523"/>
                  <a:pt x="141" y="538"/>
                </a:cubicBezTo>
                <a:cubicBezTo>
                  <a:pt x="169" y="549"/>
                  <a:pt x="196" y="554"/>
                  <a:pt x="222" y="554"/>
                </a:cubicBezTo>
                <a:cubicBezTo>
                  <a:pt x="225" y="554"/>
                  <a:pt x="231" y="554"/>
                  <a:pt x="240" y="553"/>
                </a:cubicBezTo>
                <a:lnTo>
                  <a:pt x="240" y="152"/>
                </a:lnTo>
                <a:close/>
              </a:path>
            </a:pathLst>
          </a:custGeom>
          <a:solidFill>
            <a:srgbClr val="FFFFFF">
              <a:alpha val="100000"/>
            </a:srgbClr>
          </a:solidFill>
          <a:ln w="9525">
            <a:noFill/>
          </a:ln>
        </p:spPr>
        <p:txBody>
          <a:bodyPr/>
          <a:p>
            <a:endParaRPr lang="zh-CN" altLang="en-US"/>
          </a:p>
        </p:txBody>
      </p:sp>
      <p:sp>
        <p:nvSpPr>
          <p:cNvPr id="8214" name="Oval 5"/>
          <p:cNvSpPr/>
          <p:nvPr/>
        </p:nvSpPr>
        <p:spPr>
          <a:xfrm>
            <a:off x="1317625" y="2301875"/>
            <a:ext cx="2603500" cy="2611438"/>
          </a:xfrm>
          <a:prstGeom prst="ellipse">
            <a:avLst/>
          </a:prstGeom>
          <a:blipFill rotWithShape="1">
            <a:blip r:embed="rId2"/>
            <a:stretch>
              <a:fillRect/>
            </a:stretch>
          </a:blipFill>
          <a:ln w="9525">
            <a:noFill/>
          </a:ln>
        </p:spPr>
        <p:txBody>
          <a:bodyPr/>
          <a:p>
            <a:endParaRPr lang="zh-CN" altLang="en-US" dirty="0">
              <a:latin typeface="Arial" panose="020B0604020202020204" pitchFamily="34" charset="0"/>
            </a:endParaRPr>
          </a:p>
        </p:txBody>
      </p:sp>
      <p:grpSp>
        <p:nvGrpSpPr>
          <p:cNvPr id="8215" name="组合 32"/>
          <p:cNvGrpSpPr/>
          <p:nvPr/>
        </p:nvGrpSpPr>
        <p:grpSpPr>
          <a:xfrm>
            <a:off x="1071563" y="2055813"/>
            <a:ext cx="3095625" cy="3103562"/>
            <a:chOff x="0" y="0"/>
            <a:chExt cx="3095625" cy="3103563"/>
          </a:xfrm>
        </p:grpSpPr>
        <p:sp>
          <p:nvSpPr>
            <p:cNvPr id="8216" name="Freeform 6"/>
            <p:cNvSpPr/>
            <p:nvPr/>
          </p:nvSpPr>
          <p:spPr>
            <a:xfrm>
              <a:off x="222250" y="0"/>
              <a:ext cx="1284288" cy="830263"/>
            </a:xfrm>
            <a:custGeom>
              <a:avLst/>
              <a:gdLst/>
              <a:ahLst/>
              <a:cxnLst>
                <a:cxn ang="0">
                  <a:pos x="142033" y="830263"/>
                </a:cxn>
                <a:cxn ang="0">
                  <a:pos x="1284288" y="163823"/>
                </a:cxn>
                <a:cxn ang="0">
                  <a:pos x="1284288" y="0"/>
                </a:cxn>
                <a:cxn ang="0">
                  <a:pos x="0" y="747923"/>
                </a:cxn>
                <a:cxn ang="0">
                  <a:pos x="142033" y="830263"/>
                </a:cxn>
              </a:cxnLst>
              <a:pathLst>
                <a:path w="1501" h="968">
                  <a:moveTo>
                    <a:pt x="166" y="968"/>
                  </a:moveTo>
                  <a:cubicBezTo>
                    <a:pt x="442" y="514"/>
                    <a:pt x="935" y="207"/>
                    <a:pt x="1501" y="191"/>
                  </a:cubicBezTo>
                  <a:lnTo>
                    <a:pt x="1501" y="0"/>
                  </a:lnTo>
                  <a:cubicBezTo>
                    <a:pt x="865" y="16"/>
                    <a:pt x="310" y="362"/>
                    <a:pt x="0" y="872"/>
                  </a:cubicBezTo>
                  <a:lnTo>
                    <a:pt x="166" y="968"/>
                  </a:lnTo>
                  <a:close/>
                </a:path>
              </a:pathLst>
            </a:custGeom>
            <a:solidFill>
              <a:schemeClr val="bg1">
                <a:alpha val="100000"/>
              </a:schemeClr>
            </a:solidFill>
            <a:ln w="9525">
              <a:noFill/>
            </a:ln>
          </p:spPr>
          <p:txBody>
            <a:bodyPr/>
            <a:p>
              <a:endParaRPr lang="zh-CN" altLang="en-US"/>
            </a:p>
          </p:txBody>
        </p:sp>
        <p:sp>
          <p:nvSpPr>
            <p:cNvPr id="8217" name="Freeform 7"/>
            <p:cNvSpPr/>
            <p:nvPr/>
          </p:nvSpPr>
          <p:spPr>
            <a:xfrm>
              <a:off x="0" y="0"/>
              <a:ext cx="3095625" cy="3103563"/>
            </a:xfrm>
            <a:custGeom>
              <a:avLst/>
              <a:gdLst/>
              <a:ahLst/>
              <a:cxnLst>
                <a:cxn ang="0">
                  <a:pos x="1575628" y="163887"/>
                </a:cxn>
                <a:cxn ang="0">
                  <a:pos x="2932157" y="1551352"/>
                </a:cxn>
                <a:cxn ang="0">
                  <a:pos x="1547385" y="2939676"/>
                </a:cxn>
                <a:cxn ang="0">
                  <a:pos x="162612" y="1551352"/>
                </a:cxn>
                <a:cxn ang="0">
                  <a:pos x="330360" y="889797"/>
                </a:cxn>
                <a:cxn ang="0">
                  <a:pos x="188288" y="808282"/>
                </a:cxn>
                <a:cxn ang="0">
                  <a:pos x="0" y="1551352"/>
                </a:cxn>
                <a:cxn ang="0">
                  <a:pos x="1547385" y="3103563"/>
                </a:cxn>
                <a:cxn ang="0">
                  <a:pos x="3095625" y="1551352"/>
                </a:cxn>
                <a:cxn ang="0">
                  <a:pos x="1575628" y="0"/>
                </a:cxn>
                <a:cxn ang="0">
                  <a:pos x="1575628" y="163887"/>
                </a:cxn>
              </a:cxnLst>
              <a:pathLst>
                <a:path w="3617" h="3617">
                  <a:moveTo>
                    <a:pt x="1841" y="191"/>
                  </a:moveTo>
                  <a:cubicBezTo>
                    <a:pt x="2719" y="208"/>
                    <a:pt x="3426" y="926"/>
                    <a:pt x="3426" y="1808"/>
                  </a:cubicBezTo>
                  <a:cubicBezTo>
                    <a:pt x="3426" y="2701"/>
                    <a:pt x="2702" y="3426"/>
                    <a:pt x="1808" y="3426"/>
                  </a:cubicBezTo>
                  <a:cubicBezTo>
                    <a:pt x="915" y="3426"/>
                    <a:pt x="190" y="2701"/>
                    <a:pt x="190" y="1808"/>
                  </a:cubicBezTo>
                  <a:cubicBezTo>
                    <a:pt x="190" y="1529"/>
                    <a:pt x="261" y="1267"/>
                    <a:pt x="386" y="1037"/>
                  </a:cubicBezTo>
                  <a:lnTo>
                    <a:pt x="220" y="942"/>
                  </a:lnTo>
                  <a:cubicBezTo>
                    <a:pt x="80" y="1199"/>
                    <a:pt x="0" y="1494"/>
                    <a:pt x="0" y="1808"/>
                  </a:cubicBezTo>
                  <a:cubicBezTo>
                    <a:pt x="0" y="2807"/>
                    <a:pt x="809" y="3617"/>
                    <a:pt x="1808" y="3617"/>
                  </a:cubicBezTo>
                  <a:cubicBezTo>
                    <a:pt x="2807" y="3617"/>
                    <a:pt x="3617" y="2807"/>
                    <a:pt x="3617" y="1808"/>
                  </a:cubicBezTo>
                  <a:cubicBezTo>
                    <a:pt x="3617" y="820"/>
                    <a:pt x="2825" y="18"/>
                    <a:pt x="1841" y="0"/>
                  </a:cubicBezTo>
                  <a:lnTo>
                    <a:pt x="1841" y="191"/>
                  </a:lnTo>
                  <a:close/>
                </a:path>
              </a:pathLst>
            </a:custGeom>
            <a:solidFill>
              <a:schemeClr val="accent1">
                <a:alpha val="100000"/>
              </a:schemeClr>
            </a:solidFill>
            <a:ln w="9525">
              <a:noFill/>
            </a:ln>
          </p:spPr>
          <p:txBody>
            <a:bodyPr/>
            <a:p>
              <a:endParaRPr lang="zh-CN" altLang="en-US"/>
            </a:p>
          </p:txBody>
        </p:sp>
      </p:grpSp>
      <p:sp>
        <p:nvSpPr>
          <p:cNvPr id="8218" name="Oval 8"/>
          <p:cNvSpPr/>
          <p:nvPr/>
        </p:nvSpPr>
        <p:spPr>
          <a:xfrm>
            <a:off x="3208338" y="4267200"/>
            <a:ext cx="925512" cy="927100"/>
          </a:xfrm>
          <a:prstGeom prst="ellipse">
            <a:avLst/>
          </a:prstGeom>
          <a:solidFill>
            <a:schemeClr val="tx1"/>
          </a:solidFill>
          <a:ln w="9525">
            <a:noFill/>
          </a:ln>
        </p:spPr>
        <p:txBody>
          <a:bodyPr/>
          <a:p>
            <a:endParaRPr lang="zh-CN" altLang="en-US" dirty="0">
              <a:latin typeface="Arial" panose="020B0604020202020204" pitchFamily="34" charset="0"/>
            </a:endParaRPr>
          </a:p>
        </p:txBody>
      </p:sp>
      <p:sp>
        <p:nvSpPr>
          <p:cNvPr id="8219" name="TextBox 36"/>
          <p:cNvSpPr txBox="1"/>
          <p:nvPr/>
        </p:nvSpPr>
        <p:spPr>
          <a:xfrm>
            <a:off x="3281363" y="4395788"/>
            <a:ext cx="800100" cy="461962"/>
          </a:xfrm>
          <a:prstGeom prst="rect">
            <a:avLst/>
          </a:prstGeom>
          <a:noFill/>
          <a:ln w="9525">
            <a:noFill/>
          </a:ln>
        </p:spPr>
        <p:txBody>
          <a:bodyPr wrap="none">
            <a:spAutoFit/>
          </a:bodyPr>
          <a:p>
            <a:pPr algn="ctr"/>
            <a:r>
              <a:rPr lang="zh-CN" altLang="en-US" sz="2400" dirty="0">
                <a:solidFill>
                  <a:schemeClr val="accent2"/>
                </a:solidFill>
                <a:latin typeface="微软雅黑" panose="020B0503020204020204" pitchFamily="2" charset="-122"/>
                <a:ea typeface="微软雅黑" panose="020B0503020204020204" pitchFamily="2" charset="-122"/>
              </a:rPr>
              <a:t>目录</a:t>
            </a:r>
            <a:endParaRPr lang="zh-CN" altLang="en-US" sz="2400" dirty="0">
              <a:solidFill>
                <a:schemeClr val="accent2"/>
              </a:solidFill>
              <a:latin typeface="微软雅黑" panose="020B0503020204020204" pitchFamily="2" charset="-122"/>
              <a:ea typeface="微软雅黑" panose="020B0503020204020204" pitchFamily="2" charset="-122"/>
            </a:endParaRPr>
          </a:p>
        </p:txBody>
      </p:sp>
      <p:sp>
        <p:nvSpPr>
          <p:cNvPr id="8220" name="TextBox 37"/>
          <p:cNvSpPr txBox="1"/>
          <p:nvPr/>
        </p:nvSpPr>
        <p:spPr>
          <a:xfrm>
            <a:off x="3282950" y="4806950"/>
            <a:ext cx="798513" cy="277813"/>
          </a:xfrm>
          <a:prstGeom prst="rect">
            <a:avLst/>
          </a:prstGeom>
          <a:noFill/>
          <a:ln w="9525">
            <a:noFill/>
          </a:ln>
        </p:spPr>
        <p:txBody>
          <a:bodyPr wrap="none">
            <a:spAutoFit/>
          </a:bodyPr>
          <a:p>
            <a:pPr algn="ctr"/>
            <a:r>
              <a:rPr lang="en-US" altLang="x-none" sz="1200" dirty="0">
                <a:solidFill>
                  <a:schemeClr val="accent2"/>
                </a:solidFill>
                <a:latin typeface="Arial" panose="020B0604020202020204" pitchFamily="34" charset="0"/>
                <a:ea typeface="微软雅黑" panose="020B0503020204020204" pitchFamily="2" charset="-122"/>
              </a:rPr>
              <a:t>Contents</a:t>
            </a:r>
            <a:endParaRPr lang="zh-CN" altLang="en-US" sz="1200" dirty="0">
              <a:solidFill>
                <a:schemeClr val="accent2"/>
              </a:solidFill>
              <a:latin typeface="Arial" panose="020B0604020202020204" pitchFamily="34" charset="0"/>
              <a:ea typeface="微软雅黑" panose="020B0503020204020204" pitchFamily="2" charset="-122"/>
            </a:endParaRPr>
          </a:p>
        </p:txBody>
      </p:sp>
      <p:sp>
        <p:nvSpPr>
          <p:cNvPr id="8221" name="TextBox 38"/>
          <p:cNvSpPr txBox="1"/>
          <p:nvPr/>
        </p:nvSpPr>
        <p:spPr>
          <a:xfrm>
            <a:off x="1125538" y="5610225"/>
            <a:ext cx="2724150" cy="369888"/>
          </a:xfrm>
          <a:prstGeom prst="rect">
            <a:avLst/>
          </a:prstGeom>
          <a:noFill/>
          <a:ln w="9525">
            <a:noFill/>
          </a:ln>
        </p:spPr>
        <p:txBody>
          <a:bodyPr wrap="none">
            <a:spAutoFit/>
          </a:bodyPr>
          <a:p>
            <a:r>
              <a:rPr lang="zh-CN" altLang="en-US" dirty="0">
                <a:solidFill>
                  <a:srgbClr val="575353"/>
                </a:solidFill>
                <a:latin typeface="微软雅黑" panose="020B0503020204020204" pitchFamily="2" charset="-122"/>
                <a:ea typeface="微软雅黑" panose="020B0503020204020204" pitchFamily="2" charset="-122"/>
              </a:rPr>
              <a:t>上图圆内主题图可以更换</a:t>
            </a:r>
            <a:endParaRPr lang="zh-CN" altLang="en-US" dirty="0">
              <a:solidFill>
                <a:srgbClr val="575353"/>
              </a:solidFill>
              <a:latin typeface="微软雅黑" panose="020B0503020204020204" pitchFamily="2" charset="-122"/>
              <a:ea typeface="微软雅黑" panose="020B0503020204020204" pitchFamily="2" charset="-122"/>
            </a:endParaRPr>
          </a:p>
        </p:txBody>
      </p:sp>
      <p:sp>
        <p:nvSpPr>
          <p:cNvPr id="8222" name="矩形 39"/>
          <p:cNvSpPr/>
          <p:nvPr/>
        </p:nvSpPr>
        <p:spPr>
          <a:xfrm>
            <a:off x="0" y="6742113"/>
            <a:ext cx="12196763" cy="115887"/>
          </a:xfrm>
          <a:prstGeom prst="rect">
            <a:avLst/>
          </a:prstGeom>
          <a:solidFill>
            <a:schemeClr val="bg1"/>
          </a:solidFill>
          <a:ln w="9525">
            <a:noFill/>
          </a:ln>
        </p:spPr>
        <p:txBody>
          <a:bodyPr/>
          <a:p>
            <a:endParaRPr lang="zh-CN"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400" fill="hold"/>
                                        <p:tgtEl>
                                          <p:spTgt spid="8195"/>
                                        </p:tgtEl>
                                        <p:attrNameLst>
                                          <p:attrName>ppt_w</p:attrName>
                                        </p:attrNameLst>
                                      </p:cBhvr>
                                      <p:tavLst>
                                        <p:tav tm="0">
                                          <p:val>
                                            <p:fltVal val="0.000000"/>
                                          </p:val>
                                        </p:tav>
                                        <p:tav tm="100000">
                                          <p:val>
                                            <p:strVal val="#ppt_w"/>
                                          </p:val>
                                        </p:tav>
                                      </p:tavLst>
                                    </p:anim>
                                    <p:anim calcmode="lin" valueType="num">
                                      <p:cBhvr>
                                        <p:cTn id="8" dur="400" fill="hold"/>
                                        <p:tgtEl>
                                          <p:spTgt spid="8195"/>
                                        </p:tgtEl>
                                        <p:attrNameLst>
                                          <p:attrName>ppt_h</p:attrName>
                                        </p:attrNameLst>
                                      </p:cBhvr>
                                      <p:tavLst>
                                        <p:tav tm="0">
                                          <p:val>
                                            <p:fltVal val="0.000000"/>
                                          </p:val>
                                        </p:tav>
                                        <p:tav tm="100000">
                                          <p:val>
                                            <p:strVal val="#ppt_h"/>
                                          </p:val>
                                        </p:tav>
                                      </p:tavLst>
                                    </p:anim>
                                    <p:anim calcmode="lin" valueType="num">
                                      <p:cBhvr>
                                        <p:cTn id="9" dur="400" fill="hold"/>
                                        <p:tgtEl>
                                          <p:spTgt spid="8195"/>
                                        </p:tgtEl>
                                        <p:attrNameLst>
                                          <p:attrName>style.rotation</p:attrName>
                                        </p:attrNameLst>
                                      </p:cBhvr>
                                      <p:tavLst>
                                        <p:tav tm="0">
                                          <p:val>
                                            <p:fltVal val="90.000000"/>
                                          </p:val>
                                        </p:tav>
                                        <p:tav tm="100000">
                                          <p:val>
                                            <p:fltVal val="0.000000"/>
                                          </p:val>
                                        </p:tav>
                                      </p:tavLst>
                                    </p:anim>
                                    <p:animEffect transition="in" filter="fade">
                                      <p:cBhvr>
                                        <p:cTn id="10" dur="400"/>
                                        <p:tgtEl>
                                          <p:spTgt spid="819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209"/>
                                        </p:tgtEl>
                                        <p:attrNameLst>
                                          <p:attrName>style.visibility</p:attrName>
                                        </p:attrNameLst>
                                      </p:cBhvr>
                                      <p:to>
                                        <p:strVal val="visible"/>
                                      </p:to>
                                    </p:set>
                                    <p:anim calcmode="lin" valueType="num">
                                      <p:cBhvr>
                                        <p:cTn id="14" dur="500" fill="hold"/>
                                        <p:tgtEl>
                                          <p:spTgt spid="8209"/>
                                        </p:tgtEl>
                                        <p:attrNameLst>
                                          <p:attrName>ppt_w</p:attrName>
                                        </p:attrNameLst>
                                      </p:cBhvr>
                                      <p:tavLst>
                                        <p:tav tm="0">
                                          <p:val>
                                            <p:fltVal val="0.000000"/>
                                          </p:val>
                                        </p:tav>
                                        <p:tav tm="100000">
                                          <p:val>
                                            <p:strVal val="#ppt_w"/>
                                          </p:val>
                                        </p:tav>
                                      </p:tavLst>
                                    </p:anim>
                                    <p:anim calcmode="lin" valueType="num">
                                      <p:cBhvr>
                                        <p:cTn id="15" dur="500" fill="hold"/>
                                        <p:tgtEl>
                                          <p:spTgt spid="8209"/>
                                        </p:tgtEl>
                                        <p:attrNameLst>
                                          <p:attrName>ppt_h</p:attrName>
                                        </p:attrNameLst>
                                      </p:cBhvr>
                                      <p:tavLst>
                                        <p:tav tm="0">
                                          <p:val>
                                            <p:fltVal val="0.000000"/>
                                          </p:val>
                                        </p:tav>
                                        <p:tav tm="100000">
                                          <p:val>
                                            <p:strVal val="#ppt_h"/>
                                          </p:val>
                                        </p:tav>
                                      </p:tavLst>
                                    </p:anim>
                                    <p:animEffect transition="in" filter="fade">
                                      <p:cBhvr>
                                        <p:cTn id="16" dur="500"/>
                                        <p:tgtEl>
                                          <p:spTgt spid="8209"/>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204"/>
                                        </p:tgtEl>
                                        <p:attrNameLst>
                                          <p:attrName>style.visibility</p:attrName>
                                        </p:attrNameLst>
                                      </p:cBhvr>
                                      <p:to>
                                        <p:strVal val="visible"/>
                                      </p:to>
                                    </p:set>
                                    <p:animEffect transition="in" filter="wipe(left)">
                                      <p:cBhvr>
                                        <p:cTn id="20" dur="500"/>
                                        <p:tgtEl>
                                          <p:spTgt spid="8204"/>
                                        </p:tgtEl>
                                      </p:cBhvr>
                                    </p:animEffect>
                                  </p:childTnLst>
                                </p:cTn>
                              </p:par>
                              <p:par>
                                <p:cTn id="21" presetID="22" presetClass="entr" presetSubtype="8" fill="hold" nodeType="withEffect">
                                  <p:stCondLst>
                                    <p:cond delay="0"/>
                                  </p:stCondLst>
                                  <p:childTnLst>
                                    <p:set>
                                      <p:cBhvr>
                                        <p:cTn id="22" dur="1" fill="hold">
                                          <p:stCondLst>
                                            <p:cond delay="0"/>
                                          </p:stCondLst>
                                        </p:cTn>
                                        <p:tgtEl>
                                          <p:spTgt spid="8194"/>
                                        </p:tgtEl>
                                        <p:attrNameLst>
                                          <p:attrName>style.visibility</p:attrName>
                                        </p:attrNameLst>
                                      </p:cBhvr>
                                      <p:to>
                                        <p:strVal val="visible"/>
                                      </p:to>
                                    </p:set>
                                    <p:animEffect transition="in" filter="wipe(left)">
                                      <p:cBhvr>
                                        <p:cTn id="23" dur="500"/>
                                        <p:tgtEl>
                                          <p:spTgt spid="8194"/>
                                        </p:tgtEl>
                                      </p:cBhvr>
                                    </p:animEffect>
                                  </p:childTnLst>
                                </p:cTn>
                              </p:par>
                            </p:childTnLst>
                          </p:cTn>
                        </p:par>
                        <p:par>
                          <p:cTn id="24" fill="hold">
                            <p:stCondLst>
                              <p:cond delay="1500"/>
                            </p:stCondLst>
                            <p:childTnLst>
                              <p:par>
                                <p:cTn id="25" presetID="31" presetClass="entr" presetSubtype="0" fill="hold" nodeType="afterEffect">
                                  <p:stCondLst>
                                    <p:cond delay="0"/>
                                  </p:stCondLst>
                                  <p:childTnLst>
                                    <p:set>
                                      <p:cBhvr>
                                        <p:cTn id="26" dur="1" fill="hold">
                                          <p:stCondLst>
                                            <p:cond delay="0"/>
                                          </p:stCondLst>
                                        </p:cTn>
                                        <p:tgtEl>
                                          <p:spTgt spid="8197"/>
                                        </p:tgtEl>
                                        <p:attrNameLst>
                                          <p:attrName>style.visibility</p:attrName>
                                        </p:attrNameLst>
                                      </p:cBhvr>
                                      <p:to>
                                        <p:strVal val="visible"/>
                                      </p:to>
                                    </p:set>
                                    <p:anim calcmode="lin" valueType="num">
                                      <p:cBhvr>
                                        <p:cTn id="27" dur="400" fill="hold"/>
                                        <p:tgtEl>
                                          <p:spTgt spid="8197"/>
                                        </p:tgtEl>
                                        <p:attrNameLst>
                                          <p:attrName>ppt_w</p:attrName>
                                        </p:attrNameLst>
                                      </p:cBhvr>
                                      <p:tavLst>
                                        <p:tav tm="0">
                                          <p:val>
                                            <p:fltVal val="0.000000"/>
                                          </p:val>
                                        </p:tav>
                                        <p:tav tm="100000">
                                          <p:val>
                                            <p:strVal val="#ppt_w"/>
                                          </p:val>
                                        </p:tav>
                                      </p:tavLst>
                                    </p:anim>
                                    <p:anim calcmode="lin" valueType="num">
                                      <p:cBhvr>
                                        <p:cTn id="28" dur="400" fill="hold"/>
                                        <p:tgtEl>
                                          <p:spTgt spid="8197"/>
                                        </p:tgtEl>
                                        <p:attrNameLst>
                                          <p:attrName>ppt_h</p:attrName>
                                        </p:attrNameLst>
                                      </p:cBhvr>
                                      <p:tavLst>
                                        <p:tav tm="0">
                                          <p:val>
                                            <p:fltVal val="0.000000"/>
                                          </p:val>
                                        </p:tav>
                                        <p:tav tm="100000">
                                          <p:val>
                                            <p:strVal val="#ppt_h"/>
                                          </p:val>
                                        </p:tav>
                                      </p:tavLst>
                                    </p:anim>
                                    <p:anim calcmode="lin" valueType="num">
                                      <p:cBhvr>
                                        <p:cTn id="29" dur="400" fill="hold"/>
                                        <p:tgtEl>
                                          <p:spTgt spid="8197"/>
                                        </p:tgtEl>
                                        <p:attrNameLst>
                                          <p:attrName>style.rotation</p:attrName>
                                        </p:attrNameLst>
                                      </p:cBhvr>
                                      <p:tavLst>
                                        <p:tav tm="0">
                                          <p:val>
                                            <p:fltVal val="90.000000"/>
                                          </p:val>
                                        </p:tav>
                                        <p:tav tm="100000">
                                          <p:val>
                                            <p:fltVal val="0.000000"/>
                                          </p:val>
                                        </p:tav>
                                      </p:tavLst>
                                    </p:anim>
                                    <p:animEffect transition="in" filter="fade">
                                      <p:cBhvr>
                                        <p:cTn id="30" dur="400"/>
                                        <p:tgtEl>
                                          <p:spTgt spid="8197"/>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8210"/>
                                        </p:tgtEl>
                                        <p:attrNameLst>
                                          <p:attrName>style.visibility</p:attrName>
                                        </p:attrNameLst>
                                      </p:cBhvr>
                                      <p:to>
                                        <p:strVal val="visible"/>
                                      </p:to>
                                    </p:set>
                                    <p:anim calcmode="lin" valueType="num">
                                      <p:cBhvr>
                                        <p:cTn id="34" dur="500" fill="hold"/>
                                        <p:tgtEl>
                                          <p:spTgt spid="8210"/>
                                        </p:tgtEl>
                                        <p:attrNameLst>
                                          <p:attrName>ppt_w</p:attrName>
                                        </p:attrNameLst>
                                      </p:cBhvr>
                                      <p:tavLst>
                                        <p:tav tm="0">
                                          <p:val>
                                            <p:fltVal val="0.000000"/>
                                          </p:val>
                                        </p:tav>
                                        <p:tav tm="100000">
                                          <p:val>
                                            <p:strVal val="#ppt_w"/>
                                          </p:val>
                                        </p:tav>
                                      </p:tavLst>
                                    </p:anim>
                                    <p:anim calcmode="lin" valueType="num">
                                      <p:cBhvr>
                                        <p:cTn id="35" dur="500" fill="hold"/>
                                        <p:tgtEl>
                                          <p:spTgt spid="8210"/>
                                        </p:tgtEl>
                                        <p:attrNameLst>
                                          <p:attrName>ppt_h</p:attrName>
                                        </p:attrNameLst>
                                      </p:cBhvr>
                                      <p:tavLst>
                                        <p:tav tm="0">
                                          <p:val>
                                            <p:fltVal val="0.000000"/>
                                          </p:val>
                                        </p:tav>
                                        <p:tav tm="100000">
                                          <p:val>
                                            <p:strVal val="#ppt_h"/>
                                          </p:val>
                                        </p:tav>
                                      </p:tavLst>
                                    </p:anim>
                                    <p:animEffect transition="in" filter="fade">
                                      <p:cBhvr>
                                        <p:cTn id="36" dur="500"/>
                                        <p:tgtEl>
                                          <p:spTgt spid="8210"/>
                                        </p:tgtEl>
                                      </p:cBhvr>
                                    </p:animEffect>
                                  </p:childTnLst>
                                </p:cTn>
                              </p:par>
                            </p:childTnLst>
                          </p:cTn>
                        </p:par>
                        <p:par>
                          <p:cTn id="37" fill="hold">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8205"/>
                                        </p:tgtEl>
                                        <p:attrNameLst>
                                          <p:attrName>style.visibility</p:attrName>
                                        </p:attrNameLst>
                                      </p:cBhvr>
                                      <p:to>
                                        <p:strVal val="visible"/>
                                      </p:to>
                                    </p:set>
                                    <p:animEffect transition="in" filter="wipe(left)">
                                      <p:cBhvr>
                                        <p:cTn id="40" dur="500"/>
                                        <p:tgtEl>
                                          <p:spTgt spid="8205"/>
                                        </p:tgtEl>
                                      </p:cBhvr>
                                    </p:animEffect>
                                  </p:childTnLst>
                                </p:cTn>
                              </p:par>
                              <p:par>
                                <p:cTn id="41" presetID="22" presetClass="entr" presetSubtype="8" fill="hold" nodeType="withEffect">
                                  <p:stCondLst>
                                    <p:cond delay="0"/>
                                  </p:stCondLst>
                                  <p:childTnLst>
                                    <p:set>
                                      <p:cBhvr>
                                        <p:cTn id="42" dur="1" fill="hold">
                                          <p:stCondLst>
                                            <p:cond delay="0"/>
                                          </p:stCondLst>
                                        </p:cTn>
                                        <p:tgtEl>
                                          <p:spTgt spid="8196"/>
                                        </p:tgtEl>
                                        <p:attrNameLst>
                                          <p:attrName>style.visibility</p:attrName>
                                        </p:attrNameLst>
                                      </p:cBhvr>
                                      <p:to>
                                        <p:strVal val="visible"/>
                                      </p:to>
                                    </p:set>
                                    <p:animEffect transition="in" filter="wipe(left)">
                                      <p:cBhvr>
                                        <p:cTn id="43" dur="500"/>
                                        <p:tgtEl>
                                          <p:spTgt spid="8196"/>
                                        </p:tgtEl>
                                      </p:cBhvr>
                                    </p:animEffect>
                                  </p:childTnLst>
                                </p:cTn>
                              </p:par>
                            </p:childTnLst>
                          </p:cTn>
                        </p:par>
                        <p:par>
                          <p:cTn id="44" fill="hold">
                            <p:stCondLst>
                              <p:cond delay="3000"/>
                            </p:stCondLst>
                            <p:childTnLst>
                              <p:par>
                                <p:cTn id="45" presetID="31" presetClass="entr" presetSubtype="0" fill="hold" nodeType="afterEffect">
                                  <p:stCondLst>
                                    <p:cond delay="0"/>
                                  </p:stCondLst>
                                  <p:childTnLst>
                                    <p:set>
                                      <p:cBhvr>
                                        <p:cTn id="46" dur="1" fill="hold">
                                          <p:stCondLst>
                                            <p:cond delay="0"/>
                                          </p:stCondLst>
                                        </p:cTn>
                                        <p:tgtEl>
                                          <p:spTgt spid="8199"/>
                                        </p:tgtEl>
                                        <p:attrNameLst>
                                          <p:attrName>style.visibility</p:attrName>
                                        </p:attrNameLst>
                                      </p:cBhvr>
                                      <p:to>
                                        <p:strVal val="visible"/>
                                      </p:to>
                                    </p:set>
                                    <p:anim calcmode="lin" valueType="num">
                                      <p:cBhvr>
                                        <p:cTn id="47" dur="400" fill="hold"/>
                                        <p:tgtEl>
                                          <p:spTgt spid="8199"/>
                                        </p:tgtEl>
                                        <p:attrNameLst>
                                          <p:attrName>ppt_w</p:attrName>
                                        </p:attrNameLst>
                                      </p:cBhvr>
                                      <p:tavLst>
                                        <p:tav tm="0">
                                          <p:val>
                                            <p:fltVal val="0.000000"/>
                                          </p:val>
                                        </p:tav>
                                        <p:tav tm="100000">
                                          <p:val>
                                            <p:strVal val="#ppt_w"/>
                                          </p:val>
                                        </p:tav>
                                      </p:tavLst>
                                    </p:anim>
                                    <p:anim calcmode="lin" valueType="num">
                                      <p:cBhvr>
                                        <p:cTn id="48" dur="400" fill="hold"/>
                                        <p:tgtEl>
                                          <p:spTgt spid="8199"/>
                                        </p:tgtEl>
                                        <p:attrNameLst>
                                          <p:attrName>ppt_h</p:attrName>
                                        </p:attrNameLst>
                                      </p:cBhvr>
                                      <p:tavLst>
                                        <p:tav tm="0">
                                          <p:val>
                                            <p:fltVal val="0.000000"/>
                                          </p:val>
                                        </p:tav>
                                        <p:tav tm="100000">
                                          <p:val>
                                            <p:strVal val="#ppt_h"/>
                                          </p:val>
                                        </p:tav>
                                      </p:tavLst>
                                    </p:anim>
                                    <p:anim calcmode="lin" valueType="num">
                                      <p:cBhvr>
                                        <p:cTn id="49" dur="400" fill="hold"/>
                                        <p:tgtEl>
                                          <p:spTgt spid="8199"/>
                                        </p:tgtEl>
                                        <p:attrNameLst>
                                          <p:attrName>style.rotation</p:attrName>
                                        </p:attrNameLst>
                                      </p:cBhvr>
                                      <p:tavLst>
                                        <p:tav tm="0">
                                          <p:val>
                                            <p:fltVal val="90.000000"/>
                                          </p:val>
                                        </p:tav>
                                        <p:tav tm="100000">
                                          <p:val>
                                            <p:fltVal val="0.000000"/>
                                          </p:val>
                                        </p:tav>
                                      </p:tavLst>
                                    </p:anim>
                                    <p:animEffect transition="in" filter="fade">
                                      <p:cBhvr>
                                        <p:cTn id="50" dur="400"/>
                                        <p:tgtEl>
                                          <p:spTgt spid="8199"/>
                                        </p:tgtEl>
                                      </p:cBhvr>
                                    </p:animEffect>
                                  </p:childTnLst>
                                </p:cTn>
                              </p:par>
                            </p:childTnLst>
                          </p:cTn>
                        </p:par>
                        <p:par>
                          <p:cTn id="51" fill="hold">
                            <p:stCondLst>
                              <p:cond delay="3500"/>
                            </p:stCondLst>
                            <p:childTnLst>
                              <p:par>
                                <p:cTn id="52" presetID="10" presetClass="entr" presetSubtype="0" fill="hold" nodeType="afterEffect">
                                  <p:stCondLst>
                                    <p:cond delay="0"/>
                                  </p:stCondLst>
                                  <p:childTnLst>
                                    <p:set>
                                      <p:cBhvr>
                                        <p:cTn id="53" dur="1" fill="hold">
                                          <p:stCondLst>
                                            <p:cond delay="0"/>
                                          </p:stCondLst>
                                        </p:cTn>
                                        <p:tgtEl>
                                          <p:spTgt spid="8211"/>
                                        </p:tgtEl>
                                        <p:attrNameLst>
                                          <p:attrName>style.visibility</p:attrName>
                                        </p:attrNameLst>
                                      </p:cBhvr>
                                      <p:to>
                                        <p:strVal val="visible"/>
                                      </p:to>
                                    </p:set>
                                    <p:anim calcmode="lin" valueType="num">
                                      <p:cBhvr>
                                        <p:cTn id="54" dur="500" fill="hold"/>
                                        <p:tgtEl>
                                          <p:spTgt spid="8211"/>
                                        </p:tgtEl>
                                        <p:attrNameLst>
                                          <p:attrName>ppt_w</p:attrName>
                                        </p:attrNameLst>
                                      </p:cBhvr>
                                      <p:tavLst>
                                        <p:tav tm="0">
                                          <p:val>
                                            <p:fltVal val="0.000000"/>
                                          </p:val>
                                        </p:tav>
                                        <p:tav tm="100000">
                                          <p:val>
                                            <p:strVal val="#ppt_w"/>
                                          </p:val>
                                        </p:tav>
                                      </p:tavLst>
                                    </p:anim>
                                    <p:anim calcmode="lin" valueType="num">
                                      <p:cBhvr>
                                        <p:cTn id="55" dur="500" fill="hold"/>
                                        <p:tgtEl>
                                          <p:spTgt spid="8211"/>
                                        </p:tgtEl>
                                        <p:attrNameLst>
                                          <p:attrName>ppt_h</p:attrName>
                                        </p:attrNameLst>
                                      </p:cBhvr>
                                      <p:tavLst>
                                        <p:tav tm="0">
                                          <p:val>
                                            <p:fltVal val="0.000000"/>
                                          </p:val>
                                        </p:tav>
                                        <p:tav tm="100000">
                                          <p:val>
                                            <p:strVal val="#ppt_h"/>
                                          </p:val>
                                        </p:tav>
                                      </p:tavLst>
                                    </p:anim>
                                    <p:animEffect transition="in" filter="fade">
                                      <p:cBhvr>
                                        <p:cTn id="56" dur="500"/>
                                        <p:tgtEl>
                                          <p:spTgt spid="8211"/>
                                        </p:tgtEl>
                                      </p:cBhvr>
                                    </p:animEffect>
                                  </p:childTnLst>
                                </p:cTn>
                              </p:par>
                            </p:childTnLst>
                          </p:cTn>
                        </p:par>
                        <p:par>
                          <p:cTn id="57" fill="hold">
                            <p:stCondLst>
                              <p:cond delay="4000"/>
                            </p:stCondLst>
                            <p:childTnLst>
                              <p:par>
                                <p:cTn id="58" presetID="22" presetClass="entr" presetSubtype="8" fill="hold" grpId="0" nodeType="afterEffect">
                                  <p:stCondLst>
                                    <p:cond delay="0"/>
                                  </p:stCondLst>
                                  <p:childTnLst>
                                    <p:set>
                                      <p:cBhvr>
                                        <p:cTn id="59" dur="1" fill="hold">
                                          <p:stCondLst>
                                            <p:cond delay="0"/>
                                          </p:stCondLst>
                                        </p:cTn>
                                        <p:tgtEl>
                                          <p:spTgt spid="8206"/>
                                        </p:tgtEl>
                                        <p:attrNameLst>
                                          <p:attrName>style.visibility</p:attrName>
                                        </p:attrNameLst>
                                      </p:cBhvr>
                                      <p:to>
                                        <p:strVal val="visible"/>
                                      </p:to>
                                    </p:set>
                                    <p:animEffect transition="in" filter="wipe(left)">
                                      <p:cBhvr>
                                        <p:cTn id="60" dur="500"/>
                                        <p:tgtEl>
                                          <p:spTgt spid="8206"/>
                                        </p:tgtEl>
                                      </p:cBhvr>
                                    </p:animEffect>
                                  </p:childTnLst>
                                </p:cTn>
                              </p:par>
                              <p:par>
                                <p:cTn id="61" presetID="22" presetClass="entr" presetSubtype="8" fill="hold" nodeType="withEffect">
                                  <p:stCondLst>
                                    <p:cond delay="0"/>
                                  </p:stCondLst>
                                  <p:childTnLst>
                                    <p:set>
                                      <p:cBhvr>
                                        <p:cTn id="62" dur="1" fill="hold">
                                          <p:stCondLst>
                                            <p:cond delay="0"/>
                                          </p:stCondLst>
                                        </p:cTn>
                                        <p:tgtEl>
                                          <p:spTgt spid="8198"/>
                                        </p:tgtEl>
                                        <p:attrNameLst>
                                          <p:attrName>style.visibility</p:attrName>
                                        </p:attrNameLst>
                                      </p:cBhvr>
                                      <p:to>
                                        <p:strVal val="visible"/>
                                      </p:to>
                                    </p:set>
                                    <p:animEffect transition="in" filter="wipe(left)">
                                      <p:cBhvr>
                                        <p:cTn id="63" dur="500"/>
                                        <p:tgtEl>
                                          <p:spTgt spid="8198"/>
                                        </p:tgtEl>
                                      </p:cBhvr>
                                    </p:animEffect>
                                  </p:childTnLst>
                                </p:cTn>
                              </p:par>
                            </p:childTnLst>
                          </p:cTn>
                        </p:par>
                        <p:par>
                          <p:cTn id="64" fill="hold">
                            <p:stCondLst>
                              <p:cond delay="4500"/>
                            </p:stCondLst>
                            <p:childTnLst>
                              <p:par>
                                <p:cTn id="65" presetID="31" presetClass="entr" presetSubtype="0" fill="hold" nodeType="afterEffect">
                                  <p:stCondLst>
                                    <p:cond delay="0"/>
                                  </p:stCondLst>
                                  <p:childTnLst>
                                    <p:set>
                                      <p:cBhvr>
                                        <p:cTn id="66" dur="1" fill="hold">
                                          <p:stCondLst>
                                            <p:cond delay="0"/>
                                          </p:stCondLst>
                                        </p:cTn>
                                        <p:tgtEl>
                                          <p:spTgt spid="8201"/>
                                        </p:tgtEl>
                                        <p:attrNameLst>
                                          <p:attrName>style.visibility</p:attrName>
                                        </p:attrNameLst>
                                      </p:cBhvr>
                                      <p:to>
                                        <p:strVal val="visible"/>
                                      </p:to>
                                    </p:set>
                                    <p:anim calcmode="lin" valueType="num">
                                      <p:cBhvr>
                                        <p:cTn id="67" dur="400" fill="hold"/>
                                        <p:tgtEl>
                                          <p:spTgt spid="8201"/>
                                        </p:tgtEl>
                                        <p:attrNameLst>
                                          <p:attrName>ppt_w</p:attrName>
                                        </p:attrNameLst>
                                      </p:cBhvr>
                                      <p:tavLst>
                                        <p:tav tm="0">
                                          <p:val>
                                            <p:fltVal val="0.000000"/>
                                          </p:val>
                                        </p:tav>
                                        <p:tav tm="100000">
                                          <p:val>
                                            <p:strVal val="#ppt_w"/>
                                          </p:val>
                                        </p:tav>
                                      </p:tavLst>
                                    </p:anim>
                                    <p:anim calcmode="lin" valueType="num">
                                      <p:cBhvr>
                                        <p:cTn id="68" dur="400" fill="hold"/>
                                        <p:tgtEl>
                                          <p:spTgt spid="8201"/>
                                        </p:tgtEl>
                                        <p:attrNameLst>
                                          <p:attrName>ppt_h</p:attrName>
                                        </p:attrNameLst>
                                      </p:cBhvr>
                                      <p:tavLst>
                                        <p:tav tm="0">
                                          <p:val>
                                            <p:fltVal val="0.000000"/>
                                          </p:val>
                                        </p:tav>
                                        <p:tav tm="100000">
                                          <p:val>
                                            <p:strVal val="#ppt_h"/>
                                          </p:val>
                                        </p:tav>
                                      </p:tavLst>
                                    </p:anim>
                                    <p:anim calcmode="lin" valueType="num">
                                      <p:cBhvr>
                                        <p:cTn id="69" dur="400" fill="hold"/>
                                        <p:tgtEl>
                                          <p:spTgt spid="8201"/>
                                        </p:tgtEl>
                                        <p:attrNameLst>
                                          <p:attrName>style.rotation</p:attrName>
                                        </p:attrNameLst>
                                      </p:cBhvr>
                                      <p:tavLst>
                                        <p:tav tm="0">
                                          <p:val>
                                            <p:fltVal val="90.000000"/>
                                          </p:val>
                                        </p:tav>
                                        <p:tav tm="100000">
                                          <p:val>
                                            <p:fltVal val="0.000000"/>
                                          </p:val>
                                        </p:tav>
                                      </p:tavLst>
                                    </p:anim>
                                    <p:animEffect transition="in" filter="fade">
                                      <p:cBhvr>
                                        <p:cTn id="70" dur="400"/>
                                        <p:tgtEl>
                                          <p:spTgt spid="8201"/>
                                        </p:tgtEl>
                                      </p:cBhvr>
                                    </p:animEffect>
                                  </p:childTnLst>
                                </p:cTn>
                              </p:par>
                            </p:childTnLst>
                          </p:cTn>
                        </p:par>
                        <p:par>
                          <p:cTn id="71" fill="hold">
                            <p:stCondLst>
                              <p:cond delay="5000"/>
                            </p:stCondLst>
                            <p:childTnLst>
                              <p:par>
                                <p:cTn id="72" presetID="10" presetClass="entr" presetSubtype="0" fill="hold" nodeType="afterEffect">
                                  <p:stCondLst>
                                    <p:cond delay="0"/>
                                  </p:stCondLst>
                                  <p:childTnLst>
                                    <p:set>
                                      <p:cBhvr>
                                        <p:cTn id="73" dur="1" fill="hold">
                                          <p:stCondLst>
                                            <p:cond delay="0"/>
                                          </p:stCondLst>
                                        </p:cTn>
                                        <p:tgtEl>
                                          <p:spTgt spid="8212"/>
                                        </p:tgtEl>
                                        <p:attrNameLst>
                                          <p:attrName>style.visibility</p:attrName>
                                        </p:attrNameLst>
                                      </p:cBhvr>
                                      <p:to>
                                        <p:strVal val="visible"/>
                                      </p:to>
                                    </p:set>
                                    <p:anim calcmode="lin" valueType="num">
                                      <p:cBhvr>
                                        <p:cTn id="74" dur="500" fill="hold"/>
                                        <p:tgtEl>
                                          <p:spTgt spid="8212"/>
                                        </p:tgtEl>
                                        <p:attrNameLst>
                                          <p:attrName>ppt_w</p:attrName>
                                        </p:attrNameLst>
                                      </p:cBhvr>
                                      <p:tavLst>
                                        <p:tav tm="0">
                                          <p:val>
                                            <p:fltVal val="0.000000"/>
                                          </p:val>
                                        </p:tav>
                                        <p:tav tm="100000">
                                          <p:val>
                                            <p:strVal val="#ppt_w"/>
                                          </p:val>
                                        </p:tav>
                                      </p:tavLst>
                                    </p:anim>
                                    <p:anim calcmode="lin" valueType="num">
                                      <p:cBhvr>
                                        <p:cTn id="75" dur="500" fill="hold"/>
                                        <p:tgtEl>
                                          <p:spTgt spid="8212"/>
                                        </p:tgtEl>
                                        <p:attrNameLst>
                                          <p:attrName>ppt_h</p:attrName>
                                        </p:attrNameLst>
                                      </p:cBhvr>
                                      <p:tavLst>
                                        <p:tav tm="0">
                                          <p:val>
                                            <p:fltVal val="0.000000"/>
                                          </p:val>
                                        </p:tav>
                                        <p:tav tm="100000">
                                          <p:val>
                                            <p:strVal val="#ppt_h"/>
                                          </p:val>
                                        </p:tav>
                                      </p:tavLst>
                                    </p:anim>
                                    <p:animEffect transition="in" filter="fade">
                                      <p:cBhvr>
                                        <p:cTn id="76" dur="500"/>
                                        <p:tgtEl>
                                          <p:spTgt spid="8212"/>
                                        </p:tgtEl>
                                      </p:cBhvr>
                                    </p:animEffect>
                                  </p:childTnLst>
                                </p:cTn>
                              </p:par>
                            </p:childTnLst>
                          </p:cTn>
                        </p:par>
                        <p:par>
                          <p:cTn id="77" fill="hold">
                            <p:stCondLst>
                              <p:cond delay="5500"/>
                            </p:stCondLst>
                            <p:childTnLst>
                              <p:par>
                                <p:cTn id="78" presetID="22" presetClass="entr" presetSubtype="8" fill="hold" grpId="0" nodeType="afterEffect">
                                  <p:stCondLst>
                                    <p:cond delay="0"/>
                                  </p:stCondLst>
                                  <p:childTnLst>
                                    <p:set>
                                      <p:cBhvr>
                                        <p:cTn id="79" dur="1" fill="hold">
                                          <p:stCondLst>
                                            <p:cond delay="0"/>
                                          </p:stCondLst>
                                        </p:cTn>
                                        <p:tgtEl>
                                          <p:spTgt spid="8207"/>
                                        </p:tgtEl>
                                        <p:attrNameLst>
                                          <p:attrName>style.visibility</p:attrName>
                                        </p:attrNameLst>
                                      </p:cBhvr>
                                      <p:to>
                                        <p:strVal val="visible"/>
                                      </p:to>
                                    </p:set>
                                    <p:animEffect transition="in" filter="wipe(left)">
                                      <p:cBhvr>
                                        <p:cTn id="80" dur="500"/>
                                        <p:tgtEl>
                                          <p:spTgt spid="8207"/>
                                        </p:tgtEl>
                                      </p:cBhvr>
                                    </p:animEffect>
                                  </p:childTnLst>
                                </p:cTn>
                              </p:par>
                              <p:par>
                                <p:cTn id="81" presetID="22" presetClass="entr" presetSubtype="8" fill="hold" nodeType="withEffect">
                                  <p:stCondLst>
                                    <p:cond delay="0"/>
                                  </p:stCondLst>
                                  <p:childTnLst>
                                    <p:set>
                                      <p:cBhvr>
                                        <p:cTn id="82" dur="1" fill="hold">
                                          <p:stCondLst>
                                            <p:cond delay="0"/>
                                          </p:stCondLst>
                                        </p:cTn>
                                        <p:tgtEl>
                                          <p:spTgt spid="8200"/>
                                        </p:tgtEl>
                                        <p:attrNameLst>
                                          <p:attrName>style.visibility</p:attrName>
                                        </p:attrNameLst>
                                      </p:cBhvr>
                                      <p:to>
                                        <p:strVal val="visible"/>
                                      </p:to>
                                    </p:set>
                                    <p:animEffect transition="in" filter="wipe(left)">
                                      <p:cBhvr>
                                        <p:cTn id="83" dur="500"/>
                                        <p:tgtEl>
                                          <p:spTgt spid="8200"/>
                                        </p:tgtEl>
                                      </p:cBhvr>
                                    </p:animEffect>
                                  </p:childTnLst>
                                </p:cTn>
                              </p:par>
                            </p:childTnLst>
                          </p:cTn>
                        </p:par>
                        <p:par>
                          <p:cTn id="84" fill="hold">
                            <p:stCondLst>
                              <p:cond delay="6000"/>
                            </p:stCondLst>
                            <p:childTnLst>
                              <p:par>
                                <p:cTn id="85" presetID="31" presetClass="entr" presetSubtype="0" fill="hold" nodeType="afterEffect">
                                  <p:stCondLst>
                                    <p:cond delay="0"/>
                                  </p:stCondLst>
                                  <p:childTnLst>
                                    <p:set>
                                      <p:cBhvr>
                                        <p:cTn id="86" dur="1" fill="hold">
                                          <p:stCondLst>
                                            <p:cond delay="0"/>
                                          </p:stCondLst>
                                        </p:cTn>
                                        <p:tgtEl>
                                          <p:spTgt spid="8203"/>
                                        </p:tgtEl>
                                        <p:attrNameLst>
                                          <p:attrName>style.visibility</p:attrName>
                                        </p:attrNameLst>
                                      </p:cBhvr>
                                      <p:to>
                                        <p:strVal val="visible"/>
                                      </p:to>
                                    </p:set>
                                    <p:anim calcmode="lin" valueType="num">
                                      <p:cBhvr>
                                        <p:cTn id="87" dur="400" fill="hold"/>
                                        <p:tgtEl>
                                          <p:spTgt spid="8203"/>
                                        </p:tgtEl>
                                        <p:attrNameLst>
                                          <p:attrName>ppt_w</p:attrName>
                                        </p:attrNameLst>
                                      </p:cBhvr>
                                      <p:tavLst>
                                        <p:tav tm="0">
                                          <p:val>
                                            <p:fltVal val="0.000000"/>
                                          </p:val>
                                        </p:tav>
                                        <p:tav tm="100000">
                                          <p:val>
                                            <p:strVal val="#ppt_w"/>
                                          </p:val>
                                        </p:tav>
                                      </p:tavLst>
                                    </p:anim>
                                    <p:anim calcmode="lin" valueType="num">
                                      <p:cBhvr>
                                        <p:cTn id="88" dur="400" fill="hold"/>
                                        <p:tgtEl>
                                          <p:spTgt spid="8203"/>
                                        </p:tgtEl>
                                        <p:attrNameLst>
                                          <p:attrName>ppt_h</p:attrName>
                                        </p:attrNameLst>
                                      </p:cBhvr>
                                      <p:tavLst>
                                        <p:tav tm="0">
                                          <p:val>
                                            <p:fltVal val="0.000000"/>
                                          </p:val>
                                        </p:tav>
                                        <p:tav tm="100000">
                                          <p:val>
                                            <p:strVal val="#ppt_h"/>
                                          </p:val>
                                        </p:tav>
                                      </p:tavLst>
                                    </p:anim>
                                    <p:anim calcmode="lin" valueType="num">
                                      <p:cBhvr>
                                        <p:cTn id="89" dur="400" fill="hold"/>
                                        <p:tgtEl>
                                          <p:spTgt spid="8203"/>
                                        </p:tgtEl>
                                        <p:attrNameLst>
                                          <p:attrName>style.rotation</p:attrName>
                                        </p:attrNameLst>
                                      </p:cBhvr>
                                      <p:tavLst>
                                        <p:tav tm="0">
                                          <p:val>
                                            <p:fltVal val="90.000000"/>
                                          </p:val>
                                        </p:tav>
                                        <p:tav tm="100000">
                                          <p:val>
                                            <p:fltVal val="0.000000"/>
                                          </p:val>
                                        </p:tav>
                                      </p:tavLst>
                                    </p:anim>
                                    <p:animEffect transition="in" filter="fade">
                                      <p:cBhvr>
                                        <p:cTn id="90" dur="400"/>
                                        <p:tgtEl>
                                          <p:spTgt spid="8203"/>
                                        </p:tgtEl>
                                      </p:cBhvr>
                                    </p:animEffect>
                                  </p:childTnLst>
                                </p:cTn>
                              </p:par>
                            </p:childTnLst>
                          </p:cTn>
                        </p:par>
                        <p:par>
                          <p:cTn id="91" fill="hold">
                            <p:stCondLst>
                              <p:cond delay="6500"/>
                            </p:stCondLst>
                            <p:childTnLst>
                              <p:par>
                                <p:cTn id="92" presetID="10" presetClass="entr" presetSubtype="0" fill="hold" nodeType="afterEffect">
                                  <p:stCondLst>
                                    <p:cond delay="0"/>
                                  </p:stCondLst>
                                  <p:childTnLst>
                                    <p:set>
                                      <p:cBhvr>
                                        <p:cTn id="93" dur="1" fill="hold">
                                          <p:stCondLst>
                                            <p:cond delay="0"/>
                                          </p:stCondLst>
                                        </p:cTn>
                                        <p:tgtEl>
                                          <p:spTgt spid="8213"/>
                                        </p:tgtEl>
                                        <p:attrNameLst>
                                          <p:attrName>style.visibility</p:attrName>
                                        </p:attrNameLst>
                                      </p:cBhvr>
                                      <p:to>
                                        <p:strVal val="visible"/>
                                      </p:to>
                                    </p:set>
                                    <p:anim calcmode="lin" valueType="num">
                                      <p:cBhvr>
                                        <p:cTn id="94" dur="500" fill="hold"/>
                                        <p:tgtEl>
                                          <p:spTgt spid="8213"/>
                                        </p:tgtEl>
                                        <p:attrNameLst>
                                          <p:attrName>ppt_w</p:attrName>
                                        </p:attrNameLst>
                                      </p:cBhvr>
                                      <p:tavLst>
                                        <p:tav tm="0">
                                          <p:val>
                                            <p:fltVal val="0.000000"/>
                                          </p:val>
                                        </p:tav>
                                        <p:tav tm="100000">
                                          <p:val>
                                            <p:strVal val="#ppt_w"/>
                                          </p:val>
                                        </p:tav>
                                      </p:tavLst>
                                    </p:anim>
                                    <p:anim calcmode="lin" valueType="num">
                                      <p:cBhvr>
                                        <p:cTn id="95" dur="500" fill="hold"/>
                                        <p:tgtEl>
                                          <p:spTgt spid="8213"/>
                                        </p:tgtEl>
                                        <p:attrNameLst>
                                          <p:attrName>ppt_h</p:attrName>
                                        </p:attrNameLst>
                                      </p:cBhvr>
                                      <p:tavLst>
                                        <p:tav tm="0">
                                          <p:val>
                                            <p:fltVal val="0.000000"/>
                                          </p:val>
                                        </p:tav>
                                        <p:tav tm="100000">
                                          <p:val>
                                            <p:strVal val="#ppt_h"/>
                                          </p:val>
                                        </p:tav>
                                      </p:tavLst>
                                    </p:anim>
                                    <p:animEffect transition="in" filter="fade">
                                      <p:cBhvr>
                                        <p:cTn id="96" dur="500"/>
                                        <p:tgtEl>
                                          <p:spTgt spid="8213"/>
                                        </p:tgtEl>
                                      </p:cBhvr>
                                    </p:animEffect>
                                  </p:childTnLst>
                                </p:cTn>
                              </p:par>
                            </p:childTnLst>
                          </p:cTn>
                        </p:par>
                        <p:par>
                          <p:cTn id="97" fill="hold">
                            <p:stCondLst>
                              <p:cond delay="7000"/>
                            </p:stCondLst>
                            <p:childTnLst>
                              <p:par>
                                <p:cTn id="98" presetID="22" presetClass="entr" presetSubtype="8" fill="hold" grpId="0" nodeType="afterEffect">
                                  <p:stCondLst>
                                    <p:cond delay="0"/>
                                  </p:stCondLst>
                                  <p:childTnLst>
                                    <p:set>
                                      <p:cBhvr>
                                        <p:cTn id="99" dur="1" fill="hold">
                                          <p:stCondLst>
                                            <p:cond delay="0"/>
                                          </p:stCondLst>
                                        </p:cTn>
                                        <p:tgtEl>
                                          <p:spTgt spid="8208"/>
                                        </p:tgtEl>
                                        <p:attrNameLst>
                                          <p:attrName>style.visibility</p:attrName>
                                        </p:attrNameLst>
                                      </p:cBhvr>
                                      <p:to>
                                        <p:strVal val="visible"/>
                                      </p:to>
                                    </p:set>
                                    <p:animEffect transition="in" filter="wipe(left)">
                                      <p:cBhvr>
                                        <p:cTn id="100" dur="500"/>
                                        <p:tgtEl>
                                          <p:spTgt spid="8208"/>
                                        </p:tgtEl>
                                      </p:cBhvr>
                                    </p:animEffect>
                                  </p:childTnLst>
                                </p:cTn>
                              </p:par>
                              <p:par>
                                <p:cTn id="101" presetID="22" presetClass="entr" presetSubtype="8" fill="hold" nodeType="withEffect">
                                  <p:stCondLst>
                                    <p:cond delay="0"/>
                                  </p:stCondLst>
                                  <p:childTnLst>
                                    <p:set>
                                      <p:cBhvr>
                                        <p:cTn id="102" dur="1" fill="hold">
                                          <p:stCondLst>
                                            <p:cond delay="0"/>
                                          </p:stCondLst>
                                        </p:cTn>
                                        <p:tgtEl>
                                          <p:spTgt spid="8202"/>
                                        </p:tgtEl>
                                        <p:attrNameLst>
                                          <p:attrName>style.visibility</p:attrName>
                                        </p:attrNameLst>
                                      </p:cBhvr>
                                      <p:to>
                                        <p:strVal val="visible"/>
                                      </p:to>
                                    </p:set>
                                    <p:animEffect transition="in" filter="wipe(left)">
                                      <p:cBhvr>
                                        <p:cTn id="103" dur="500"/>
                                        <p:tgtEl>
                                          <p:spTgt spid="8202"/>
                                        </p:tgtEl>
                                      </p:cBhvr>
                                    </p:animEffect>
                                  </p:childTnLst>
                                </p:cTn>
                              </p:par>
                            </p:childTnLst>
                          </p:cTn>
                        </p:par>
                        <p:par>
                          <p:cTn id="104" fill="hold">
                            <p:stCondLst>
                              <p:cond delay="7500"/>
                            </p:stCondLst>
                            <p:childTnLst>
                              <p:par>
                                <p:cTn id="105" presetID="2" presetClass="entr" presetSubtype="8" fill="hold" nodeType="afterEffect">
                                  <p:stCondLst>
                                    <p:cond delay="0"/>
                                  </p:stCondLst>
                                  <p:childTnLst>
                                    <p:set>
                                      <p:cBhvr>
                                        <p:cTn id="106" dur="1" fill="hold">
                                          <p:stCondLst>
                                            <p:cond delay="0"/>
                                          </p:stCondLst>
                                        </p:cTn>
                                        <p:tgtEl>
                                          <p:spTgt spid="8215"/>
                                        </p:tgtEl>
                                        <p:attrNameLst>
                                          <p:attrName>style.visibility</p:attrName>
                                        </p:attrNameLst>
                                      </p:cBhvr>
                                      <p:to>
                                        <p:strVal val="visible"/>
                                      </p:to>
                                    </p:set>
                                    <p:anim calcmode="lin" valueType="num">
                                      <p:cBhvr additive="base">
                                        <p:cTn id="107" dur="500" fill="hold"/>
                                        <p:tgtEl>
                                          <p:spTgt spid="8215"/>
                                        </p:tgtEl>
                                        <p:attrNameLst>
                                          <p:attrName>ppt_x</p:attrName>
                                        </p:attrNameLst>
                                      </p:cBhvr>
                                      <p:tavLst>
                                        <p:tav tm="0">
                                          <p:val>
                                            <p:strVal val="0-#ppt_w/2"/>
                                          </p:val>
                                        </p:tav>
                                        <p:tav tm="100000">
                                          <p:val>
                                            <p:strVal val="#ppt_x"/>
                                          </p:val>
                                        </p:tav>
                                      </p:tavLst>
                                    </p:anim>
                                    <p:anim calcmode="lin" valueType="num">
                                      <p:cBhvr additive="base">
                                        <p:cTn id="108" dur="500" fill="hold"/>
                                        <p:tgtEl>
                                          <p:spTgt spid="8215"/>
                                        </p:tgtEl>
                                        <p:attrNameLst>
                                          <p:attrName>ppt_y</p:attrName>
                                        </p:attrNameLst>
                                      </p:cBhvr>
                                      <p:tavLst>
                                        <p:tav tm="0">
                                          <p:val>
                                            <p:strVal val="#ppt_y"/>
                                          </p:val>
                                        </p:tav>
                                        <p:tav tm="100000">
                                          <p:val>
                                            <p:strVal val="#ppt_y"/>
                                          </p:val>
                                        </p:tav>
                                      </p:tavLst>
                                    </p:anim>
                                  </p:childTnLst>
                                </p:cTn>
                              </p:par>
                              <p:par>
                                <p:cTn id="109" presetID="8" presetClass="emph" presetSubtype="0" fill="hold" nodeType="withEffect">
                                  <p:stCondLst>
                                    <p:cond delay="0"/>
                                  </p:stCondLst>
                                  <p:childTnLst>
                                    <p:animRot by="21600000">
                                      <p:cBhvr>
                                        <p:cTn id="110" dur="500" fill="hold"/>
                                        <p:tgtEl>
                                          <p:spTgt spid="8215"/>
                                        </p:tgtEl>
                                        <p:attrNameLst>
                                          <p:attrName>r</p:attrName>
                                        </p:attrNameLst>
                                      </p:cBhvr>
                                    </p:animRot>
                                  </p:childTnLst>
                                </p:cTn>
                              </p:par>
                            </p:childTnLst>
                          </p:cTn>
                        </p:par>
                        <p:par>
                          <p:cTn id="111" fill="hold">
                            <p:stCondLst>
                              <p:cond delay="8000"/>
                            </p:stCondLst>
                            <p:childTnLst>
                              <p:par>
                                <p:cTn id="112" presetID="10" presetClass="entr" presetSubtype="0" fill="hold" grpId="0" nodeType="afterEffect">
                                  <p:stCondLst>
                                    <p:cond delay="0"/>
                                  </p:stCondLst>
                                  <p:childTnLst>
                                    <p:set>
                                      <p:cBhvr>
                                        <p:cTn id="113" dur="1" fill="hold">
                                          <p:stCondLst>
                                            <p:cond delay="0"/>
                                          </p:stCondLst>
                                        </p:cTn>
                                        <p:tgtEl>
                                          <p:spTgt spid="8214"/>
                                        </p:tgtEl>
                                        <p:attrNameLst>
                                          <p:attrName>style.visibility</p:attrName>
                                        </p:attrNameLst>
                                      </p:cBhvr>
                                      <p:to>
                                        <p:strVal val="visible"/>
                                      </p:to>
                                    </p:set>
                                    <p:anim calcmode="lin" valueType="num">
                                      <p:cBhvr>
                                        <p:cTn id="114" dur="500" fill="hold"/>
                                        <p:tgtEl>
                                          <p:spTgt spid="8214"/>
                                        </p:tgtEl>
                                        <p:attrNameLst>
                                          <p:attrName>ppt_w</p:attrName>
                                        </p:attrNameLst>
                                      </p:cBhvr>
                                      <p:tavLst>
                                        <p:tav tm="0">
                                          <p:val>
                                            <p:fltVal val="0.000000"/>
                                          </p:val>
                                        </p:tav>
                                        <p:tav tm="100000">
                                          <p:val>
                                            <p:strVal val="#ppt_w"/>
                                          </p:val>
                                        </p:tav>
                                      </p:tavLst>
                                    </p:anim>
                                    <p:anim calcmode="lin" valueType="num">
                                      <p:cBhvr>
                                        <p:cTn id="115" dur="500" fill="hold"/>
                                        <p:tgtEl>
                                          <p:spTgt spid="8214"/>
                                        </p:tgtEl>
                                        <p:attrNameLst>
                                          <p:attrName>ppt_h</p:attrName>
                                        </p:attrNameLst>
                                      </p:cBhvr>
                                      <p:tavLst>
                                        <p:tav tm="0">
                                          <p:val>
                                            <p:fltVal val="0.000000"/>
                                          </p:val>
                                        </p:tav>
                                        <p:tav tm="100000">
                                          <p:val>
                                            <p:strVal val="#ppt_h"/>
                                          </p:val>
                                        </p:tav>
                                      </p:tavLst>
                                    </p:anim>
                                    <p:animEffect transition="in" filter="fade">
                                      <p:cBhvr>
                                        <p:cTn id="116" dur="500"/>
                                        <p:tgtEl>
                                          <p:spTgt spid="8214"/>
                                        </p:tgtEl>
                                      </p:cBhvr>
                                    </p:animEffect>
                                  </p:childTnLst>
                                </p:cTn>
                              </p:par>
                            </p:childTnLst>
                          </p:cTn>
                        </p:par>
                        <p:par>
                          <p:cTn id="117" fill="hold">
                            <p:stCondLst>
                              <p:cond delay="8500"/>
                            </p:stCondLst>
                            <p:childTnLst>
                              <p:par>
                                <p:cTn id="118" presetID="52" presetClass="entr" presetSubtype="0" fill="hold" grpId="1" nodeType="afterEffect">
                                  <p:stCondLst>
                                    <p:cond delay="0"/>
                                  </p:stCondLst>
                                  <p:childTnLst>
                                    <p:set>
                                      <p:cBhvr>
                                        <p:cTn id="119" dur="1" fill="hold">
                                          <p:stCondLst>
                                            <p:cond delay="0"/>
                                          </p:stCondLst>
                                        </p:cTn>
                                        <p:tgtEl>
                                          <p:spTgt spid="8219"/>
                                        </p:tgtEl>
                                        <p:attrNameLst>
                                          <p:attrName>style.visibility</p:attrName>
                                        </p:attrNameLst>
                                      </p:cBhvr>
                                      <p:to>
                                        <p:strVal val="visible"/>
                                      </p:to>
                                    </p:set>
                                    <p:animScale>
                                      <p:cBhvr>
                                        <p:cTn id="120" dur="1000" decel="50000" fill="hold">
                                          <p:stCondLst>
                                            <p:cond delay="0"/>
                                          </p:stCondLst>
                                        </p:cTn>
                                        <p:tgtEl>
                                          <p:spTgt spid="82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1" dur="1000" decel="50000" fill="hold">
                                          <p:stCondLst>
                                            <p:cond delay="0"/>
                                          </p:stCondLst>
                                        </p:cTn>
                                        <p:tgtEl>
                                          <p:spTgt spid="8219"/>
                                        </p:tgtEl>
                                        <p:attrNameLst>
                                          <p:attrName>ppt_x</p:attrName>
                                          <p:attrName>ppt_y</p:attrName>
                                        </p:attrNameLst>
                                      </p:cBhvr>
                                    </p:animMotion>
                                    <p:animEffect transition="in" filter="fade">
                                      <p:cBhvr>
                                        <p:cTn id="122" dur="1000"/>
                                        <p:tgtEl>
                                          <p:spTgt spid="8219"/>
                                        </p:tgtEl>
                                      </p:cBhvr>
                                    </p:animEffect>
                                  </p:childTnLst>
                                </p:cTn>
                              </p:par>
                              <p:par>
                                <p:cTn id="123" presetID="52" presetClass="entr" presetSubtype="0" fill="hold" grpId="1" nodeType="withEffect">
                                  <p:stCondLst>
                                    <p:cond delay="0"/>
                                  </p:stCondLst>
                                  <p:childTnLst>
                                    <p:set>
                                      <p:cBhvr>
                                        <p:cTn id="124" dur="1" fill="hold">
                                          <p:stCondLst>
                                            <p:cond delay="0"/>
                                          </p:stCondLst>
                                        </p:cTn>
                                        <p:tgtEl>
                                          <p:spTgt spid="8220"/>
                                        </p:tgtEl>
                                        <p:attrNameLst>
                                          <p:attrName>style.visibility</p:attrName>
                                        </p:attrNameLst>
                                      </p:cBhvr>
                                      <p:to>
                                        <p:strVal val="visible"/>
                                      </p:to>
                                    </p:set>
                                    <p:animScale>
                                      <p:cBhvr>
                                        <p:cTn id="125" dur="1000" decel="50000" fill="hold">
                                          <p:stCondLst>
                                            <p:cond delay="0"/>
                                          </p:stCondLst>
                                        </p:cTn>
                                        <p:tgtEl>
                                          <p:spTgt spid="82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6" dur="1000" decel="50000" fill="hold">
                                          <p:stCondLst>
                                            <p:cond delay="0"/>
                                          </p:stCondLst>
                                        </p:cTn>
                                        <p:tgtEl>
                                          <p:spTgt spid="8220"/>
                                        </p:tgtEl>
                                        <p:attrNameLst>
                                          <p:attrName>ppt_x</p:attrName>
                                          <p:attrName>ppt_y</p:attrName>
                                        </p:attrNameLst>
                                      </p:cBhvr>
                                    </p:animMotion>
                                    <p:animEffect transition="in" filter="fade">
                                      <p:cBhvr>
                                        <p:cTn id="127" dur="1000"/>
                                        <p:tgtEl>
                                          <p:spTgt spid="8220"/>
                                        </p:tgtEl>
                                      </p:cBhvr>
                                    </p:animEffect>
                                  </p:childTnLst>
                                </p:cTn>
                              </p:par>
                              <p:par>
                                <p:cTn id="128" presetID="52" presetClass="entr" presetSubtype="0" fill="hold" grpId="0" nodeType="withEffect">
                                  <p:stCondLst>
                                    <p:cond delay="0"/>
                                  </p:stCondLst>
                                  <p:childTnLst>
                                    <p:set>
                                      <p:cBhvr>
                                        <p:cTn id="129" dur="1" fill="hold">
                                          <p:stCondLst>
                                            <p:cond delay="0"/>
                                          </p:stCondLst>
                                        </p:cTn>
                                        <p:tgtEl>
                                          <p:spTgt spid="8218"/>
                                        </p:tgtEl>
                                        <p:attrNameLst>
                                          <p:attrName>style.visibility</p:attrName>
                                        </p:attrNameLst>
                                      </p:cBhvr>
                                      <p:to>
                                        <p:strVal val="visible"/>
                                      </p:to>
                                    </p:set>
                                    <p:animScale>
                                      <p:cBhvr>
                                        <p:cTn id="130" dur="1000" decel="50000" fill="hold">
                                          <p:stCondLst>
                                            <p:cond delay="0"/>
                                          </p:stCondLst>
                                        </p:cTn>
                                        <p:tgtEl>
                                          <p:spTgt spid="82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1" dur="1000" decel="50000" fill="hold">
                                          <p:stCondLst>
                                            <p:cond delay="0"/>
                                          </p:stCondLst>
                                        </p:cTn>
                                        <p:tgtEl>
                                          <p:spTgt spid="8218"/>
                                        </p:tgtEl>
                                        <p:attrNameLst>
                                          <p:attrName>ppt_x</p:attrName>
                                          <p:attrName>ppt_y</p:attrName>
                                        </p:attrNameLst>
                                      </p:cBhvr>
                                    </p:animMotion>
                                    <p:animEffect transition="in" filter="fade">
                                      <p:cBhvr>
                                        <p:cTn id="132" dur="1000"/>
                                        <p:tgtEl>
                                          <p:spTgt spid="8218"/>
                                        </p:tgtEl>
                                      </p:cBhvr>
                                    </p:animEffect>
                                  </p:childTnLst>
                                </p:cTn>
                              </p:par>
                            </p:childTnLst>
                          </p:cTn>
                        </p:par>
                        <p:par>
                          <p:cTn id="133" fill="hold">
                            <p:stCondLst>
                              <p:cond delay="9500"/>
                            </p:stCondLst>
                            <p:childTnLst>
                              <p:par>
                                <p:cTn id="134" presetID="31" presetClass="entr" presetSubtype="0" fill="hold" grpId="0" nodeType="afterEffect">
                                  <p:stCondLst>
                                    <p:cond delay="0"/>
                                  </p:stCondLst>
                                  <p:childTnLst>
                                    <p:set>
                                      <p:cBhvr>
                                        <p:cTn id="135" dur="1" fill="hold">
                                          <p:stCondLst>
                                            <p:cond delay="0"/>
                                          </p:stCondLst>
                                        </p:cTn>
                                        <p:tgtEl>
                                          <p:spTgt spid="8219"/>
                                        </p:tgtEl>
                                        <p:attrNameLst>
                                          <p:attrName>style.visibility</p:attrName>
                                        </p:attrNameLst>
                                      </p:cBhvr>
                                      <p:to>
                                        <p:strVal val="visible"/>
                                      </p:to>
                                    </p:set>
                                    <p:anim calcmode="lin" valueType="num">
                                      <p:cBhvr>
                                        <p:cTn id="136" dur="500" fill="hold"/>
                                        <p:tgtEl>
                                          <p:spTgt spid="8219"/>
                                        </p:tgtEl>
                                        <p:attrNameLst>
                                          <p:attrName>ppt_w</p:attrName>
                                        </p:attrNameLst>
                                      </p:cBhvr>
                                      <p:tavLst>
                                        <p:tav tm="0">
                                          <p:val>
                                            <p:fltVal val="0.000000"/>
                                          </p:val>
                                        </p:tav>
                                        <p:tav tm="100000">
                                          <p:val>
                                            <p:strVal val="#ppt_w"/>
                                          </p:val>
                                        </p:tav>
                                      </p:tavLst>
                                    </p:anim>
                                    <p:anim calcmode="lin" valueType="num">
                                      <p:cBhvr>
                                        <p:cTn id="137" dur="500" fill="hold"/>
                                        <p:tgtEl>
                                          <p:spTgt spid="8219"/>
                                        </p:tgtEl>
                                        <p:attrNameLst>
                                          <p:attrName>ppt_h</p:attrName>
                                        </p:attrNameLst>
                                      </p:cBhvr>
                                      <p:tavLst>
                                        <p:tav tm="0">
                                          <p:val>
                                            <p:fltVal val="0.000000"/>
                                          </p:val>
                                        </p:tav>
                                        <p:tav tm="100000">
                                          <p:val>
                                            <p:strVal val="#ppt_h"/>
                                          </p:val>
                                        </p:tav>
                                      </p:tavLst>
                                    </p:anim>
                                    <p:anim calcmode="lin" valueType="num">
                                      <p:cBhvr>
                                        <p:cTn id="138" dur="500" fill="hold"/>
                                        <p:tgtEl>
                                          <p:spTgt spid="8219"/>
                                        </p:tgtEl>
                                        <p:attrNameLst>
                                          <p:attrName>style.rotation</p:attrName>
                                        </p:attrNameLst>
                                      </p:cBhvr>
                                      <p:tavLst>
                                        <p:tav tm="0">
                                          <p:val>
                                            <p:fltVal val="90.000000"/>
                                          </p:val>
                                        </p:tav>
                                        <p:tav tm="100000">
                                          <p:val>
                                            <p:fltVal val="0.000000"/>
                                          </p:val>
                                        </p:tav>
                                      </p:tavLst>
                                    </p:anim>
                                    <p:animEffect transition="in" filter="fade">
                                      <p:cBhvr>
                                        <p:cTn id="139" dur="500"/>
                                        <p:tgtEl>
                                          <p:spTgt spid="8219"/>
                                        </p:tgtEl>
                                      </p:cBhvr>
                                    </p:animEffect>
                                  </p:childTnLst>
                                </p:cTn>
                              </p:par>
                              <p:par>
                                <p:cTn id="140" presetID="31" presetClass="entr" presetSubtype="0" fill="hold" grpId="0" nodeType="withEffect">
                                  <p:stCondLst>
                                    <p:cond delay="0"/>
                                  </p:stCondLst>
                                  <p:childTnLst>
                                    <p:set>
                                      <p:cBhvr>
                                        <p:cTn id="141" dur="1" fill="hold">
                                          <p:stCondLst>
                                            <p:cond delay="0"/>
                                          </p:stCondLst>
                                        </p:cTn>
                                        <p:tgtEl>
                                          <p:spTgt spid="8220"/>
                                        </p:tgtEl>
                                        <p:attrNameLst>
                                          <p:attrName>style.visibility</p:attrName>
                                        </p:attrNameLst>
                                      </p:cBhvr>
                                      <p:to>
                                        <p:strVal val="visible"/>
                                      </p:to>
                                    </p:set>
                                    <p:anim calcmode="lin" valueType="num">
                                      <p:cBhvr>
                                        <p:cTn id="142" dur="500" fill="hold"/>
                                        <p:tgtEl>
                                          <p:spTgt spid="8220"/>
                                        </p:tgtEl>
                                        <p:attrNameLst>
                                          <p:attrName>ppt_w</p:attrName>
                                        </p:attrNameLst>
                                      </p:cBhvr>
                                      <p:tavLst>
                                        <p:tav tm="0">
                                          <p:val>
                                            <p:fltVal val="0.000000"/>
                                          </p:val>
                                        </p:tav>
                                        <p:tav tm="100000">
                                          <p:val>
                                            <p:strVal val="#ppt_w"/>
                                          </p:val>
                                        </p:tav>
                                      </p:tavLst>
                                    </p:anim>
                                    <p:anim calcmode="lin" valueType="num">
                                      <p:cBhvr>
                                        <p:cTn id="143" dur="500" fill="hold"/>
                                        <p:tgtEl>
                                          <p:spTgt spid="8220"/>
                                        </p:tgtEl>
                                        <p:attrNameLst>
                                          <p:attrName>ppt_h</p:attrName>
                                        </p:attrNameLst>
                                      </p:cBhvr>
                                      <p:tavLst>
                                        <p:tav tm="0">
                                          <p:val>
                                            <p:fltVal val="0.000000"/>
                                          </p:val>
                                        </p:tav>
                                        <p:tav tm="100000">
                                          <p:val>
                                            <p:strVal val="#ppt_h"/>
                                          </p:val>
                                        </p:tav>
                                      </p:tavLst>
                                    </p:anim>
                                    <p:anim calcmode="lin" valueType="num">
                                      <p:cBhvr>
                                        <p:cTn id="144" dur="500" fill="hold"/>
                                        <p:tgtEl>
                                          <p:spTgt spid="8220"/>
                                        </p:tgtEl>
                                        <p:attrNameLst>
                                          <p:attrName>style.rotation</p:attrName>
                                        </p:attrNameLst>
                                      </p:cBhvr>
                                      <p:tavLst>
                                        <p:tav tm="0">
                                          <p:val>
                                            <p:fltVal val="90.000000"/>
                                          </p:val>
                                        </p:tav>
                                        <p:tav tm="100000">
                                          <p:val>
                                            <p:fltVal val="0.000000"/>
                                          </p:val>
                                        </p:tav>
                                      </p:tavLst>
                                    </p:anim>
                                    <p:animEffect transition="in" filter="fade">
                                      <p:cBhvr>
                                        <p:cTn id="145" dur="500"/>
                                        <p:tgtEl>
                                          <p:spTgt spid="8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4" grpId="0"/>
      <p:bldP spid="8205" grpId="0"/>
      <p:bldP spid="8206" grpId="0"/>
      <p:bldP spid="8207" grpId="0"/>
      <p:bldP spid="8208" grpId="0"/>
      <p:bldP spid="8214" grpId="0" bldLvl="0" animBg="1"/>
      <p:bldP spid="8218" grpId="0" bldLvl="0" animBg="1"/>
      <p:bldP spid="8219" grpId="0"/>
      <p:bldP spid="8219" grpId="1"/>
      <p:bldP spid="8220" grpId="0"/>
      <p:bldP spid="822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6" name="组合 12"/>
          <p:cNvGrpSpPr/>
          <p:nvPr/>
        </p:nvGrpSpPr>
        <p:grpSpPr>
          <a:xfrm>
            <a:off x="260350" y="260350"/>
            <a:ext cx="657225" cy="595313"/>
            <a:chOff x="0" y="0"/>
            <a:chExt cx="657225" cy="595313"/>
          </a:xfrm>
        </p:grpSpPr>
        <p:sp>
          <p:nvSpPr>
            <p:cNvPr id="26627"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26628"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26629"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26630"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26631"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26632" name="TextBox 10"/>
          <p:cNvSpPr txBox="1"/>
          <p:nvPr/>
        </p:nvSpPr>
        <p:spPr>
          <a:xfrm>
            <a:off x="477838" y="1593850"/>
            <a:ext cx="2768600" cy="1200150"/>
          </a:xfrm>
          <a:prstGeom prst="rect">
            <a:avLst/>
          </a:prstGeom>
          <a:noFill/>
          <a:ln w="9525">
            <a:noFill/>
          </a:ln>
        </p:spPr>
        <p:txBody>
          <a:bodyPr>
            <a:spAutoFit/>
          </a:bodyPr>
          <a:p>
            <a:r>
              <a:rPr lang="zh-CN" altLang="en-US" dirty="0">
                <a:solidFill>
                  <a:srgbClr val="333333"/>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a:t>
            </a:r>
            <a:endParaRPr lang="zh-CN" altLang="en-US" dirty="0">
              <a:solidFill>
                <a:srgbClr val="333333"/>
              </a:solidFill>
              <a:latin typeface="微软雅黑" panose="020B0503020204020204" pitchFamily="2" charset="-122"/>
              <a:ea typeface="微软雅黑" panose="020B0503020204020204" pitchFamily="2" charset="-122"/>
            </a:endParaRPr>
          </a:p>
        </p:txBody>
      </p:sp>
      <p:sp>
        <p:nvSpPr>
          <p:cNvPr id="26633" name="Freeform 14"/>
          <p:cNvSpPr/>
          <p:nvPr/>
        </p:nvSpPr>
        <p:spPr>
          <a:xfrm>
            <a:off x="3600450" y="3906838"/>
            <a:ext cx="2435225" cy="2433637"/>
          </a:xfrm>
          <a:custGeom>
            <a:avLst/>
            <a:gdLst/>
            <a:ahLst/>
            <a:cxnLst>
              <a:cxn ang="0">
                <a:pos x="2435225" y="1232279"/>
              </a:cxn>
              <a:cxn ang="0">
                <a:pos x="1217990" y="2433638"/>
              </a:cxn>
              <a:cxn ang="0">
                <a:pos x="0" y="1216442"/>
              </a:cxn>
              <a:cxn ang="0">
                <a:pos x="1202142" y="0"/>
              </a:cxn>
              <a:cxn ang="0">
                <a:pos x="1202142" y="0"/>
              </a:cxn>
              <a:cxn ang="0">
                <a:pos x="1217990" y="0"/>
              </a:cxn>
              <a:cxn ang="0">
                <a:pos x="2435225" y="0"/>
              </a:cxn>
              <a:cxn ang="0">
                <a:pos x="2435225" y="1216442"/>
              </a:cxn>
              <a:cxn ang="0">
                <a:pos x="2435225" y="1232279"/>
              </a:cxn>
            </a:cxnLst>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chemeClr val="accent1">
              <a:alpha val="100000"/>
            </a:schemeClr>
          </a:solidFill>
          <a:ln w="9525">
            <a:noFill/>
          </a:ln>
        </p:spPr>
        <p:txBody>
          <a:bodyPr/>
          <a:p>
            <a:endParaRPr lang="zh-CN" altLang="en-US"/>
          </a:p>
        </p:txBody>
      </p:sp>
      <p:sp>
        <p:nvSpPr>
          <p:cNvPr id="26634" name="Freeform 15"/>
          <p:cNvSpPr/>
          <p:nvPr/>
        </p:nvSpPr>
        <p:spPr>
          <a:xfrm>
            <a:off x="6173788" y="3906838"/>
            <a:ext cx="2155825" cy="2157412"/>
          </a:xfrm>
          <a:custGeom>
            <a:avLst/>
            <a:gdLst/>
            <a:ahLst/>
            <a:cxnLst>
              <a:cxn ang="0">
                <a:pos x="0" y="1092285"/>
              </a:cxn>
              <a:cxn ang="0">
                <a:pos x="1077913" y="2157413"/>
              </a:cxn>
              <a:cxn ang="0">
                <a:pos x="2155825" y="1078707"/>
              </a:cxn>
              <a:cxn ang="0">
                <a:pos x="1092234" y="0"/>
              </a:cxn>
              <a:cxn ang="0">
                <a:pos x="1092234" y="0"/>
              </a:cxn>
              <a:cxn ang="0">
                <a:pos x="1077913" y="0"/>
              </a:cxn>
              <a:cxn ang="0">
                <a:pos x="0" y="0"/>
              </a:cxn>
              <a:cxn ang="0">
                <a:pos x="0" y="1078707"/>
              </a:cxn>
              <a:cxn ang="0">
                <a:pos x="0" y="1092285"/>
              </a:cxn>
            </a:cxnLst>
            <a:pathLst>
              <a:path w="2860" h="2860">
                <a:moveTo>
                  <a:pt x="0" y="1448"/>
                </a:moveTo>
                <a:cubicBezTo>
                  <a:pt x="10" y="2230"/>
                  <a:pt x="647" y="2860"/>
                  <a:pt x="1430" y="2860"/>
                </a:cubicBezTo>
                <a:cubicBezTo>
                  <a:pt x="2220" y="2860"/>
                  <a:pt x="2860" y="2220"/>
                  <a:pt x="2860" y="1430"/>
                </a:cubicBezTo>
                <a:cubicBezTo>
                  <a:pt x="2860" y="646"/>
                  <a:pt x="2230" y="10"/>
                  <a:pt x="1449" y="0"/>
                </a:cubicBezTo>
                <a:lnTo>
                  <a:pt x="1449" y="0"/>
                </a:lnTo>
                <a:lnTo>
                  <a:pt x="1430" y="0"/>
                </a:lnTo>
                <a:lnTo>
                  <a:pt x="0" y="0"/>
                </a:lnTo>
                <a:lnTo>
                  <a:pt x="0" y="1430"/>
                </a:lnTo>
                <a:lnTo>
                  <a:pt x="0" y="1448"/>
                </a:lnTo>
                <a:close/>
              </a:path>
            </a:pathLst>
          </a:custGeom>
          <a:solidFill>
            <a:schemeClr val="tx1">
              <a:alpha val="100000"/>
            </a:schemeClr>
          </a:solidFill>
          <a:ln w="9525">
            <a:noFill/>
          </a:ln>
        </p:spPr>
        <p:txBody>
          <a:bodyPr/>
          <a:p>
            <a:endParaRPr lang="zh-CN" altLang="en-US"/>
          </a:p>
        </p:txBody>
      </p:sp>
      <p:sp>
        <p:nvSpPr>
          <p:cNvPr id="26635" name="Freeform 16"/>
          <p:cNvSpPr/>
          <p:nvPr/>
        </p:nvSpPr>
        <p:spPr>
          <a:xfrm>
            <a:off x="3278188" y="981075"/>
            <a:ext cx="2757487" cy="2757488"/>
          </a:xfrm>
          <a:custGeom>
            <a:avLst/>
            <a:gdLst/>
            <a:ahLst/>
            <a:cxnLst>
              <a:cxn ang="0">
                <a:pos x="2757487" y="1361015"/>
              </a:cxn>
              <a:cxn ang="0">
                <a:pos x="1378366" y="0"/>
              </a:cxn>
              <a:cxn ang="0">
                <a:pos x="0" y="1378367"/>
              </a:cxn>
              <a:cxn ang="0">
                <a:pos x="1361014" y="2757488"/>
              </a:cxn>
              <a:cxn ang="0">
                <a:pos x="1361014" y="2757488"/>
              </a:cxn>
              <a:cxn ang="0">
                <a:pos x="1378366" y="2757488"/>
              </a:cxn>
              <a:cxn ang="0">
                <a:pos x="2757487" y="2757488"/>
              </a:cxn>
              <a:cxn ang="0">
                <a:pos x="2757487" y="1378367"/>
              </a:cxn>
              <a:cxn ang="0">
                <a:pos x="2757487" y="1361015"/>
              </a:cxn>
            </a:cxnLst>
            <a:pathLst>
              <a:path w="3655" h="3655">
                <a:moveTo>
                  <a:pt x="3655" y="1804"/>
                </a:moveTo>
                <a:cubicBezTo>
                  <a:pt x="3642" y="806"/>
                  <a:pt x="2829" y="0"/>
                  <a:pt x="1827" y="0"/>
                </a:cubicBezTo>
                <a:cubicBezTo>
                  <a:pt x="818" y="0"/>
                  <a:pt x="0" y="818"/>
                  <a:pt x="0" y="1827"/>
                </a:cubicBezTo>
                <a:cubicBezTo>
                  <a:pt x="0" y="2829"/>
                  <a:pt x="806" y="3642"/>
                  <a:pt x="1804" y="3655"/>
                </a:cubicBezTo>
                <a:lnTo>
                  <a:pt x="1804" y="3655"/>
                </a:lnTo>
                <a:lnTo>
                  <a:pt x="1827" y="3655"/>
                </a:lnTo>
                <a:lnTo>
                  <a:pt x="3655" y="3655"/>
                </a:lnTo>
                <a:lnTo>
                  <a:pt x="3655" y="1827"/>
                </a:lnTo>
                <a:lnTo>
                  <a:pt x="3655" y="1804"/>
                </a:lnTo>
                <a:close/>
              </a:path>
            </a:pathLst>
          </a:custGeom>
          <a:solidFill>
            <a:schemeClr val="bg1">
              <a:alpha val="100000"/>
            </a:schemeClr>
          </a:solidFill>
          <a:ln w="9525">
            <a:noFill/>
          </a:ln>
        </p:spPr>
        <p:txBody>
          <a:bodyPr/>
          <a:p>
            <a:endParaRPr lang="zh-CN" altLang="en-US"/>
          </a:p>
        </p:txBody>
      </p:sp>
      <p:sp>
        <p:nvSpPr>
          <p:cNvPr id="26636" name="Freeform 17"/>
          <p:cNvSpPr/>
          <p:nvPr/>
        </p:nvSpPr>
        <p:spPr>
          <a:xfrm>
            <a:off x="6173788" y="1303338"/>
            <a:ext cx="2433637" cy="2435225"/>
          </a:xfrm>
          <a:custGeom>
            <a:avLst/>
            <a:gdLst/>
            <a:ahLst/>
            <a:cxnLst>
              <a:cxn ang="0">
                <a:pos x="0" y="1202142"/>
              </a:cxn>
              <a:cxn ang="0">
                <a:pos x="1216819" y="0"/>
              </a:cxn>
              <a:cxn ang="0">
                <a:pos x="2433637" y="1217235"/>
              </a:cxn>
              <a:cxn ang="0">
                <a:pos x="1231897" y="2435225"/>
              </a:cxn>
              <a:cxn ang="0">
                <a:pos x="1231897" y="2435225"/>
              </a:cxn>
              <a:cxn ang="0">
                <a:pos x="1216819" y="2435225"/>
              </a:cxn>
              <a:cxn ang="0">
                <a:pos x="0" y="2435225"/>
              </a:cxn>
              <a:cxn ang="0">
                <a:pos x="0" y="1217235"/>
              </a:cxn>
              <a:cxn ang="0">
                <a:pos x="0" y="1202142"/>
              </a:cxn>
            </a:cxnLst>
            <a:pathLst>
              <a:path w="3228" h="3227">
                <a:moveTo>
                  <a:pt x="0" y="1593"/>
                </a:moveTo>
                <a:cubicBezTo>
                  <a:pt x="11" y="711"/>
                  <a:pt x="730" y="0"/>
                  <a:pt x="1614" y="0"/>
                </a:cubicBezTo>
                <a:cubicBezTo>
                  <a:pt x="2505" y="0"/>
                  <a:pt x="3228" y="722"/>
                  <a:pt x="3228" y="1613"/>
                </a:cubicBezTo>
                <a:cubicBezTo>
                  <a:pt x="3228" y="2497"/>
                  <a:pt x="2516" y="3216"/>
                  <a:pt x="1634" y="3227"/>
                </a:cubicBezTo>
                <a:lnTo>
                  <a:pt x="1634" y="3227"/>
                </a:lnTo>
                <a:lnTo>
                  <a:pt x="1614" y="3227"/>
                </a:lnTo>
                <a:lnTo>
                  <a:pt x="0" y="3227"/>
                </a:lnTo>
                <a:lnTo>
                  <a:pt x="0" y="1613"/>
                </a:lnTo>
                <a:lnTo>
                  <a:pt x="0" y="1593"/>
                </a:lnTo>
                <a:close/>
              </a:path>
            </a:pathLst>
          </a:custGeom>
          <a:solidFill>
            <a:schemeClr val="tx2">
              <a:alpha val="100000"/>
            </a:schemeClr>
          </a:solidFill>
          <a:ln w="9525">
            <a:noFill/>
          </a:ln>
        </p:spPr>
        <p:txBody>
          <a:bodyPr/>
          <a:p>
            <a:endParaRPr lang="zh-CN" altLang="en-US"/>
          </a:p>
        </p:txBody>
      </p:sp>
      <p:sp>
        <p:nvSpPr>
          <p:cNvPr id="26637" name="Freeform 18"/>
          <p:cNvSpPr>
            <a:spLocks noEditPoints="1"/>
          </p:cNvSpPr>
          <p:nvPr/>
        </p:nvSpPr>
        <p:spPr>
          <a:xfrm>
            <a:off x="6257925" y="3983038"/>
            <a:ext cx="550863" cy="550862"/>
          </a:xfrm>
          <a:custGeom>
            <a:avLst/>
            <a:gdLst/>
            <a:ahLst/>
            <a:cxnLst>
              <a:cxn ang="0">
                <a:pos x="71688" y="276186"/>
              </a:cxn>
              <a:cxn ang="0">
                <a:pos x="98099" y="162240"/>
              </a:cxn>
              <a:cxn ang="0">
                <a:pos x="168277" y="126774"/>
              </a:cxn>
              <a:cxn ang="0">
                <a:pos x="213553" y="140357"/>
              </a:cxn>
              <a:cxn ang="0">
                <a:pos x="242983" y="181106"/>
              </a:cxn>
              <a:cxn ang="0">
                <a:pos x="253547" y="259585"/>
              </a:cxn>
              <a:cxn ang="0">
                <a:pos x="227891" y="387113"/>
              </a:cxn>
              <a:cxn ang="0">
                <a:pos x="158467" y="424089"/>
              </a:cxn>
              <a:cxn ang="0">
                <a:pos x="108663" y="406733"/>
              </a:cxn>
              <a:cxn ang="0">
                <a:pos x="79234" y="356929"/>
              </a:cxn>
              <a:cxn ang="0">
                <a:pos x="71688" y="276186"/>
              </a:cxn>
              <a:cxn ang="0">
                <a:pos x="107154" y="270149"/>
              </a:cxn>
              <a:cxn ang="0">
                <a:pos x="124510" y="384849"/>
              </a:cxn>
              <a:cxn ang="0">
                <a:pos x="164504" y="409752"/>
              </a:cxn>
              <a:cxn ang="0">
                <a:pos x="202234" y="386359"/>
              </a:cxn>
              <a:cxn ang="0">
                <a:pos x="218081" y="279959"/>
              </a:cxn>
              <a:cxn ang="0">
                <a:pos x="201480" y="167523"/>
              </a:cxn>
              <a:cxn ang="0">
                <a:pos x="160731" y="141866"/>
              </a:cxn>
              <a:cxn ang="0">
                <a:pos x="121491" y="166768"/>
              </a:cxn>
              <a:cxn ang="0">
                <a:pos x="107154" y="270149"/>
              </a:cxn>
              <a:cxn ang="0">
                <a:pos x="331272" y="420316"/>
              </a:cxn>
              <a:cxn ang="0">
                <a:pos x="331272" y="408242"/>
              </a:cxn>
              <a:cxn ang="0">
                <a:pos x="353155" y="406733"/>
              </a:cxn>
              <a:cxn ang="0">
                <a:pos x="375039" y="403715"/>
              </a:cxn>
              <a:cxn ang="0">
                <a:pos x="379567" y="394659"/>
              </a:cxn>
              <a:cxn ang="0">
                <a:pos x="382585" y="354665"/>
              </a:cxn>
              <a:cxn ang="0">
                <a:pos x="382585" y="344101"/>
              </a:cxn>
              <a:cxn ang="0">
                <a:pos x="270903" y="345610"/>
              </a:cxn>
              <a:cxn ang="0">
                <a:pos x="267130" y="333536"/>
              </a:cxn>
              <a:cxn ang="0">
                <a:pos x="320707" y="242229"/>
              </a:cxn>
              <a:cxn ang="0">
                <a:pos x="385603" y="140357"/>
              </a:cxn>
              <a:cxn ang="0">
                <a:pos x="413524" y="129038"/>
              </a:cxn>
              <a:cxn ang="0">
                <a:pos x="419561" y="131302"/>
              </a:cxn>
              <a:cxn ang="0">
                <a:pos x="417297" y="214308"/>
              </a:cxn>
              <a:cxn ang="0">
                <a:pos x="417297" y="318444"/>
              </a:cxn>
              <a:cxn ang="0">
                <a:pos x="463328" y="316180"/>
              </a:cxn>
              <a:cxn ang="0">
                <a:pos x="461819" y="329009"/>
              </a:cxn>
              <a:cxn ang="0">
                <a:pos x="463328" y="345610"/>
              </a:cxn>
              <a:cxn ang="0">
                <a:pos x="417297" y="344101"/>
              </a:cxn>
              <a:cxn ang="0">
                <a:pos x="421070" y="399942"/>
              </a:cxn>
              <a:cxn ang="0">
                <a:pos x="442199" y="406733"/>
              </a:cxn>
              <a:cxn ang="0">
                <a:pos x="463328" y="408242"/>
              </a:cxn>
              <a:cxn ang="0">
                <a:pos x="463328" y="420316"/>
              </a:cxn>
              <a:cxn ang="0">
                <a:pos x="396922" y="418807"/>
              </a:cxn>
              <a:cxn ang="0">
                <a:pos x="331272" y="420316"/>
              </a:cxn>
              <a:cxn ang="0">
                <a:pos x="382585" y="172805"/>
              </a:cxn>
              <a:cxn ang="0">
                <a:pos x="294296" y="318444"/>
              </a:cxn>
              <a:cxn ang="0">
                <a:pos x="336554" y="319199"/>
              </a:cxn>
              <a:cxn ang="0">
                <a:pos x="382585" y="318444"/>
              </a:cxn>
              <a:cxn ang="0">
                <a:pos x="382585" y="172805"/>
              </a:cxn>
              <a:cxn ang="0">
                <a:pos x="275431" y="0"/>
              </a:cxn>
              <a:cxn ang="0">
                <a:pos x="0" y="275432"/>
              </a:cxn>
              <a:cxn ang="0">
                <a:pos x="275431" y="550863"/>
              </a:cxn>
              <a:cxn ang="0">
                <a:pos x="550862" y="275432"/>
              </a:cxn>
              <a:cxn ang="0">
                <a:pos x="275431" y="0"/>
              </a:cxn>
              <a:cxn ang="0">
                <a:pos x="275431" y="10564"/>
              </a:cxn>
              <a:cxn ang="0">
                <a:pos x="10564" y="275432"/>
              </a:cxn>
              <a:cxn ang="0">
                <a:pos x="275431" y="539544"/>
              </a:cxn>
              <a:cxn ang="0">
                <a:pos x="539543" y="275432"/>
              </a:cxn>
              <a:cxn ang="0">
                <a:pos x="275431" y="10564"/>
              </a:cxn>
            </a:cxnLst>
            <a:pathLst>
              <a:path w="730" h="730">
                <a:moveTo>
                  <a:pt x="95" y="366"/>
                </a:moveTo>
                <a:cubicBezTo>
                  <a:pt x="95" y="296"/>
                  <a:pt x="107" y="246"/>
                  <a:pt x="130" y="215"/>
                </a:cubicBezTo>
                <a:cubicBezTo>
                  <a:pt x="153" y="184"/>
                  <a:pt x="184" y="168"/>
                  <a:pt x="223" y="168"/>
                </a:cubicBezTo>
                <a:cubicBezTo>
                  <a:pt x="246" y="168"/>
                  <a:pt x="267" y="174"/>
                  <a:pt x="283" y="186"/>
                </a:cubicBezTo>
                <a:cubicBezTo>
                  <a:pt x="300" y="198"/>
                  <a:pt x="313" y="216"/>
                  <a:pt x="322" y="240"/>
                </a:cubicBezTo>
                <a:cubicBezTo>
                  <a:pt x="331" y="263"/>
                  <a:pt x="336" y="298"/>
                  <a:pt x="336" y="344"/>
                </a:cubicBezTo>
                <a:cubicBezTo>
                  <a:pt x="336" y="424"/>
                  <a:pt x="325" y="480"/>
                  <a:pt x="302" y="513"/>
                </a:cubicBezTo>
                <a:cubicBezTo>
                  <a:pt x="279" y="546"/>
                  <a:pt x="248" y="562"/>
                  <a:pt x="210" y="562"/>
                </a:cubicBezTo>
                <a:cubicBezTo>
                  <a:pt x="183" y="562"/>
                  <a:pt x="161" y="555"/>
                  <a:pt x="144" y="539"/>
                </a:cubicBezTo>
                <a:cubicBezTo>
                  <a:pt x="126" y="524"/>
                  <a:pt x="113" y="502"/>
                  <a:pt x="105" y="473"/>
                </a:cubicBezTo>
                <a:cubicBezTo>
                  <a:pt x="99" y="451"/>
                  <a:pt x="95" y="416"/>
                  <a:pt x="95" y="366"/>
                </a:cubicBezTo>
                <a:close/>
                <a:moveTo>
                  <a:pt x="142" y="358"/>
                </a:moveTo>
                <a:cubicBezTo>
                  <a:pt x="142" y="432"/>
                  <a:pt x="150" y="482"/>
                  <a:pt x="165" y="510"/>
                </a:cubicBezTo>
                <a:cubicBezTo>
                  <a:pt x="177" y="532"/>
                  <a:pt x="195" y="543"/>
                  <a:pt x="218" y="543"/>
                </a:cubicBezTo>
                <a:cubicBezTo>
                  <a:pt x="240" y="543"/>
                  <a:pt x="257" y="533"/>
                  <a:pt x="268" y="512"/>
                </a:cubicBezTo>
                <a:cubicBezTo>
                  <a:pt x="282" y="487"/>
                  <a:pt x="289" y="439"/>
                  <a:pt x="289" y="371"/>
                </a:cubicBezTo>
                <a:cubicBezTo>
                  <a:pt x="289" y="298"/>
                  <a:pt x="282" y="248"/>
                  <a:pt x="267" y="222"/>
                </a:cubicBezTo>
                <a:cubicBezTo>
                  <a:pt x="254" y="199"/>
                  <a:pt x="236" y="188"/>
                  <a:pt x="213" y="188"/>
                </a:cubicBezTo>
                <a:cubicBezTo>
                  <a:pt x="191" y="188"/>
                  <a:pt x="174" y="199"/>
                  <a:pt x="161" y="221"/>
                </a:cubicBezTo>
                <a:cubicBezTo>
                  <a:pt x="149" y="244"/>
                  <a:pt x="142" y="289"/>
                  <a:pt x="142" y="358"/>
                </a:cubicBezTo>
                <a:close/>
                <a:moveTo>
                  <a:pt x="439" y="557"/>
                </a:moveTo>
                <a:lnTo>
                  <a:pt x="439" y="541"/>
                </a:lnTo>
                <a:lnTo>
                  <a:pt x="468" y="539"/>
                </a:lnTo>
                <a:cubicBezTo>
                  <a:pt x="484" y="539"/>
                  <a:pt x="494" y="537"/>
                  <a:pt x="497" y="535"/>
                </a:cubicBezTo>
                <a:cubicBezTo>
                  <a:pt x="500" y="533"/>
                  <a:pt x="502" y="529"/>
                  <a:pt x="503" y="523"/>
                </a:cubicBezTo>
                <a:cubicBezTo>
                  <a:pt x="505" y="514"/>
                  <a:pt x="507" y="496"/>
                  <a:pt x="507" y="470"/>
                </a:cubicBezTo>
                <a:lnTo>
                  <a:pt x="507" y="456"/>
                </a:lnTo>
                <a:cubicBezTo>
                  <a:pt x="437" y="456"/>
                  <a:pt x="388" y="457"/>
                  <a:pt x="359" y="458"/>
                </a:cubicBezTo>
                <a:lnTo>
                  <a:pt x="354" y="442"/>
                </a:lnTo>
                <a:cubicBezTo>
                  <a:pt x="383" y="391"/>
                  <a:pt x="407" y="351"/>
                  <a:pt x="425" y="321"/>
                </a:cubicBezTo>
                <a:cubicBezTo>
                  <a:pt x="443" y="291"/>
                  <a:pt x="472" y="246"/>
                  <a:pt x="511" y="186"/>
                </a:cubicBezTo>
                <a:cubicBezTo>
                  <a:pt x="520" y="183"/>
                  <a:pt x="533" y="178"/>
                  <a:pt x="548" y="171"/>
                </a:cubicBezTo>
                <a:lnTo>
                  <a:pt x="556" y="174"/>
                </a:lnTo>
                <a:cubicBezTo>
                  <a:pt x="554" y="195"/>
                  <a:pt x="554" y="232"/>
                  <a:pt x="553" y="284"/>
                </a:cubicBezTo>
                <a:lnTo>
                  <a:pt x="553" y="422"/>
                </a:lnTo>
                <a:cubicBezTo>
                  <a:pt x="577" y="422"/>
                  <a:pt x="597" y="421"/>
                  <a:pt x="614" y="419"/>
                </a:cubicBezTo>
                <a:cubicBezTo>
                  <a:pt x="613" y="427"/>
                  <a:pt x="612" y="433"/>
                  <a:pt x="612" y="436"/>
                </a:cubicBezTo>
                <a:cubicBezTo>
                  <a:pt x="612" y="439"/>
                  <a:pt x="613" y="446"/>
                  <a:pt x="614" y="458"/>
                </a:cubicBezTo>
                <a:cubicBezTo>
                  <a:pt x="595" y="457"/>
                  <a:pt x="574" y="456"/>
                  <a:pt x="553" y="456"/>
                </a:cubicBezTo>
                <a:cubicBezTo>
                  <a:pt x="553" y="499"/>
                  <a:pt x="555" y="524"/>
                  <a:pt x="558" y="530"/>
                </a:cubicBezTo>
                <a:cubicBezTo>
                  <a:pt x="561" y="535"/>
                  <a:pt x="570" y="538"/>
                  <a:pt x="586" y="539"/>
                </a:cubicBezTo>
                <a:lnTo>
                  <a:pt x="614" y="541"/>
                </a:lnTo>
                <a:lnTo>
                  <a:pt x="614" y="557"/>
                </a:lnTo>
                <a:cubicBezTo>
                  <a:pt x="580" y="556"/>
                  <a:pt x="551" y="555"/>
                  <a:pt x="526" y="555"/>
                </a:cubicBezTo>
                <a:cubicBezTo>
                  <a:pt x="517" y="555"/>
                  <a:pt x="488" y="556"/>
                  <a:pt x="439" y="557"/>
                </a:cubicBezTo>
                <a:close/>
                <a:moveTo>
                  <a:pt x="507" y="229"/>
                </a:moveTo>
                <a:cubicBezTo>
                  <a:pt x="467" y="286"/>
                  <a:pt x="428" y="351"/>
                  <a:pt x="390" y="422"/>
                </a:cubicBezTo>
                <a:cubicBezTo>
                  <a:pt x="411" y="422"/>
                  <a:pt x="429" y="423"/>
                  <a:pt x="446" y="423"/>
                </a:cubicBezTo>
                <a:cubicBezTo>
                  <a:pt x="461" y="423"/>
                  <a:pt x="481" y="422"/>
                  <a:pt x="507" y="422"/>
                </a:cubicBezTo>
                <a:lnTo>
                  <a:pt x="507" y="229"/>
                </a:lnTo>
                <a:close/>
                <a:moveTo>
                  <a:pt x="365" y="0"/>
                </a:moveTo>
                <a:cubicBezTo>
                  <a:pt x="163" y="0"/>
                  <a:pt x="0" y="163"/>
                  <a:pt x="0" y="365"/>
                </a:cubicBezTo>
                <a:cubicBezTo>
                  <a:pt x="0" y="566"/>
                  <a:pt x="163" y="730"/>
                  <a:pt x="365" y="730"/>
                </a:cubicBezTo>
                <a:cubicBezTo>
                  <a:pt x="566" y="730"/>
                  <a:pt x="730" y="566"/>
                  <a:pt x="730" y="365"/>
                </a:cubicBezTo>
                <a:cubicBezTo>
                  <a:pt x="730" y="163"/>
                  <a:pt x="566" y="0"/>
                  <a:pt x="365" y="0"/>
                </a:cubicBezTo>
                <a:close/>
                <a:moveTo>
                  <a:pt x="365" y="14"/>
                </a:moveTo>
                <a:cubicBezTo>
                  <a:pt x="171" y="14"/>
                  <a:pt x="14" y="171"/>
                  <a:pt x="14" y="365"/>
                </a:cubicBezTo>
                <a:cubicBezTo>
                  <a:pt x="14" y="558"/>
                  <a:pt x="171" y="715"/>
                  <a:pt x="365" y="715"/>
                </a:cubicBezTo>
                <a:cubicBezTo>
                  <a:pt x="558" y="715"/>
                  <a:pt x="715" y="558"/>
                  <a:pt x="715" y="365"/>
                </a:cubicBezTo>
                <a:cubicBezTo>
                  <a:pt x="715" y="171"/>
                  <a:pt x="558" y="14"/>
                  <a:pt x="365" y="14"/>
                </a:cubicBezTo>
                <a:close/>
              </a:path>
            </a:pathLst>
          </a:custGeom>
          <a:solidFill>
            <a:schemeClr val="accent2">
              <a:alpha val="100000"/>
            </a:schemeClr>
          </a:solidFill>
          <a:ln w="9525">
            <a:noFill/>
          </a:ln>
        </p:spPr>
        <p:txBody>
          <a:bodyPr/>
          <a:p>
            <a:endParaRPr lang="zh-CN" altLang="en-US"/>
          </a:p>
        </p:txBody>
      </p:sp>
      <p:sp>
        <p:nvSpPr>
          <p:cNvPr id="26638" name="Freeform 19"/>
          <p:cNvSpPr>
            <a:spLocks noEditPoints="1"/>
          </p:cNvSpPr>
          <p:nvPr/>
        </p:nvSpPr>
        <p:spPr>
          <a:xfrm>
            <a:off x="5395913" y="3983038"/>
            <a:ext cx="550862" cy="550862"/>
          </a:xfrm>
          <a:custGeom>
            <a:avLst/>
            <a:gdLst/>
            <a:ahLst/>
            <a:cxnLst>
              <a:cxn ang="0">
                <a:pos x="98853" y="162240"/>
              </a:cxn>
              <a:cxn ang="0">
                <a:pos x="214308" y="140357"/>
              </a:cxn>
              <a:cxn ang="0">
                <a:pos x="254302" y="259585"/>
              </a:cxn>
              <a:cxn ang="0">
                <a:pos x="158467" y="424089"/>
              </a:cxn>
              <a:cxn ang="0">
                <a:pos x="79988" y="356929"/>
              </a:cxn>
              <a:cxn ang="0">
                <a:pos x="107909" y="270149"/>
              </a:cxn>
              <a:cxn ang="0">
                <a:pos x="165259" y="409752"/>
              </a:cxn>
              <a:cxn ang="0">
                <a:pos x="218836" y="279959"/>
              </a:cxn>
              <a:cxn ang="0">
                <a:pos x="160731" y="141866"/>
              </a:cxn>
              <a:cxn ang="0">
                <a:pos x="107909" y="270149"/>
              </a:cxn>
              <a:cxn ang="0">
                <a:pos x="291278" y="156958"/>
              </a:cxn>
              <a:cxn ang="0">
                <a:pos x="362211" y="126774"/>
              </a:cxn>
              <a:cxn ang="0">
                <a:pos x="436162" y="188652"/>
              </a:cxn>
              <a:cxn ang="0">
                <a:pos x="392395" y="258076"/>
              </a:cxn>
              <a:cxn ang="0">
                <a:pos x="448236" y="284487"/>
              </a:cxn>
              <a:cxn ang="0">
                <a:pos x="423334" y="391641"/>
              </a:cxn>
              <a:cxn ang="0">
                <a:pos x="313916" y="421825"/>
              </a:cxn>
              <a:cxn ang="0">
                <a:pos x="273167" y="353156"/>
              </a:cxn>
              <a:cxn ang="0">
                <a:pos x="304861" y="387113"/>
              </a:cxn>
              <a:cxn ang="0">
                <a:pos x="355419" y="406733"/>
              </a:cxn>
              <a:cxn ang="0">
                <a:pos x="420315" y="335045"/>
              </a:cxn>
              <a:cxn ang="0">
                <a:pos x="367493" y="275432"/>
              </a:cxn>
              <a:cxn ang="0">
                <a:pos x="325990" y="283732"/>
              </a:cxn>
              <a:cxn ang="0">
                <a:pos x="345609" y="261849"/>
              </a:cxn>
              <a:cxn ang="0">
                <a:pos x="402205" y="206008"/>
              </a:cxn>
              <a:cxn ang="0">
                <a:pos x="352401" y="155449"/>
              </a:cxn>
              <a:cxn ang="0">
                <a:pos x="304106" y="176578"/>
              </a:cxn>
              <a:cxn ang="0">
                <a:pos x="292787" y="206762"/>
              </a:cxn>
              <a:cxn ang="0">
                <a:pos x="275431" y="0"/>
              </a:cxn>
              <a:cxn ang="0">
                <a:pos x="275431" y="550863"/>
              </a:cxn>
              <a:cxn ang="0">
                <a:pos x="275431" y="0"/>
              </a:cxn>
              <a:cxn ang="0">
                <a:pos x="11319" y="275432"/>
              </a:cxn>
              <a:cxn ang="0">
                <a:pos x="540298" y="275432"/>
              </a:cxn>
            </a:cxnLst>
            <a:pathLst>
              <a:path w="730" h="730">
                <a:moveTo>
                  <a:pt x="96" y="366"/>
                </a:moveTo>
                <a:cubicBezTo>
                  <a:pt x="96" y="296"/>
                  <a:pt x="108" y="246"/>
                  <a:pt x="131" y="215"/>
                </a:cubicBezTo>
                <a:cubicBezTo>
                  <a:pt x="154" y="184"/>
                  <a:pt x="185" y="168"/>
                  <a:pt x="223" y="168"/>
                </a:cubicBezTo>
                <a:cubicBezTo>
                  <a:pt x="247" y="168"/>
                  <a:pt x="267" y="174"/>
                  <a:pt x="284" y="186"/>
                </a:cubicBezTo>
                <a:cubicBezTo>
                  <a:pt x="301" y="198"/>
                  <a:pt x="313" y="216"/>
                  <a:pt x="323" y="240"/>
                </a:cubicBezTo>
                <a:cubicBezTo>
                  <a:pt x="332" y="263"/>
                  <a:pt x="337" y="298"/>
                  <a:pt x="337" y="344"/>
                </a:cubicBezTo>
                <a:cubicBezTo>
                  <a:pt x="337" y="424"/>
                  <a:pt x="325" y="480"/>
                  <a:pt x="302" y="513"/>
                </a:cubicBezTo>
                <a:cubicBezTo>
                  <a:pt x="279" y="546"/>
                  <a:pt x="249" y="562"/>
                  <a:pt x="210" y="562"/>
                </a:cubicBezTo>
                <a:cubicBezTo>
                  <a:pt x="184" y="562"/>
                  <a:pt x="162" y="555"/>
                  <a:pt x="144" y="539"/>
                </a:cubicBezTo>
                <a:cubicBezTo>
                  <a:pt x="127" y="524"/>
                  <a:pt x="114" y="502"/>
                  <a:pt x="106" y="473"/>
                </a:cubicBezTo>
                <a:cubicBezTo>
                  <a:pt x="99" y="451"/>
                  <a:pt x="96" y="416"/>
                  <a:pt x="96" y="366"/>
                </a:cubicBezTo>
                <a:close/>
                <a:moveTo>
                  <a:pt x="143" y="358"/>
                </a:moveTo>
                <a:cubicBezTo>
                  <a:pt x="143" y="432"/>
                  <a:pt x="151" y="482"/>
                  <a:pt x="166" y="510"/>
                </a:cubicBezTo>
                <a:cubicBezTo>
                  <a:pt x="178" y="532"/>
                  <a:pt x="196" y="543"/>
                  <a:pt x="219" y="543"/>
                </a:cubicBezTo>
                <a:cubicBezTo>
                  <a:pt x="241" y="543"/>
                  <a:pt x="257" y="533"/>
                  <a:pt x="268" y="512"/>
                </a:cubicBezTo>
                <a:cubicBezTo>
                  <a:pt x="283" y="487"/>
                  <a:pt x="290" y="439"/>
                  <a:pt x="290" y="371"/>
                </a:cubicBezTo>
                <a:cubicBezTo>
                  <a:pt x="290" y="298"/>
                  <a:pt x="282" y="248"/>
                  <a:pt x="267" y="222"/>
                </a:cubicBezTo>
                <a:cubicBezTo>
                  <a:pt x="254" y="199"/>
                  <a:pt x="236" y="188"/>
                  <a:pt x="213" y="188"/>
                </a:cubicBezTo>
                <a:cubicBezTo>
                  <a:pt x="191" y="188"/>
                  <a:pt x="174" y="199"/>
                  <a:pt x="162" y="221"/>
                </a:cubicBezTo>
                <a:cubicBezTo>
                  <a:pt x="149" y="244"/>
                  <a:pt x="143" y="289"/>
                  <a:pt x="143" y="358"/>
                </a:cubicBezTo>
                <a:close/>
                <a:moveTo>
                  <a:pt x="371" y="274"/>
                </a:moveTo>
                <a:lnTo>
                  <a:pt x="386" y="208"/>
                </a:lnTo>
                <a:cubicBezTo>
                  <a:pt x="397" y="195"/>
                  <a:pt x="411" y="185"/>
                  <a:pt x="427" y="178"/>
                </a:cubicBezTo>
                <a:cubicBezTo>
                  <a:pt x="442" y="172"/>
                  <a:pt x="460" y="168"/>
                  <a:pt x="480" y="168"/>
                </a:cubicBezTo>
                <a:cubicBezTo>
                  <a:pt x="510" y="168"/>
                  <a:pt x="534" y="176"/>
                  <a:pt x="551" y="192"/>
                </a:cubicBezTo>
                <a:cubicBezTo>
                  <a:pt x="569" y="207"/>
                  <a:pt x="578" y="227"/>
                  <a:pt x="578" y="250"/>
                </a:cubicBezTo>
                <a:cubicBezTo>
                  <a:pt x="578" y="265"/>
                  <a:pt x="574" y="279"/>
                  <a:pt x="566" y="293"/>
                </a:cubicBezTo>
                <a:cubicBezTo>
                  <a:pt x="559" y="306"/>
                  <a:pt x="544" y="323"/>
                  <a:pt x="520" y="342"/>
                </a:cubicBezTo>
                <a:cubicBezTo>
                  <a:pt x="532" y="342"/>
                  <a:pt x="544" y="344"/>
                  <a:pt x="556" y="348"/>
                </a:cubicBezTo>
                <a:cubicBezTo>
                  <a:pt x="573" y="355"/>
                  <a:pt x="586" y="364"/>
                  <a:pt x="594" y="377"/>
                </a:cubicBezTo>
                <a:cubicBezTo>
                  <a:pt x="603" y="390"/>
                  <a:pt x="607" y="405"/>
                  <a:pt x="607" y="423"/>
                </a:cubicBezTo>
                <a:cubicBezTo>
                  <a:pt x="607" y="459"/>
                  <a:pt x="592" y="491"/>
                  <a:pt x="561" y="519"/>
                </a:cubicBezTo>
                <a:cubicBezTo>
                  <a:pt x="530" y="548"/>
                  <a:pt x="493" y="562"/>
                  <a:pt x="449" y="562"/>
                </a:cubicBezTo>
                <a:cubicBezTo>
                  <a:pt x="438" y="562"/>
                  <a:pt x="427" y="561"/>
                  <a:pt x="416" y="559"/>
                </a:cubicBezTo>
                <a:cubicBezTo>
                  <a:pt x="405" y="557"/>
                  <a:pt x="394" y="553"/>
                  <a:pt x="383" y="548"/>
                </a:cubicBezTo>
                <a:cubicBezTo>
                  <a:pt x="380" y="527"/>
                  <a:pt x="373" y="500"/>
                  <a:pt x="362" y="468"/>
                </a:cubicBezTo>
                <a:lnTo>
                  <a:pt x="376" y="462"/>
                </a:lnTo>
                <a:cubicBezTo>
                  <a:pt x="388" y="488"/>
                  <a:pt x="397" y="505"/>
                  <a:pt x="404" y="513"/>
                </a:cubicBezTo>
                <a:cubicBezTo>
                  <a:pt x="411" y="521"/>
                  <a:pt x="420" y="527"/>
                  <a:pt x="431" y="532"/>
                </a:cubicBezTo>
                <a:cubicBezTo>
                  <a:pt x="442" y="537"/>
                  <a:pt x="455" y="539"/>
                  <a:pt x="471" y="539"/>
                </a:cubicBezTo>
                <a:cubicBezTo>
                  <a:pt x="498" y="539"/>
                  <a:pt x="519" y="531"/>
                  <a:pt x="534" y="514"/>
                </a:cubicBezTo>
                <a:cubicBezTo>
                  <a:pt x="549" y="498"/>
                  <a:pt x="557" y="474"/>
                  <a:pt x="557" y="444"/>
                </a:cubicBezTo>
                <a:cubicBezTo>
                  <a:pt x="557" y="419"/>
                  <a:pt x="550" y="399"/>
                  <a:pt x="538" y="386"/>
                </a:cubicBezTo>
                <a:cubicBezTo>
                  <a:pt x="525" y="372"/>
                  <a:pt x="508" y="365"/>
                  <a:pt x="487" y="365"/>
                </a:cubicBezTo>
                <a:cubicBezTo>
                  <a:pt x="471" y="365"/>
                  <a:pt x="454" y="369"/>
                  <a:pt x="436" y="378"/>
                </a:cubicBezTo>
                <a:lnTo>
                  <a:pt x="432" y="376"/>
                </a:lnTo>
                <a:lnTo>
                  <a:pt x="437" y="345"/>
                </a:lnTo>
                <a:cubicBezTo>
                  <a:pt x="447" y="346"/>
                  <a:pt x="454" y="347"/>
                  <a:pt x="458" y="347"/>
                </a:cubicBezTo>
                <a:cubicBezTo>
                  <a:pt x="480" y="347"/>
                  <a:pt x="498" y="340"/>
                  <a:pt x="512" y="326"/>
                </a:cubicBezTo>
                <a:cubicBezTo>
                  <a:pt x="526" y="312"/>
                  <a:pt x="533" y="295"/>
                  <a:pt x="533" y="273"/>
                </a:cubicBezTo>
                <a:cubicBezTo>
                  <a:pt x="533" y="252"/>
                  <a:pt x="527" y="236"/>
                  <a:pt x="515" y="224"/>
                </a:cubicBezTo>
                <a:cubicBezTo>
                  <a:pt x="503" y="212"/>
                  <a:pt x="487" y="206"/>
                  <a:pt x="467" y="206"/>
                </a:cubicBezTo>
                <a:cubicBezTo>
                  <a:pt x="454" y="206"/>
                  <a:pt x="442" y="209"/>
                  <a:pt x="430" y="214"/>
                </a:cubicBezTo>
                <a:cubicBezTo>
                  <a:pt x="418" y="220"/>
                  <a:pt x="409" y="227"/>
                  <a:pt x="403" y="234"/>
                </a:cubicBezTo>
                <a:cubicBezTo>
                  <a:pt x="401" y="237"/>
                  <a:pt x="398" y="244"/>
                  <a:pt x="394" y="255"/>
                </a:cubicBezTo>
                <a:lnTo>
                  <a:pt x="388" y="274"/>
                </a:lnTo>
                <a:lnTo>
                  <a:pt x="371" y="274"/>
                </a:lnTo>
                <a:close/>
                <a:moveTo>
                  <a:pt x="365" y="0"/>
                </a:moveTo>
                <a:cubicBezTo>
                  <a:pt x="164" y="0"/>
                  <a:pt x="0" y="163"/>
                  <a:pt x="0" y="365"/>
                </a:cubicBezTo>
                <a:cubicBezTo>
                  <a:pt x="0" y="566"/>
                  <a:pt x="164" y="730"/>
                  <a:pt x="365" y="730"/>
                </a:cubicBezTo>
                <a:cubicBezTo>
                  <a:pt x="567" y="730"/>
                  <a:pt x="730" y="566"/>
                  <a:pt x="730" y="365"/>
                </a:cubicBezTo>
                <a:cubicBezTo>
                  <a:pt x="730" y="163"/>
                  <a:pt x="567" y="0"/>
                  <a:pt x="365" y="0"/>
                </a:cubicBezTo>
                <a:close/>
                <a:moveTo>
                  <a:pt x="365" y="14"/>
                </a:moveTo>
                <a:cubicBezTo>
                  <a:pt x="172" y="14"/>
                  <a:pt x="15" y="171"/>
                  <a:pt x="15" y="365"/>
                </a:cubicBezTo>
                <a:cubicBezTo>
                  <a:pt x="15" y="558"/>
                  <a:pt x="172" y="715"/>
                  <a:pt x="365" y="715"/>
                </a:cubicBezTo>
                <a:cubicBezTo>
                  <a:pt x="559" y="715"/>
                  <a:pt x="716" y="558"/>
                  <a:pt x="716" y="365"/>
                </a:cubicBezTo>
                <a:cubicBezTo>
                  <a:pt x="716" y="171"/>
                  <a:pt x="559" y="14"/>
                  <a:pt x="365" y="14"/>
                </a:cubicBezTo>
                <a:close/>
              </a:path>
            </a:pathLst>
          </a:custGeom>
          <a:solidFill>
            <a:schemeClr val="accent2">
              <a:alpha val="100000"/>
            </a:schemeClr>
          </a:solidFill>
          <a:ln w="9525">
            <a:noFill/>
          </a:ln>
        </p:spPr>
        <p:txBody>
          <a:bodyPr/>
          <a:p>
            <a:endParaRPr lang="zh-CN" altLang="en-US"/>
          </a:p>
        </p:txBody>
      </p:sp>
      <p:sp>
        <p:nvSpPr>
          <p:cNvPr id="26639" name="Freeform 20"/>
          <p:cNvSpPr>
            <a:spLocks noEditPoints="1"/>
          </p:cNvSpPr>
          <p:nvPr/>
        </p:nvSpPr>
        <p:spPr>
          <a:xfrm>
            <a:off x="6257925" y="3106738"/>
            <a:ext cx="550863" cy="549275"/>
          </a:xfrm>
          <a:custGeom>
            <a:avLst/>
            <a:gdLst/>
            <a:ahLst/>
            <a:cxnLst>
              <a:cxn ang="0">
                <a:pos x="71688" y="275390"/>
              </a:cxn>
              <a:cxn ang="0">
                <a:pos x="98099" y="162525"/>
              </a:cxn>
              <a:cxn ang="0">
                <a:pos x="168277" y="127161"/>
              </a:cxn>
              <a:cxn ang="0">
                <a:pos x="213553" y="140705"/>
              </a:cxn>
              <a:cxn ang="0">
                <a:pos x="242983" y="180584"/>
              </a:cxn>
              <a:cxn ang="0">
                <a:pos x="253547" y="259589"/>
              </a:cxn>
              <a:cxn ang="0">
                <a:pos x="227891" y="386750"/>
              </a:cxn>
              <a:cxn ang="0">
                <a:pos x="158467" y="423619"/>
              </a:cxn>
              <a:cxn ang="0">
                <a:pos x="108663" y="406313"/>
              </a:cxn>
              <a:cxn ang="0">
                <a:pos x="79234" y="356653"/>
              </a:cxn>
              <a:cxn ang="0">
                <a:pos x="71688" y="275390"/>
              </a:cxn>
              <a:cxn ang="0">
                <a:pos x="107154" y="270123"/>
              </a:cxn>
              <a:cxn ang="0">
                <a:pos x="124510" y="383740"/>
              </a:cxn>
              <a:cxn ang="0">
                <a:pos x="164504" y="409323"/>
              </a:cxn>
              <a:cxn ang="0">
                <a:pos x="202234" y="385997"/>
              </a:cxn>
              <a:cxn ang="0">
                <a:pos x="218081" y="279905"/>
              </a:cxn>
              <a:cxn ang="0">
                <a:pos x="201480" y="167040"/>
              </a:cxn>
              <a:cxn ang="0">
                <a:pos x="160731" y="141457"/>
              </a:cxn>
              <a:cxn ang="0">
                <a:pos x="121491" y="167040"/>
              </a:cxn>
              <a:cxn ang="0">
                <a:pos x="107154" y="270123"/>
              </a:cxn>
              <a:cxn ang="0">
                <a:pos x="275431" y="419857"/>
              </a:cxn>
              <a:cxn ang="0">
                <a:pos x="275431" y="408570"/>
              </a:cxn>
              <a:cxn ang="0">
                <a:pos x="345609" y="335584"/>
              </a:cxn>
              <a:cxn ang="0">
                <a:pos x="399186" y="267866"/>
              </a:cxn>
              <a:cxn ang="0">
                <a:pos x="412769" y="220462"/>
              </a:cxn>
              <a:cxn ang="0">
                <a:pos x="396922" y="176069"/>
              </a:cxn>
              <a:cxn ang="0">
                <a:pos x="354665" y="160268"/>
              </a:cxn>
              <a:cxn ang="0">
                <a:pos x="323726" y="166287"/>
              </a:cxn>
              <a:cxn ang="0">
                <a:pos x="310143" y="177574"/>
              </a:cxn>
              <a:cxn ang="0">
                <a:pos x="297315" y="215195"/>
              </a:cxn>
              <a:cxn ang="0">
                <a:pos x="285241" y="215195"/>
              </a:cxn>
              <a:cxn ang="0">
                <a:pos x="292032" y="158011"/>
              </a:cxn>
              <a:cxn ang="0">
                <a:pos x="324480" y="134685"/>
              </a:cxn>
              <a:cxn ang="0">
                <a:pos x="364474" y="127161"/>
              </a:cxn>
              <a:cxn ang="0">
                <a:pos x="427107" y="149734"/>
              </a:cxn>
              <a:cxn ang="0">
                <a:pos x="450499" y="207671"/>
              </a:cxn>
              <a:cxn ang="0">
                <a:pos x="429371" y="268618"/>
              </a:cxn>
              <a:cxn ang="0">
                <a:pos x="359192" y="344614"/>
              </a:cxn>
              <a:cxn ang="0">
                <a:pos x="319953" y="384493"/>
              </a:cxn>
              <a:cxn ang="0">
                <a:pos x="393904" y="384493"/>
              </a:cxn>
              <a:cxn ang="0">
                <a:pos x="464837" y="382235"/>
              </a:cxn>
              <a:cxn ang="0">
                <a:pos x="467101" y="383740"/>
              </a:cxn>
              <a:cxn ang="0">
                <a:pos x="464837" y="400294"/>
              </a:cxn>
              <a:cxn ang="0">
                <a:pos x="467101" y="418352"/>
              </a:cxn>
              <a:cxn ang="0">
                <a:pos x="464837" y="419857"/>
              </a:cxn>
              <a:cxn ang="0">
                <a:pos x="375039" y="418352"/>
              </a:cxn>
              <a:cxn ang="0">
                <a:pos x="275431" y="419857"/>
              </a:cxn>
              <a:cxn ang="0">
                <a:pos x="275431" y="0"/>
              </a:cxn>
              <a:cxn ang="0">
                <a:pos x="0" y="274638"/>
              </a:cxn>
              <a:cxn ang="0">
                <a:pos x="275431" y="549275"/>
              </a:cxn>
              <a:cxn ang="0">
                <a:pos x="550862" y="274638"/>
              </a:cxn>
              <a:cxn ang="0">
                <a:pos x="275431" y="0"/>
              </a:cxn>
              <a:cxn ang="0">
                <a:pos x="275431" y="11286"/>
              </a:cxn>
              <a:cxn ang="0">
                <a:pos x="10564" y="274638"/>
              </a:cxn>
              <a:cxn ang="0">
                <a:pos x="275431" y="538741"/>
              </a:cxn>
              <a:cxn ang="0">
                <a:pos x="539543" y="274638"/>
              </a:cxn>
              <a:cxn ang="0">
                <a:pos x="275431" y="11286"/>
              </a:cxn>
            </a:cxnLst>
            <a:pathLst>
              <a:path w="730" h="730">
                <a:moveTo>
                  <a:pt x="95" y="366"/>
                </a:moveTo>
                <a:cubicBezTo>
                  <a:pt x="95" y="297"/>
                  <a:pt x="107" y="247"/>
                  <a:pt x="130" y="216"/>
                </a:cubicBezTo>
                <a:cubicBezTo>
                  <a:pt x="153" y="185"/>
                  <a:pt x="184" y="169"/>
                  <a:pt x="223" y="169"/>
                </a:cubicBezTo>
                <a:cubicBezTo>
                  <a:pt x="246" y="169"/>
                  <a:pt x="267" y="175"/>
                  <a:pt x="283" y="187"/>
                </a:cubicBezTo>
                <a:cubicBezTo>
                  <a:pt x="300" y="198"/>
                  <a:pt x="313" y="216"/>
                  <a:pt x="322" y="240"/>
                </a:cubicBezTo>
                <a:cubicBezTo>
                  <a:pt x="331" y="264"/>
                  <a:pt x="336" y="299"/>
                  <a:pt x="336" y="345"/>
                </a:cubicBezTo>
                <a:cubicBezTo>
                  <a:pt x="336" y="425"/>
                  <a:pt x="325" y="481"/>
                  <a:pt x="302" y="514"/>
                </a:cubicBezTo>
                <a:cubicBezTo>
                  <a:pt x="279" y="547"/>
                  <a:pt x="248" y="563"/>
                  <a:pt x="210" y="563"/>
                </a:cubicBezTo>
                <a:cubicBezTo>
                  <a:pt x="183" y="563"/>
                  <a:pt x="161" y="555"/>
                  <a:pt x="144" y="540"/>
                </a:cubicBezTo>
                <a:cubicBezTo>
                  <a:pt x="126" y="524"/>
                  <a:pt x="113" y="502"/>
                  <a:pt x="105" y="474"/>
                </a:cubicBezTo>
                <a:cubicBezTo>
                  <a:pt x="99" y="452"/>
                  <a:pt x="95" y="416"/>
                  <a:pt x="95" y="366"/>
                </a:cubicBezTo>
                <a:close/>
                <a:moveTo>
                  <a:pt x="142" y="359"/>
                </a:moveTo>
                <a:cubicBezTo>
                  <a:pt x="142" y="433"/>
                  <a:pt x="150" y="483"/>
                  <a:pt x="165" y="510"/>
                </a:cubicBezTo>
                <a:cubicBezTo>
                  <a:pt x="177" y="533"/>
                  <a:pt x="195" y="544"/>
                  <a:pt x="218" y="544"/>
                </a:cubicBezTo>
                <a:cubicBezTo>
                  <a:pt x="240" y="544"/>
                  <a:pt x="257" y="533"/>
                  <a:pt x="268" y="513"/>
                </a:cubicBezTo>
                <a:cubicBezTo>
                  <a:pt x="282" y="487"/>
                  <a:pt x="289" y="440"/>
                  <a:pt x="289" y="372"/>
                </a:cubicBezTo>
                <a:cubicBezTo>
                  <a:pt x="289" y="299"/>
                  <a:pt x="282" y="249"/>
                  <a:pt x="267" y="222"/>
                </a:cubicBezTo>
                <a:cubicBezTo>
                  <a:pt x="254" y="200"/>
                  <a:pt x="236" y="188"/>
                  <a:pt x="213" y="188"/>
                </a:cubicBezTo>
                <a:cubicBezTo>
                  <a:pt x="191" y="188"/>
                  <a:pt x="174" y="200"/>
                  <a:pt x="161" y="222"/>
                </a:cubicBezTo>
                <a:cubicBezTo>
                  <a:pt x="149" y="244"/>
                  <a:pt x="142" y="290"/>
                  <a:pt x="142" y="359"/>
                </a:cubicBezTo>
                <a:close/>
                <a:moveTo>
                  <a:pt x="365" y="558"/>
                </a:moveTo>
                <a:lnTo>
                  <a:pt x="365" y="543"/>
                </a:lnTo>
                <a:lnTo>
                  <a:pt x="458" y="446"/>
                </a:lnTo>
                <a:cubicBezTo>
                  <a:pt x="493" y="409"/>
                  <a:pt x="517" y="379"/>
                  <a:pt x="529" y="356"/>
                </a:cubicBezTo>
                <a:cubicBezTo>
                  <a:pt x="541" y="333"/>
                  <a:pt x="547" y="312"/>
                  <a:pt x="547" y="293"/>
                </a:cubicBezTo>
                <a:cubicBezTo>
                  <a:pt x="547" y="268"/>
                  <a:pt x="540" y="249"/>
                  <a:pt x="526" y="234"/>
                </a:cubicBezTo>
                <a:cubicBezTo>
                  <a:pt x="512" y="220"/>
                  <a:pt x="493" y="213"/>
                  <a:pt x="470" y="213"/>
                </a:cubicBezTo>
                <a:cubicBezTo>
                  <a:pt x="455" y="213"/>
                  <a:pt x="442" y="215"/>
                  <a:pt x="429" y="221"/>
                </a:cubicBezTo>
                <a:cubicBezTo>
                  <a:pt x="421" y="225"/>
                  <a:pt x="414" y="230"/>
                  <a:pt x="411" y="236"/>
                </a:cubicBezTo>
                <a:cubicBezTo>
                  <a:pt x="407" y="241"/>
                  <a:pt x="401" y="258"/>
                  <a:pt x="394" y="286"/>
                </a:cubicBezTo>
                <a:lnTo>
                  <a:pt x="378" y="286"/>
                </a:lnTo>
                <a:cubicBezTo>
                  <a:pt x="383" y="251"/>
                  <a:pt x="386" y="225"/>
                  <a:pt x="387" y="210"/>
                </a:cubicBezTo>
                <a:cubicBezTo>
                  <a:pt x="400" y="195"/>
                  <a:pt x="415" y="185"/>
                  <a:pt x="430" y="179"/>
                </a:cubicBezTo>
                <a:cubicBezTo>
                  <a:pt x="446" y="172"/>
                  <a:pt x="464" y="169"/>
                  <a:pt x="483" y="169"/>
                </a:cubicBezTo>
                <a:cubicBezTo>
                  <a:pt x="518" y="169"/>
                  <a:pt x="546" y="179"/>
                  <a:pt x="566" y="199"/>
                </a:cubicBezTo>
                <a:cubicBezTo>
                  <a:pt x="587" y="218"/>
                  <a:pt x="597" y="244"/>
                  <a:pt x="597" y="276"/>
                </a:cubicBezTo>
                <a:cubicBezTo>
                  <a:pt x="597" y="304"/>
                  <a:pt x="588" y="331"/>
                  <a:pt x="569" y="357"/>
                </a:cubicBezTo>
                <a:cubicBezTo>
                  <a:pt x="551" y="384"/>
                  <a:pt x="520" y="417"/>
                  <a:pt x="476" y="458"/>
                </a:cubicBezTo>
                <a:lnTo>
                  <a:pt x="424" y="511"/>
                </a:lnTo>
                <a:lnTo>
                  <a:pt x="522" y="511"/>
                </a:lnTo>
                <a:cubicBezTo>
                  <a:pt x="564" y="511"/>
                  <a:pt x="595" y="510"/>
                  <a:pt x="616" y="508"/>
                </a:cubicBezTo>
                <a:lnTo>
                  <a:pt x="619" y="510"/>
                </a:lnTo>
                <a:cubicBezTo>
                  <a:pt x="617" y="520"/>
                  <a:pt x="616" y="527"/>
                  <a:pt x="616" y="532"/>
                </a:cubicBezTo>
                <a:cubicBezTo>
                  <a:pt x="616" y="535"/>
                  <a:pt x="617" y="543"/>
                  <a:pt x="619" y="556"/>
                </a:cubicBezTo>
                <a:lnTo>
                  <a:pt x="616" y="558"/>
                </a:lnTo>
                <a:cubicBezTo>
                  <a:pt x="580" y="556"/>
                  <a:pt x="541" y="556"/>
                  <a:pt x="497" y="556"/>
                </a:cubicBezTo>
                <a:cubicBezTo>
                  <a:pt x="452" y="556"/>
                  <a:pt x="408" y="556"/>
                  <a:pt x="365" y="558"/>
                </a:cubicBezTo>
                <a:close/>
                <a:moveTo>
                  <a:pt x="365" y="0"/>
                </a:moveTo>
                <a:cubicBezTo>
                  <a:pt x="163" y="0"/>
                  <a:pt x="0" y="164"/>
                  <a:pt x="0" y="365"/>
                </a:cubicBezTo>
                <a:cubicBezTo>
                  <a:pt x="0" y="567"/>
                  <a:pt x="163" y="730"/>
                  <a:pt x="365" y="730"/>
                </a:cubicBezTo>
                <a:cubicBezTo>
                  <a:pt x="566" y="730"/>
                  <a:pt x="730" y="567"/>
                  <a:pt x="730" y="365"/>
                </a:cubicBezTo>
                <a:cubicBezTo>
                  <a:pt x="730" y="164"/>
                  <a:pt x="566" y="0"/>
                  <a:pt x="365" y="0"/>
                </a:cubicBezTo>
                <a:close/>
                <a:moveTo>
                  <a:pt x="365" y="15"/>
                </a:moveTo>
                <a:cubicBezTo>
                  <a:pt x="171" y="15"/>
                  <a:pt x="14" y="172"/>
                  <a:pt x="14" y="365"/>
                </a:cubicBezTo>
                <a:cubicBezTo>
                  <a:pt x="14" y="559"/>
                  <a:pt x="171" y="716"/>
                  <a:pt x="365" y="716"/>
                </a:cubicBezTo>
                <a:cubicBezTo>
                  <a:pt x="558" y="716"/>
                  <a:pt x="715" y="559"/>
                  <a:pt x="715" y="365"/>
                </a:cubicBezTo>
                <a:cubicBezTo>
                  <a:pt x="715" y="172"/>
                  <a:pt x="558" y="15"/>
                  <a:pt x="365" y="15"/>
                </a:cubicBezTo>
                <a:close/>
              </a:path>
            </a:pathLst>
          </a:custGeom>
          <a:solidFill>
            <a:schemeClr val="accent2">
              <a:alpha val="100000"/>
            </a:schemeClr>
          </a:solidFill>
          <a:ln w="9525">
            <a:noFill/>
          </a:ln>
        </p:spPr>
        <p:txBody>
          <a:bodyPr/>
          <a:p>
            <a:endParaRPr lang="zh-CN" altLang="en-US"/>
          </a:p>
        </p:txBody>
      </p:sp>
      <p:sp>
        <p:nvSpPr>
          <p:cNvPr id="26640" name="Freeform 21"/>
          <p:cNvSpPr>
            <a:spLocks noEditPoints="1"/>
          </p:cNvSpPr>
          <p:nvPr/>
        </p:nvSpPr>
        <p:spPr>
          <a:xfrm>
            <a:off x="5395913" y="3106738"/>
            <a:ext cx="550862" cy="549275"/>
          </a:xfrm>
          <a:custGeom>
            <a:avLst/>
            <a:gdLst/>
            <a:ahLst/>
            <a:cxnLst>
              <a:cxn ang="0">
                <a:pos x="72442" y="275390"/>
              </a:cxn>
              <a:cxn ang="0">
                <a:pos x="98853" y="162525"/>
              </a:cxn>
              <a:cxn ang="0">
                <a:pos x="168277" y="127161"/>
              </a:cxn>
              <a:cxn ang="0">
                <a:pos x="214308" y="140705"/>
              </a:cxn>
              <a:cxn ang="0">
                <a:pos x="243738" y="180584"/>
              </a:cxn>
              <a:cxn ang="0">
                <a:pos x="254302" y="259589"/>
              </a:cxn>
              <a:cxn ang="0">
                <a:pos x="227891" y="386750"/>
              </a:cxn>
              <a:cxn ang="0">
                <a:pos x="158467" y="423619"/>
              </a:cxn>
              <a:cxn ang="0">
                <a:pos x="108663" y="406313"/>
              </a:cxn>
              <a:cxn ang="0">
                <a:pos x="79988" y="356653"/>
              </a:cxn>
              <a:cxn ang="0">
                <a:pos x="72442" y="275390"/>
              </a:cxn>
              <a:cxn ang="0">
                <a:pos x="107909" y="270123"/>
              </a:cxn>
              <a:cxn ang="0">
                <a:pos x="125265" y="383740"/>
              </a:cxn>
              <a:cxn ang="0">
                <a:pos x="165259" y="409323"/>
              </a:cxn>
              <a:cxn ang="0">
                <a:pos x="202234" y="385997"/>
              </a:cxn>
              <a:cxn ang="0">
                <a:pos x="218836" y="279905"/>
              </a:cxn>
              <a:cxn ang="0">
                <a:pos x="201480" y="167040"/>
              </a:cxn>
              <a:cxn ang="0">
                <a:pos x="160731" y="141457"/>
              </a:cxn>
              <a:cxn ang="0">
                <a:pos x="122246" y="167040"/>
              </a:cxn>
              <a:cxn ang="0">
                <a:pos x="107909" y="270123"/>
              </a:cxn>
              <a:cxn ang="0">
                <a:pos x="301842" y="419857"/>
              </a:cxn>
              <a:cxn ang="0">
                <a:pos x="301842" y="406313"/>
              </a:cxn>
              <a:cxn ang="0">
                <a:pos x="317689" y="405561"/>
              </a:cxn>
              <a:cxn ang="0">
                <a:pos x="350137" y="398036"/>
              </a:cxn>
              <a:cxn ang="0">
                <a:pos x="355419" y="342356"/>
              </a:cxn>
              <a:cxn ang="0">
                <a:pos x="356928" y="230244"/>
              </a:cxn>
              <a:cxn ang="0">
                <a:pos x="356174" y="167792"/>
              </a:cxn>
              <a:cxn ang="0">
                <a:pos x="352401" y="164030"/>
              </a:cxn>
              <a:cxn ang="0">
                <a:pos x="342591" y="167792"/>
              </a:cxn>
              <a:cxn ang="0">
                <a:pos x="295805" y="189613"/>
              </a:cxn>
              <a:cxn ang="0">
                <a:pos x="285241" y="194880"/>
              </a:cxn>
              <a:cxn ang="0">
                <a:pos x="282222" y="191870"/>
              </a:cxn>
              <a:cxn ang="0">
                <a:pos x="280713" y="172307"/>
              </a:cxn>
              <a:cxn ang="0">
                <a:pos x="389376" y="129418"/>
              </a:cxn>
              <a:cxn ang="0">
                <a:pos x="395413" y="131676"/>
              </a:cxn>
              <a:cxn ang="0">
                <a:pos x="394659" y="155001"/>
              </a:cxn>
              <a:cxn ang="0">
                <a:pos x="392395" y="271628"/>
              </a:cxn>
              <a:cxn ang="0">
                <a:pos x="390886" y="351386"/>
              </a:cxn>
              <a:cxn ang="0">
                <a:pos x="393904" y="389760"/>
              </a:cxn>
              <a:cxn ang="0">
                <a:pos x="401450" y="402551"/>
              </a:cxn>
              <a:cxn ang="0">
                <a:pos x="427107" y="405561"/>
              </a:cxn>
              <a:cxn ang="0">
                <a:pos x="445972" y="406313"/>
              </a:cxn>
              <a:cxn ang="0">
                <a:pos x="445972" y="419857"/>
              </a:cxn>
              <a:cxn ang="0">
                <a:pos x="373530" y="418352"/>
              </a:cxn>
              <a:cxn ang="0">
                <a:pos x="301842" y="419857"/>
              </a:cxn>
              <a:cxn ang="0">
                <a:pos x="275431" y="0"/>
              </a:cxn>
              <a:cxn ang="0">
                <a:pos x="0" y="274638"/>
              </a:cxn>
              <a:cxn ang="0">
                <a:pos x="275431" y="549275"/>
              </a:cxn>
              <a:cxn ang="0">
                <a:pos x="550862" y="274638"/>
              </a:cxn>
              <a:cxn ang="0">
                <a:pos x="275431" y="0"/>
              </a:cxn>
              <a:cxn ang="0">
                <a:pos x="275431" y="11286"/>
              </a:cxn>
              <a:cxn ang="0">
                <a:pos x="11319" y="274638"/>
              </a:cxn>
              <a:cxn ang="0">
                <a:pos x="275431" y="538741"/>
              </a:cxn>
              <a:cxn ang="0">
                <a:pos x="540298" y="274638"/>
              </a:cxn>
              <a:cxn ang="0">
                <a:pos x="275431" y="11286"/>
              </a:cxn>
            </a:cxnLst>
            <a:pathLst>
              <a:path w="730" h="730">
                <a:moveTo>
                  <a:pt x="96" y="366"/>
                </a:moveTo>
                <a:cubicBezTo>
                  <a:pt x="96" y="297"/>
                  <a:pt x="108" y="247"/>
                  <a:pt x="131" y="216"/>
                </a:cubicBezTo>
                <a:cubicBezTo>
                  <a:pt x="154" y="185"/>
                  <a:pt x="185" y="169"/>
                  <a:pt x="223" y="169"/>
                </a:cubicBezTo>
                <a:cubicBezTo>
                  <a:pt x="247" y="169"/>
                  <a:pt x="267" y="175"/>
                  <a:pt x="284" y="187"/>
                </a:cubicBezTo>
                <a:cubicBezTo>
                  <a:pt x="301" y="198"/>
                  <a:pt x="314" y="216"/>
                  <a:pt x="323" y="240"/>
                </a:cubicBezTo>
                <a:cubicBezTo>
                  <a:pt x="332" y="264"/>
                  <a:pt x="337" y="299"/>
                  <a:pt x="337" y="345"/>
                </a:cubicBezTo>
                <a:cubicBezTo>
                  <a:pt x="337" y="425"/>
                  <a:pt x="325" y="481"/>
                  <a:pt x="302" y="514"/>
                </a:cubicBezTo>
                <a:cubicBezTo>
                  <a:pt x="279" y="547"/>
                  <a:pt x="249" y="563"/>
                  <a:pt x="210" y="563"/>
                </a:cubicBezTo>
                <a:cubicBezTo>
                  <a:pt x="184" y="563"/>
                  <a:pt x="162" y="555"/>
                  <a:pt x="144" y="540"/>
                </a:cubicBezTo>
                <a:cubicBezTo>
                  <a:pt x="127" y="524"/>
                  <a:pt x="114" y="502"/>
                  <a:pt x="106" y="474"/>
                </a:cubicBezTo>
                <a:cubicBezTo>
                  <a:pt x="99" y="452"/>
                  <a:pt x="96" y="416"/>
                  <a:pt x="96" y="366"/>
                </a:cubicBezTo>
                <a:close/>
                <a:moveTo>
                  <a:pt x="143" y="359"/>
                </a:moveTo>
                <a:cubicBezTo>
                  <a:pt x="143" y="433"/>
                  <a:pt x="151" y="483"/>
                  <a:pt x="166" y="510"/>
                </a:cubicBezTo>
                <a:cubicBezTo>
                  <a:pt x="178" y="533"/>
                  <a:pt x="196" y="544"/>
                  <a:pt x="219" y="544"/>
                </a:cubicBezTo>
                <a:cubicBezTo>
                  <a:pt x="241" y="544"/>
                  <a:pt x="257" y="533"/>
                  <a:pt x="268" y="513"/>
                </a:cubicBezTo>
                <a:cubicBezTo>
                  <a:pt x="283" y="487"/>
                  <a:pt x="290" y="440"/>
                  <a:pt x="290" y="372"/>
                </a:cubicBezTo>
                <a:cubicBezTo>
                  <a:pt x="290" y="299"/>
                  <a:pt x="282" y="249"/>
                  <a:pt x="267" y="222"/>
                </a:cubicBezTo>
                <a:cubicBezTo>
                  <a:pt x="254" y="200"/>
                  <a:pt x="236" y="188"/>
                  <a:pt x="213" y="188"/>
                </a:cubicBezTo>
                <a:cubicBezTo>
                  <a:pt x="191" y="188"/>
                  <a:pt x="174" y="200"/>
                  <a:pt x="162" y="222"/>
                </a:cubicBezTo>
                <a:cubicBezTo>
                  <a:pt x="149" y="244"/>
                  <a:pt x="143" y="290"/>
                  <a:pt x="143" y="359"/>
                </a:cubicBezTo>
                <a:close/>
                <a:moveTo>
                  <a:pt x="400" y="558"/>
                </a:moveTo>
                <a:lnTo>
                  <a:pt x="400" y="540"/>
                </a:lnTo>
                <a:lnTo>
                  <a:pt x="421" y="539"/>
                </a:lnTo>
                <a:cubicBezTo>
                  <a:pt x="445" y="539"/>
                  <a:pt x="460" y="535"/>
                  <a:pt x="464" y="529"/>
                </a:cubicBezTo>
                <a:cubicBezTo>
                  <a:pt x="469" y="523"/>
                  <a:pt x="471" y="498"/>
                  <a:pt x="471" y="455"/>
                </a:cubicBezTo>
                <a:lnTo>
                  <a:pt x="473" y="306"/>
                </a:lnTo>
                <a:cubicBezTo>
                  <a:pt x="473" y="255"/>
                  <a:pt x="473" y="228"/>
                  <a:pt x="472" y="223"/>
                </a:cubicBezTo>
                <a:cubicBezTo>
                  <a:pt x="471" y="220"/>
                  <a:pt x="469" y="218"/>
                  <a:pt x="467" y="218"/>
                </a:cubicBezTo>
                <a:cubicBezTo>
                  <a:pt x="465" y="218"/>
                  <a:pt x="461" y="220"/>
                  <a:pt x="454" y="223"/>
                </a:cubicBezTo>
                <a:cubicBezTo>
                  <a:pt x="424" y="236"/>
                  <a:pt x="403" y="246"/>
                  <a:pt x="392" y="252"/>
                </a:cubicBezTo>
                <a:cubicBezTo>
                  <a:pt x="384" y="257"/>
                  <a:pt x="379" y="259"/>
                  <a:pt x="378" y="259"/>
                </a:cubicBezTo>
                <a:cubicBezTo>
                  <a:pt x="375" y="259"/>
                  <a:pt x="374" y="258"/>
                  <a:pt x="374" y="255"/>
                </a:cubicBezTo>
                <a:lnTo>
                  <a:pt x="372" y="229"/>
                </a:lnTo>
                <a:cubicBezTo>
                  <a:pt x="428" y="212"/>
                  <a:pt x="476" y="193"/>
                  <a:pt x="516" y="172"/>
                </a:cubicBezTo>
                <a:lnTo>
                  <a:pt x="524" y="175"/>
                </a:lnTo>
                <a:lnTo>
                  <a:pt x="523" y="206"/>
                </a:lnTo>
                <a:lnTo>
                  <a:pt x="520" y="361"/>
                </a:lnTo>
                <a:lnTo>
                  <a:pt x="518" y="467"/>
                </a:lnTo>
                <a:cubicBezTo>
                  <a:pt x="518" y="493"/>
                  <a:pt x="520" y="510"/>
                  <a:pt x="522" y="518"/>
                </a:cubicBezTo>
                <a:cubicBezTo>
                  <a:pt x="524" y="526"/>
                  <a:pt x="527" y="532"/>
                  <a:pt x="532" y="535"/>
                </a:cubicBezTo>
                <a:cubicBezTo>
                  <a:pt x="537" y="537"/>
                  <a:pt x="548" y="539"/>
                  <a:pt x="566" y="539"/>
                </a:cubicBezTo>
                <a:lnTo>
                  <a:pt x="591" y="540"/>
                </a:lnTo>
                <a:lnTo>
                  <a:pt x="591" y="558"/>
                </a:lnTo>
                <a:cubicBezTo>
                  <a:pt x="546" y="556"/>
                  <a:pt x="514" y="556"/>
                  <a:pt x="495" y="556"/>
                </a:cubicBezTo>
                <a:cubicBezTo>
                  <a:pt x="473" y="556"/>
                  <a:pt x="442" y="556"/>
                  <a:pt x="400" y="558"/>
                </a:cubicBezTo>
                <a:close/>
                <a:moveTo>
                  <a:pt x="365" y="0"/>
                </a:moveTo>
                <a:cubicBezTo>
                  <a:pt x="164" y="0"/>
                  <a:pt x="0" y="164"/>
                  <a:pt x="0" y="365"/>
                </a:cubicBezTo>
                <a:cubicBezTo>
                  <a:pt x="0" y="567"/>
                  <a:pt x="164" y="730"/>
                  <a:pt x="365" y="730"/>
                </a:cubicBezTo>
                <a:cubicBezTo>
                  <a:pt x="567" y="730"/>
                  <a:pt x="730" y="567"/>
                  <a:pt x="730" y="365"/>
                </a:cubicBezTo>
                <a:cubicBezTo>
                  <a:pt x="730" y="164"/>
                  <a:pt x="567" y="0"/>
                  <a:pt x="365" y="0"/>
                </a:cubicBezTo>
                <a:close/>
                <a:moveTo>
                  <a:pt x="365" y="15"/>
                </a:moveTo>
                <a:cubicBezTo>
                  <a:pt x="172" y="15"/>
                  <a:pt x="15" y="172"/>
                  <a:pt x="15" y="365"/>
                </a:cubicBezTo>
                <a:cubicBezTo>
                  <a:pt x="15" y="559"/>
                  <a:pt x="172" y="716"/>
                  <a:pt x="365" y="716"/>
                </a:cubicBezTo>
                <a:cubicBezTo>
                  <a:pt x="559" y="716"/>
                  <a:pt x="716" y="559"/>
                  <a:pt x="716" y="365"/>
                </a:cubicBezTo>
                <a:cubicBezTo>
                  <a:pt x="716" y="172"/>
                  <a:pt x="559" y="15"/>
                  <a:pt x="365" y="15"/>
                </a:cubicBezTo>
                <a:close/>
              </a:path>
            </a:pathLst>
          </a:custGeom>
          <a:solidFill>
            <a:schemeClr val="accent2">
              <a:alpha val="100000"/>
            </a:schemeClr>
          </a:solidFill>
          <a:ln w="9525">
            <a:noFill/>
          </a:ln>
        </p:spPr>
        <p:txBody>
          <a:bodyPr/>
          <a:p>
            <a:endParaRPr lang="zh-CN" altLang="en-US"/>
          </a:p>
        </p:txBody>
      </p:sp>
      <p:sp>
        <p:nvSpPr>
          <p:cNvPr id="26641" name="TextBox 21"/>
          <p:cNvSpPr txBox="1"/>
          <p:nvPr/>
        </p:nvSpPr>
        <p:spPr>
          <a:xfrm>
            <a:off x="8789988" y="1593850"/>
            <a:ext cx="2768600" cy="1200150"/>
          </a:xfrm>
          <a:prstGeom prst="rect">
            <a:avLst/>
          </a:prstGeom>
          <a:noFill/>
          <a:ln w="9525">
            <a:noFill/>
          </a:ln>
        </p:spPr>
        <p:txBody>
          <a:bodyPr>
            <a:spAutoFit/>
          </a:bodyPr>
          <a:p>
            <a:r>
              <a:rPr lang="zh-CN" altLang="en-US" dirty="0">
                <a:solidFill>
                  <a:srgbClr val="333333"/>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a:t>
            </a:r>
            <a:endParaRPr lang="zh-CN" altLang="en-US" dirty="0">
              <a:solidFill>
                <a:srgbClr val="333333"/>
              </a:solidFill>
              <a:latin typeface="微软雅黑" panose="020B0503020204020204" pitchFamily="2" charset="-122"/>
              <a:ea typeface="微软雅黑" panose="020B0503020204020204" pitchFamily="2" charset="-122"/>
            </a:endParaRPr>
          </a:p>
        </p:txBody>
      </p:sp>
      <p:sp>
        <p:nvSpPr>
          <p:cNvPr id="26642" name="TextBox 22"/>
          <p:cNvSpPr txBox="1"/>
          <p:nvPr/>
        </p:nvSpPr>
        <p:spPr>
          <a:xfrm>
            <a:off x="8789988" y="4610100"/>
            <a:ext cx="2768600" cy="1200150"/>
          </a:xfrm>
          <a:prstGeom prst="rect">
            <a:avLst/>
          </a:prstGeom>
          <a:noFill/>
          <a:ln w="9525">
            <a:noFill/>
          </a:ln>
        </p:spPr>
        <p:txBody>
          <a:bodyPr>
            <a:spAutoFit/>
          </a:bodyPr>
          <a:p>
            <a:r>
              <a:rPr lang="zh-CN" altLang="en-US" dirty="0">
                <a:solidFill>
                  <a:srgbClr val="333333"/>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a:t>
            </a:r>
            <a:endParaRPr lang="zh-CN" altLang="en-US" dirty="0">
              <a:solidFill>
                <a:srgbClr val="333333"/>
              </a:solidFill>
              <a:latin typeface="微软雅黑" panose="020B0503020204020204" pitchFamily="2" charset="-122"/>
              <a:ea typeface="微软雅黑" panose="020B0503020204020204" pitchFamily="2" charset="-122"/>
            </a:endParaRPr>
          </a:p>
        </p:txBody>
      </p:sp>
      <p:sp>
        <p:nvSpPr>
          <p:cNvPr id="26643" name="TextBox 23"/>
          <p:cNvSpPr txBox="1"/>
          <p:nvPr/>
        </p:nvSpPr>
        <p:spPr>
          <a:xfrm>
            <a:off x="711200" y="4610100"/>
            <a:ext cx="2767013" cy="1200150"/>
          </a:xfrm>
          <a:prstGeom prst="rect">
            <a:avLst/>
          </a:prstGeom>
          <a:noFill/>
          <a:ln w="9525">
            <a:noFill/>
          </a:ln>
        </p:spPr>
        <p:txBody>
          <a:bodyPr>
            <a:spAutoFit/>
          </a:bodyPr>
          <a:p>
            <a:r>
              <a:rPr lang="zh-CN" altLang="en-US" dirty="0">
                <a:solidFill>
                  <a:srgbClr val="333333"/>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a:t>
            </a:r>
            <a:endParaRPr lang="zh-CN" altLang="en-US" dirty="0">
              <a:solidFill>
                <a:srgbClr val="333333"/>
              </a:solidFill>
              <a:latin typeface="微软雅黑" panose="020B0503020204020204" pitchFamily="2" charset="-122"/>
              <a:ea typeface="微软雅黑" panose="020B0503020204020204" pitchFamily="2" charset="-122"/>
            </a:endParaRPr>
          </a:p>
        </p:txBody>
      </p:sp>
      <p:sp>
        <p:nvSpPr>
          <p:cNvPr id="26644" name="TextBox 24"/>
          <p:cNvSpPr txBox="1"/>
          <p:nvPr/>
        </p:nvSpPr>
        <p:spPr>
          <a:xfrm>
            <a:off x="3783013" y="1974850"/>
            <a:ext cx="1747837" cy="769938"/>
          </a:xfrm>
          <a:prstGeom prst="rect">
            <a:avLst/>
          </a:prstGeom>
          <a:noFill/>
          <a:ln w="9525">
            <a:noFill/>
          </a:ln>
        </p:spPr>
        <p:txBody>
          <a:bodyPr>
            <a:spAutoFit/>
          </a:bodyPr>
          <a:p>
            <a:pPr algn="ctr"/>
            <a:r>
              <a:rPr lang="zh-CN" altLang="en-US" sz="2200" b="1" dirty="0">
                <a:solidFill>
                  <a:schemeClr val="accent2"/>
                </a:solidFill>
                <a:latin typeface="微软雅黑" panose="020B0503020204020204" pitchFamily="2" charset="-122"/>
                <a:ea typeface="微软雅黑" panose="020B0503020204020204" pitchFamily="2" charset="-122"/>
              </a:rPr>
              <a:t>这里可以</a:t>
            </a:r>
            <a:endParaRPr lang="en-US" altLang="x-none" sz="2200" b="1" dirty="0">
              <a:solidFill>
                <a:schemeClr val="accent2"/>
              </a:solidFill>
              <a:latin typeface="微软雅黑" panose="020B0503020204020204" pitchFamily="2" charset="-122"/>
              <a:ea typeface="微软雅黑" panose="020B0503020204020204" pitchFamily="2" charset="-122"/>
            </a:endParaRPr>
          </a:p>
          <a:p>
            <a:pPr algn="ctr"/>
            <a:r>
              <a:rPr lang="zh-CN" altLang="en-US" sz="2200" b="1" dirty="0">
                <a:solidFill>
                  <a:schemeClr val="accent2"/>
                </a:solidFill>
                <a:latin typeface="微软雅黑" panose="020B0503020204020204" pitchFamily="2" charset="-122"/>
                <a:ea typeface="微软雅黑" panose="020B0503020204020204" pitchFamily="2" charset="-122"/>
              </a:rPr>
              <a:t>添加标题一</a:t>
            </a:r>
            <a:endParaRPr lang="en-US" altLang="x-none" sz="2200" b="1" dirty="0">
              <a:solidFill>
                <a:schemeClr val="accent2"/>
              </a:solidFill>
              <a:latin typeface="微软雅黑" panose="020B0503020204020204" pitchFamily="2" charset="-122"/>
              <a:ea typeface="微软雅黑" panose="020B0503020204020204" pitchFamily="2" charset="-122"/>
            </a:endParaRPr>
          </a:p>
        </p:txBody>
      </p:sp>
      <p:sp>
        <p:nvSpPr>
          <p:cNvPr id="26645" name="TextBox 25"/>
          <p:cNvSpPr txBox="1"/>
          <p:nvPr/>
        </p:nvSpPr>
        <p:spPr>
          <a:xfrm>
            <a:off x="6567488" y="1974850"/>
            <a:ext cx="1747837" cy="769938"/>
          </a:xfrm>
          <a:prstGeom prst="rect">
            <a:avLst/>
          </a:prstGeom>
          <a:noFill/>
          <a:ln w="9525">
            <a:noFill/>
          </a:ln>
        </p:spPr>
        <p:txBody>
          <a:bodyPr>
            <a:spAutoFit/>
          </a:bodyPr>
          <a:p>
            <a:pPr algn="ctr"/>
            <a:r>
              <a:rPr lang="zh-CN" altLang="en-US" sz="2200" b="1" dirty="0">
                <a:solidFill>
                  <a:schemeClr val="accent2"/>
                </a:solidFill>
                <a:latin typeface="微软雅黑" panose="020B0503020204020204" pitchFamily="2" charset="-122"/>
                <a:ea typeface="微软雅黑" panose="020B0503020204020204" pitchFamily="2" charset="-122"/>
              </a:rPr>
              <a:t>这里可以</a:t>
            </a:r>
            <a:endParaRPr lang="en-US" altLang="x-none" sz="2200" b="1" dirty="0">
              <a:solidFill>
                <a:schemeClr val="accent2"/>
              </a:solidFill>
              <a:latin typeface="微软雅黑" panose="020B0503020204020204" pitchFamily="2" charset="-122"/>
              <a:ea typeface="微软雅黑" panose="020B0503020204020204" pitchFamily="2" charset="-122"/>
            </a:endParaRPr>
          </a:p>
          <a:p>
            <a:pPr algn="ctr"/>
            <a:r>
              <a:rPr lang="zh-CN" altLang="en-US" sz="2200" b="1" dirty="0">
                <a:solidFill>
                  <a:schemeClr val="accent2"/>
                </a:solidFill>
                <a:latin typeface="微软雅黑" panose="020B0503020204020204" pitchFamily="2" charset="-122"/>
                <a:ea typeface="微软雅黑" panose="020B0503020204020204" pitchFamily="2" charset="-122"/>
              </a:rPr>
              <a:t>添加标题二</a:t>
            </a:r>
            <a:endParaRPr lang="en-US" altLang="x-none" sz="2200" b="1" dirty="0">
              <a:solidFill>
                <a:schemeClr val="accent2"/>
              </a:solidFill>
              <a:latin typeface="微软雅黑" panose="020B0503020204020204" pitchFamily="2" charset="-122"/>
              <a:ea typeface="微软雅黑" panose="020B0503020204020204" pitchFamily="2" charset="-122"/>
            </a:endParaRPr>
          </a:p>
        </p:txBody>
      </p:sp>
      <p:sp>
        <p:nvSpPr>
          <p:cNvPr id="26646" name="TextBox 26"/>
          <p:cNvSpPr txBox="1"/>
          <p:nvPr/>
        </p:nvSpPr>
        <p:spPr>
          <a:xfrm>
            <a:off x="3944938" y="4732338"/>
            <a:ext cx="1746250" cy="768350"/>
          </a:xfrm>
          <a:prstGeom prst="rect">
            <a:avLst/>
          </a:prstGeom>
          <a:noFill/>
          <a:ln w="9525">
            <a:noFill/>
          </a:ln>
        </p:spPr>
        <p:txBody>
          <a:bodyPr>
            <a:spAutoFit/>
          </a:bodyPr>
          <a:p>
            <a:pPr algn="ctr"/>
            <a:r>
              <a:rPr lang="zh-CN" altLang="en-US" sz="2200" b="1" dirty="0">
                <a:solidFill>
                  <a:schemeClr val="accent2"/>
                </a:solidFill>
                <a:latin typeface="微软雅黑" panose="020B0503020204020204" pitchFamily="2" charset="-122"/>
                <a:ea typeface="微软雅黑" panose="020B0503020204020204" pitchFamily="2" charset="-122"/>
              </a:rPr>
              <a:t>这里可以</a:t>
            </a:r>
            <a:endParaRPr lang="en-US" altLang="x-none" sz="2200" b="1" dirty="0">
              <a:solidFill>
                <a:schemeClr val="accent2"/>
              </a:solidFill>
              <a:latin typeface="微软雅黑" panose="020B0503020204020204" pitchFamily="2" charset="-122"/>
              <a:ea typeface="微软雅黑" panose="020B0503020204020204" pitchFamily="2" charset="-122"/>
            </a:endParaRPr>
          </a:p>
          <a:p>
            <a:pPr algn="ctr"/>
            <a:r>
              <a:rPr lang="zh-CN" altLang="en-US" sz="2200" b="1" dirty="0">
                <a:solidFill>
                  <a:schemeClr val="accent2"/>
                </a:solidFill>
                <a:latin typeface="微软雅黑" panose="020B0503020204020204" pitchFamily="2" charset="-122"/>
                <a:ea typeface="微软雅黑" panose="020B0503020204020204" pitchFamily="2" charset="-122"/>
              </a:rPr>
              <a:t>添加标题三</a:t>
            </a:r>
            <a:endParaRPr lang="en-US" altLang="x-none" sz="2200" b="1" dirty="0">
              <a:solidFill>
                <a:schemeClr val="accent2"/>
              </a:solidFill>
              <a:latin typeface="微软雅黑" panose="020B0503020204020204" pitchFamily="2" charset="-122"/>
              <a:ea typeface="微软雅黑" panose="020B0503020204020204" pitchFamily="2" charset="-122"/>
            </a:endParaRPr>
          </a:p>
        </p:txBody>
      </p:sp>
      <p:sp>
        <p:nvSpPr>
          <p:cNvPr id="26647" name="TextBox 27"/>
          <p:cNvSpPr txBox="1"/>
          <p:nvPr/>
        </p:nvSpPr>
        <p:spPr>
          <a:xfrm>
            <a:off x="6292850" y="4732338"/>
            <a:ext cx="1747838" cy="768350"/>
          </a:xfrm>
          <a:prstGeom prst="rect">
            <a:avLst/>
          </a:prstGeom>
          <a:noFill/>
          <a:ln w="9525">
            <a:noFill/>
          </a:ln>
        </p:spPr>
        <p:txBody>
          <a:bodyPr>
            <a:spAutoFit/>
          </a:bodyPr>
          <a:p>
            <a:pPr algn="ctr"/>
            <a:r>
              <a:rPr lang="zh-CN" altLang="en-US" sz="2200" b="1" dirty="0">
                <a:solidFill>
                  <a:schemeClr val="accent2"/>
                </a:solidFill>
                <a:latin typeface="微软雅黑" panose="020B0503020204020204" pitchFamily="2" charset="-122"/>
                <a:ea typeface="微软雅黑" panose="020B0503020204020204" pitchFamily="2" charset="-122"/>
              </a:rPr>
              <a:t>这里可以</a:t>
            </a:r>
            <a:endParaRPr lang="en-US" altLang="x-none" sz="2200" b="1" dirty="0">
              <a:solidFill>
                <a:schemeClr val="accent2"/>
              </a:solidFill>
              <a:latin typeface="微软雅黑" panose="020B0503020204020204" pitchFamily="2" charset="-122"/>
              <a:ea typeface="微软雅黑" panose="020B0503020204020204" pitchFamily="2" charset="-122"/>
            </a:endParaRPr>
          </a:p>
          <a:p>
            <a:pPr algn="ctr"/>
            <a:r>
              <a:rPr lang="zh-CN" altLang="en-US" sz="2200" b="1" dirty="0">
                <a:solidFill>
                  <a:schemeClr val="accent2"/>
                </a:solidFill>
                <a:latin typeface="微软雅黑" panose="020B0503020204020204" pitchFamily="2" charset="-122"/>
                <a:ea typeface="微软雅黑" panose="020B0503020204020204" pitchFamily="2" charset="-122"/>
              </a:rPr>
              <a:t>添加标题四</a:t>
            </a:r>
            <a:endParaRPr lang="en-US" altLang="x-none" sz="2200" b="1" dirty="0">
              <a:solidFill>
                <a:schemeClr val="accent2"/>
              </a:solidFill>
              <a:latin typeface="微软雅黑" panose="020B0503020204020204" pitchFamily="2" charset="-122"/>
              <a:ea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300" fill="hold"/>
                                        <p:tgtEl>
                                          <p:spTgt spid="26626"/>
                                        </p:tgtEl>
                                        <p:attrNameLst>
                                          <p:attrName>ppt_w</p:attrName>
                                        </p:attrNameLst>
                                      </p:cBhvr>
                                      <p:tavLst>
                                        <p:tav tm="0">
                                          <p:val>
                                            <p:fltVal val="0.000000"/>
                                          </p:val>
                                        </p:tav>
                                        <p:tav tm="100000">
                                          <p:val>
                                            <p:strVal val="#ppt_w"/>
                                          </p:val>
                                        </p:tav>
                                      </p:tavLst>
                                    </p:anim>
                                    <p:anim calcmode="lin" valueType="num">
                                      <p:cBhvr>
                                        <p:cTn id="8" dur="300" fill="hold"/>
                                        <p:tgtEl>
                                          <p:spTgt spid="26626"/>
                                        </p:tgtEl>
                                        <p:attrNameLst>
                                          <p:attrName>ppt_h</p:attrName>
                                        </p:attrNameLst>
                                      </p:cBhvr>
                                      <p:tavLst>
                                        <p:tav tm="0">
                                          <p:val>
                                            <p:fltVal val="0.000000"/>
                                          </p:val>
                                        </p:tav>
                                        <p:tav tm="100000">
                                          <p:val>
                                            <p:strVal val="#ppt_h"/>
                                          </p:val>
                                        </p:tav>
                                      </p:tavLst>
                                    </p:anim>
                                    <p:anim calcmode="lin" valueType="num">
                                      <p:cBhvr>
                                        <p:cTn id="9" dur="300" fill="hold"/>
                                        <p:tgtEl>
                                          <p:spTgt spid="26626"/>
                                        </p:tgtEl>
                                        <p:attrNameLst>
                                          <p:attrName>style.rotation</p:attrName>
                                        </p:attrNameLst>
                                      </p:cBhvr>
                                      <p:tavLst>
                                        <p:tav tm="0">
                                          <p:val>
                                            <p:fltVal val="90.000000"/>
                                          </p:val>
                                        </p:tav>
                                        <p:tav tm="100000">
                                          <p:val>
                                            <p:fltVal val="0.000000"/>
                                          </p:val>
                                        </p:tav>
                                      </p:tavLst>
                                    </p:anim>
                                    <p:animEffect transition="in" filter="fade">
                                      <p:cBhvr>
                                        <p:cTn id="10" dur="300"/>
                                        <p:tgtEl>
                                          <p:spTgt spid="26626"/>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6630"/>
                                        </p:tgtEl>
                                        <p:attrNameLst>
                                          <p:attrName>style.visibility</p:attrName>
                                        </p:attrNameLst>
                                      </p:cBhvr>
                                      <p:to>
                                        <p:strVal val="visible"/>
                                      </p:to>
                                    </p:set>
                                    <p:anim calcmode="lin" valueType="num">
                                      <p:cBhvr additive="base">
                                        <p:cTn id="14" dur="300" fill="hold"/>
                                        <p:tgtEl>
                                          <p:spTgt spid="26630"/>
                                        </p:tgtEl>
                                        <p:attrNameLst>
                                          <p:attrName>ppt_x</p:attrName>
                                        </p:attrNameLst>
                                      </p:cBhvr>
                                      <p:tavLst>
                                        <p:tav tm="0">
                                          <p:val>
                                            <p:strVal val="0-#ppt_w/2"/>
                                          </p:val>
                                        </p:tav>
                                        <p:tav tm="100000">
                                          <p:val>
                                            <p:strVal val="#ppt_x"/>
                                          </p:val>
                                        </p:tav>
                                      </p:tavLst>
                                    </p:anim>
                                    <p:anim calcmode="lin" valueType="num">
                                      <p:cBhvr additive="base">
                                        <p:cTn id="15" dur="300" fill="hold"/>
                                        <p:tgtEl>
                                          <p:spTgt spid="2663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6631"/>
                                        </p:tgtEl>
                                        <p:attrNameLst>
                                          <p:attrName>style.visibility</p:attrName>
                                        </p:attrNameLst>
                                      </p:cBhvr>
                                      <p:to>
                                        <p:strVal val="visible"/>
                                      </p:to>
                                    </p:set>
                                    <p:anim calcmode="lin" valueType="num">
                                      <p:cBhvr>
                                        <p:cTn id="19" dur="300" fill="hold"/>
                                        <p:tgtEl>
                                          <p:spTgt spid="26631"/>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26631"/>
                                        </p:tgtEl>
                                        <p:attrNameLst>
                                          <p:attrName>ppt_y</p:attrName>
                                        </p:attrNameLst>
                                      </p:cBhvr>
                                      <p:tavLst>
                                        <p:tav tm="0">
                                          <p:val>
                                            <p:strVal val="#ppt_y"/>
                                          </p:val>
                                        </p:tav>
                                        <p:tav tm="100000">
                                          <p:val>
                                            <p:strVal val="#ppt_y"/>
                                          </p:val>
                                        </p:tav>
                                      </p:tavLst>
                                    </p:anim>
                                    <p:anim calcmode="lin" valueType="num">
                                      <p:cBhvr>
                                        <p:cTn id="21" dur="300" fill="hold"/>
                                        <p:tgtEl>
                                          <p:spTgt spid="26631"/>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26631"/>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26631"/>
                                        </p:tgtEl>
                                      </p:cBhvr>
                                    </p:animEffect>
                                  </p:childTnLst>
                                </p:cTn>
                              </p:par>
                            </p:childTnLst>
                          </p:cTn>
                        </p:par>
                        <p:par>
                          <p:cTn id="24" fill="hold">
                            <p:stCondLst>
                              <p:cond delay="1080"/>
                            </p:stCondLst>
                            <p:childTnLst>
                              <p:par>
                                <p:cTn id="25" presetID="2" presetClass="entr" presetSubtype="3" fill="hold" nodeType="afterEffect">
                                  <p:stCondLst>
                                    <p:cond delay="0"/>
                                  </p:stCondLst>
                                  <p:childTnLst>
                                    <p:set>
                                      <p:cBhvr>
                                        <p:cTn id="26" dur="1" fill="hold">
                                          <p:stCondLst>
                                            <p:cond delay="0"/>
                                          </p:stCondLst>
                                        </p:cTn>
                                        <p:tgtEl>
                                          <p:spTgt spid="26636"/>
                                        </p:tgtEl>
                                        <p:attrNameLst>
                                          <p:attrName>style.visibility</p:attrName>
                                        </p:attrNameLst>
                                      </p:cBhvr>
                                      <p:to>
                                        <p:strVal val="visible"/>
                                      </p:to>
                                    </p:set>
                                    <p:anim calcmode="lin" valueType="num">
                                      <p:cBhvr additive="base">
                                        <p:cTn id="27" dur="500" fill="hold"/>
                                        <p:tgtEl>
                                          <p:spTgt spid="26636"/>
                                        </p:tgtEl>
                                        <p:attrNameLst>
                                          <p:attrName>ppt_x</p:attrName>
                                        </p:attrNameLst>
                                      </p:cBhvr>
                                      <p:tavLst>
                                        <p:tav tm="0">
                                          <p:val>
                                            <p:strVal val="1+#ppt_w/2"/>
                                          </p:val>
                                        </p:tav>
                                        <p:tav tm="100000">
                                          <p:val>
                                            <p:strVal val="#ppt_x"/>
                                          </p:val>
                                        </p:tav>
                                      </p:tavLst>
                                    </p:anim>
                                    <p:anim calcmode="lin" valueType="num">
                                      <p:cBhvr additive="base">
                                        <p:cTn id="28" dur="500" fill="hold"/>
                                        <p:tgtEl>
                                          <p:spTgt spid="2663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26635"/>
                                        </p:tgtEl>
                                        <p:attrNameLst>
                                          <p:attrName>style.visibility</p:attrName>
                                        </p:attrNameLst>
                                      </p:cBhvr>
                                      <p:to>
                                        <p:strVal val="visible"/>
                                      </p:to>
                                    </p:set>
                                    <p:anim calcmode="lin" valueType="num">
                                      <p:cBhvr additive="base">
                                        <p:cTn id="31" dur="500" fill="hold"/>
                                        <p:tgtEl>
                                          <p:spTgt spid="26635"/>
                                        </p:tgtEl>
                                        <p:attrNameLst>
                                          <p:attrName>ppt_x</p:attrName>
                                        </p:attrNameLst>
                                      </p:cBhvr>
                                      <p:tavLst>
                                        <p:tav tm="0">
                                          <p:val>
                                            <p:strVal val="0-#ppt_w/2"/>
                                          </p:val>
                                        </p:tav>
                                        <p:tav tm="100000">
                                          <p:val>
                                            <p:strVal val="#ppt_x"/>
                                          </p:val>
                                        </p:tav>
                                      </p:tavLst>
                                    </p:anim>
                                    <p:anim calcmode="lin" valueType="num">
                                      <p:cBhvr additive="base">
                                        <p:cTn id="32" dur="500" fill="hold"/>
                                        <p:tgtEl>
                                          <p:spTgt spid="26635"/>
                                        </p:tgtEl>
                                        <p:attrNameLst>
                                          <p:attrName>ppt_y</p:attrName>
                                        </p:attrNameLst>
                                      </p:cBhvr>
                                      <p:tavLst>
                                        <p:tav tm="0">
                                          <p:val>
                                            <p:strVal val="0-#ppt_h/2"/>
                                          </p:val>
                                        </p:tav>
                                        <p:tav tm="100000">
                                          <p:val>
                                            <p:strVal val="#ppt_y"/>
                                          </p:val>
                                        </p:tav>
                                      </p:tavLst>
                                    </p:anim>
                                  </p:childTnLst>
                                </p:cTn>
                              </p:par>
                              <p:par>
                                <p:cTn id="33" presetID="2" presetClass="entr" presetSubtype="12" fill="hold" nodeType="withEffect">
                                  <p:stCondLst>
                                    <p:cond delay="0"/>
                                  </p:stCondLst>
                                  <p:childTnLst>
                                    <p:set>
                                      <p:cBhvr>
                                        <p:cTn id="34" dur="1" fill="hold">
                                          <p:stCondLst>
                                            <p:cond delay="0"/>
                                          </p:stCondLst>
                                        </p:cTn>
                                        <p:tgtEl>
                                          <p:spTgt spid="26633"/>
                                        </p:tgtEl>
                                        <p:attrNameLst>
                                          <p:attrName>style.visibility</p:attrName>
                                        </p:attrNameLst>
                                      </p:cBhvr>
                                      <p:to>
                                        <p:strVal val="visible"/>
                                      </p:to>
                                    </p:set>
                                    <p:anim calcmode="lin" valueType="num">
                                      <p:cBhvr additive="base">
                                        <p:cTn id="35" dur="500" fill="hold"/>
                                        <p:tgtEl>
                                          <p:spTgt spid="26633"/>
                                        </p:tgtEl>
                                        <p:attrNameLst>
                                          <p:attrName>ppt_x</p:attrName>
                                        </p:attrNameLst>
                                      </p:cBhvr>
                                      <p:tavLst>
                                        <p:tav tm="0">
                                          <p:val>
                                            <p:strVal val="0-#ppt_w/2"/>
                                          </p:val>
                                        </p:tav>
                                        <p:tav tm="100000">
                                          <p:val>
                                            <p:strVal val="#ppt_x"/>
                                          </p:val>
                                        </p:tav>
                                      </p:tavLst>
                                    </p:anim>
                                    <p:anim calcmode="lin" valueType="num">
                                      <p:cBhvr additive="base">
                                        <p:cTn id="36" dur="500" fill="hold"/>
                                        <p:tgtEl>
                                          <p:spTgt spid="26633"/>
                                        </p:tgtEl>
                                        <p:attrNameLst>
                                          <p:attrName>ppt_y</p:attrName>
                                        </p:attrNameLst>
                                      </p:cBhvr>
                                      <p:tavLst>
                                        <p:tav tm="0">
                                          <p:val>
                                            <p:strVal val="1+#ppt_h/2"/>
                                          </p:val>
                                        </p:tav>
                                        <p:tav tm="100000">
                                          <p:val>
                                            <p:strVal val="#ppt_y"/>
                                          </p:val>
                                        </p:tav>
                                      </p:tavLst>
                                    </p:anim>
                                  </p:childTnLst>
                                </p:cTn>
                              </p:par>
                              <p:par>
                                <p:cTn id="37" presetID="2" presetClass="entr" presetSubtype="6" fill="hold" nodeType="withEffect">
                                  <p:stCondLst>
                                    <p:cond delay="0"/>
                                  </p:stCondLst>
                                  <p:childTnLst>
                                    <p:set>
                                      <p:cBhvr>
                                        <p:cTn id="38" dur="1" fill="hold">
                                          <p:stCondLst>
                                            <p:cond delay="0"/>
                                          </p:stCondLst>
                                        </p:cTn>
                                        <p:tgtEl>
                                          <p:spTgt spid="26634"/>
                                        </p:tgtEl>
                                        <p:attrNameLst>
                                          <p:attrName>style.visibility</p:attrName>
                                        </p:attrNameLst>
                                      </p:cBhvr>
                                      <p:to>
                                        <p:strVal val="visible"/>
                                      </p:to>
                                    </p:set>
                                    <p:anim calcmode="lin" valueType="num">
                                      <p:cBhvr additive="base">
                                        <p:cTn id="39" dur="500" fill="hold"/>
                                        <p:tgtEl>
                                          <p:spTgt spid="26634"/>
                                        </p:tgtEl>
                                        <p:attrNameLst>
                                          <p:attrName>ppt_x</p:attrName>
                                        </p:attrNameLst>
                                      </p:cBhvr>
                                      <p:tavLst>
                                        <p:tav tm="0">
                                          <p:val>
                                            <p:strVal val="1+#ppt_w/2"/>
                                          </p:val>
                                        </p:tav>
                                        <p:tav tm="100000">
                                          <p:val>
                                            <p:strVal val="#ppt_x"/>
                                          </p:val>
                                        </p:tav>
                                      </p:tavLst>
                                    </p:anim>
                                    <p:anim calcmode="lin" valueType="num">
                                      <p:cBhvr additive="base">
                                        <p:cTn id="40" dur="500" fill="hold"/>
                                        <p:tgtEl>
                                          <p:spTgt spid="26634"/>
                                        </p:tgtEl>
                                        <p:attrNameLst>
                                          <p:attrName>ppt_y</p:attrName>
                                        </p:attrNameLst>
                                      </p:cBhvr>
                                      <p:tavLst>
                                        <p:tav tm="0">
                                          <p:val>
                                            <p:strVal val="1+#ppt_h/2"/>
                                          </p:val>
                                        </p:tav>
                                        <p:tav tm="100000">
                                          <p:val>
                                            <p:strVal val="#ppt_y"/>
                                          </p:val>
                                        </p:tav>
                                      </p:tavLst>
                                    </p:anim>
                                  </p:childTnLst>
                                </p:cTn>
                              </p:par>
                            </p:childTnLst>
                          </p:cTn>
                        </p:par>
                        <p:par>
                          <p:cTn id="41" fill="hold">
                            <p:stCondLst>
                              <p:cond delay="1580"/>
                            </p:stCondLst>
                            <p:childTnLst>
                              <p:par>
                                <p:cTn id="42" presetID="10" presetClass="entr" presetSubtype="0" fill="hold" nodeType="afterEffect">
                                  <p:stCondLst>
                                    <p:cond delay="0"/>
                                  </p:stCondLst>
                                  <p:childTnLst>
                                    <p:set>
                                      <p:cBhvr>
                                        <p:cTn id="43" dur="1" fill="hold">
                                          <p:stCondLst>
                                            <p:cond delay="0"/>
                                          </p:stCondLst>
                                        </p:cTn>
                                        <p:tgtEl>
                                          <p:spTgt spid="26639"/>
                                        </p:tgtEl>
                                        <p:attrNameLst>
                                          <p:attrName>style.visibility</p:attrName>
                                        </p:attrNameLst>
                                      </p:cBhvr>
                                      <p:to>
                                        <p:strVal val="visible"/>
                                      </p:to>
                                    </p:set>
                                    <p:anim calcmode="lin" valueType="num">
                                      <p:cBhvr>
                                        <p:cTn id="44" dur="300" fill="hold"/>
                                        <p:tgtEl>
                                          <p:spTgt spid="26639"/>
                                        </p:tgtEl>
                                        <p:attrNameLst>
                                          <p:attrName>ppt_w</p:attrName>
                                        </p:attrNameLst>
                                      </p:cBhvr>
                                      <p:tavLst>
                                        <p:tav tm="0">
                                          <p:val>
                                            <p:fltVal val="0.000000"/>
                                          </p:val>
                                        </p:tav>
                                        <p:tav tm="100000">
                                          <p:val>
                                            <p:strVal val="#ppt_w"/>
                                          </p:val>
                                        </p:tav>
                                      </p:tavLst>
                                    </p:anim>
                                    <p:anim calcmode="lin" valueType="num">
                                      <p:cBhvr>
                                        <p:cTn id="45" dur="300" fill="hold"/>
                                        <p:tgtEl>
                                          <p:spTgt spid="26639"/>
                                        </p:tgtEl>
                                        <p:attrNameLst>
                                          <p:attrName>ppt_h</p:attrName>
                                        </p:attrNameLst>
                                      </p:cBhvr>
                                      <p:tavLst>
                                        <p:tav tm="0">
                                          <p:val>
                                            <p:fltVal val="0.000000"/>
                                          </p:val>
                                        </p:tav>
                                        <p:tav tm="100000">
                                          <p:val>
                                            <p:strVal val="#ppt_h"/>
                                          </p:val>
                                        </p:tav>
                                      </p:tavLst>
                                    </p:anim>
                                    <p:animEffect transition="in" filter="fade">
                                      <p:cBhvr>
                                        <p:cTn id="46" dur="300"/>
                                        <p:tgtEl>
                                          <p:spTgt spid="26639"/>
                                        </p:tgtEl>
                                      </p:cBhvr>
                                    </p:animEffect>
                                  </p:childTnLst>
                                </p:cTn>
                              </p:par>
                              <p:par>
                                <p:cTn id="47" presetID="10" presetClass="entr" presetSubtype="0" fill="hold" nodeType="withEffect">
                                  <p:stCondLst>
                                    <p:cond delay="0"/>
                                  </p:stCondLst>
                                  <p:childTnLst>
                                    <p:set>
                                      <p:cBhvr>
                                        <p:cTn id="48" dur="1" fill="hold">
                                          <p:stCondLst>
                                            <p:cond delay="0"/>
                                          </p:stCondLst>
                                        </p:cTn>
                                        <p:tgtEl>
                                          <p:spTgt spid="26640"/>
                                        </p:tgtEl>
                                        <p:attrNameLst>
                                          <p:attrName>style.visibility</p:attrName>
                                        </p:attrNameLst>
                                      </p:cBhvr>
                                      <p:to>
                                        <p:strVal val="visible"/>
                                      </p:to>
                                    </p:set>
                                    <p:anim calcmode="lin" valueType="num">
                                      <p:cBhvr>
                                        <p:cTn id="49" dur="300" fill="hold"/>
                                        <p:tgtEl>
                                          <p:spTgt spid="26640"/>
                                        </p:tgtEl>
                                        <p:attrNameLst>
                                          <p:attrName>ppt_w</p:attrName>
                                        </p:attrNameLst>
                                      </p:cBhvr>
                                      <p:tavLst>
                                        <p:tav tm="0">
                                          <p:val>
                                            <p:fltVal val="0.000000"/>
                                          </p:val>
                                        </p:tav>
                                        <p:tav tm="100000">
                                          <p:val>
                                            <p:strVal val="#ppt_w"/>
                                          </p:val>
                                        </p:tav>
                                      </p:tavLst>
                                    </p:anim>
                                    <p:anim calcmode="lin" valueType="num">
                                      <p:cBhvr>
                                        <p:cTn id="50" dur="300" fill="hold"/>
                                        <p:tgtEl>
                                          <p:spTgt spid="26640"/>
                                        </p:tgtEl>
                                        <p:attrNameLst>
                                          <p:attrName>ppt_h</p:attrName>
                                        </p:attrNameLst>
                                      </p:cBhvr>
                                      <p:tavLst>
                                        <p:tav tm="0">
                                          <p:val>
                                            <p:fltVal val="0.000000"/>
                                          </p:val>
                                        </p:tav>
                                        <p:tav tm="100000">
                                          <p:val>
                                            <p:strVal val="#ppt_h"/>
                                          </p:val>
                                        </p:tav>
                                      </p:tavLst>
                                    </p:anim>
                                    <p:animEffect transition="in" filter="fade">
                                      <p:cBhvr>
                                        <p:cTn id="51" dur="300"/>
                                        <p:tgtEl>
                                          <p:spTgt spid="26640"/>
                                        </p:tgtEl>
                                      </p:cBhvr>
                                    </p:animEffect>
                                  </p:childTnLst>
                                </p:cTn>
                              </p:par>
                              <p:par>
                                <p:cTn id="52" presetID="10" presetClass="entr" presetSubtype="0" fill="hold" nodeType="withEffect">
                                  <p:stCondLst>
                                    <p:cond delay="0"/>
                                  </p:stCondLst>
                                  <p:childTnLst>
                                    <p:set>
                                      <p:cBhvr>
                                        <p:cTn id="53" dur="1" fill="hold">
                                          <p:stCondLst>
                                            <p:cond delay="0"/>
                                          </p:stCondLst>
                                        </p:cTn>
                                        <p:tgtEl>
                                          <p:spTgt spid="26638"/>
                                        </p:tgtEl>
                                        <p:attrNameLst>
                                          <p:attrName>style.visibility</p:attrName>
                                        </p:attrNameLst>
                                      </p:cBhvr>
                                      <p:to>
                                        <p:strVal val="visible"/>
                                      </p:to>
                                    </p:set>
                                    <p:anim calcmode="lin" valueType="num">
                                      <p:cBhvr>
                                        <p:cTn id="54" dur="300" fill="hold"/>
                                        <p:tgtEl>
                                          <p:spTgt spid="26638"/>
                                        </p:tgtEl>
                                        <p:attrNameLst>
                                          <p:attrName>ppt_w</p:attrName>
                                        </p:attrNameLst>
                                      </p:cBhvr>
                                      <p:tavLst>
                                        <p:tav tm="0">
                                          <p:val>
                                            <p:fltVal val="0.000000"/>
                                          </p:val>
                                        </p:tav>
                                        <p:tav tm="100000">
                                          <p:val>
                                            <p:strVal val="#ppt_w"/>
                                          </p:val>
                                        </p:tav>
                                      </p:tavLst>
                                    </p:anim>
                                    <p:anim calcmode="lin" valueType="num">
                                      <p:cBhvr>
                                        <p:cTn id="55" dur="300" fill="hold"/>
                                        <p:tgtEl>
                                          <p:spTgt spid="26638"/>
                                        </p:tgtEl>
                                        <p:attrNameLst>
                                          <p:attrName>ppt_h</p:attrName>
                                        </p:attrNameLst>
                                      </p:cBhvr>
                                      <p:tavLst>
                                        <p:tav tm="0">
                                          <p:val>
                                            <p:fltVal val="0.000000"/>
                                          </p:val>
                                        </p:tav>
                                        <p:tav tm="100000">
                                          <p:val>
                                            <p:strVal val="#ppt_h"/>
                                          </p:val>
                                        </p:tav>
                                      </p:tavLst>
                                    </p:anim>
                                    <p:animEffect transition="in" filter="fade">
                                      <p:cBhvr>
                                        <p:cTn id="56" dur="300"/>
                                        <p:tgtEl>
                                          <p:spTgt spid="26638"/>
                                        </p:tgtEl>
                                      </p:cBhvr>
                                    </p:animEffect>
                                  </p:childTnLst>
                                </p:cTn>
                              </p:par>
                              <p:par>
                                <p:cTn id="57" presetID="10" presetClass="entr" presetSubtype="0" fill="hold" nodeType="withEffect">
                                  <p:stCondLst>
                                    <p:cond delay="0"/>
                                  </p:stCondLst>
                                  <p:childTnLst>
                                    <p:set>
                                      <p:cBhvr>
                                        <p:cTn id="58" dur="1" fill="hold">
                                          <p:stCondLst>
                                            <p:cond delay="0"/>
                                          </p:stCondLst>
                                        </p:cTn>
                                        <p:tgtEl>
                                          <p:spTgt spid="26637"/>
                                        </p:tgtEl>
                                        <p:attrNameLst>
                                          <p:attrName>style.visibility</p:attrName>
                                        </p:attrNameLst>
                                      </p:cBhvr>
                                      <p:to>
                                        <p:strVal val="visible"/>
                                      </p:to>
                                    </p:set>
                                    <p:anim calcmode="lin" valueType="num">
                                      <p:cBhvr>
                                        <p:cTn id="59" dur="300" fill="hold"/>
                                        <p:tgtEl>
                                          <p:spTgt spid="26637"/>
                                        </p:tgtEl>
                                        <p:attrNameLst>
                                          <p:attrName>ppt_w</p:attrName>
                                        </p:attrNameLst>
                                      </p:cBhvr>
                                      <p:tavLst>
                                        <p:tav tm="0">
                                          <p:val>
                                            <p:fltVal val="0.000000"/>
                                          </p:val>
                                        </p:tav>
                                        <p:tav tm="100000">
                                          <p:val>
                                            <p:strVal val="#ppt_w"/>
                                          </p:val>
                                        </p:tav>
                                      </p:tavLst>
                                    </p:anim>
                                    <p:anim calcmode="lin" valueType="num">
                                      <p:cBhvr>
                                        <p:cTn id="60" dur="300" fill="hold"/>
                                        <p:tgtEl>
                                          <p:spTgt spid="26637"/>
                                        </p:tgtEl>
                                        <p:attrNameLst>
                                          <p:attrName>ppt_h</p:attrName>
                                        </p:attrNameLst>
                                      </p:cBhvr>
                                      <p:tavLst>
                                        <p:tav tm="0">
                                          <p:val>
                                            <p:fltVal val="0.000000"/>
                                          </p:val>
                                        </p:tav>
                                        <p:tav tm="100000">
                                          <p:val>
                                            <p:strVal val="#ppt_h"/>
                                          </p:val>
                                        </p:tav>
                                      </p:tavLst>
                                    </p:anim>
                                    <p:animEffect transition="in" filter="fade">
                                      <p:cBhvr>
                                        <p:cTn id="61" dur="300"/>
                                        <p:tgtEl>
                                          <p:spTgt spid="26637"/>
                                        </p:tgtEl>
                                      </p:cBhvr>
                                    </p:animEffect>
                                  </p:childTnLst>
                                </p:cTn>
                              </p:par>
                            </p:childTnLst>
                          </p:cTn>
                        </p:par>
                        <p:par>
                          <p:cTn id="62" fill="hold">
                            <p:stCondLst>
                              <p:cond delay="2080"/>
                            </p:stCondLst>
                            <p:childTnLst>
                              <p:par>
                                <p:cTn id="63" presetID="31" presetClass="entr" presetSubtype="0" fill="hold" grpId="0" nodeType="afterEffect">
                                  <p:stCondLst>
                                    <p:cond delay="0"/>
                                  </p:stCondLst>
                                  <p:childTnLst>
                                    <p:set>
                                      <p:cBhvr>
                                        <p:cTn id="64" dur="1" fill="hold">
                                          <p:stCondLst>
                                            <p:cond delay="0"/>
                                          </p:stCondLst>
                                        </p:cTn>
                                        <p:tgtEl>
                                          <p:spTgt spid="26644"/>
                                        </p:tgtEl>
                                        <p:attrNameLst>
                                          <p:attrName>style.visibility</p:attrName>
                                        </p:attrNameLst>
                                      </p:cBhvr>
                                      <p:to>
                                        <p:strVal val="visible"/>
                                      </p:to>
                                    </p:set>
                                    <p:anim calcmode="lin" valueType="num">
                                      <p:cBhvr>
                                        <p:cTn id="65" dur="500" fill="hold"/>
                                        <p:tgtEl>
                                          <p:spTgt spid="26644"/>
                                        </p:tgtEl>
                                        <p:attrNameLst>
                                          <p:attrName>ppt_w</p:attrName>
                                        </p:attrNameLst>
                                      </p:cBhvr>
                                      <p:tavLst>
                                        <p:tav tm="0">
                                          <p:val>
                                            <p:fltVal val="0.000000"/>
                                          </p:val>
                                        </p:tav>
                                        <p:tav tm="100000">
                                          <p:val>
                                            <p:strVal val="#ppt_w"/>
                                          </p:val>
                                        </p:tav>
                                      </p:tavLst>
                                    </p:anim>
                                    <p:anim calcmode="lin" valueType="num">
                                      <p:cBhvr>
                                        <p:cTn id="66" dur="500" fill="hold"/>
                                        <p:tgtEl>
                                          <p:spTgt spid="26644"/>
                                        </p:tgtEl>
                                        <p:attrNameLst>
                                          <p:attrName>ppt_h</p:attrName>
                                        </p:attrNameLst>
                                      </p:cBhvr>
                                      <p:tavLst>
                                        <p:tav tm="0">
                                          <p:val>
                                            <p:fltVal val="0.000000"/>
                                          </p:val>
                                        </p:tav>
                                        <p:tav tm="100000">
                                          <p:val>
                                            <p:strVal val="#ppt_h"/>
                                          </p:val>
                                        </p:tav>
                                      </p:tavLst>
                                    </p:anim>
                                    <p:anim calcmode="lin" valueType="num">
                                      <p:cBhvr>
                                        <p:cTn id="67" dur="500" fill="hold"/>
                                        <p:tgtEl>
                                          <p:spTgt spid="26644"/>
                                        </p:tgtEl>
                                        <p:attrNameLst>
                                          <p:attrName>style.rotation</p:attrName>
                                        </p:attrNameLst>
                                      </p:cBhvr>
                                      <p:tavLst>
                                        <p:tav tm="0">
                                          <p:val>
                                            <p:fltVal val="90.000000"/>
                                          </p:val>
                                        </p:tav>
                                        <p:tav tm="100000">
                                          <p:val>
                                            <p:fltVal val="0.000000"/>
                                          </p:val>
                                        </p:tav>
                                      </p:tavLst>
                                    </p:anim>
                                    <p:animEffect transition="in" filter="fade">
                                      <p:cBhvr>
                                        <p:cTn id="68" dur="500"/>
                                        <p:tgtEl>
                                          <p:spTgt spid="26644"/>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26645"/>
                                        </p:tgtEl>
                                        <p:attrNameLst>
                                          <p:attrName>style.visibility</p:attrName>
                                        </p:attrNameLst>
                                      </p:cBhvr>
                                      <p:to>
                                        <p:strVal val="visible"/>
                                      </p:to>
                                    </p:set>
                                    <p:anim calcmode="lin" valueType="num">
                                      <p:cBhvr>
                                        <p:cTn id="71" dur="500" fill="hold"/>
                                        <p:tgtEl>
                                          <p:spTgt spid="26645"/>
                                        </p:tgtEl>
                                        <p:attrNameLst>
                                          <p:attrName>ppt_w</p:attrName>
                                        </p:attrNameLst>
                                      </p:cBhvr>
                                      <p:tavLst>
                                        <p:tav tm="0">
                                          <p:val>
                                            <p:fltVal val="0.000000"/>
                                          </p:val>
                                        </p:tav>
                                        <p:tav tm="100000">
                                          <p:val>
                                            <p:strVal val="#ppt_w"/>
                                          </p:val>
                                        </p:tav>
                                      </p:tavLst>
                                    </p:anim>
                                    <p:anim calcmode="lin" valueType="num">
                                      <p:cBhvr>
                                        <p:cTn id="72" dur="500" fill="hold"/>
                                        <p:tgtEl>
                                          <p:spTgt spid="26645"/>
                                        </p:tgtEl>
                                        <p:attrNameLst>
                                          <p:attrName>ppt_h</p:attrName>
                                        </p:attrNameLst>
                                      </p:cBhvr>
                                      <p:tavLst>
                                        <p:tav tm="0">
                                          <p:val>
                                            <p:fltVal val="0.000000"/>
                                          </p:val>
                                        </p:tav>
                                        <p:tav tm="100000">
                                          <p:val>
                                            <p:strVal val="#ppt_h"/>
                                          </p:val>
                                        </p:tav>
                                      </p:tavLst>
                                    </p:anim>
                                    <p:anim calcmode="lin" valueType="num">
                                      <p:cBhvr>
                                        <p:cTn id="73" dur="500" fill="hold"/>
                                        <p:tgtEl>
                                          <p:spTgt spid="26645"/>
                                        </p:tgtEl>
                                        <p:attrNameLst>
                                          <p:attrName>style.rotation</p:attrName>
                                        </p:attrNameLst>
                                      </p:cBhvr>
                                      <p:tavLst>
                                        <p:tav tm="0">
                                          <p:val>
                                            <p:fltVal val="90.000000"/>
                                          </p:val>
                                        </p:tav>
                                        <p:tav tm="100000">
                                          <p:val>
                                            <p:fltVal val="0.000000"/>
                                          </p:val>
                                        </p:tav>
                                      </p:tavLst>
                                    </p:anim>
                                    <p:animEffect transition="in" filter="fade">
                                      <p:cBhvr>
                                        <p:cTn id="74" dur="500"/>
                                        <p:tgtEl>
                                          <p:spTgt spid="26645"/>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26646"/>
                                        </p:tgtEl>
                                        <p:attrNameLst>
                                          <p:attrName>style.visibility</p:attrName>
                                        </p:attrNameLst>
                                      </p:cBhvr>
                                      <p:to>
                                        <p:strVal val="visible"/>
                                      </p:to>
                                    </p:set>
                                    <p:anim calcmode="lin" valueType="num">
                                      <p:cBhvr>
                                        <p:cTn id="77" dur="500" fill="hold"/>
                                        <p:tgtEl>
                                          <p:spTgt spid="26646"/>
                                        </p:tgtEl>
                                        <p:attrNameLst>
                                          <p:attrName>ppt_w</p:attrName>
                                        </p:attrNameLst>
                                      </p:cBhvr>
                                      <p:tavLst>
                                        <p:tav tm="0">
                                          <p:val>
                                            <p:fltVal val="0.000000"/>
                                          </p:val>
                                        </p:tav>
                                        <p:tav tm="100000">
                                          <p:val>
                                            <p:strVal val="#ppt_w"/>
                                          </p:val>
                                        </p:tav>
                                      </p:tavLst>
                                    </p:anim>
                                    <p:anim calcmode="lin" valueType="num">
                                      <p:cBhvr>
                                        <p:cTn id="78" dur="500" fill="hold"/>
                                        <p:tgtEl>
                                          <p:spTgt spid="26646"/>
                                        </p:tgtEl>
                                        <p:attrNameLst>
                                          <p:attrName>ppt_h</p:attrName>
                                        </p:attrNameLst>
                                      </p:cBhvr>
                                      <p:tavLst>
                                        <p:tav tm="0">
                                          <p:val>
                                            <p:fltVal val="0.000000"/>
                                          </p:val>
                                        </p:tav>
                                        <p:tav tm="100000">
                                          <p:val>
                                            <p:strVal val="#ppt_h"/>
                                          </p:val>
                                        </p:tav>
                                      </p:tavLst>
                                    </p:anim>
                                    <p:anim calcmode="lin" valueType="num">
                                      <p:cBhvr>
                                        <p:cTn id="79" dur="500" fill="hold"/>
                                        <p:tgtEl>
                                          <p:spTgt spid="26646"/>
                                        </p:tgtEl>
                                        <p:attrNameLst>
                                          <p:attrName>style.rotation</p:attrName>
                                        </p:attrNameLst>
                                      </p:cBhvr>
                                      <p:tavLst>
                                        <p:tav tm="0">
                                          <p:val>
                                            <p:fltVal val="90.000000"/>
                                          </p:val>
                                        </p:tav>
                                        <p:tav tm="100000">
                                          <p:val>
                                            <p:fltVal val="0.000000"/>
                                          </p:val>
                                        </p:tav>
                                      </p:tavLst>
                                    </p:anim>
                                    <p:animEffect transition="in" filter="fade">
                                      <p:cBhvr>
                                        <p:cTn id="80" dur="500"/>
                                        <p:tgtEl>
                                          <p:spTgt spid="26646"/>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26647"/>
                                        </p:tgtEl>
                                        <p:attrNameLst>
                                          <p:attrName>style.visibility</p:attrName>
                                        </p:attrNameLst>
                                      </p:cBhvr>
                                      <p:to>
                                        <p:strVal val="visible"/>
                                      </p:to>
                                    </p:set>
                                    <p:anim calcmode="lin" valueType="num">
                                      <p:cBhvr>
                                        <p:cTn id="83" dur="500" fill="hold"/>
                                        <p:tgtEl>
                                          <p:spTgt spid="26647"/>
                                        </p:tgtEl>
                                        <p:attrNameLst>
                                          <p:attrName>ppt_w</p:attrName>
                                        </p:attrNameLst>
                                      </p:cBhvr>
                                      <p:tavLst>
                                        <p:tav tm="0">
                                          <p:val>
                                            <p:fltVal val="0.000000"/>
                                          </p:val>
                                        </p:tav>
                                        <p:tav tm="100000">
                                          <p:val>
                                            <p:strVal val="#ppt_w"/>
                                          </p:val>
                                        </p:tav>
                                      </p:tavLst>
                                    </p:anim>
                                    <p:anim calcmode="lin" valueType="num">
                                      <p:cBhvr>
                                        <p:cTn id="84" dur="500" fill="hold"/>
                                        <p:tgtEl>
                                          <p:spTgt spid="26647"/>
                                        </p:tgtEl>
                                        <p:attrNameLst>
                                          <p:attrName>ppt_h</p:attrName>
                                        </p:attrNameLst>
                                      </p:cBhvr>
                                      <p:tavLst>
                                        <p:tav tm="0">
                                          <p:val>
                                            <p:fltVal val="0.000000"/>
                                          </p:val>
                                        </p:tav>
                                        <p:tav tm="100000">
                                          <p:val>
                                            <p:strVal val="#ppt_h"/>
                                          </p:val>
                                        </p:tav>
                                      </p:tavLst>
                                    </p:anim>
                                    <p:anim calcmode="lin" valueType="num">
                                      <p:cBhvr>
                                        <p:cTn id="85" dur="500" fill="hold"/>
                                        <p:tgtEl>
                                          <p:spTgt spid="26647"/>
                                        </p:tgtEl>
                                        <p:attrNameLst>
                                          <p:attrName>style.rotation</p:attrName>
                                        </p:attrNameLst>
                                      </p:cBhvr>
                                      <p:tavLst>
                                        <p:tav tm="0">
                                          <p:val>
                                            <p:fltVal val="90.000000"/>
                                          </p:val>
                                        </p:tav>
                                        <p:tav tm="100000">
                                          <p:val>
                                            <p:fltVal val="0.000000"/>
                                          </p:val>
                                        </p:tav>
                                      </p:tavLst>
                                    </p:anim>
                                    <p:animEffect transition="in" filter="fade">
                                      <p:cBhvr>
                                        <p:cTn id="86" dur="500"/>
                                        <p:tgtEl>
                                          <p:spTgt spid="26647"/>
                                        </p:tgtEl>
                                      </p:cBhvr>
                                    </p:animEffect>
                                  </p:childTnLst>
                                </p:cTn>
                              </p:par>
                            </p:childTnLst>
                          </p:cTn>
                        </p:par>
                        <p:par>
                          <p:cTn id="87" fill="hold">
                            <p:stCondLst>
                              <p:cond delay="2580"/>
                            </p:stCondLst>
                            <p:childTnLst>
                              <p:par>
                                <p:cTn id="88" presetID="22" presetClass="entr" presetSubtype="2" fill="hold" grpId="0" nodeType="afterEffect">
                                  <p:stCondLst>
                                    <p:cond delay="0"/>
                                  </p:stCondLst>
                                  <p:childTnLst>
                                    <p:set>
                                      <p:cBhvr>
                                        <p:cTn id="89" dur="1" fill="hold">
                                          <p:stCondLst>
                                            <p:cond delay="0"/>
                                          </p:stCondLst>
                                        </p:cTn>
                                        <p:tgtEl>
                                          <p:spTgt spid="26632"/>
                                        </p:tgtEl>
                                        <p:attrNameLst>
                                          <p:attrName>style.visibility</p:attrName>
                                        </p:attrNameLst>
                                      </p:cBhvr>
                                      <p:to>
                                        <p:strVal val="visible"/>
                                      </p:to>
                                    </p:set>
                                    <p:animEffect transition="in" filter="wipe(right)">
                                      <p:cBhvr>
                                        <p:cTn id="90" dur="500"/>
                                        <p:tgtEl>
                                          <p:spTgt spid="26632"/>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26641"/>
                                        </p:tgtEl>
                                        <p:attrNameLst>
                                          <p:attrName>style.visibility</p:attrName>
                                        </p:attrNameLst>
                                      </p:cBhvr>
                                      <p:to>
                                        <p:strVal val="visible"/>
                                      </p:to>
                                    </p:set>
                                    <p:animEffect transition="in" filter="wipe(left)">
                                      <p:cBhvr>
                                        <p:cTn id="93" dur="500"/>
                                        <p:tgtEl>
                                          <p:spTgt spid="26641"/>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26643"/>
                                        </p:tgtEl>
                                        <p:attrNameLst>
                                          <p:attrName>style.visibility</p:attrName>
                                        </p:attrNameLst>
                                      </p:cBhvr>
                                      <p:to>
                                        <p:strVal val="visible"/>
                                      </p:to>
                                    </p:set>
                                    <p:animEffect transition="in" filter="wipe(right)">
                                      <p:cBhvr>
                                        <p:cTn id="96" dur="500"/>
                                        <p:tgtEl>
                                          <p:spTgt spid="26643"/>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6642"/>
                                        </p:tgtEl>
                                        <p:attrNameLst>
                                          <p:attrName>style.visibility</p:attrName>
                                        </p:attrNameLst>
                                      </p:cBhvr>
                                      <p:to>
                                        <p:strVal val="visible"/>
                                      </p:to>
                                    </p:set>
                                    <p:animEffect transition="in" filter="wipe(left)">
                                      <p:cBhvr>
                                        <p:cTn id="99" dur="500"/>
                                        <p:tgtEl>
                                          <p:spTgt spid="26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P spid="26632" grpId="0"/>
      <p:bldP spid="26641" grpId="0"/>
      <p:bldP spid="26642" grpId="0"/>
      <p:bldP spid="26643" grpId="0"/>
      <p:bldP spid="26644" grpId="0"/>
      <p:bldP spid="26645" grpId="0"/>
      <p:bldP spid="26646" grpId="0"/>
      <p:bldP spid="266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7650" name="组合 12"/>
          <p:cNvGrpSpPr/>
          <p:nvPr/>
        </p:nvGrpSpPr>
        <p:grpSpPr>
          <a:xfrm>
            <a:off x="260350" y="260350"/>
            <a:ext cx="657225" cy="595313"/>
            <a:chOff x="0" y="0"/>
            <a:chExt cx="657225" cy="595313"/>
          </a:xfrm>
        </p:grpSpPr>
        <p:sp>
          <p:nvSpPr>
            <p:cNvPr id="27651"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27652"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27653"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27654"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27655"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27656" name="Freeform 26"/>
          <p:cNvSpPr/>
          <p:nvPr/>
        </p:nvSpPr>
        <p:spPr>
          <a:xfrm>
            <a:off x="1554163" y="1111250"/>
            <a:ext cx="4356100" cy="1677988"/>
          </a:xfrm>
          <a:custGeom>
            <a:avLst/>
            <a:gdLst/>
            <a:ahLst/>
            <a:cxnLst>
              <a:cxn ang="0">
                <a:pos x="239162" y="0"/>
              </a:cxn>
              <a:cxn ang="0">
                <a:pos x="4116938" y="0"/>
              </a:cxn>
              <a:cxn ang="0">
                <a:pos x="4356100" y="239255"/>
              </a:cxn>
              <a:cxn ang="0">
                <a:pos x="4356100" y="1677987"/>
              </a:cxn>
              <a:cxn ang="0">
                <a:pos x="4073745" y="1437932"/>
              </a:cxn>
              <a:cxn ang="0">
                <a:pos x="239162" y="1437932"/>
              </a:cxn>
              <a:cxn ang="0">
                <a:pos x="0" y="1198676"/>
              </a:cxn>
              <a:cxn ang="0">
                <a:pos x="0" y="239255"/>
              </a:cxn>
              <a:cxn ang="0">
                <a:pos x="239162" y="0"/>
              </a:cxn>
            </a:cxnLst>
            <a:pathLst>
              <a:path w="5446" h="2097">
                <a:moveTo>
                  <a:pt x="299" y="0"/>
                </a:moveTo>
                <a:lnTo>
                  <a:pt x="5147" y="0"/>
                </a:lnTo>
                <a:cubicBezTo>
                  <a:pt x="5312" y="0"/>
                  <a:pt x="5446" y="134"/>
                  <a:pt x="5446" y="299"/>
                </a:cubicBezTo>
                <a:cubicBezTo>
                  <a:pt x="5446" y="782"/>
                  <a:pt x="5446" y="1614"/>
                  <a:pt x="5446" y="2097"/>
                </a:cubicBezTo>
                <a:cubicBezTo>
                  <a:pt x="5393" y="1993"/>
                  <a:pt x="5268" y="1797"/>
                  <a:pt x="5093" y="1797"/>
                </a:cubicBezTo>
                <a:lnTo>
                  <a:pt x="299" y="1797"/>
                </a:lnTo>
                <a:cubicBezTo>
                  <a:pt x="135" y="1797"/>
                  <a:pt x="0" y="1663"/>
                  <a:pt x="0" y="1498"/>
                </a:cubicBezTo>
                <a:lnTo>
                  <a:pt x="0" y="299"/>
                </a:lnTo>
                <a:cubicBezTo>
                  <a:pt x="0" y="134"/>
                  <a:pt x="135" y="0"/>
                  <a:pt x="299" y="0"/>
                </a:cubicBezTo>
                <a:close/>
              </a:path>
            </a:pathLst>
          </a:custGeom>
          <a:solidFill>
            <a:schemeClr val="bg1">
              <a:alpha val="100000"/>
            </a:schemeClr>
          </a:solidFill>
          <a:ln w="9525">
            <a:noFill/>
          </a:ln>
        </p:spPr>
        <p:txBody>
          <a:bodyPr/>
          <a:p>
            <a:endParaRPr lang="zh-CN" altLang="en-US"/>
          </a:p>
        </p:txBody>
      </p:sp>
      <p:sp>
        <p:nvSpPr>
          <p:cNvPr id="27657" name="Freeform 27"/>
          <p:cNvSpPr/>
          <p:nvPr/>
        </p:nvSpPr>
        <p:spPr>
          <a:xfrm>
            <a:off x="5967413" y="806450"/>
            <a:ext cx="4354512" cy="1677988"/>
          </a:xfrm>
          <a:custGeom>
            <a:avLst/>
            <a:gdLst/>
            <a:ahLst/>
            <a:cxnLst>
              <a:cxn ang="0">
                <a:pos x="4115439" y="0"/>
              </a:cxn>
              <a:cxn ang="0">
                <a:pos x="239074" y="0"/>
              </a:cxn>
              <a:cxn ang="0">
                <a:pos x="0" y="239141"/>
              </a:cxn>
              <a:cxn ang="0">
                <a:pos x="0" y="1677987"/>
              </a:cxn>
              <a:cxn ang="0">
                <a:pos x="282252" y="1438046"/>
              </a:cxn>
              <a:cxn ang="0">
                <a:pos x="4115439" y="1438046"/>
              </a:cxn>
              <a:cxn ang="0">
                <a:pos x="4354513" y="1198905"/>
              </a:cxn>
              <a:cxn ang="0">
                <a:pos x="4354513" y="239141"/>
              </a:cxn>
              <a:cxn ang="0">
                <a:pos x="4115439" y="0"/>
              </a:cxn>
            </a:cxnLst>
            <a:pathLst>
              <a:path w="5446" h="2098">
                <a:moveTo>
                  <a:pt x="5147" y="0"/>
                </a:moveTo>
                <a:lnTo>
                  <a:pt x="299" y="0"/>
                </a:lnTo>
                <a:cubicBezTo>
                  <a:pt x="134" y="0"/>
                  <a:pt x="0" y="135"/>
                  <a:pt x="0" y="299"/>
                </a:cubicBezTo>
                <a:cubicBezTo>
                  <a:pt x="0" y="782"/>
                  <a:pt x="0" y="1614"/>
                  <a:pt x="0" y="2098"/>
                </a:cubicBezTo>
                <a:cubicBezTo>
                  <a:pt x="53" y="1993"/>
                  <a:pt x="178" y="1798"/>
                  <a:pt x="353" y="1798"/>
                </a:cubicBezTo>
                <a:lnTo>
                  <a:pt x="5147" y="1798"/>
                </a:lnTo>
                <a:cubicBezTo>
                  <a:pt x="5311" y="1798"/>
                  <a:pt x="5446" y="1663"/>
                  <a:pt x="5446" y="1499"/>
                </a:cubicBezTo>
                <a:lnTo>
                  <a:pt x="5446" y="299"/>
                </a:lnTo>
                <a:cubicBezTo>
                  <a:pt x="5446" y="135"/>
                  <a:pt x="5311" y="0"/>
                  <a:pt x="5147" y="0"/>
                </a:cubicBezTo>
                <a:close/>
              </a:path>
            </a:pathLst>
          </a:custGeom>
          <a:solidFill>
            <a:schemeClr val="bg2">
              <a:alpha val="100000"/>
            </a:schemeClr>
          </a:solidFill>
          <a:ln w="9525">
            <a:noFill/>
          </a:ln>
        </p:spPr>
        <p:txBody>
          <a:bodyPr/>
          <a:p>
            <a:endParaRPr lang="zh-CN" altLang="en-US"/>
          </a:p>
        </p:txBody>
      </p:sp>
      <p:sp>
        <p:nvSpPr>
          <p:cNvPr id="27658" name="Freeform 28"/>
          <p:cNvSpPr/>
          <p:nvPr/>
        </p:nvSpPr>
        <p:spPr>
          <a:xfrm>
            <a:off x="1554163" y="3017838"/>
            <a:ext cx="4356100" cy="1677987"/>
          </a:xfrm>
          <a:custGeom>
            <a:avLst/>
            <a:gdLst/>
            <a:ahLst/>
            <a:cxnLst>
              <a:cxn ang="0">
                <a:pos x="239162" y="0"/>
              </a:cxn>
              <a:cxn ang="0">
                <a:pos x="4116938" y="0"/>
              </a:cxn>
              <a:cxn ang="0">
                <a:pos x="4356100" y="239141"/>
              </a:cxn>
              <a:cxn ang="0">
                <a:pos x="4356100" y="1677987"/>
              </a:cxn>
              <a:cxn ang="0">
                <a:pos x="4073745" y="1437246"/>
              </a:cxn>
              <a:cxn ang="0">
                <a:pos x="239162" y="1437246"/>
              </a:cxn>
              <a:cxn ang="0">
                <a:pos x="0" y="1198105"/>
              </a:cxn>
              <a:cxn ang="0">
                <a:pos x="0" y="239141"/>
              </a:cxn>
              <a:cxn ang="0">
                <a:pos x="239162" y="0"/>
              </a:cxn>
            </a:cxnLst>
            <a:pathLst>
              <a:path w="5446" h="2098">
                <a:moveTo>
                  <a:pt x="299" y="0"/>
                </a:moveTo>
                <a:lnTo>
                  <a:pt x="5147" y="0"/>
                </a:lnTo>
                <a:cubicBezTo>
                  <a:pt x="5312" y="0"/>
                  <a:pt x="5446" y="134"/>
                  <a:pt x="5446" y="299"/>
                </a:cubicBezTo>
                <a:cubicBezTo>
                  <a:pt x="5446" y="782"/>
                  <a:pt x="5446" y="1614"/>
                  <a:pt x="5446" y="2098"/>
                </a:cubicBezTo>
                <a:cubicBezTo>
                  <a:pt x="5393" y="1993"/>
                  <a:pt x="5268" y="1797"/>
                  <a:pt x="5093" y="1797"/>
                </a:cubicBezTo>
                <a:lnTo>
                  <a:pt x="299" y="1797"/>
                </a:lnTo>
                <a:cubicBezTo>
                  <a:pt x="135" y="1797"/>
                  <a:pt x="0" y="1663"/>
                  <a:pt x="0" y="1498"/>
                </a:cubicBezTo>
                <a:lnTo>
                  <a:pt x="0" y="299"/>
                </a:lnTo>
                <a:cubicBezTo>
                  <a:pt x="0" y="134"/>
                  <a:pt x="135" y="0"/>
                  <a:pt x="299" y="0"/>
                </a:cubicBezTo>
                <a:close/>
              </a:path>
            </a:pathLst>
          </a:custGeom>
          <a:solidFill>
            <a:schemeClr val="bg1">
              <a:alpha val="100000"/>
            </a:schemeClr>
          </a:solidFill>
          <a:ln w="9525">
            <a:noFill/>
          </a:ln>
        </p:spPr>
        <p:txBody>
          <a:bodyPr/>
          <a:p>
            <a:endParaRPr lang="zh-CN" altLang="en-US"/>
          </a:p>
        </p:txBody>
      </p:sp>
      <p:sp>
        <p:nvSpPr>
          <p:cNvPr id="27659" name="Freeform 29"/>
          <p:cNvSpPr/>
          <p:nvPr/>
        </p:nvSpPr>
        <p:spPr>
          <a:xfrm>
            <a:off x="5967413" y="2711450"/>
            <a:ext cx="4354512" cy="1677988"/>
          </a:xfrm>
          <a:custGeom>
            <a:avLst/>
            <a:gdLst/>
            <a:ahLst/>
            <a:cxnLst>
              <a:cxn ang="0">
                <a:pos x="4115439" y="0"/>
              </a:cxn>
              <a:cxn ang="0">
                <a:pos x="239074" y="0"/>
              </a:cxn>
              <a:cxn ang="0">
                <a:pos x="0" y="239141"/>
              </a:cxn>
              <a:cxn ang="0">
                <a:pos x="0" y="1677987"/>
              </a:cxn>
              <a:cxn ang="0">
                <a:pos x="282252" y="1438046"/>
              </a:cxn>
              <a:cxn ang="0">
                <a:pos x="4115439" y="1438046"/>
              </a:cxn>
              <a:cxn ang="0">
                <a:pos x="4354513" y="1198905"/>
              </a:cxn>
              <a:cxn ang="0">
                <a:pos x="4354513" y="239141"/>
              </a:cxn>
              <a:cxn ang="0">
                <a:pos x="4115439" y="0"/>
              </a:cxn>
            </a:cxnLst>
            <a:pathLst>
              <a:path w="5446" h="2098">
                <a:moveTo>
                  <a:pt x="5147" y="0"/>
                </a:moveTo>
                <a:lnTo>
                  <a:pt x="299" y="0"/>
                </a:lnTo>
                <a:cubicBezTo>
                  <a:pt x="134" y="0"/>
                  <a:pt x="0" y="135"/>
                  <a:pt x="0" y="299"/>
                </a:cubicBezTo>
                <a:cubicBezTo>
                  <a:pt x="0" y="782"/>
                  <a:pt x="0" y="1615"/>
                  <a:pt x="0" y="2098"/>
                </a:cubicBezTo>
                <a:cubicBezTo>
                  <a:pt x="53" y="1993"/>
                  <a:pt x="178" y="1798"/>
                  <a:pt x="353" y="1798"/>
                </a:cubicBezTo>
                <a:lnTo>
                  <a:pt x="5147" y="1798"/>
                </a:lnTo>
                <a:cubicBezTo>
                  <a:pt x="5311" y="1798"/>
                  <a:pt x="5446" y="1663"/>
                  <a:pt x="5446" y="1499"/>
                </a:cubicBezTo>
                <a:lnTo>
                  <a:pt x="5446" y="299"/>
                </a:lnTo>
                <a:cubicBezTo>
                  <a:pt x="5446" y="135"/>
                  <a:pt x="5311" y="0"/>
                  <a:pt x="5147" y="0"/>
                </a:cubicBezTo>
                <a:close/>
              </a:path>
            </a:pathLst>
          </a:custGeom>
          <a:solidFill>
            <a:schemeClr val="bg2">
              <a:alpha val="100000"/>
            </a:schemeClr>
          </a:solidFill>
          <a:ln w="9525">
            <a:noFill/>
          </a:ln>
        </p:spPr>
        <p:txBody>
          <a:bodyPr/>
          <a:p>
            <a:endParaRPr lang="zh-CN" altLang="en-US"/>
          </a:p>
        </p:txBody>
      </p:sp>
      <p:sp>
        <p:nvSpPr>
          <p:cNvPr id="27660" name="Freeform 30"/>
          <p:cNvSpPr/>
          <p:nvPr/>
        </p:nvSpPr>
        <p:spPr>
          <a:xfrm>
            <a:off x="1554163" y="4972050"/>
            <a:ext cx="4356100" cy="1677988"/>
          </a:xfrm>
          <a:custGeom>
            <a:avLst/>
            <a:gdLst/>
            <a:ahLst/>
            <a:cxnLst>
              <a:cxn ang="0">
                <a:pos x="239162" y="0"/>
              </a:cxn>
              <a:cxn ang="0">
                <a:pos x="4116938" y="0"/>
              </a:cxn>
              <a:cxn ang="0">
                <a:pos x="4356100" y="239141"/>
              </a:cxn>
              <a:cxn ang="0">
                <a:pos x="4356100" y="1677987"/>
              </a:cxn>
              <a:cxn ang="0">
                <a:pos x="4073745" y="1438046"/>
              </a:cxn>
              <a:cxn ang="0">
                <a:pos x="239162" y="1438046"/>
              </a:cxn>
              <a:cxn ang="0">
                <a:pos x="0" y="1198905"/>
              </a:cxn>
              <a:cxn ang="0">
                <a:pos x="0" y="239141"/>
              </a:cxn>
              <a:cxn ang="0">
                <a:pos x="239162" y="0"/>
              </a:cxn>
            </a:cxnLst>
            <a:pathLst>
              <a:path w="5446" h="2098">
                <a:moveTo>
                  <a:pt x="299" y="0"/>
                </a:moveTo>
                <a:lnTo>
                  <a:pt x="5147" y="0"/>
                </a:lnTo>
                <a:cubicBezTo>
                  <a:pt x="5312" y="0"/>
                  <a:pt x="5446" y="135"/>
                  <a:pt x="5446" y="299"/>
                </a:cubicBezTo>
                <a:cubicBezTo>
                  <a:pt x="5446" y="782"/>
                  <a:pt x="5446" y="1614"/>
                  <a:pt x="5446" y="2098"/>
                </a:cubicBezTo>
                <a:cubicBezTo>
                  <a:pt x="5393" y="1993"/>
                  <a:pt x="5268" y="1798"/>
                  <a:pt x="5093" y="1798"/>
                </a:cubicBezTo>
                <a:lnTo>
                  <a:pt x="299" y="1798"/>
                </a:lnTo>
                <a:cubicBezTo>
                  <a:pt x="135" y="1798"/>
                  <a:pt x="0" y="1663"/>
                  <a:pt x="0" y="1499"/>
                </a:cubicBezTo>
                <a:lnTo>
                  <a:pt x="0" y="299"/>
                </a:lnTo>
                <a:cubicBezTo>
                  <a:pt x="0" y="135"/>
                  <a:pt x="135" y="0"/>
                  <a:pt x="299" y="0"/>
                </a:cubicBezTo>
                <a:close/>
              </a:path>
            </a:pathLst>
          </a:custGeom>
          <a:solidFill>
            <a:schemeClr val="bg1">
              <a:alpha val="100000"/>
            </a:schemeClr>
          </a:solidFill>
          <a:ln w="9525">
            <a:noFill/>
          </a:ln>
        </p:spPr>
        <p:txBody>
          <a:bodyPr/>
          <a:p>
            <a:endParaRPr lang="zh-CN" altLang="en-US"/>
          </a:p>
        </p:txBody>
      </p:sp>
      <p:sp>
        <p:nvSpPr>
          <p:cNvPr id="27661" name="Freeform 31"/>
          <p:cNvSpPr/>
          <p:nvPr/>
        </p:nvSpPr>
        <p:spPr>
          <a:xfrm>
            <a:off x="5967413" y="4665663"/>
            <a:ext cx="4354512" cy="1677987"/>
          </a:xfrm>
          <a:custGeom>
            <a:avLst/>
            <a:gdLst/>
            <a:ahLst/>
            <a:cxnLst>
              <a:cxn ang="0">
                <a:pos x="4115439" y="0"/>
              </a:cxn>
              <a:cxn ang="0">
                <a:pos x="239074" y="0"/>
              </a:cxn>
              <a:cxn ang="0">
                <a:pos x="0" y="239141"/>
              </a:cxn>
              <a:cxn ang="0">
                <a:pos x="0" y="1677987"/>
              </a:cxn>
              <a:cxn ang="0">
                <a:pos x="282252" y="1438046"/>
              </a:cxn>
              <a:cxn ang="0">
                <a:pos x="4115439" y="1438046"/>
              </a:cxn>
              <a:cxn ang="0">
                <a:pos x="4354513" y="1198905"/>
              </a:cxn>
              <a:cxn ang="0">
                <a:pos x="4354513" y="239141"/>
              </a:cxn>
              <a:cxn ang="0">
                <a:pos x="4115439" y="0"/>
              </a:cxn>
            </a:cxnLst>
            <a:pathLst>
              <a:path w="5446" h="2098">
                <a:moveTo>
                  <a:pt x="5147" y="0"/>
                </a:moveTo>
                <a:lnTo>
                  <a:pt x="299" y="0"/>
                </a:lnTo>
                <a:cubicBezTo>
                  <a:pt x="134" y="0"/>
                  <a:pt x="0" y="135"/>
                  <a:pt x="0" y="299"/>
                </a:cubicBezTo>
                <a:cubicBezTo>
                  <a:pt x="0" y="783"/>
                  <a:pt x="0" y="1615"/>
                  <a:pt x="0" y="2098"/>
                </a:cubicBezTo>
                <a:cubicBezTo>
                  <a:pt x="53" y="1994"/>
                  <a:pt x="178" y="1798"/>
                  <a:pt x="353" y="1798"/>
                </a:cubicBezTo>
                <a:lnTo>
                  <a:pt x="5147" y="1798"/>
                </a:lnTo>
                <a:cubicBezTo>
                  <a:pt x="5311" y="1798"/>
                  <a:pt x="5446" y="1663"/>
                  <a:pt x="5446" y="1499"/>
                </a:cubicBezTo>
                <a:lnTo>
                  <a:pt x="5446" y="299"/>
                </a:lnTo>
                <a:cubicBezTo>
                  <a:pt x="5446" y="135"/>
                  <a:pt x="5311" y="0"/>
                  <a:pt x="5147" y="0"/>
                </a:cubicBezTo>
                <a:close/>
              </a:path>
            </a:pathLst>
          </a:custGeom>
          <a:solidFill>
            <a:schemeClr val="bg2">
              <a:alpha val="100000"/>
            </a:schemeClr>
          </a:solidFill>
          <a:ln w="9525">
            <a:noFill/>
          </a:ln>
        </p:spPr>
        <p:txBody>
          <a:bodyPr/>
          <a:p>
            <a:endParaRPr lang="zh-CN" altLang="en-US"/>
          </a:p>
        </p:txBody>
      </p:sp>
      <p:sp>
        <p:nvSpPr>
          <p:cNvPr id="27662" name="Freeform 32"/>
          <p:cNvSpPr>
            <a:spLocks noEditPoints="1"/>
          </p:cNvSpPr>
          <p:nvPr/>
        </p:nvSpPr>
        <p:spPr>
          <a:xfrm>
            <a:off x="1758950" y="1209675"/>
            <a:ext cx="434975" cy="288925"/>
          </a:xfrm>
          <a:custGeom>
            <a:avLst/>
            <a:gdLst/>
            <a:ahLst/>
            <a:cxnLst>
              <a:cxn ang="0">
                <a:pos x="418924" y="20809"/>
              </a:cxn>
              <a:cxn ang="0">
                <a:pos x="418924" y="237703"/>
              </a:cxn>
              <a:cxn ang="0">
                <a:pos x="413307" y="236902"/>
              </a:cxn>
              <a:cxn ang="0">
                <a:pos x="398861" y="236902"/>
              </a:cxn>
              <a:cxn ang="0">
                <a:pos x="219895" y="281722"/>
              </a:cxn>
              <a:cxn ang="0">
                <a:pos x="217488" y="282522"/>
              </a:cxn>
              <a:cxn ang="0">
                <a:pos x="215080" y="281722"/>
              </a:cxn>
              <a:cxn ang="0">
                <a:pos x="35312" y="236902"/>
              </a:cxn>
              <a:cxn ang="0">
                <a:pos x="21668" y="236902"/>
              </a:cxn>
              <a:cxn ang="0">
                <a:pos x="15248" y="237703"/>
              </a:cxn>
              <a:cxn ang="0">
                <a:pos x="15248" y="20809"/>
              </a:cxn>
              <a:cxn ang="0">
                <a:pos x="0" y="20809"/>
              </a:cxn>
              <a:cxn ang="0">
                <a:pos x="0" y="245706"/>
              </a:cxn>
              <a:cxn ang="0">
                <a:pos x="217488" y="288925"/>
              </a:cxn>
              <a:cxn ang="0">
                <a:pos x="434975" y="245706"/>
              </a:cxn>
              <a:cxn ang="0">
                <a:pos x="434975" y="20809"/>
              </a:cxn>
              <a:cxn ang="0">
                <a:pos x="418924" y="20809"/>
              </a:cxn>
              <a:cxn ang="0">
                <a:pos x="210265" y="245706"/>
              </a:cxn>
              <a:cxn ang="0">
                <a:pos x="210265" y="48021"/>
              </a:cxn>
              <a:cxn ang="0">
                <a:pos x="59388" y="1601"/>
              </a:cxn>
              <a:cxn ang="0">
                <a:pos x="59388" y="206489"/>
              </a:cxn>
              <a:cxn ang="0">
                <a:pos x="65005" y="206489"/>
              </a:cxn>
              <a:cxn ang="0">
                <a:pos x="210265" y="245706"/>
              </a:cxn>
              <a:cxn ang="0">
                <a:pos x="375587" y="206489"/>
              </a:cxn>
              <a:cxn ang="0">
                <a:pos x="375587" y="1601"/>
              </a:cxn>
              <a:cxn ang="0">
                <a:pos x="224710" y="48021"/>
              </a:cxn>
              <a:cxn ang="0">
                <a:pos x="224710" y="245706"/>
              </a:cxn>
              <a:cxn ang="0">
                <a:pos x="369167" y="206489"/>
              </a:cxn>
              <a:cxn ang="0">
                <a:pos x="375587" y="206489"/>
              </a:cxn>
              <a:cxn ang="0">
                <a:pos x="217488" y="277720"/>
              </a:cxn>
              <a:cxn ang="0">
                <a:pos x="408491" y="232100"/>
              </a:cxn>
              <a:cxn ang="0">
                <a:pos x="408491" y="4002"/>
              </a:cxn>
              <a:cxn ang="0">
                <a:pos x="386020" y="4002"/>
              </a:cxn>
              <a:cxn ang="0">
                <a:pos x="386020" y="217694"/>
              </a:cxn>
              <a:cxn ang="0">
                <a:pos x="379600" y="216894"/>
              </a:cxn>
              <a:cxn ang="0">
                <a:pos x="368364" y="216894"/>
              </a:cxn>
              <a:cxn ang="0">
                <a:pos x="220698" y="259312"/>
              </a:cxn>
              <a:cxn ang="0">
                <a:pos x="217488" y="260913"/>
              </a:cxn>
              <a:cxn ang="0">
                <a:pos x="213475" y="259312"/>
              </a:cxn>
              <a:cxn ang="0">
                <a:pos x="66611" y="216894"/>
              </a:cxn>
              <a:cxn ang="0">
                <a:pos x="54573" y="216894"/>
              </a:cxn>
              <a:cxn ang="0">
                <a:pos x="48955" y="217694"/>
              </a:cxn>
              <a:cxn ang="0">
                <a:pos x="48955" y="4002"/>
              </a:cxn>
              <a:cxn ang="0">
                <a:pos x="25681" y="4002"/>
              </a:cxn>
              <a:cxn ang="0">
                <a:pos x="25681" y="232100"/>
              </a:cxn>
              <a:cxn ang="0">
                <a:pos x="217488" y="277720"/>
              </a:cxn>
            </a:cxnLst>
            <a:pathLst>
              <a:path w="542" h="361">
                <a:moveTo>
                  <a:pt x="522" y="26"/>
                </a:moveTo>
                <a:lnTo>
                  <a:pt x="522" y="297"/>
                </a:lnTo>
                <a:lnTo>
                  <a:pt x="515" y="296"/>
                </a:lnTo>
                <a:cubicBezTo>
                  <a:pt x="509" y="296"/>
                  <a:pt x="503" y="296"/>
                  <a:pt x="497" y="296"/>
                </a:cubicBezTo>
                <a:cubicBezTo>
                  <a:pt x="422" y="296"/>
                  <a:pt x="343" y="316"/>
                  <a:pt x="274" y="352"/>
                </a:cubicBezTo>
                <a:lnTo>
                  <a:pt x="271" y="353"/>
                </a:lnTo>
                <a:lnTo>
                  <a:pt x="268" y="352"/>
                </a:lnTo>
                <a:cubicBezTo>
                  <a:pt x="199" y="316"/>
                  <a:pt x="119" y="296"/>
                  <a:pt x="44" y="296"/>
                </a:cubicBezTo>
                <a:cubicBezTo>
                  <a:pt x="38" y="296"/>
                  <a:pt x="33" y="296"/>
                  <a:pt x="27" y="296"/>
                </a:cubicBezTo>
                <a:lnTo>
                  <a:pt x="19" y="297"/>
                </a:lnTo>
                <a:lnTo>
                  <a:pt x="19" y="26"/>
                </a:lnTo>
                <a:cubicBezTo>
                  <a:pt x="13" y="26"/>
                  <a:pt x="6" y="26"/>
                  <a:pt x="0" y="26"/>
                </a:cubicBezTo>
                <a:lnTo>
                  <a:pt x="0" y="307"/>
                </a:lnTo>
                <a:cubicBezTo>
                  <a:pt x="90" y="305"/>
                  <a:pt x="186" y="324"/>
                  <a:pt x="271" y="361"/>
                </a:cubicBezTo>
                <a:cubicBezTo>
                  <a:pt x="355" y="324"/>
                  <a:pt x="451" y="305"/>
                  <a:pt x="542" y="307"/>
                </a:cubicBezTo>
                <a:lnTo>
                  <a:pt x="542" y="26"/>
                </a:lnTo>
                <a:cubicBezTo>
                  <a:pt x="535" y="26"/>
                  <a:pt x="529" y="26"/>
                  <a:pt x="522" y="26"/>
                </a:cubicBezTo>
                <a:close/>
                <a:moveTo>
                  <a:pt x="262" y="307"/>
                </a:moveTo>
                <a:lnTo>
                  <a:pt x="262" y="60"/>
                </a:lnTo>
                <a:cubicBezTo>
                  <a:pt x="203" y="21"/>
                  <a:pt x="137" y="0"/>
                  <a:pt x="74" y="2"/>
                </a:cubicBezTo>
                <a:lnTo>
                  <a:pt x="74" y="258"/>
                </a:lnTo>
                <a:cubicBezTo>
                  <a:pt x="76" y="258"/>
                  <a:pt x="79" y="258"/>
                  <a:pt x="81" y="258"/>
                </a:cubicBezTo>
                <a:cubicBezTo>
                  <a:pt x="142" y="258"/>
                  <a:pt x="205" y="275"/>
                  <a:pt x="262" y="307"/>
                </a:cubicBezTo>
                <a:close/>
                <a:moveTo>
                  <a:pt x="468" y="258"/>
                </a:moveTo>
                <a:lnTo>
                  <a:pt x="468" y="2"/>
                </a:lnTo>
                <a:cubicBezTo>
                  <a:pt x="405" y="0"/>
                  <a:pt x="338" y="21"/>
                  <a:pt x="280" y="60"/>
                </a:cubicBezTo>
                <a:lnTo>
                  <a:pt x="280" y="307"/>
                </a:lnTo>
                <a:cubicBezTo>
                  <a:pt x="336" y="275"/>
                  <a:pt x="400" y="258"/>
                  <a:pt x="460" y="258"/>
                </a:cubicBezTo>
                <a:cubicBezTo>
                  <a:pt x="463" y="258"/>
                  <a:pt x="465" y="258"/>
                  <a:pt x="468" y="258"/>
                </a:cubicBezTo>
                <a:close/>
                <a:moveTo>
                  <a:pt x="271" y="347"/>
                </a:moveTo>
                <a:cubicBezTo>
                  <a:pt x="347" y="306"/>
                  <a:pt x="433" y="287"/>
                  <a:pt x="509" y="290"/>
                </a:cubicBezTo>
                <a:lnTo>
                  <a:pt x="509" y="5"/>
                </a:lnTo>
                <a:cubicBezTo>
                  <a:pt x="500" y="5"/>
                  <a:pt x="490" y="5"/>
                  <a:pt x="481" y="5"/>
                </a:cubicBezTo>
                <a:lnTo>
                  <a:pt x="481" y="272"/>
                </a:lnTo>
                <a:lnTo>
                  <a:pt x="473" y="271"/>
                </a:lnTo>
                <a:cubicBezTo>
                  <a:pt x="468" y="271"/>
                  <a:pt x="464" y="271"/>
                  <a:pt x="459" y="271"/>
                </a:cubicBezTo>
                <a:cubicBezTo>
                  <a:pt x="397" y="271"/>
                  <a:pt x="332" y="290"/>
                  <a:pt x="275" y="324"/>
                </a:cubicBezTo>
                <a:lnTo>
                  <a:pt x="271" y="326"/>
                </a:lnTo>
                <a:lnTo>
                  <a:pt x="266" y="324"/>
                </a:lnTo>
                <a:cubicBezTo>
                  <a:pt x="209" y="290"/>
                  <a:pt x="144" y="271"/>
                  <a:pt x="83" y="271"/>
                </a:cubicBezTo>
                <a:cubicBezTo>
                  <a:pt x="78" y="271"/>
                  <a:pt x="73" y="271"/>
                  <a:pt x="68" y="271"/>
                </a:cubicBezTo>
                <a:lnTo>
                  <a:pt x="61" y="272"/>
                </a:lnTo>
                <a:lnTo>
                  <a:pt x="61" y="5"/>
                </a:lnTo>
                <a:cubicBezTo>
                  <a:pt x="51" y="5"/>
                  <a:pt x="42" y="5"/>
                  <a:pt x="32" y="5"/>
                </a:cubicBezTo>
                <a:lnTo>
                  <a:pt x="32" y="290"/>
                </a:lnTo>
                <a:cubicBezTo>
                  <a:pt x="109" y="287"/>
                  <a:pt x="194" y="306"/>
                  <a:pt x="271" y="347"/>
                </a:cubicBezTo>
                <a:close/>
              </a:path>
            </a:pathLst>
          </a:custGeom>
          <a:solidFill>
            <a:schemeClr val="accent2">
              <a:alpha val="100000"/>
            </a:schemeClr>
          </a:solidFill>
          <a:ln w="9525">
            <a:noFill/>
          </a:ln>
        </p:spPr>
        <p:txBody>
          <a:bodyPr/>
          <a:p>
            <a:endParaRPr lang="zh-CN" altLang="en-US"/>
          </a:p>
        </p:txBody>
      </p:sp>
      <p:sp>
        <p:nvSpPr>
          <p:cNvPr id="27663" name="Freeform 33"/>
          <p:cNvSpPr>
            <a:spLocks noEditPoints="1"/>
          </p:cNvSpPr>
          <p:nvPr/>
        </p:nvSpPr>
        <p:spPr>
          <a:xfrm>
            <a:off x="9752013" y="2816225"/>
            <a:ext cx="433387" cy="434975"/>
          </a:xfrm>
          <a:custGeom>
            <a:avLst/>
            <a:gdLst/>
            <a:ahLst/>
            <a:cxnLst>
              <a:cxn ang="0">
                <a:pos x="158323" y="29639"/>
              </a:cxn>
              <a:cxn ang="0">
                <a:pos x="67167" y="67289"/>
              </a:cxn>
              <a:cxn ang="0">
                <a:pos x="29586" y="158610"/>
              </a:cxn>
              <a:cxn ang="0">
                <a:pos x="67167" y="249930"/>
              </a:cxn>
              <a:cxn ang="0">
                <a:pos x="158323" y="288381"/>
              </a:cxn>
              <a:cxn ang="0">
                <a:pos x="249478" y="249930"/>
              </a:cxn>
              <a:cxn ang="0">
                <a:pos x="249478" y="67289"/>
              </a:cxn>
              <a:cxn ang="0">
                <a:pos x="158323" y="29639"/>
              </a:cxn>
              <a:cxn ang="0">
                <a:pos x="158323" y="318020"/>
              </a:cxn>
              <a:cxn ang="0">
                <a:pos x="46377" y="271559"/>
              </a:cxn>
              <a:cxn ang="0">
                <a:pos x="0" y="158610"/>
              </a:cxn>
              <a:cxn ang="0">
                <a:pos x="46377" y="46461"/>
              </a:cxn>
              <a:cxn ang="0">
                <a:pos x="158323" y="0"/>
              </a:cxn>
              <a:cxn ang="0">
                <a:pos x="270268" y="46461"/>
              </a:cxn>
              <a:cxn ang="0">
                <a:pos x="270268" y="271559"/>
              </a:cxn>
              <a:cxn ang="0">
                <a:pos x="158323" y="318020"/>
              </a:cxn>
              <a:cxn ang="0">
                <a:pos x="295855" y="251533"/>
              </a:cxn>
              <a:cxn ang="0">
                <a:pos x="295855" y="271559"/>
              </a:cxn>
              <a:cxn ang="0">
                <a:pos x="270268" y="296392"/>
              </a:cxn>
              <a:cxn ang="0">
                <a:pos x="250278" y="296392"/>
              </a:cxn>
              <a:cxn ang="0">
                <a:pos x="249478" y="295591"/>
              </a:cxn>
              <a:cxn ang="0">
                <a:pos x="249478" y="275564"/>
              </a:cxn>
              <a:cxn ang="0">
                <a:pos x="275065" y="249930"/>
              </a:cxn>
              <a:cxn ang="0">
                <a:pos x="295056" y="249930"/>
              </a:cxn>
              <a:cxn ang="0">
                <a:pos x="295855" y="251533"/>
              </a:cxn>
              <a:cxn ang="0">
                <a:pos x="328639" y="293989"/>
              </a:cxn>
              <a:cxn ang="0">
                <a:pos x="328639" y="329235"/>
              </a:cxn>
              <a:cxn ang="0">
                <a:pos x="293456" y="329235"/>
              </a:cxn>
              <a:cxn ang="0">
                <a:pos x="293456" y="293989"/>
              </a:cxn>
              <a:cxn ang="0">
                <a:pos x="328639" y="293989"/>
              </a:cxn>
              <a:cxn ang="0">
                <a:pos x="428590" y="389315"/>
              </a:cxn>
              <a:cxn ang="0">
                <a:pos x="427791" y="408540"/>
              </a:cxn>
              <a:cxn ang="0">
                <a:pos x="407001" y="428567"/>
              </a:cxn>
              <a:cxn ang="0">
                <a:pos x="387810" y="429368"/>
              </a:cxn>
              <a:cxn ang="0">
                <a:pos x="327840" y="369288"/>
              </a:cxn>
              <a:cxn ang="0">
                <a:pos x="328639" y="350063"/>
              </a:cxn>
              <a:cxn ang="0">
                <a:pos x="348629" y="329235"/>
              </a:cxn>
              <a:cxn ang="0">
                <a:pos x="367820" y="328434"/>
              </a:cxn>
              <a:cxn ang="0">
                <a:pos x="428590" y="389315"/>
              </a:cxn>
              <a:cxn ang="0">
                <a:pos x="158323" y="64085"/>
              </a:cxn>
              <a:cxn ang="0">
                <a:pos x="91155" y="91321"/>
              </a:cxn>
              <a:cxn ang="0">
                <a:pos x="63169" y="158610"/>
              </a:cxn>
              <a:cxn ang="0">
                <a:pos x="91155" y="226700"/>
              </a:cxn>
              <a:cxn ang="0">
                <a:pos x="158323" y="253936"/>
              </a:cxn>
              <a:cxn ang="0">
                <a:pos x="225490" y="226700"/>
              </a:cxn>
              <a:cxn ang="0">
                <a:pos x="225490" y="91321"/>
              </a:cxn>
              <a:cxn ang="0">
                <a:pos x="158323" y="64085"/>
              </a:cxn>
              <a:cxn ang="0">
                <a:pos x="158323" y="273962"/>
              </a:cxn>
              <a:cxn ang="0">
                <a:pos x="77562" y="240318"/>
              </a:cxn>
              <a:cxn ang="0">
                <a:pos x="43978" y="158610"/>
              </a:cxn>
              <a:cxn ang="0">
                <a:pos x="77562" y="77703"/>
              </a:cxn>
              <a:cxn ang="0">
                <a:pos x="158323" y="44058"/>
              </a:cxn>
              <a:cxn ang="0">
                <a:pos x="239083" y="77703"/>
              </a:cxn>
              <a:cxn ang="0">
                <a:pos x="239083" y="240318"/>
              </a:cxn>
              <a:cxn ang="0">
                <a:pos x="158323" y="273962"/>
              </a:cxn>
            </a:cxnLst>
            <a:pathLst>
              <a:path w="542" h="543">
                <a:moveTo>
                  <a:pt x="198" y="37"/>
                </a:moveTo>
                <a:cubicBezTo>
                  <a:pt x="155" y="37"/>
                  <a:pt x="114" y="54"/>
                  <a:pt x="84" y="84"/>
                </a:cubicBezTo>
                <a:cubicBezTo>
                  <a:pt x="54" y="115"/>
                  <a:pt x="37" y="155"/>
                  <a:pt x="37" y="198"/>
                </a:cubicBezTo>
                <a:cubicBezTo>
                  <a:pt x="37" y="242"/>
                  <a:pt x="54" y="282"/>
                  <a:pt x="84" y="312"/>
                </a:cubicBezTo>
                <a:cubicBezTo>
                  <a:pt x="114" y="343"/>
                  <a:pt x="155" y="360"/>
                  <a:pt x="198" y="360"/>
                </a:cubicBezTo>
                <a:cubicBezTo>
                  <a:pt x="241" y="360"/>
                  <a:pt x="282" y="343"/>
                  <a:pt x="312" y="312"/>
                </a:cubicBezTo>
                <a:cubicBezTo>
                  <a:pt x="375" y="250"/>
                  <a:pt x="375" y="147"/>
                  <a:pt x="312" y="84"/>
                </a:cubicBezTo>
                <a:cubicBezTo>
                  <a:pt x="282" y="54"/>
                  <a:pt x="241" y="37"/>
                  <a:pt x="198" y="37"/>
                </a:cubicBezTo>
                <a:close/>
                <a:moveTo>
                  <a:pt x="198" y="397"/>
                </a:moveTo>
                <a:cubicBezTo>
                  <a:pt x="145" y="397"/>
                  <a:pt x="95" y="376"/>
                  <a:pt x="58" y="339"/>
                </a:cubicBezTo>
                <a:cubicBezTo>
                  <a:pt x="20" y="301"/>
                  <a:pt x="0" y="251"/>
                  <a:pt x="0" y="198"/>
                </a:cubicBezTo>
                <a:cubicBezTo>
                  <a:pt x="0" y="146"/>
                  <a:pt x="20" y="96"/>
                  <a:pt x="58" y="58"/>
                </a:cubicBezTo>
                <a:cubicBezTo>
                  <a:pt x="95" y="21"/>
                  <a:pt x="145" y="0"/>
                  <a:pt x="198" y="0"/>
                </a:cubicBezTo>
                <a:cubicBezTo>
                  <a:pt x="251" y="0"/>
                  <a:pt x="301" y="21"/>
                  <a:pt x="338" y="58"/>
                </a:cubicBezTo>
                <a:cubicBezTo>
                  <a:pt x="415" y="136"/>
                  <a:pt x="415" y="261"/>
                  <a:pt x="338" y="339"/>
                </a:cubicBezTo>
                <a:cubicBezTo>
                  <a:pt x="301" y="376"/>
                  <a:pt x="251" y="397"/>
                  <a:pt x="198" y="397"/>
                </a:cubicBezTo>
                <a:close/>
                <a:moveTo>
                  <a:pt x="370" y="314"/>
                </a:moveTo>
                <a:cubicBezTo>
                  <a:pt x="377" y="320"/>
                  <a:pt x="377" y="332"/>
                  <a:pt x="370" y="339"/>
                </a:cubicBezTo>
                <a:lnTo>
                  <a:pt x="338" y="370"/>
                </a:lnTo>
                <a:cubicBezTo>
                  <a:pt x="331" y="377"/>
                  <a:pt x="320" y="377"/>
                  <a:pt x="313" y="370"/>
                </a:cubicBezTo>
                <a:lnTo>
                  <a:pt x="312" y="369"/>
                </a:lnTo>
                <a:cubicBezTo>
                  <a:pt x="305" y="362"/>
                  <a:pt x="305" y="351"/>
                  <a:pt x="312" y="344"/>
                </a:cubicBezTo>
                <a:lnTo>
                  <a:pt x="344" y="312"/>
                </a:lnTo>
                <a:cubicBezTo>
                  <a:pt x="351" y="305"/>
                  <a:pt x="362" y="305"/>
                  <a:pt x="369" y="312"/>
                </a:cubicBezTo>
                <a:lnTo>
                  <a:pt x="370" y="314"/>
                </a:lnTo>
                <a:close/>
                <a:moveTo>
                  <a:pt x="411" y="367"/>
                </a:moveTo>
                <a:cubicBezTo>
                  <a:pt x="423" y="379"/>
                  <a:pt x="423" y="399"/>
                  <a:pt x="411" y="411"/>
                </a:cubicBezTo>
                <a:cubicBezTo>
                  <a:pt x="399" y="424"/>
                  <a:pt x="379" y="424"/>
                  <a:pt x="367" y="411"/>
                </a:cubicBezTo>
                <a:cubicBezTo>
                  <a:pt x="354" y="399"/>
                  <a:pt x="354" y="379"/>
                  <a:pt x="367" y="367"/>
                </a:cubicBezTo>
                <a:cubicBezTo>
                  <a:pt x="379" y="355"/>
                  <a:pt x="399" y="355"/>
                  <a:pt x="411" y="367"/>
                </a:cubicBezTo>
                <a:close/>
                <a:moveTo>
                  <a:pt x="536" y="486"/>
                </a:moveTo>
                <a:cubicBezTo>
                  <a:pt x="542" y="492"/>
                  <a:pt x="542" y="503"/>
                  <a:pt x="535" y="510"/>
                </a:cubicBezTo>
                <a:lnTo>
                  <a:pt x="509" y="535"/>
                </a:lnTo>
                <a:cubicBezTo>
                  <a:pt x="503" y="542"/>
                  <a:pt x="492" y="543"/>
                  <a:pt x="485" y="536"/>
                </a:cubicBezTo>
                <a:lnTo>
                  <a:pt x="410" y="461"/>
                </a:lnTo>
                <a:cubicBezTo>
                  <a:pt x="403" y="454"/>
                  <a:pt x="404" y="444"/>
                  <a:pt x="411" y="437"/>
                </a:cubicBezTo>
                <a:lnTo>
                  <a:pt x="436" y="411"/>
                </a:lnTo>
                <a:cubicBezTo>
                  <a:pt x="443" y="404"/>
                  <a:pt x="454" y="404"/>
                  <a:pt x="460" y="410"/>
                </a:cubicBezTo>
                <a:lnTo>
                  <a:pt x="536" y="486"/>
                </a:lnTo>
                <a:close/>
                <a:moveTo>
                  <a:pt x="198" y="80"/>
                </a:moveTo>
                <a:cubicBezTo>
                  <a:pt x="166" y="80"/>
                  <a:pt x="136" y="92"/>
                  <a:pt x="114" y="114"/>
                </a:cubicBezTo>
                <a:cubicBezTo>
                  <a:pt x="91" y="137"/>
                  <a:pt x="79" y="167"/>
                  <a:pt x="79" y="198"/>
                </a:cubicBezTo>
                <a:cubicBezTo>
                  <a:pt x="79" y="230"/>
                  <a:pt x="91" y="260"/>
                  <a:pt x="114" y="283"/>
                </a:cubicBezTo>
                <a:cubicBezTo>
                  <a:pt x="136" y="305"/>
                  <a:pt x="166" y="317"/>
                  <a:pt x="198" y="317"/>
                </a:cubicBezTo>
                <a:cubicBezTo>
                  <a:pt x="230" y="317"/>
                  <a:pt x="260" y="305"/>
                  <a:pt x="282" y="283"/>
                </a:cubicBezTo>
                <a:cubicBezTo>
                  <a:pt x="328" y="236"/>
                  <a:pt x="328" y="161"/>
                  <a:pt x="282" y="114"/>
                </a:cubicBezTo>
                <a:cubicBezTo>
                  <a:pt x="260" y="92"/>
                  <a:pt x="230" y="80"/>
                  <a:pt x="198" y="80"/>
                </a:cubicBezTo>
                <a:close/>
                <a:moveTo>
                  <a:pt x="198" y="342"/>
                </a:moveTo>
                <a:cubicBezTo>
                  <a:pt x="160" y="342"/>
                  <a:pt x="124" y="327"/>
                  <a:pt x="97" y="300"/>
                </a:cubicBezTo>
                <a:cubicBezTo>
                  <a:pt x="69" y="273"/>
                  <a:pt x="55" y="237"/>
                  <a:pt x="55" y="198"/>
                </a:cubicBezTo>
                <a:cubicBezTo>
                  <a:pt x="55" y="160"/>
                  <a:pt x="69" y="124"/>
                  <a:pt x="97" y="97"/>
                </a:cubicBezTo>
                <a:cubicBezTo>
                  <a:pt x="124" y="70"/>
                  <a:pt x="160" y="55"/>
                  <a:pt x="198" y="55"/>
                </a:cubicBezTo>
                <a:cubicBezTo>
                  <a:pt x="236" y="55"/>
                  <a:pt x="272" y="70"/>
                  <a:pt x="299" y="97"/>
                </a:cubicBezTo>
                <a:cubicBezTo>
                  <a:pt x="355" y="153"/>
                  <a:pt x="355" y="244"/>
                  <a:pt x="299" y="300"/>
                </a:cubicBezTo>
                <a:cubicBezTo>
                  <a:pt x="272" y="327"/>
                  <a:pt x="236" y="342"/>
                  <a:pt x="198" y="342"/>
                </a:cubicBezTo>
                <a:close/>
              </a:path>
            </a:pathLst>
          </a:custGeom>
          <a:solidFill>
            <a:schemeClr val="accent2">
              <a:alpha val="100000"/>
            </a:schemeClr>
          </a:solidFill>
          <a:ln w="9525">
            <a:noFill/>
          </a:ln>
        </p:spPr>
        <p:txBody>
          <a:bodyPr/>
          <a:p>
            <a:endParaRPr lang="zh-CN" altLang="en-US"/>
          </a:p>
        </p:txBody>
      </p:sp>
      <p:sp>
        <p:nvSpPr>
          <p:cNvPr id="27664" name="Freeform 34"/>
          <p:cNvSpPr>
            <a:spLocks noEditPoints="1"/>
          </p:cNvSpPr>
          <p:nvPr/>
        </p:nvSpPr>
        <p:spPr>
          <a:xfrm>
            <a:off x="9744075" y="927100"/>
            <a:ext cx="434975" cy="358775"/>
          </a:xfrm>
          <a:custGeom>
            <a:avLst/>
            <a:gdLst/>
            <a:ahLst/>
            <a:cxnLst>
              <a:cxn ang="0">
                <a:pos x="426979" y="147496"/>
              </a:cxn>
              <a:cxn ang="0">
                <a:pos x="284653" y="5581"/>
              </a:cxn>
              <a:cxn ang="0">
                <a:pos x="150322" y="43850"/>
              </a:cxn>
              <a:cxn ang="0">
                <a:pos x="171911" y="43053"/>
              </a:cxn>
              <a:cxn ang="0">
                <a:pos x="287851" y="78133"/>
              </a:cxn>
              <a:cxn ang="0">
                <a:pos x="347020" y="173807"/>
              </a:cxn>
              <a:cxn ang="0">
                <a:pos x="319835" y="270277"/>
              </a:cxn>
              <a:cxn ang="0">
                <a:pos x="394996" y="287817"/>
              </a:cxn>
              <a:cxn ang="0">
                <a:pos x="364611" y="233602"/>
              </a:cxn>
              <a:cxn ang="0">
                <a:pos x="426979" y="147496"/>
              </a:cxn>
              <a:cxn ang="0">
                <a:pos x="320634" y="176996"/>
              </a:cxn>
              <a:cxn ang="0">
                <a:pos x="171911" y="69363"/>
              </a:cxn>
              <a:cxn ang="0">
                <a:pos x="149523" y="70160"/>
              </a:cxn>
              <a:cxn ang="0">
                <a:pos x="7996" y="212076"/>
              </a:cxn>
              <a:cxn ang="0">
                <a:pos x="69564" y="298182"/>
              </a:cxn>
              <a:cxn ang="0">
                <a:pos x="39180" y="352397"/>
              </a:cxn>
              <a:cxn ang="0">
                <a:pos x="51973" y="358775"/>
              </a:cxn>
              <a:cxn ang="0">
                <a:pos x="133531" y="318911"/>
              </a:cxn>
              <a:cxn ang="0">
                <a:pos x="156719" y="320506"/>
              </a:cxn>
              <a:cxn ang="0">
                <a:pos x="179107" y="318911"/>
              </a:cxn>
              <a:cxn ang="0">
                <a:pos x="320634" y="176996"/>
              </a:cxn>
            </a:cxnLst>
            <a:pathLst>
              <a:path w="544" h="450">
                <a:moveTo>
                  <a:pt x="534" y="185"/>
                </a:moveTo>
                <a:cubicBezTo>
                  <a:pt x="544" y="99"/>
                  <a:pt x="464" y="19"/>
                  <a:pt x="356" y="7"/>
                </a:cubicBezTo>
                <a:cubicBezTo>
                  <a:pt x="290" y="0"/>
                  <a:pt x="228" y="19"/>
                  <a:pt x="188" y="55"/>
                </a:cubicBezTo>
                <a:cubicBezTo>
                  <a:pt x="197" y="55"/>
                  <a:pt x="206" y="54"/>
                  <a:pt x="215" y="54"/>
                </a:cubicBezTo>
                <a:cubicBezTo>
                  <a:pt x="269" y="54"/>
                  <a:pt x="320" y="70"/>
                  <a:pt x="360" y="98"/>
                </a:cubicBezTo>
                <a:cubicBezTo>
                  <a:pt x="402" y="129"/>
                  <a:pt x="429" y="171"/>
                  <a:pt x="434" y="218"/>
                </a:cubicBezTo>
                <a:cubicBezTo>
                  <a:pt x="439" y="260"/>
                  <a:pt x="427" y="303"/>
                  <a:pt x="400" y="339"/>
                </a:cubicBezTo>
                <a:cubicBezTo>
                  <a:pt x="455" y="381"/>
                  <a:pt x="506" y="370"/>
                  <a:pt x="494" y="361"/>
                </a:cubicBezTo>
                <a:cubicBezTo>
                  <a:pt x="461" y="336"/>
                  <a:pt x="454" y="312"/>
                  <a:pt x="456" y="293"/>
                </a:cubicBezTo>
                <a:cubicBezTo>
                  <a:pt x="499" y="268"/>
                  <a:pt x="528" y="230"/>
                  <a:pt x="534" y="185"/>
                </a:cubicBezTo>
                <a:close/>
                <a:moveTo>
                  <a:pt x="401" y="222"/>
                </a:moveTo>
                <a:cubicBezTo>
                  <a:pt x="392" y="144"/>
                  <a:pt x="311" y="87"/>
                  <a:pt x="215" y="87"/>
                </a:cubicBezTo>
                <a:cubicBezTo>
                  <a:pt x="206" y="87"/>
                  <a:pt x="197" y="87"/>
                  <a:pt x="187" y="88"/>
                </a:cubicBezTo>
                <a:cubicBezTo>
                  <a:pt x="79" y="101"/>
                  <a:pt x="0" y="180"/>
                  <a:pt x="10" y="266"/>
                </a:cubicBezTo>
                <a:cubicBezTo>
                  <a:pt x="15" y="312"/>
                  <a:pt x="44" y="350"/>
                  <a:pt x="87" y="374"/>
                </a:cubicBezTo>
                <a:cubicBezTo>
                  <a:pt x="89" y="393"/>
                  <a:pt x="82" y="417"/>
                  <a:pt x="49" y="442"/>
                </a:cubicBezTo>
                <a:cubicBezTo>
                  <a:pt x="44" y="446"/>
                  <a:pt x="51" y="450"/>
                  <a:pt x="65" y="450"/>
                </a:cubicBezTo>
                <a:cubicBezTo>
                  <a:pt x="88" y="450"/>
                  <a:pt x="128" y="440"/>
                  <a:pt x="167" y="400"/>
                </a:cubicBezTo>
                <a:cubicBezTo>
                  <a:pt x="177" y="401"/>
                  <a:pt x="186" y="402"/>
                  <a:pt x="196" y="402"/>
                </a:cubicBezTo>
                <a:cubicBezTo>
                  <a:pt x="205" y="402"/>
                  <a:pt x="215" y="401"/>
                  <a:pt x="224" y="400"/>
                </a:cubicBezTo>
                <a:cubicBezTo>
                  <a:pt x="332" y="388"/>
                  <a:pt x="411" y="308"/>
                  <a:pt x="401" y="222"/>
                </a:cubicBezTo>
                <a:close/>
              </a:path>
            </a:pathLst>
          </a:custGeom>
          <a:solidFill>
            <a:schemeClr val="accent2">
              <a:alpha val="100000"/>
            </a:schemeClr>
          </a:solidFill>
          <a:ln w="9525">
            <a:noFill/>
          </a:ln>
        </p:spPr>
        <p:txBody>
          <a:bodyPr/>
          <a:p>
            <a:endParaRPr lang="zh-CN" altLang="en-US"/>
          </a:p>
        </p:txBody>
      </p:sp>
      <p:sp>
        <p:nvSpPr>
          <p:cNvPr id="27665" name="Freeform 35"/>
          <p:cNvSpPr>
            <a:spLocks noEditPoints="1"/>
          </p:cNvSpPr>
          <p:nvPr/>
        </p:nvSpPr>
        <p:spPr>
          <a:xfrm>
            <a:off x="1758950" y="3190875"/>
            <a:ext cx="323850" cy="384175"/>
          </a:xfrm>
          <a:custGeom>
            <a:avLst/>
            <a:gdLst/>
            <a:ahLst/>
            <a:cxnLst>
              <a:cxn ang="0">
                <a:pos x="161525" y="343441"/>
              </a:cxn>
              <a:cxn ang="0">
                <a:pos x="40781" y="222837"/>
              </a:cxn>
              <a:cxn ang="0">
                <a:pos x="161525" y="101435"/>
              </a:cxn>
              <a:cxn ang="0">
                <a:pos x="283069" y="222837"/>
              </a:cxn>
              <a:cxn ang="0">
                <a:pos x="161525" y="343441"/>
              </a:cxn>
              <a:cxn ang="0">
                <a:pos x="186314" y="62299"/>
              </a:cxn>
              <a:cxn ang="0">
                <a:pos x="186314" y="31149"/>
              </a:cxn>
              <a:cxn ang="0">
                <a:pos x="203106" y="31149"/>
              </a:cxn>
              <a:cxn ang="0">
                <a:pos x="218299" y="15175"/>
              </a:cxn>
              <a:cxn ang="0">
                <a:pos x="203106" y="0"/>
              </a:cxn>
              <a:cxn ang="0">
                <a:pos x="120744" y="0"/>
              </a:cxn>
              <a:cxn ang="0">
                <a:pos x="105551" y="15175"/>
              </a:cxn>
              <a:cxn ang="0">
                <a:pos x="120744" y="31149"/>
              </a:cxn>
              <a:cxn ang="0">
                <a:pos x="137536" y="31149"/>
              </a:cxn>
              <a:cxn ang="0">
                <a:pos x="137536" y="62299"/>
              </a:cxn>
              <a:cxn ang="0">
                <a:pos x="0" y="222837"/>
              </a:cxn>
              <a:cxn ang="0">
                <a:pos x="161525" y="384175"/>
              </a:cxn>
              <a:cxn ang="0">
                <a:pos x="323850" y="222837"/>
              </a:cxn>
              <a:cxn ang="0">
                <a:pos x="186314" y="62299"/>
              </a:cxn>
              <a:cxn ang="0">
                <a:pos x="240689" y="258779"/>
              </a:cxn>
              <a:cxn ang="0">
                <a:pos x="176718" y="215649"/>
              </a:cxn>
              <a:cxn ang="0">
                <a:pos x="176718" y="141370"/>
              </a:cxn>
              <a:cxn ang="0">
                <a:pos x="174319" y="136578"/>
              </a:cxn>
              <a:cxn ang="0">
                <a:pos x="169521" y="134182"/>
              </a:cxn>
              <a:cxn ang="0">
                <a:pos x="151930" y="134182"/>
              </a:cxn>
              <a:cxn ang="0">
                <a:pos x="147132" y="136578"/>
              </a:cxn>
              <a:cxn ang="0">
                <a:pos x="144733" y="141370"/>
              </a:cxn>
              <a:cxn ang="0">
                <a:pos x="144733" y="229227"/>
              </a:cxn>
              <a:cxn ang="0">
                <a:pos x="147132" y="234019"/>
              </a:cxn>
              <a:cxn ang="0">
                <a:pos x="148731" y="234818"/>
              </a:cxn>
              <a:cxn ang="0">
                <a:pos x="223097" y="285136"/>
              </a:cxn>
              <a:cxn ang="0">
                <a:pos x="227095" y="285935"/>
              </a:cxn>
              <a:cxn ang="0">
                <a:pos x="228694" y="285935"/>
              </a:cxn>
              <a:cxn ang="0">
                <a:pos x="232692" y="282740"/>
              </a:cxn>
              <a:cxn ang="0">
                <a:pos x="242288" y="267565"/>
              </a:cxn>
              <a:cxn ang="0">
                <a:pos x="240689" y="258779"/>
              </a:cxn>
            </a:cxnLst>
            <a:pathLst>
              <a:path w="405" h="481">
                <a:moveTo>
                  <a:pt x="202" y="430"/>
                </a:moveTo>
                <a:cubicBezTo>
                  <a:pt x="119" y="430"/>
                  <a:pt x="51" y="362"/>
                  <a:pt x="51" y="279"/>
                </a:cubicBezTo>
                <a:cubicBezTo>
                  <a:pt x="51" y="195"/>
                  <a:pt x="119" y="127"/>
                  <a:pt x="202" y="127"/>
                </a:cubicBezTo>
                <a:cubicBezTo>
                  <a:pt x="286" y="127"/>
                  <a:pt x="354" y="195"/>
                  <a:pt x="354" y="279"/>
                </a:cubicBezTo>
                <a:cubicBezTo>
                  <a:pt x="354" y="362"/>
                  <a:pt x="286" y="430"/>
                  <a:pt x="202" y="430"/>
                </a:cubicBezTo>
                <a:close/>
                <a:moveTo>
                  <a:pt x="233" y="78"/>
                </a:moveTo>
                <a:lnTo>
                  <a:pt x="233" y="39"/>
                </a:lnTo>
                <a:lnTo>
                  <a:pt x="254" y="39"/>
                </a:lnTo>
                <a:cubicBezTo>
                  <a:pt x="265" y="39"/>
                  <a:pt x="273" y="30"/>
                  <a:pt x="273" y="19"/>
                </a:cubicBezTo>
                <a:cubicBezTo>
                  <a:pt x="273" y="9"/>
                  <a:pt x="265" y="0"/>
                  <a:pt x="254" y="0"/>
                </a:cubicBezTo>
                <a:lnTo>
                  <a:pt x="151" y="0"/>
                </a:lnTo>
                <a:cubicBezTo>
                  <a:pt x="141" y="0"/>
                  <a:pt x="132" y="9"/>
                  <a:pt x="132" y="19"/>
                </a:cubicBezTo>
                <a:cubicBezTo>
                  <a:pt x="132" y="30"/>
                  <a:pt x="141" y="39"/>
                  <a:pt x="151" y="39"/>
                </a:cubicBezTo>
                <a:lnTo>
                  <a:pt x="172" y="39"/>
                </a:lnTo>
                <a:lnTo>
                  <a:pt x="172" y="78"/>
                </a:lnTo>
                <a:cubicBezTo>
                  <a:pt x="75" y="93"/>
                  <a:pt x="0" y="177"/>
                  <a:pt x="0" y="279"/>
                </a:cubicBezTo>
                <a:cubicBezTo>
                  <a:pt x="0" y="390"/>
                  <a:pt x="91" y="481"/>
                  <a:pt x="202" y="481"/>
                </a:cubicBezTo>
                <a:cubicBezTo>
                  <a:pt x="314" y="481"/>
                  <a:pt x="405" y="390"/>
                  <a:pt x="405" y="279"/>
                </a:cubicBezTo>
                <a:cubicBezTo>
                  <a:pt x="405" y="177"/>
                  <a:pt x="330" y="93"/>
                  <a:pt x="233" y="78"/>
                </a:cubicBezTo>
                <a:close/>
                <a:moveTo>
                  <a:pt x="301" y="324"/>
                </a:moveTo>
                <a:lnTo>
                  <a:pt x="221" y="270"/>
                </a:lnTo>
                <a:lnTo>
                  <a:pt x="221" y="177"/>
                </a:lnTo>
                <a:cubicBezTo>
                  <a:pt x="221" y="175"/>
                  <a:pt x="220" y="172"/>
                  <a:pt x="218" y="171"/>
                </a:cubicBezTo>
                <a:cubicBezTo>
                  <a:pt x="216" y="169"/>
                  <a:pt x="214" y="168"/>
                  <a:pt x="212" y="168"/>
                </a:cubicBezTo>
                <a:lnTo>
                  <a:pt x="190" y="168"/>
                </a:lnTo>
                <a:cubicBezTo>
                  <a:pt x="188" y="168"/>
                  <a:pt x="186" y="169"/>
                  <a:pt x="184" y="171"/>
                </a:cubicBezTo>
                <a:cubicBezTo>
                  <a:pt x="182" y="172"/>
                  <a:pt x="181" y="175"/>
                  <a:pt x="181" y="177"/>
                </a:cubicBezTo>
                <a:lnTo>
                  <a:pt x="181" y="287"/>
                </a:lnTo>
                <a:cubicBezTo>
                  <a:pt x="181" y="289"/>
                  <a:pt x="182" y="291"/>
                  <a:pt x="184" y="293"/>
                </a:cubicBezTo>
                <a:cubicBezTo>
                  <a:pt x="185" y="293"/>
                  <a:pt x="185" y="294"/>
                  <a:pt x="186" y="294"/>
                </a:cubicBezTo>
                <a:lnTo>
                  <a:pt x="279" y="357"/>
                </a:lnTo>
                <a:cubicBezTo>
                  <a:pt x="281" y="358"/>
                  <a:pt x="282" y="358"/>
                  <a:pt x="284" y="358"/>
                </a:cubicBezTo>
                <a:cubicBezTo>
                  <a:pt x="285" y="358"/>
                  <a:pt x="285" y="358"/>
                  <a:pt x="286" y="358"/>
                </a:cubicBezTo>
                <a:cubicBezTo>
                  <a:pt x="288" y="358"/>
                  <a:pt x="290" y="356"/>
                  <a:pt x="291" y="354"/>
                </a:cubicBezTo>
                <a:lnTo>
                  <a:pt x="303" y="335"/>
                </a:lnTo>
                <a:cubicBezTo>
                  <a:pt x="305" y="332"/>
                  <a:pt x="304" y="327"/>
                  <a:pt x="301" y="324"/>
                </a:cubicBezTo>
                <a:close/>
              </a:path>
            </a:pathLst>
          </a:custGeom>
          <a:solidFill>
            <a:schemeClr val="accent2">
              <a:alpha val="100000"/>
            </a:schemeClr>
          </a:solidFill>
          <a:ln w="9525">
            <a:noFill/>
          </a:ln>
        </p:spPr>
        <p:txBody>
          <a:bodyPr/>
          <a:p>
            <a:endParaRPr lang="zh-CN" altLang="en-US"/>
          </a:p>
        </p:txBody>
      </p:sp>
      <p:sp>
        <p:nvSpPr>
          <p:cNvPr id="27666" name="Freeform 36"/>
          <p:cNvSpPr>
            <a:spLocks noEditPoints="1"/>
          </p:cNvSpPr>
          <p:nvPr/>
        </p:nvSpPr>
        <p:spPr>
          <a:xfrm>
            <a:off x="9752013" y="4779963"/>
            <a:ext cx="387350" cy="384175"/>
          </a:xfrm>
          <a:custGeom>
            <a:avLst/>
            <a:gdLst/>
            <a:ahLst/>
            <a:cxnLst>
              <a:cxn ang="0">
                <a:pos x="349813" y="331351"/>
              </a:cxn>
              <a:cxn ang="0">
                <a:pos x="309880" y="331351"/>
              </a:cxn>
              <a:cxn ang="0">
                <a:pos x="253974" y="223302"/>
              </a:cxn>
              <a:cxn ang="0">
                <a:pos x="247585" y="244912"/>
              </a:cxn>
              <a:cxn ang="0">
                <a:pos x="217235" y="268122"/>
              </a:cxn>
              <a:cxn ang="0">
                <a:pos x="317867" y="379373"/>
              </a:cxn>
              <a:cxn ang="0">
                <a:pos x="382558" y="336153"/>
              </a:cxn>
              <a:cxn ang="0">
                <a:pos x="334638" y="286531"/>
              </a:cxn>
              <a:cxn ang="0">
                <a:pos x="263558" y="228904"/>
              </a:cxn>
              <a:cxn ang="0">
                <a:pos x="139765" y="136062"/>
              </a:cxn>
              <a:cxn ang="0">
                <a:pos x="161329" y="130459"/>
              </a:cxn>
              <a:cxn ang="0">
                <a:pos x="166920" y="109650"/>
              </a:cxn>
              <a:cxn ang="0">
                <a:pos x="171712" y="89641"/>
              </a:cxn>
              <a:cxn ang="0">
                <a:pos x="74275" y="8804"/>
              </a:cxn>
              <a:cxn ang="0">
                <a:pos x="61497" y="108850"/>
              </a:cxn>
              <a:cxn ang="0">
                <a:pos x="0" y="83238"/>
              </a:cxn>
              <a:cxn ang="0">
                <a:pos x="115007" y="165675"/>
              </a:cxn>
              <a:cxn ang="0">
                <a:pos x="130182" y="146467"/>
              </a:cxn>
              <a:cxn ang="0">
                <a:pos x="373773" y="37617"/>
              </a:cxn>
              <a:cxn ang="0">
                <a:pos x="321061" y="0"/>
              </a:cxn>
              <a:cxn ang="0">
                <a:pos x="182094" y="124857"/>
              </a:cxn>
              <a:cxn ang="0">
                <a:pos x="162128" y="152870"/>
              </a:cxn>
              <a:cxn ang="0">
                <a:pos x="145356" y="161674"/>
              </a:cxn>
              <a:cxn ang="0">
                <a:pos x="146953" y="214498"/>
              </a:cxn>
              <a:cxn ang="0">
                <a:pos x="34342" y="312943"/>
              </a:cxn>
              <a:cxn ang="0">
                <a:pos x="22362" y="384175"/>
              </a:cxn>
              <a:cxn ang="0">
                <a:pos x="80665" y="325748"/>
              </a:cxn>
              <a:cxn ang="0">
                <a:pos x="171712" y="239309"/>
              </a:cxn>
              <a:cxn ang="0">
                <a:pos x="222826" y="239309"/>
              </a:cxn>
              <a:cxn ang="0">
                <a:pos x="237202" y="207294"/>
              </a:cxn>
              <a:cxn ang="0">
                <a:pos x="259564" y="202492"/>
              </a:cxn>
              <a:cxn ang="0">
                <a:pos x="373773" y="37617"/>
              </a:cxn>
            </a:cxnLst>
            <a:pathLst>
              <a:path w="485" h="480">
                <a:moveTo>
                  <a:pt x="413" y="389"/>
                </a:moveTo>
                <a:cubicBezTo>
                  <a:pt x="427" y="389"/>
                  <a:pt x="438" y="400"/>
                  <a:pt x="438" y="414"/>
                </a:cubicBezTo>
                <a:cubicBezTo>
                  <a:pt x="438" y="428"/>
                  <a:pt x="427" y="439"/>
                  <a:pt x="413" y="439"/>
                </a:cubicBezTo>
                <a:cubicBezTo>
                  <a:pt x="399" y="439"/>
                  <a:pt x="388" y="428"/>
                  <a:pt x="388" y="414"/>
                </a:cubicBezTo>
                <a:cubicBezTo>
                  <a:pt x="388" y="400"/>
                  <a:pt x="399" y="389"/>
                  <a:pt x="413" y="389"/>
                </a:cubicBezTo>
                <a:close/>
                <a:moveTo>
                  <a:pt x="318" y="279"/>
                </a:moveTo>
                <a:lnTo>
                  <a:pt x="324" y="292"/>
                </a:lnTo>
                <a:lnTo>
                  <a:pt x="310" y="306"/>
                </a:lnTo>
                <a:lnTo>
                  <a:pt x="298" y="318"/>
                </a:lnTo>
                <a:cubicBezTo>
                  <a:pt x="290" y="326"/>
                  <a:pt x="282" y="331"/>
                  <a:pt x="272" y="335"/>
                </a:cubicBezTo>
                <a:lnTo>
                  <a:pt x="357" y="420"/>
                </a:lnTo>
                <a:lnTo>
                  <a:pt x="398" y="474"/>
                </a:lnTo>
                <a:lnTo>
                  <a:pt x="419" y="480"/>
                </a:lnTo>
                <a:lnTo>
                  <a:pt x="479" y="420"/>
                </a:lnTo>
                <a:lnTo>
                  <a:pt x="473" y="398"/>
                </a:lnTo>
                <a:lnTo>
                  <a:pt x="419" y="358"/>
                </a:lnTo>
                <a:lnTo>
                  <a:pt x="339" y="277"/>
                </a:lnTo>
                <a:lnTo>
                  <a:pt x="330" y="286"/>
                </a:lnTo>
                <a:lnTo>
                  <a:pt x="318" y="279"/>
                </a:lnTo>
                <a:close/>
                <a:moveTo>
                  <a:pt x="175" y="170"/>
                </a:moveTo>
                <a:lnTo>
                  <a:pt x="189" y="157"/>
                </a:lnTo>
                <a:lnTo>
                  <a:pt x="202" y="163"/>
                </a:lnTo>
                <a:lnTo>
                  <a:pt x="195" y="151"/>
                </a:lnTo>
                <a:lnTo>
                  <a:pt x="209" y="137"/>
                </a:lnTo>
                <a:lnTo>
                  <a:pt x="210" y="135"/>
                </a:lnTo>
                <a:cubicBezTo>
                  <a:pt x="213" y="127"/>
                  <a:pt x="215" y="120"/>
                  <a:pt x="215" y="112"/>
                </a:cubicBezTo>
                <a:cubicBezTo>
                  <a:pt x="215" y="55"/>
                  <a:pt x="161" y="0"/>
                  <a:pt x="104" y="1"/>
                </a:cubicBezTo>
                <a:cubicBezTo>
                  <a:pt x="103" y="1"/>
                  <a:pt x="97" y="7"/>
                  <a:pt x="93" y="11"/>
                </a:cubicBezTo>
                <a:cubicBezTo>
                  <a:pt x="139" y="56"/>
                  <a:pt x="135" y="49"/>
                  <a:pt x="135" y="77"/>
                </a:cubicBezTo>
                <a:cubicBezTo>
                  <a:pt x="135" y="100"/>
                  <a:pt x="99" y="136"/>
                  <a:pt x="77" y="136"/>
                </a:cubicBezTo>
                <a:cubicBezTo>
                  <a:pt x="48" y="136"/>
                  <a:pt x="57" y="140"/>
                  <a:pt x="10" y="94"/>
                </a:cubicBezTo>
                <a:cubicBezTo>
                  <a:pt x="7" y="97"/>
                  <a:pt x="0" y="104"/>
                  <a:pt x="0" y="104"/>
                </a:cubicBezTo>
                <a:cubicBezTo>
                  <a:pt x="1" y="161"/>
                  <a:pt x="55" y="216"/>
                  <a:pt x="112" y="216"/>
                </a:cubicBezTo>
                <a:cubicBezTo>
                  <a:pt x="122" y="216"/>
                  <a:pt x="133" y="212"/>
                  <a:pt x="144" y="207"/>
                </a:cubicBezTo>
                <a:lnTo>
                  <a:pt x="146" y="209"/>
                </a:lnTo>
                <a:cubicBezTo>
                  <a:pt x="150" y="199"/>
                  <a:pt x="155" y="191"/>
                  <a:pt x="163" y="183"/>
                </a:cubicBezTo>
                <a:lnTo>
                  <a:pt x="175" y="170"/>
                </a:lnTo>
                <a:close/>
                <a:moveTo>
                  <a:pt x="468" y="47"/>
                </a:moveTo>
                <a:lnTo>
                  <a:pt x="434" y="13"/>
                </a:lnTo>
                <a:cubicBezTo>
                  <a:pt x="425" y="4"/>
                  <a:pt x="414" y="0"/>
                  <a:pt x="402" y="0"/>
                </a:cubicBezTo>
                <a:cubicBezTo>
                  <a:pt x="391" y="0"/>
                  <a:pt x="379" y="4"/>
                  <a:pt x="370" y="13"/>
                </a:cubicBezTo>
                <a:lnTo>
                  <a:pt x="228" y="156"/>
                </a:lnTo>
                <a:cubicBezTo>
                  <a:pt x="232" y="164"/>
                  <a:pt x="229" y="177"/>
                  <a:pt x="222" y="184"/>
                </a:cubicBezTo>
                <a:cubicBezTo>
                  <a:pt x="217" y="188"/>
                  <a:pt x="210" y="191"/>
                  <a:pt x="203" y="191"/>
                </a:cubicBezTo>
                <a:cubicBezTo>
                  <a:pt x="200" y="191"/>
                  <a:pt x="197" y="191"/>
                  <a:pt x="194" y="189"/>
                </a:cubicBezTo>
                <a:lnTo>
                  <a:pt x="182" y="202"/>
                </a:lnTo>
                <a:cubicBezTo>
                  <a:pt x="164" y="220"/>
                  <a:pt x="164" y="248"/>
                  <a:pt x="182" y="266"/>
                </a:cubicBezTo>
                <a:lnTo>
                  <a:pt x="184" y="268"/>
                </a:lnTo>
                <a:lnTo>
                  <a:pt x="73" y="379"/>
                </a:lnTo>
                <a:lnTo>
                  <a:pt x="43" y="391"/>
                </a:lnTo>
                <a:lnTo>
                  <a:pt x="0" y="452"/>
                </a:lnTo>
                <a:lnTo>
                  <a:pt x="28" y="480"/>
                </a:lnTo>
                <a:lnTo>
                  <a:pt x="89" y="437"/>
                </a:lnTo>
                <a:lnTo>
                  <a:pt x="101" y="407"/>
                </a:lnTo>
                <a:lnTo>
                  <a:pt x="212" y="296"/>
                </a:lnTo>
                <a:lnTo>
                  <a:pt x="215" y="299"/>
                </a:lnTo>
                <a:cubicBezTo>
                  <a:pt x="224" y="308"/>
                  <a:pt x="235" y="313"/>
                  <a:pt x="247" y="313"/>
                </a:cubicBezTo>
                <a:cubicBezTo>
                  <a:pt x="259" y="313"/>
                  <a:pt x="270" y="308"/>
                  <a:pt x="279" y="299"/>
                </a:cubicBezTo>
                <a:lnTo>
                  <a:pt x="292" y="287"/>
                </a:lnTo>
                <a:cubicBezTo>
                  <a:pt x="287" y="278"/>
                  <a:pt x="291" y="266"/>
                  <a:pt x="297" y="259"/>
                </a:cubicBezTo>
                <a:cubicBezTo>
                  <a:pt x="302" y="254"/>
                  <a:pt x="310" y="251"/>
                  <a:pt x="316" y="251"/>
                </a:cubicBezTo>
                <a:cubicBezTo>
                  <a:pt x="320" y="251"/>
                  <a:pt x="323" y="252"/>
                  <a:pt x="325" y="253"/>
                </a:cubicBezTo>
                <a:lnTo>
                  <a:pt x="468" y="111"/>
                </a:lnTo>
                <a:cubicBezTo>
                  <a:pt x="485" y="93"/>
                  <a:pt x="485" y="64"/>
                  <a:pt x="468" y="47"/>
                </a:cubicBezTo>
                <a:close/>
              </a:path>
            </a:pathLst>
          </a:custGeom>
          <a:solidFill>
            <a:schemeClr val="accent2">
              <a:alpha val="100000"/>
            </a:schemeClr>
          </a:solidFill>
          <a:ln w="9525">
            <a:noFill/>
          </a:ln>
        </p:spPr>
        <p:txBody>
          <a:bodyPr/>
          <a:p>
            <a:endParaRPr lang="zh-CN" altLang="en-US"/>
          </a:p>
        </p:txBody>
      </p:sp>
      <p:sp>
        <p:nvSpPr>
          <p:cNvPr id="27667" name="Freeform 37"/>
          <p:cNvSpPr>
            <a:spLocks noEditPoints="1"/>
          </p:cNvSpPr>
          <p:nvPr/>
        </p:nvSpPr>
        <p:spPr>
          <a:xfrm>
            <a:off x="1758950" y="5073650"/>
            <a:ext cx="347663" cy="471488"/>
          </a:xfrm>
          <a:custGeom>
            <a:avLst/>
            <a:gdLst/>
            <a:ahLst/>
            <a:cxnLst>
              <a:cxn ang="0">
                <a:pos x="69693" y="174713"/>
              </a:cxn>
              <a:cxn ang="0">
                <a:pos x="106542" y="260874"/>
              </a:cxn>
              <a:cxn ang="0">
                <a:pos x="136181" y="329482"/>
              </a:cxn>
              <a:cxn ang="0">
                <a:pos x="203471" y="331876"/>
              </a:cxn>
              <a:cxn ang="0">
                <a:pos x="218691" y="303954"/>
              </a:cxn>
              <a:cxn ang="0">
                <a:pos x="255540" y="235345"/>
              </a:cxn>
              <a:cxn ang="0">
                <a:pos x="173832" y="71800"/>
              </a:cxn>
              <a:cxn ang="0">
                <a:pos x="144192" y="353416"/>
              </a:cxn>
              <a:cxn ang="0">
                <a:pos x="109746" y="314325"/>
              </a:cxn>
              <a:cxn ang="0">
                <a:pos x="73698" y="247311"/>
              </a:cxn>
              <a:cxn ang="0">
                <a:pos x="173832" y="50260"/>
              </a:cxn>
              <a:cxn ang="0">
                <a:pos x="273965" y="247311"/>
              </a:cxn>
              <a:cxn ang="0">
                <a:pos x="237917" y="314325"/>
              </a:cxn>
              <a:cxn ang="0">
                <a:pos x="203471" y="353416"/>
              </a:cxn>
              <a:cxn ang="0">
                <a:pos x="124165" y="422025"/>
              </a:cxn>
              <a:cxn ang="0">
                <a:pos x="208277" y="438778"/>
              </a:cxn>
              <a:cxn ang="0">
                <a:pos x="208277" y="406069"/>
              </a:cxn>
              <a:cxn ang="0">
                <a:pos x="134579" y="432396"/>
              </a:cxn>
              <a:cxn ang="0">
                <a:pos x="214686" y="432396"/>
              </a:cxn>
              <a:cxn ang="0">
                <a:pos x="225100" y="422025"/>
              </a:cxn>
              <a:cxn ang="0">
                <a:pos x="124165" y="371765"/>
              </a:cxn>
              <a:cxn ang="0">
                <a:pos x="225100" y="422025"/>
              </a:cxn>
              <a:cxn ang="0">
                <a:pos x="224299" y="196253"/>
              </a:cxn>
              <a:cxn ang="0">
                <a:pos x="189853" y="230558"/>
              </a:cxn>
              <a:cxn ang="0">
                <a:pos x="157009" y="230558"/>
              </a:cxn>
              <a:cxn ang="0">
                <a:pos x="123364" y="196253"/>
              </a:cxn>
              <a:cxn ang="0">
                <a:pos x="123364" y="163545"/>
              </a:cxn>
              <a:cxn ang="0">
                <a:pos x="157009" y="130038"/>
              </a:cxn>
              <a:cxn ang="0">
                <a:pos x="189853" y="130038"/>
              </a:cxn>
              <a:cxn ang="0">
                <a:pos x="224299" y="163545"/>
              </a:cxn>
              <a:cxn ang="0">
                <a:pos x="334045" y="158758"/>
              </a:cxn>
              <a:cxn ang="0">
                <a:pos x="316421" y="174713"/>
              </a:cxn>
              <a:cxn ang="0">
                <a:pos x="334045" y="185085"/>
              </a:cxn>
              <a:cxn ang="0">
                <a:pos x="334045" y="158758"/>
              </a:cxn>
              <a:cxn ang="0">
                <a:pos x="295594" y="69407"/>
              </a:cxn>
              <a:cxn ang="0">
                <a:pos x="277169" y="51058"/>
              </a:cxn>
              <a:cxn ang="0">
                <a:pos x="281976" y="82969"/>
              </a:cxn>
              <a:cxn ang="0">
                <a:pos x="186649" y="33507"/>
              </a:cxn>
              <a:cxn ang="0">
                <a:pos x="173030" y="0"/>
              </a:cxn>
              <a:cxn ang="0">
                <a:pos x="160213" y="33507"/>
              </a:cxn>
              <a:cxn ang="0">
                <a:pos x="64085" y="84565"/>
              </a:cxn>
              <a:cxn ang="0">
                <a:pos x="69693" y="53451"/>
              </a:cxn>
              <a:cxn ang="0">
                <a:pos x="51268" y="71800"/>
              </a:cxn>
              <a:cxn ang="0">
                <a:pos x="31242" y="174713"/>
              </a:cxn>
              <a:cxn ang="0">
                <a:pos x="13618" y="158758"/>
              </a:cxn>
              <a:cxn ang="0">
                <a:pos x="13618" y="185085"/>
              </a:cxn>
              <a:cxn ang="0">
                <a:pos x="31242" y="174713"/>
              </a:cxn>
            </a:cxnLst>
            <a:pathLst>
              <a:path w="434" h="591">
                <a:moveTo>
                  <a:pt x="217" y="90"/>
                </a:moveTo>
                <a:cubicBezTo>
                  <a:pt x="146" y="90"/>
                  <a:pt x="87" y="148"/>
                  <a:pt x="87" y="219"/>
                </a:cubicBezTo>
                <a:cubicBezTo>
                  <a:pt x="87" y="253"/>
                  <a:pt x="114" y="294"/>
                  <a:pt x="115" y="295"/>
                </a:cubicBezTo>
                <a:cubicBezTo>
                  <a:pt x="120" y="303"/>
                  <a:pt x="128" y="317"/>
                  <a:pt x="133" y="327"/>
                </a:cubicBezTo>
                <a:lnTo>
                  <a:pt x="161" y="381"/>
                </a:lnTo>
                <a:cubicBezTo>
                  <a:pt x="166" y="391"/>
                  <a:pt x="170" y="405"/>
                  <a:pt x="170" y="413"/>
                </a:cubicBezTo>
                <a:cubicBezTo>
                  <a:pt x="171" y="413"/>
                  <a:pt x="174" y="416"/>
                  <a:pt x="180" y="416"/>
                </a:cubicBezTo>
                <a:lnTo>
                  <a:pt x="254" y="416"/>
                </a:lnTo>
                <a:cubicBezTo>
                  <a:pt x="260" y="416"/>
                  <a:pt x="263" y="413"/>
                  <a:pt x="263" y="413"/>
                </a:cubicBezTo>
                <a:cubicBezTo>
                  <a:pt x="263" y="405"/>
                  <a:pt x="267" y="391"/>
                  <a:pt x="273" y="381"/>
                </a:cubicBezTo>
                <a:lnTo>
                  <a:pt x="301" y="327"/>
                </a:lnTo>
                <a:cubicBezTo>
                  <a:pt x="305" y="318"/>
                  <a:pt x="314" y="303"/>
                  <a:pt x="319" y="295"/>
                </a:cubicBezTo>
                <a:cubicBezTo>
                  <a:pt x="329" y="280"/>
                  <a:pt x="346" y="246"/>
                  <a:pt x="346" y="219"/>
                </a:cubicBezTo>
                <a:cubicBezTo>
                  <a:pt x="346" y="148"/>
                  <a:pt x="288" y="90"/>
                  <a:pt x="217" y="90"/>
                </a:cubicBezTo>
                <a:close/>
                <a:moveTo>
                  <a:pt x="254" y="443"/>
                </a:moveTo>
                <a:lnTo>
                  <a:pt x="180" y="443"/>
                </a:lnTo>
                <a:cubicBezTo>
                  <a:pt x="159" y="443"/>
                  <a:pt x="143" y="430"/>
                  <a:pt x="143" y="413"/>
                </a:cubicBezTo>
                <a:cubicBezTo>
                  <a:pt x="143" y="411"/>
                  <a:pt x="141" y="401"/>
                  <a:pt x="137" y="394"/>
                </a:cubicBezTo>
                <a:lnTo>
                  <a:pt x="109" y="339"/>
                </a:lnTo>
                <a:cubicBezTo>
                  <a:pt x="105" y="331"/>
                  <a:pt x="97" y="317"/>
                  <a:pt x="92" y="310"/>
                </a:cubicBezTo>
                <a:cubicBezTo>
                  <a:pt x="89" y="305"/>
                  <a:pt x="60" y="260"/>
                  <a:pt x="60" y="219"/>
                </a:cubicBezTo>
                <a:cubicBezTo>
                  <a:pt x="60" y="133"/>
                  <a:pt x="131" y="63"/>
                  <a:pt x="217" y="63"/>
                </a:cubicBezTo>
                <a:cubicBezTo>
                  <a:pt x="303" y="63"/>
                  <a:pt x="373" y="133"/>
                  <a:pt x="373" y="219"/>
                </a:cubicBezTo>
                <a:cubicBezTo>
                  <a:pt x="373" y="260"/>
                  <a:pt x="345" y="305"/>
                  <a:pt x="342" y="310"/>
                </a:cubicBezTo>
                <a:cubicBezTo>
                  <a:pt x="337" y="317"/>
                  <a:pt x="329" y="331"/>
                  <a:pt x="325" y="339"/>
                </a:cubicBezTo>
                <a:lnTo>
                  <a:pt x="297" y="394"/>
                </a:lnTo>
                <a:cubicBezTo>
                  <a:pt x="293" y="401"/>
                  <a:pt x="290" y="411"/>
                  <a:pt x="290" y="413"/>
                </a:cubicBezTo>
                <a:cubicBezTo>
                  <a:pt x="290" y="430"/>
                  <a:pt x="275" y="443"/>
                  <a:pt x="254" y="443"/>
                </a:cubicBezTo>
                <a:close/>
                <a:moveTo>
                  <a:pt x="176" y="509"/>
                </a:moveTo>
                <a:cubicBezTo>
                  <a:pt x="164" y="509"/>
                  <a:pt x="155" y="518"/>
                  <a:pt x="155" y="529"/>
                </a:cubicBezTo>
                <a:cubicBezTo>
                  <a:pt x="155" y="540"/>
                  <a:pt x="164" y="550"/>
                  <a:pt x="176" y="550"/>
                </a:cubicBezTo>
                <a:lnTo>
                  <a:pt x="260" y="550"/>
                </a:lnTo>
                <a:cubicBezTo>
                  <a:pt x="272" y="550"/>
                  <a:pt x="281" y="540"/>
                  <a:pt x="281" y="529"/>
                </a:cubicBezTo>
                <a:cubicBezTo>
                  <a:pt x="281" y="518"/>
                  <a:pt x="272" y="509"/>
                  <a:pt x="260" y="509"/>
                </a:cubicBezTo>
                <a:lnTo>
                  <a:pt x="176" y="509"/>
                </a:lnTo>
                <a:close/>
                <a:moveTo>
                  <a:pt x="168" y="542"/>
                </a:moveTo>
                <a:cubicBezTo>
                  <a:pt x="169" y="569"/>
                  <a:pt x="191" y="591"/>
                  <a:pt x="218" y="591"/>
                </a:cubicBezTo>
                <a:cubicBezTo>
                  <a:pt x="245" y="591"/>
                  <a:pt x="268" y="569"/>
                  <a:pt x="268" y="542"/>
                </a:cubicBezTo>
                <a:lnTo>
                  <a:pt x="168" y="542"/>
                </a:lnTo>
                <a:close/>
                <a:moveTo>
                  <a:pt x="281" y="529"/>
                </a:moveTo>
                <a:lnTo>
                  <a:pt x="155" y="529"/>
                </a:lnTo>
                <a:lnTo>
                  <a:pt x="155" y="466"/>
                </a:lnTo>
                <a:lnTo>
                  <a:pt x="281" y="466"/>
                </a:lnTo>
                <a:lnTo>
                  <a:pt x="281" y="529"/>
                </a:lnTo>
                <a:close/>
                <a:moveTo>
                  <a:pt x="301" y="226"/>
                </a:moveTo>
                <a:cubicBezTo>
                  <a:pt x="301" y="237"/>
                  <a:pt x="291" y="246"/>
                  <a:pt x="280" y="246"/>
                </a:cubicBezTo>
                <a:lnTo>
                  <a:pt x="237" y="246"/>
                </a:lnTo>
                <a:lnTo>
                  <a:pt x="237" y="289"/>
                </a:lnTo>
                <a:cubicBezTo>
                  <a:pt x="237" y="300"/>
                  <a:pt x="228" y="310"/>
                  <a:pt x="217" y="310"/>
                </a:cubicBezTo>
                <a:cubicBezTo>
                  <a:pt x="206" y="310"/>
                  <a:pt x="196" y="300"/>
                  <a:pt x="196" y="289"/>
                </a:cubicBezTo>
                <a:lnTo>
                  <a:pt x="196" y="246"/>
                </a:lnTo>
                <a:lnTo>
                  <a:pt x="154" y="246"/>
                </a:lnTo>
                <a:cubicBezTo>
                  <a:pt x="143" y="246"/>
                  <a:pt x="133" y="237"/>
                  <a:pt x="133" y="226"/>
                </a:cubicBezTo>
                <a:cubicBezTo>
                  <a:pt x="133" y="215"/>
                  <a:pt x="143" y="205"/>
                  <a:pt x="154" y="205"/>
                </a:cubicBezTo>
                <a:lnTo>
                  <a:pt x="196" y="205"/>
                </a:lnTo>
                <a:lnTo>
                  <a:pt x="196" y="163"/>
                </a:lnTo>
                <a:cubicBezTo>
                  <a:pt x="196" y="152"/>
                  <a:pt x="206" y="142"/>
                  <a:pt x="217" y="142"/>
                </a:cubicBezTo>
                <a:cubicBezTo>
                  <a:pt x="228" y="142"/>
                  <a:pt x="237" y="152"/>
                  <a:pt x="237" y="163"/>
                </a:cubicBezTo>
                <a:lnTo>
                  <a:pt x="237" y="205"/>
                </a:lnTo>
                <a:lnTo>
                  <a:pt x="280" y="205"/>
                </a:lnTo>
                <a:cubicBezTo>
                  <a:pt x="291" y="205"/>
                  <a:pt x="301" y="215"/>
                  <a:pt x="301" y="226"/>
                </a:cubicBezTo>
                <a:close/>
                <a:moveTo>
                  <a:pt x="417" y="199"/>
                </a:moveTo>
                <a:lnTo>
                  <a:pt x="394" y="199"/>
                </a:lnTo>
                <a:cubicBezTo>
                  <a:pt x="394" y="206"/>
                  <a:pt x="395" y="212"/>
                  <a:pt x="395" y="219"/>
                </a:cubicBezTo>
                <a:cubicBezTo>
                  <a:pt x="395" y="223"/>
                  <a:pt x="394" y="228"/>
                  <a:pt x="394" y="232"/>
                </a:cubicBezTo>
                <a:lnTo>
                  <a:pt x="417" y="232"/>
                </a:lnTo>
                <a:cubicBezTo>
                  <a:pt x="426" y="232"/>
                  <a:pt x="434" y="224"/>
                  <a:pt x="434" y="216"/>
                </a:cubicBezTo>
                <a:cubicBezTo>
                  <a:pt x="434" y="207"/>
                  <a:pt x="426" y="199"/>
                  <a:pt x="417" y="199"/>
                </a:cubicBezTo>
                <a:close/>
                <a:moveTo>
                  <a:pt x="352" y="104"/>
                </a:moveTo>
                <a:lnTo>
                  <a:pt x="369" y="87"/>
                </a:lnTo>
                <a:cubicBezTo>
                  <a:pt x="376" y="80"/>
                  <a:pt x="376" y="70"/>
                  <a:pt x="370" y="63"/>
                </a:cubicBezTo>
                <a:cubicBezTo>
                  <a:pt x="363" y="57"/>
                  <a:pt x="353" y="57"/>
                  <a:pt x="346" y="64"/>
                </a:cubicBezTo>
                <a:lnTo>
                  <a:pt x="329" y="81"/>
                </a:lnTo>
                <a:cubicBezTo>
                  <a:pt x="338" y="88"/>
                  <a:pt x="345" y="95"/>
                  <a:pt x="352" y="104"/>
                </a:cubicBezTo>
                <a:close/>
                <a:moveTo>
                  <a:pt x="216" y="41"/>
                </a:moveTo>
                <a:cubicBezTo>
                  <a:pt x="222" y="41"/>
                  <a:pt x="227" y="41"/>
                  <a:pt x="233" y="42"/>
                </a:cubicBezTo>
                <a:lnTo>
                  <a:pt x="233" y="17"/>
                </a:lnTo>
                <a:cubicBezTo>
                  <a:pt x="233" y="7"/>
                  <a:pt x="225" y="0"/>
                  <a:pt x="216" y="0"/>
                </a:cubicBezTo>
                <a:cubicBezTo>
                  <a:pt x="208" y="0"/>
                  <a:pt x="200" y="7"/>
                  <a:pt x="200" y="17"/>
                </a:cubicBezTo>
                <a:lnTo>
                  <a:pt x="200" y="42"/>
                </a:lnTo>
                <a:cubicBezTo>
                  <a:pt x="206" y="41"/>
                  <a:pt x="211" y="41"/>
                  <a:pt x="216" y="41"/>
                </a:cubicBezTo>
                <a:close/>
                <a:moveTo>
                  <a:pt x="80" y="106"/>
                </a:moveTo>
                <a:cubicBezTo>
                  <a:pt x="86" y="97"/>
                  <a:pt x="94" y="90"/>
                  <a:pt x="102" y="83"/>
                </a:cubicBezTo>
                <a:lnTo>
                  <a:pt x="87" y="67"/>
                </a:lnTo>
                <a:cubicBezTo>
                  <a:pt x="80" y="60"/>
                  <a:pt x="69" y="60"/>
                  <a:pt x="63" y="66"/>
                </a:cubicBezTo>
                <a:cubicBezTo>
                  <a:pt x="57" y="73"/>
                  <a:pt x="57" y="83"/>
                  <a:pt x="64" y="90"/>
                </a:cubicBezTo>
                <a:lnTo>
                  <a:pt x="80" y="106"/>
                </a:lnTo>
                <a:close/>
                <a:moveTo>
                  <a:pt x="39" y="219"/>
                </a:moveTo>
                <a:cubicBezTo>
                  <a:pt x="39" y="212"/>
                  <a:pt x="39" y="206"/>
                  <a:pt x="40" y="199"/>
                </a:cubicBezTo>
                <a:lnTo>
                  <a:pt x="17" y="199"/>
                </a:lnTo>
                <a:cubicBezTo>
                  <a:pt x="7" y="199"/>
                  <a:pt x="0" y="207"/>
                  <a:pt x="0" y="216"/>
                </a:cubicBezTo>
                <a:cubicBezTo>
                  <a:pt x="0" y="224"/>
                  <a:pt x="7" y="232"/>
                  <a:pt x="17" y="232"/>
                </a:cubicBezTo>
                <a:lnTo>
                  <a:pt x="39" y="232"/>
                </a:lnTo>
                <a:cubicBezTo>
                  <a:pt x="39" y="228"/>
                  <a:pt x="39" y="223"/>
                  <a:pt x="39" y="219"/>
                </a:cubicBezTo>
                <a:close/>
              </a:path>
            </a:pathLst>
          </a:custGeom>
          <a:solidFill>
            <a:schemeClr val="accent2">
              <a:alpha val="100000"/>
            </a:schemeClr>
          </a:solidFill>
          <a:ln w="9525">
            <a:noFill/>
          </a:ln>
        </p:spPr>
        <p:txBody>
          <a:bodyPr/>
          <a:p>
            <a:endParaRPr lang="zh-CN" altLang="en-US"/>
          </a:p>
        </p:txBody>
      </p:sp>
      <p:sp>
        <p:nvSpPr>
          <p:cNvPr id="27668" name="TextBox 24"/>
          <p:cNvSpPr txBox="1"/>
          <p:nvPr/>
        </p:nvSpPr>
        <p:spPr>
          <a:xfrm>
            <a:off x="2192338" y="1247775"/>
            <a:ext cx="3432175" cy="1200150"/>
          </a:xfrm>
          <a:prstGeom prst="rect">
            <a:avLst/>
          </a:prstGeom>
          <a:noFill/>
          <a:ln w="9525">
            <a:noFill/>
          </a:ln>
        </p:spPr>
        <p:txBody>
          <a:bodyPr>
            <a:spAutoFit/>
          </a:bodyPr>
          <a:p>
            <a:r>
              <a:rPr lang="zh-CN" altLang="en-US" dirty="0">
                <a:solidFill>
                  <a:schemeClr val="accent2"/>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endParaRPr lang="zh-CN" altLang="en-US" dirty="0">
              <a:solidFill>
                <a:schemeClr val="accent2"/>
              </a:solidFill>
              <a:latin typeface="微软雅黑" panose="020B0503020204020204" pitchFamily="2" charset="-122"/>
              <a:ea typeface="微软雅黑" panose="020B0503020204020204" pitchFamily="2" charset="-122"/>
            </a:endParaRPr>
          </a:p>
        </p:txBody>
      </p:sp>
      <p:sp>
        <p:nvSpPr>
          <p:cNvPr id="27669" name="TextBox 25"/>
          <p:cNvSpPr txBox="1"/>
          <p:nvPr/>
        </p:nvSpPr>
        <p:spPr>
          <a:xfrm>
            <a:off x="2192338" y="3117850"/>
            <a:ext cx="3432175" cy="1200150"/>
          </a:xfrm>
          <a:prstGeom prst="rect">
            <a:avLst/>
          </a:prstGeom>
          <a:noFill/>
          <a:ln w="9525">
            <a:noFill/>
          </a:ln>
        </p:spPr>
        <p:txBody>
          <a:bodyPr>
            <a:spAutoFit/>
          </a:bodyPr>
          <a:p>
            <a:r>
              <a:rPr lang="zh-CN" altLang="en-US" dirty="0">
                <a:solidFill>
                  <a:schemeClr val="accent2"/>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endParaRPr lang="zh-CN" altLang="en-US" dirty="0">
              <a:solidFill>
                <a:schemeClr val="accent2"/>
              </a:solidFill>
              <a:latin typeface="微软雅黑" panose="020B0503020204020204" pitchFamily="2" charset="-122"/>
              <a:ea typeface="微软雅黑" panose="020B0503020204020204" pitchFamily="2" charset="-122"/>
            </a:endParaRPr>
          </a:p>
        </p:txBody>
      </p:sp>
      <p:sp>
        <p:nvSpPr>
          <p:cNvPr id="27670" name="TextBox 26"/>
          <p:cNvSpPr txBox="1"/>
          <p:nvPr/>
        </p:nvSpPr>
        <p:spPr>
          <a:xfrm>
            <a:off x="2192338" y="5083175"/>
            <a:ext cx="3432175" cy="1200150"/>
          </a:xfrm>
          <a:prstGeom prst="rect">
            <a:avLst/>
          </a:prstGeom>
          <a:noFill/>
          <a:ln w="9525">
            <a:noFill/>
          </a:ln>
        </p:spPr>
        <p:txBody>
          <a:bodyPr>
            <a:spAutoFit/>
          </a:bodyPr>
          <a:p>
            <a:r>
              <a:rPr lang="zh-CN" altLang="en-US" dirty="0">
                <a:solidFill>
                  <a:schemeClr val="accent2"/>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endParaRPr lang="zh-CN" altLang="en-US" dirty="0">
              <a:solidFill>
                <a:schemeClr val="accent2"/>
              </a:solidFill>
              <a:latin typeface="微软雅黑" panose="020B0503020204020204" pitchFamily="2" charset="-122"/>
              <a:ea typeface="微软雅黑" panose="020B0503020204020204" pitchFamily="2" charset="-122"/>
            </a:endParaRPr>
          </a:p>
        </p:txBody>
      </p:sp>
      <p:sp>
        <p:nvSpPr>
          <p:cNvPr id="27671" name="TextBox 27"/>
          <p:cNvSpPr txBox="1"/>
          <p:nvPr/>
        </p:nvSpPr>
        <p:spPr>
          <a:xfrm>
            <a:off x="6218238" y="942975"/>
            <a:ext cx="3432175" cy="1200150"/>
          </a:xfrm>
          <a:prstGeom prst="rect">
            <a:avLst/>
          </a:prstGeom>
          <a:noFill/>
          <a:ln w="9525">
            <a:noFill/>
          </a:ln>
        </p:spPr>
        <p:txBody>
          <a:bodyPr>
            <a:spAutoFit/>
          </a:bodyPr>
          <a:p>
            <a:r>
              <a:rPr lang="zh-CN" altLang="en-US" dirty="0">
                <a:solidFill>
                  <a:schemeClr val="accent2"/>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endParaRPr lang="zh-CN" altLang="en-US" dirty="0">
              <a:solidFill>
                <a:schemeClr val="accent2"/>
              </a:solidFill>
              <a:latin typeface="微软雅黑" panose="020B0503020204020204" pitchFamily="2" charset="-122"/>
              <a:ea typeface="微软雅黑" panose="020B0503020204020204" pitchFamily="2" charset="-122"/>
            </a:endParaRPr>
          </a:p>
        </p:txBody>
      </p:sp>
      <p:sp>
        <p:nvSpPr>
          <p:cNvPr id="27672" name="TextBox 28"/>
          <p:cNvSpPr txBox="1"/>
          <p:nvPr/>
        </p:nvSpPr>
        <p:spPr>
          <a:xfrm>
            <a:off x="6218238" y="2813050"/>
            <a:ext cx="3432175" cy="1200150"/>
          </a:xfrm>
          <a:prstGeom prst="rect">
            <a:avLst/>
          </a:prstGeom>
          <a:noFill/>
          <a:ln w="9525">
            <a:noFill/>
          </a:ln>
        </p:spPr>
        <p:txBody>
          <a:bodyPr>
            <a:spAutoFit/>
          </a:bodyPr>
          <a:p>
            <a:r>
              <a:rPr lang="zh-CN" altLang="en-US" dirty="0">
                <a:solidFill>
                  <a:schemeClr val="accent2"/>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endParaRPr lang="zh-CN" altLang="en-US" dirty="0">
              <a:solidFill>
                <a:schemeClr val="accent2"/>
              </a:solidFill>
              <a:latin typeface="微软雅黑" panose="020B0503020204020204" pitchFamily="2" charset="-122"/>
              <a:ea typeface="微软雅黑" panose="020B0503020204020204" pitchFamily="2" charset="-122"/>
            </a:endParaRPr>
          </a:p>
        </p:txBody>
      </p:sp>
      <p:sp>
        <p:nvSpPr>
          <p:cNvPr id="27673" name="TextBox 29"/>
          <p:cNvSpPr txBox="1"/>
          <p:nvPr/>
        </p:nvSpPr>
        <p:spPr>
          <a:xfrm>
            <a:off x="6218238" y="4778375"/>
            <a:ext cx="3432175" cy="1200150"/>
          </a:xfrm>
          <a:prstGeom prst="rect">
            <a:avLst/>
          </a:prstGeom>
          <a:noFill/>
          <a:ln w="9525">
            <a:noFill/>
          </a:ln>
        </p:spPr>
        <p:txBody>
          <a:bodyPr>
            <a:spAutoFit/>
          </a:bodyPr>
          <a:p>
            <a:r>
              <a:rPr lang="zh-CN" altLang="en-US" dirty="0">
                <a:solidFill>
                  <a:schemeClr val="accent2"/>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endParaRPr lang="zh-CN" altLang="en-US" dirty="0">
              <a:solidFill>
                <a:schemeClr val="accent2"/>
              </a:solidFill>
              <a:latin typeface="微软雅黑" panose="020B0503020204020204" pitchFamily="2" charset="-122"/>
              <a:ea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300" fill="hold"/>
                                        <p:tgtEl>
                                          <p:spTgt spid="27650"/>
                                        </p:tgtEl>
                                        <p:attrNameLst>
                                          <p:attrName>ppt_w</p:attrName>
                                        </p:attrNameLst>
                                      </p:cBhvr>
                                      <p:tavLst>
                                        <p:tav tm="0">
                                          <p:val>
                                            <p:fltVal val="0.000000"/>
                                          </p:val>
                                        </p:tav>
                                        <p:tav tm="100000">
                                          <p:val>
                                            <p:strVal val="#ppt_w"/>
                                          </p:val>
                                        </p:tav>
                                      </p:tavLst>
                                    </p:anim>
                                    <p:anim calcmode="lin" valueType="num">
                                      <p:cBhvr>
                                        <p:cTn id="8" dur="300" fill="hold"/>
                                        <p:tgtEl>
                                          <p:spTgt spid="27650"/>
                                        </p:tgtEl>
                                        <p:attrNameLst>
                                          <p:attrName>ppt_h</p:attrName>
                                        </p:attrNameLst>
                                      </p:cBhvr>
                                      <p:tavLst>
                                        <p:tav tm="0">
                                          <p:val>
                                            <p:fltVal val="0.000000"/>
                                          </p:val>
                                        </p:tav>
                                        <p:tav tm="100000">
                                          <p:val>
                                            <p:strVal val="#ppt_h"/>
                                          </p:val>
                                        </p:tav>
                                      </p:tavLst>
                                    </p:anim>
                                    <p:anim calcmode="lin" valueType="num">
                                      <p:cBhvr>
                                        <p:cTn id="9" dur="300" fill="hold"/>
                                        <p:tgtEl>
                                          <p:spTgt spid="27650"/>
                                        </p:tgtEl>
                                        <p:attrNameLst>
                                          <p:attrName>style.rotation</p:attrName>
                                        </p:attrNameLst>
                                      </p:cBhvr>
                                      <p:tavLst>
                                        <p:tav tm="0">
                                          <p:val>
                                            <p:fltVal val="90.000000"/>
                                          </p:val>
                                        </p:tav>
                                        <p:tav tm="100000">
                                          <p:val>
                                            <p:fltVal val="0.000000"/>
                                          </p:val>
                                        </p:tav>
                                      </p:tavLst>
                                    </p:anim>
                                    <p:animEffect transition="in" filter="fade">
                                      <p:cBhvr>
                                        <p:cTn id="10" dur="300"/>
                                        <p:tgtEl>
                                          <p:spTgt spid="27650"/>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7654"/>
                                        </p:tgtEl>
                                        <p:attrNameLst>
                                          <p:attrName>style.visibility</p:attrName>
                                        </p:attrNameLst>
                                      </p:cBhvr>
                                      <p:to>
                                        <p:strVal val="visible"/>
                                      </p:to>
                                    </p:set>
                                    <p:anim calcmode="lin" valueType="num">
                                      <p:cBhvr additive="base">
                                        <p:cTn id="14" dur="300" fill="hold"/>
                                        <p:tgtEl>
                                          <p:spTgt spid="27654"/>
                                        </p:tgtEl>
                                        <p:attrNameLst>
                                          <p:attrName>ppt_x</p:attrName>
                                        </p:attrNameLst>
                                      </p:cBhvr>
                                      <p:tavLst>
                                        <p:tav tm="0">
                                          <p:val>
                                            <p:strVal val="0-#ppt_w/2"/>
                                          </p:val>
                                        </p:tav>
                                        <p:tav tm="100000">
                                          <p:val>
                                            <p:strVal val="#ppt_x"/>
                                          </p:val>
                                        </p:tav>
                                      </p:tavLst>
                                    </p:anim>
                                    <p:anim calcmode="lin" valueType="num">
                                      <p:cBhvr additive="base">
                                        <p:cTn id="15" dur="300" fill="hold"/>
                                        <p:tgtEl>
                                          <p:spTgt spid="2765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7655"/>
                                        </p:tgtEl>
                                        <p:attrNameLst>
                                          <p:attrName>style.visibility</p:attrName>
                                        </p:attrNameLst>
                                      </p:cBhvr>
                                      <p:to>
                                        <p:strVal val="visible"/>
                                      </p:to>
                                    </p:set>
                                    <p:anim calcmode="lin" valueType="num">
                                      <p:cBhvr>
                                        <p:cTn id="19" dur="300" fill="hold"/>
                                        <p:tgtEl>
                                          <p:spTgt spid="27655"/>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27655"/>
                                        </p:tgtEl>
                                        <p:attrNameLst>
                                          <p:attrName>ppt_y</p:attrName>
                                        </p:attrNameLst>
                                      </p:cBhvr>
                                      <p:tavLst>
                                        <p:tav tm="0">
                                          <p:val>
                                            <p:strVal val="#ppt_y"/>
                                          </p:val>
                                        </p:tav>
                                        <p:tav tm="100000">
                                          <p:val>
                                            <p:strVal val="#ppt_y"/>
                                          </p:val>
                                        </p:tav>
                                      </p:tavLst>
                                    </p:anim>
                                    <p:anim calcmode="lin" valueType="num">
                                      <p:cBhvr>
                                        <p:cTn id="21" dur="300" fill="hold"/>
                                        <p:tgtEl>
                                          <p:spTgt spid="27655"/>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2765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27655"/>
                                        </p:tgtEl>
                                      </p:cBhvr>
                                    </p:animEffect>
                                  </p:childTnLst>
                                </p:cTn>
                              </p:par>
                            </p:childTnLst>
                          </p:cTn>
                        </p:par>
                        <p:par>
                          <p:cTn id="24" fill="hold">
                            <p:stCondLst>
                              <p:cond delay="1080"/>
                            </p:stCondLst>
                            <p:childTnLst>
                              <p:par>
                                <p:cTn id="25" presetID="2" presetClass="entr" presetSubtype="6" fill="hold" nodeType="afterEffect">
                                  <p:stCondLst>
                                    <p:cond delay="0"/>
                                  </p:stCondLst>
                                  <p:childTnLst>
                                    <p:set>
                                      <p:cBhvr>
                                        <p:cTn id="26" dur="1" fill="hold">
                                          <p:stCondLst>
                                            <p:cond delay="0"/>
                                          </p:stCondLst>
                                        </p:cTn>
                                        <p:tgtEl>
                                          <p:spTgt spid="27656"/>
                                        </p:tgtEl>
                                        <p:attrNameLst>
                                          <p:attrName>style.visibility</p:attrName>
                                        </p:attrNameLst>
                                      </p:cBhvr>
                                      <p:to>
                                        <p:strVal val="visible"/>
                                      </p:to>
                                    </p:set>
                                    <p:anim calcmode="lin" valueType="num">
                                      <p:cBhvr additive="base">
                                        <p:cTn id="27" dur="500" fill="hold"/>
                                        <p:tgtEl>
                                          <p:spTgt spid="27656"/>
                                        </p:tgtEl>
                                        <p:attrNameLst>
                                          <p:attrName>ppt_x</p:attrName>
                                        </p:attrNameLst>
                                      </p:cBhvr>
                                      <p:tavLst>
                                        <p:tav tm="0">
                                          <p:val>
                                            <p:strVal val="1+#ppt_w/2"/>
                                          </p:val>
                                        </p:tav>
                                        <p:tav tm="100000">
                                          <p:val>
                                            <p:strVal val="#ppt_x"/>
                                          </p:val>
                                        </p:tav>
                                      </p:tavLst>
                                    </p:anim>
                                    <p:anim calcmode="lin" valueType="num">
                                      <p:cBhvr additive="base">
                                        <p:cTn id="28" dur="500" fill="hold"/>
                                        <p:tgtEl>
                                          <p:spTgt spid="27656"/>
                                        </p:tgtEl>
                                        <p:attrNameLst>
                                          <p:attrName>ppt_y</p:attrName>
                                        </p:attrNameLst>
                                      </p:cBhvr>
                                      <p:tavLst>
                                        <p:tav tm="0">
                                          <p:val>
                                            <p:strVal val="1+#ppt_h/2"/>
                                          </p:val>
                                        </p:tav>
                                        <p:tav tm="100000">
                                          <p:val>
                                            <p:strVal val="#ppt_y"/>
                                          </p:val>
                                        </p:tav>
                                      </p:tavLst>
                                    </p:anim>
                                  </p:childTnLst>
                                </p:cTn>
                              </p:par>
                              <p:par>
                                <p:cTn id="29" presetID="2" presetClass="entr" presetSubtype="6" fill="hold" nodeType="withEffect">
                                  <p:stCondLst>
                                    <p:cond delay="100"/>
                                  </p:stCondLst>
                                  <p:childTnLst>
                                    <p:set>
                                      <p:cBhvr>
                                        <p:cTn id="30" dur="1" fill="hold">
                                          <p:stCondLst>
                                            <p:cond delay="0"/>
                                          </p:stCondLst>
                                        </p:cTn>
                                        <p:tgtEl>
                                          <p:spTgt spid="27658"/>
                                        </p:tgtEl>
                                        <p:attrNameLst>
                                          <p:attrName>style.visibility</p:attrName>
                                        </p:attrNameLst>
                                      </p:cBhvr>
                                      <p:to>
                                        <p:strVal val="visible"/>
                                      </p:to>
                                    </p:set>
                                    <p:anim calcmode="lin" valueType="num">
                                      <p:cBhvr additive="base">
                                        <p:cTn id="31" dur="500" fill="hold"/>
                                        <p:tgtEl>
                                          <p:spTgt spid="27658"/>
                                        </p:tgtEl>
                                        <p:attrNameLst>
                                          <p:attrName>ppt_x</p:attrName>
                                        </p:attrNameLst>
                                      </p:cBhvr>
                                      <p:tavLst>
                                        <p:tav tm="0">
                                          <p:val>
                                            <p:strVal val="1+#ppt_w/2"/>
                                          </p:val>
                                        </p:tav>
                                        <p:tav tm="100000">
                                          <p:val>
                                            <p:strVal val="#ppt_x"/>
                                          </p:val>
                                        </p:tav>
                                      </p:tavLst>
                                    </p:anim>
                                    <p:anim calcmode="lin" valueType="num">
                                      <p:cBhvr additive="base">
                                        <p:cTn id="32" dur="500" fill="hold"/>
                                        <p:tgtEl>
                                          <p:spTgt spid="27658"/>
                                        </p:tgtEl>
                                        <p:attrNameLst>
                                          <p:attrName>ppt_y</p:attrName>
                                        </p:attrNameLst>
                                      </p:cBhvr>
                                      <p:tavLst>
                                        <p:tav tm="0">
                                          <p:val>
                                            <p:strVal val="1+#ppt_h/2"/>
                                          </p:val>
                                        </p:tav>
                                        <p:tav tm="100000">
                                          <p:val>
                                            <p:strVal val="#ppt_y"/>
                                          </p:val>
                                        </p:tav>
                                      </p:tavLst>
                                    </p:anim>
                                  </p:childTnLst>
                                </p:cTn>
                              </p:par>
                              <p:par>
                                <p:cTn id="33" presetID="2" presetClass="entr" presetSubtype="6" fill="hold" nodeType="withEffect">
                                  <p:stCondLst>
                                    <p:cond delay="200"/>
                                  </p:stCondLst>
                                  <p:childTnLst>
                                    <p:set>
                                      <p:cBhvr>
                                        <p:cTn id="34" dur="1" fill="hold">
                                          <p:stCondLst>
                                            <p:cond delay="0"/>
                                          </p:stCondLst>
                                        </p:cTn>
                                        <p:tgtEl>
                                          <p:spTgt spid="27660"/>
                                        </p:tgtEl>
                                        <p:attrNameLst>
                                          <p:attrName>style.visibility</p:attrName>
                                        </p:attrNameLst>
                                      </p:cBhvr>
                                      <p:to>
                                        <p:strVal val="visible"/>
                                      </p:to>
                                    </p:set>
                                    <p:anim calcmode="lin" valueType="num">
                                      <p:cBhvr additive="base">
                                        <p:cTn id="35" dur="500" fill="hold"/>
                                        <p:tgtEl>
                                          <p:spTgt spid="27660"/>
                                        </p:tgtEl>
                                        <p:attrNameLst>
                                          <p:attrName>ppt_x</p:attrName>
                                        </p:attrNameLst>
                                      </p:cBhvr>
                                      <p:tavLst>
                                        <p:tav tm="0">
                                          <p:val>
                                            <p:strVal val="1+#ppt_w/2"/>
                                          </p:val>
                                        </p:tav>
                                        <p:tav tm="100000">
                                          <p:val>
                                            <p:strVal val="#ppt_x"/>
                                          </p:val>
                                        </p:tav>
                                      </p:tavLst>
                                    </p:anim>
                                    <p:anim calcmode="lin" valueType="num">
                                      <p:cBhvr additive="base">
                                        <p:cTn id="36" dur="500" fill="hold"/>
                                        <p:tgtEl>
                                          <p:spTgt spid="27660"/>
                                        </p:tgtEl>
                                        <p:attrNameLst>
                                          <p:attrName>ppt_y</p:attrName>
                                        </p:attrNameLst>
                                      </p:cBhvr>
                                      <p:tavLst>
                                        <p:tav tm="0">
                                          <p:val>
                                            <p:strVal val="1+#ppt_h/2"/>
                                          </p:val>
                                        </p:tav>
                                        <p:tav tm="100000">
                                          <p:val>
                                            <p:strVal val="#ppt_y"/>
                                          </p:val>
                                        </p:tav>
                                      </p:tavLst>
                                    </p:anim>
                                  </p:childTnLst>
                                </p:cTn>
                              </p:par>
                            </p:childTnLst>
                          </p:cTn>
                        </p:par>
                        <p:par>
                          <p:cTn id="37" fill="hold">
                            <p:stCondLst>
                              <p:cond delay="1580"/>
                            </p:stCondLst>
                            <p:childTnLst>
                              <p:par>
                                <p:cTn id="38" presetID="2" presetClass="entr" presetSubtype="12" fill="hold" nodeType="afterEffect">
                                  <p:stCondLst>
                                    <p:cond delay="0"/>
                                  </p:stCondLst>
                                  <p:childTnLst>
                                    <p:set>
                                      <p:cBhvr>
                                        <p:cTn id="39" dur="1" fill="hold">
                                          <p:stCondLst>
                                            <p:cond delay="0"/>
                                          </p:stCondLst>
                                        </p:cTn>
                                        <p:tgtEl>
                                          <p:spTgt spid="27657"/>
                                        </p:tgtEl>
                                        <p:attrNameLst>
                                          <p:attrName>style.visibility</p:attrName>
                                        </p:attrNameLst>
                                      </p:cBhvr>
                                      <p:to>
                                        <p:strVal val="visible"/>
                                      </p:to>
                                    </p:set>
                                    <p:anim calcmode="lin" valueType="num">
                                      <p:cBhvr additive="base">
                                        <p:cTn id="40" dur="500" fill="hold"/>
                                        <p:tgtEl>
                                          <p:spTgt spid="27657"/>
                                        </p:tgtEl>
                                        <p:attrNameLst>
                                          <p:attrName>ppt_x</p:attrName>
                                        </p:attrNameLst>
                                      </p:cBhvr>
                                      <p:tavLst>
                                        <p:tav tm="0">
                                          <p:val>
                                            <p:strVal val="0-#ppt_w/2"/>
                                          </p:val>
                                        </p:tav>
                                        <p:tav tm="100000">
                                          <p:val>
                                            <p:strVal val="#ppt_x"/>
                                          </p:val>
                                        </p:tav>
                                      </p:tavLst>
                                    </p:anim>
                                    <p:anim calcmode="lin" valueType="num">
                                      <p:cBhvr additive="base">
                                        <p:cTn id="41" dur="500" fill="hold"/>
                                        <p:tgtEl>
                                          <p:spTgt spid="27657"/>
                                        </p:tgtEl>
                                        <p:attrNameLst>
                                          <p:attrName>ppt_y</p:attrName>
                                        </p:attrNameLst>
                                      </p:cBhvr>
                                      <p:tavLst>
                                        <p:tav tm="0">
                                          <p:val>
                                            <p:strVal val="1+#ppt_h/2"/>
                                          </p:val>
                                        </p:tav>
                                        <p:tav tm="100000">
                                          <p:val>
                                            <p:strVal val="#ppt_y"/>
                                          </p:val>
                                        </p:tav>
                                      </p:tavLst>
                                    </p:anim>
                                  </p:childTnLst>
                                </p:cTn>
                              </p:par>
                              <p:par>
                                <p:cTn id="42" presetID="2" presetClass="entr" presetSubtype="12" fill="hold" nodeType="withEffect">
                                  <p:stCondLst>
                                    <p:cond delay="100"/>
                                  </p:stCondLst>
                                  <p:childTnLst>
                                    <p:set>
                                      <p:cBhvr>
                                        <p:cTn id="43" dur="1" fill="hold">
                                          <p:stCondLst>
                                            <p:cond delay="0"/>
                                          </p:stCondLst>
                                        </p:cTn>
                                        <p:tgtEl>
                                          <p:spTgt spid="27659"/>
                                        </p:tgtEl>
                                        <p:attrNameLst>
                                          <p:attrName>style.visibility</p:attrName>
                                        </p:attrNameLst>
                                      </p:cBhvr>
                                      <p:to>
                                        <p:strVal val="visible"/>
                                      </p:to>
                                    </p:set>
                                    <p:anim calcmode="lin" valueType="num">
                                      <p:cBhvr additive="base">
                                        <p:cTn id="44" dur="500" fill="hold"/>
                                        <p:tgtEl>
                                          <p:spTgt spid="27659"/>
                                        </p:tgtEl>
                                        <p:attrNameLst>
                                          <p:attrName>ppt_x</p:attrName>
                                        </p:attrNameLst>
                                      </p:cBhvr>
                                      <p:tavLst>
                                        <p:tav tm="0">
                                          <p:val>
                                            <p:strVal val="0-#ppt_w/2"/>
                                          </p:val>
                                        </p:tav>
                                        <p:tav tm="100000">
                                          <p:val>
                                            <p:strVal val="#ppt_x"/>
                                          </p:val>
                                        </p:tav>
                                      </p:tavLst>
                                    </p:anim>
                                    <p:anim calcmode="lin" valueType="num">
                                      <p:cBhvr additive="base">
                                        <p:cTn id="45" dur="500" fill="hold"/>
                                        <p:tgtEl>
                                          <p:spTgt spid="27659"/>
                                        </p:tgtEl>
                                        <p:attrNameLst>
                                          <p:attrName>ppt_y</p:attrName>
                                        </p:attrNameLst>
                                      </p:cBhvr>
                                      <p:tavLst>
                                        <p:tav tm="0">
                                          <p:val>
                                            <p:strVal val="1+#ppt_h/2"/>
                                          </p:val>
                                        </p:tav>
                                        <p:tav tm="100000">
                                          <p:val>
                                            <p:strVal val="#ppt_y"/>
                                          </p:val>
                                        </p:tav>
                                      </p:tavLst>
                                    </p:anim>
                                  </p:childTnLst>
                                </p:cTn>
                              </p:par>
                              <p:par>
                                <p:cTn id="46" presetID="2" presetClass="entr" presetSubtype="12" fill="hold" nodeType="withEffect">
                                  <p:stCondLst>
                                    <p:cond delay="200"/>
                                  </p:stCondLst>
                                  <p:childTnLst>
                                    <p:set>
                                      <p:cBhvr>
                                        <p:cTn id="47" dur="1" fill="hold">
                                          <p:stCondLst>
                                            <p:cond delay="0"/>
                                          </p:stCondLst>
                                        </p:cTn>
                                        <p:tgtEl>
                                          <p:spTgt spid="27661"/>
                                        </p:tgtEl>
                                        <p:attrNameLst>
                                          <p:attrName>style.visibility</p:attrName>
                                        </p:attrNameLst>
                                      </p:cBhvr>
                                      <p:to>
                                        <p:strVal val="visible"/>
                                      </p:to>
                                    </p:set>
                                    <p:anim calcmode="lin" valueType="num">
                                      <p:cBhvr additive="base">
                                        <p:cTn id="48" dur="500" fill="hold"/>
                                        <p:tgtEl>
                                          <p:spTgt spid="27661"/>
                                        </p:tgtEl>
                                        <p:attrNameLst>
                                          <p:attrName>ppt_x</p:attrName>
                                        </p:attrNameLst>
                                      </p:cBhvr>
                                      <p:tavLst>
                                        <p:tav tm="0">
                                          <p:val>
                                            <p:strVal val="0-#ppt_w/2"/>
                                          </p:val>
                                        </p:tav>
                                        <p:tav tm="100000">
                                          <p:val>
                                            <p:strVal val="#ppt_x"/>
                                          </p:val>
                                        </p:tav>
                                      </p:tavLst>
                                    </p:anim>
                                    <p:anim calcmode="lin" valueType="num">
                                      <p:cBhvr additive="base">
                                        <p:cTn id="49" dur="500" fill="hold"/>
                                        <p:tgtEl>
                                          <p:spTgt spid="27661"/>
                                        </p:tgtEl>
                                        <p:attrNameLst>
                                          <p:attrName>ppt_y</p:attrName>
                                        </p:attrNameLst>
                                      </p:cBhvr>
                                      <p:tavLst>
                                        <p:tav tm="0">
                                          <p:val>
                                            <p:strVal val="1+#ppt_h/2"/>
                                          </p:val>
                                        </p:tav>
                                        <p:tav tm="100000">
                                          <p:val>
                                            <p:strVal val="#ppt_y"/>
                                          </p:val>
                                        </p:tav>
                                      </p:tavLst>
                                    </p:anim>
                                  </p:childTnLst>
                                </p:cTn>
                              </p:par>
                            </p:childTnLst>
                          </p:cTn>
                        </p:par>
                        <p:par>
                          <p:cTn id="50" fill="hold">
                            <p:stCondLst>
                              <p:cond delay="2080"/>
                            </p:stCondLst>
                            <p:childTnLst>
                              <p:par>
                                <p:cTn id="51" presetID="42" presetClass="entr" presetSubtype="0" fill="hold" nodeType="afterEffect">
                                  <p:stCondLst>
                                    <p:cond delay="0"/>
                                  </p:stCondLst>
                                  <p:childTnLst>
                                    <p:set>
                                      <p:cBhvr>
                                        <p:cTn id="52" dur="1" fill="hold">
                                          <p:stCondLst>
                                            <p:cond delay="0"/>
                                          </p:stCondLst>
                                        </p:cTn>
                                        <p:tgtEl>
                                          <p:spTgt spid="27662"/>
                                        </p:tgtEl>
                                        <p:attrNameLst>
                                          <p:attrName>style.visibility</p:attrName>
                                        </p:attrNameLst>
                                      </p:cBhvr>
                                      <p:to>
                                        <p:strVal val="visible"/>
                                      </p:to>
                                    </p:set>
                                    <p:animEffect transition="in" filter="fade">
                                      <p:cBhvr>
                                        <p:cTn id="53" dur="1000"/>
                                        <p:tgtEl>
                                          <p:spTgt spid="27662"/>
                                        </p:tgtEl>
                                      </p:cBhvr>
                                    </p:animEffect>
                                    <p:anim calcmode="lin" valueType="num">
                                      <p:cBhvr>
                                        <p:cTn id="54" dur="1000" fill="hold"/>
                                        <p:tgtEl>
                                          <p:spTgt spid="27662"/>
                                        </p:tgtEl>
                                        <p:attrNameLst>
                                          <p:attrName>ppt_x</p:attrName>
                                        </p:attrNameLst>
                                      </p:cBhvr>
                                      <p:tavLst>
                                        <p:tav tm="0">
                                          <p:val>
                                            <p:strVal val="#ppt_x"/>
                                          </p:val>
                                        </p:tav>
                                        <p:tav tm="100000">
                                          <p:val>
                                            <p:strVal val="#ppt_x"/>
                                          </p:val>
                                        </p:tav>
                                      </p:tavLst>
                                    </p:anim>
                                    <p:anim calcmode="lin" valueType="num">
                                      <p:cBhvr>
                                        <p:cTn id="55" dur="1000" fill="hold"/>
                                        <p:tgtEl>
                                          <p:spTgt spid="27662"/>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7665"/>
                                        </p:tgtEl>
                                        <p:attrNameLst>
                                          <p:attrName>style.visibility</p:attrName>
                                        </p:attrNameLst>
                                      </p:cBhvr>
                                      <p:to>
                                        <p:strVal val="visible"/>
                                      </p:to>
                                    </p:set>
                                    <p:animEffect transition="in" filter="fade">
                                      <p:cBhvr>
                                        <p:cTn id="58" dur="1000"/>
                                        <p:tgtEl>
                                          <p:spTgt spid="27665"/>
                                        </p:tgtEl>
                                      </p:cBhvr>
                                    </p:animEffect>
                                    <p:anim calcmode="lin" valueType="num">
                                      <p:cBhvr>
                                        <p:cTn id="59" dur="1000" fill="hold"/>
                                        <p:tgtEl>
                                          <p:spTgt spid="27665"/>
                                        </p:tgtEl>
                                        <p:attrNameLst>
                                          <p:attrName>ppt_x</p:attrName>
                                        </p:attrNameLst>
                                      </p:cBhvr>
                                      <p:tavLst>
                                        <p:tav tm="0">
                                          <p:val>
                                            <p:strVal val="#ppt_x"/>
                                          </p:val>
                                        </p:tav>
                                        <p:tav tm="100000">
                                          <p:val>
                                            <p:strVal val="#ppt_x"/>
                                          </p:val>
                                        </p:tav>
                                      </p:tavLst>
                                    </p:anim>
                                    <p:anim calcmode="lin" valueType="num">
                                      <p:cBhvr>
                                        <p:cTn id="60" dur="1000" fill="hold"/>
                                        <p:tgtEl>
                                          <p:spTgt spid="27665"/>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7667"/>
                                        </p:tgtEl>
                                        <p:attrNameLst>
                                          <p:attrName>style.visibility</p:attrName>
                                        </p:attrNameLst>
                                      </p:cBhvr>
                                      <p:to>
                                        <p:strVal val="visible"/>
                                      </p:to>
                                    </p:set>
                                    <p:animEffect transition="in" filter="fade">
                                      <p:cBhvr>
                                        <p:cTn id="63" dur="1000"/>
                                        <p:tgtEl>
                                          <p:spTgt spid="27667"/>
                                        </p:tgtEl>
                                      </p:cBhvr>
                                    </p:animEffect>
                                    <p:anim calcmode="lin" valueType="num">
                                      <p:cBhvr>
                                        <p:cTn id="64" dur="1000" fill="hold"/>
                                        <p:tgtEl>
                                          <p:spTgt spid="27667"/>
                                        </p:tgtEl>
                                        <p:attrNameLst>
                                          <p:attrName>ppt_x</p:attrName>
                                        </p:attrNameLst>
                                      </p:cBhvr>
                                      <p:tavLst>
                                        <p:tav tm="0">
                                          <p:val>
                                            <p:strVal val="#ppt_x"/>
                                          </p:val>
                                        </p:tav>
                                        <p:tav tm="100000">
                                          <p:val>
                                            <p:strVal val="#ppt_x"/>
                                          </p:val>
                                        </p:tav>
                                      </p:tavLst>
                                    </p:anim>
                                    <p:anim calcmode="lin" valueType="num">
                                      <p:cBhvr>
                                        <p:cTn id="65" dur="1000" fill="hold"/>
                                        <p:tgtEl>
                                          <p:spTgt spid="27667"/>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7664"/>
                                        </p:tgtEl>
                                        <p:attrNameLst>
                                          <p:attrName>style.visibility</p:attrName>
                                        </p:attrNameLst>
                                      </p:cBhvr>
                                      <p:to>
                                        <p:strVal val="visible"/>
                                      </p:to>
                                    </p:set>
                                    <p:animEffect transition="in" filter="fade">
                                      <p:cBhvr>
                                        <p:cTn id="68" dur="1000"/>
                                        <p:tgtEl>
                                          <p:spTgt spid="27664"/>
                                        </p:tgtEl>
                                      </p:cBhvr>
                                    </p:animEffect>
                                    <p:anim calcmode="lin" valueType="num">
                                      <p:cBhvr>
                                        <p:cTn id="69" dur="1000" fill="hold"/>
                                        <p:tgtEl>
                                          <p:spTgt spid="27664"/>
                                        </p:tgtEl>
                                        <p:attrNameLst>
                                          <p:attrName>ppt_x</p:attrName>
                                        </p:attrNameLst>
                                      </p:cBhvr>
                                      <p:tavLst>
                                        <p:tav tm="0">
                                          <p:val>
                                            <p:strVal val="#ppt_x"/>
                                          </p:val>
                                        </p:tav>
                                        <p:tav tm="100000">
                                          <p:val>
                                            <p:strVal val="#ppt_x"/>
                                          </p:val>
                                        </p:tav>
                                      </p:tavLst>
                                    </p:anim>
                                    <p:anim calcmode="lin" valueType="num">
                                      <p:cBhvr>
                                        <p:cTn id="70" dur="1000" fill="hold"/>
                                        <p:tgtEl>
                                          <p:spTgt spid="27664"/>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7663"/>
                                        </p:tgtEl>
                                        <p:attrNameLst>
                                          <p:attrName>style.visibility</p:attrName>
                                        </p:attrNameLst>
                                      </p:cBhvr>
                                      <p:to>
                                        <p:strVal val="visible"/>
                                      </p:to>
                                    </p:set>
                                    <p:animEffect transition="in" filter="fade">
                                      <p:cBhvr>
                                        <p:cTn id="73" dur="1000"/>
                                        <p:tgtEl>
                                          <p:spTgt spid="27663"/>
                                        </p:tgtEl>
                                      </p:cBhvr>
                                    </p:animEffect>
                                    <p:anim calcmode="lin" valueType="num">
                                      <p:cBhvr>
                                        <p:cTn id="74" dur="1000" fill="hold"/>
                                        <p:tgtEl>
                                          <p:spTgt spid="27663"/>
                                        </p:tgtEl>
                                        <p:attrNameLst>
                                          <p:attrName>ppt_x</p:attrName>
                                        </p:attrNameLst>
                                      </p:cBhvr>
                                      <p:tavLst>
                                        <p:tav tm="0">
                                          <p:val>
                                            <p:strVal val="#ppt_x"/>
                                          </p:val>
                                        </p:tav>
                                        <p:tav tm="100000">
                                          <p:val>
                                            <p:strVal val="#ppt_x"/>
                                          </p:val>
                                        </p:tav>
                                      </p:tavLst>
                                    </p:anim>
                                    <p:anim calcmode="lin" valueType="num">
                                      <p:cBhvr>
                                        <p:cTn id="75" dur="1000" fill="hold"/>
                                        <p:tgtEl>
                                          <p:spTgt spid="27663"/>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27666"/>
                                        </p:tgtEl>
                                        <p:attrNameLst>
                                          <p:attrName>style.visibility</p:attrName>
                                        </p:attrNameLst>
                                      </p:cBhvr>
                                      <p:to>
                                        <p:strVal val="visible"/>
                                      </p:to>
                                    </p:set>
                                    <p:animEffect transition="in" filter="fade">
                                      <p:cBhvr>
                                        <p:cTn id="78" dur="1000"/>
                                        <p:tgtEl>
                                          <p:spTgt spid="27666"/>
                                        </p:tgtEl>
                                      </p:cBhvr>
                                    </p:animEffect>
                                    <p:anim calcmode="lin" valueType="num">
                                      <p:cBhvr>
                                        <p:cTn id="79" dur="1000" fill="hold"/>
                                        <p:tgtEl>
                                          <p:spTgt spid="27666"/>
                                        </p:tgtEl>
                                        <p:attrNameLst>
                                          <p:attrName>ppt_x</p:attrName>
                                        </p:attrNameLst>
                                      </p:cBhvr>
                                      <p:tavLst>
                                        <p:tav tm="0">
                                          <p:val>
                                            <p:strVal val="#ppt_x"/>
                                          </p:val>
                                        </p:tav>
                                        <p:tav tm="100000">
                                          <p:val>
                                            <p:strVal val="#ppt_x"/>
                                          </p:val>
                                        </p:tav>
                                      </p:tavLst>
                                    </p:anim>
                                    <p:anim calcmode="lin" valueType="num">
                                      <p:cBhvr>
                                        <p:cTn id="80" dur="1000" fill="hold"/>
                                        <p:tgtEl>
                                          <p:spTgt spid="27666"/>
                                        </p:tgtEl>
                                        <p:attrNameLst>
                                          <p:attrName>ppt_y</p:attrName>
                                        </p:attrNameLst>
                                      </p:cBhvr>
                                      <p:tavLst>
                                        <p:tav tm="0">
                                          <p:val>
                                            <p:strVal val="#ppt_y+.1"/>
                                          </p:val>
                                        </p:tav>
                                        <p:tav tm="100000">
                                          <p:val>
                                            <p:strVal val="#ppt_y"/>
                                          </p:val>
                                        </p:tav>
                                      </p:tavLst>
                                    </p:anim>
                                  </p:childTnLst>
                                </p:cTn>
                              </p:par>
                            </p:childTnLst>
                          </p:cTn>
                        </p:par>
                        <p:par>
                          <p:cTn id="81" fill="hold">
                            <p:stCondLst>
                              <p:cond delay="3080"/>
                            </p:stCondLst>
                            <p:childTnLst>
                              <p:par>
                                <p:cTn id="82" presetID="22" presetClass="entr" presetSubtype="8" fill="hold" grpId="0" nodeType="afterEffect">
                                  <p:stCondLst>
                                    <p:cond delay="0"/>
                                  </p:stCondLst>
                                  <p:childTnLst>
                                    <p:set>
                                      <p:cBhvr>
                                        <p:cTn id="83" dur="1" fill="hold">
                                          <p:stCondLst>
                                            <p:cond delay="0"/>
                                          </p:stCondLst>
                                        </p:cTn>
                                        <p:tgtEl>
                                          <p:spTgt spid="27668"/>
                                        </p:tgtEl>
                                        <p:attrNameLst>
                                          <p:attrName>style.visibility</p:attrName>
                                        </p:attrNameLst>
                                      </p:cBhvr>
                                      <p:to>
                                        <p:strVal val="visible"/>
                                      </p:to>
                                    </p:set>
                                    <p:animEffect transition="in" filter="wipe(left)">
                                      <p:cBhvr>
                                        <p:cTn id="84" dur="500"/>
                                        <p:tgtEl>
                                          <p:spTgt spid="27668"/>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27669"/>
                                        </p:tgtEl>
                                        <p:attrNameLst>
                                          <p:attrName>style.visibility</p:attrName>
                                        </p:attrNameLst>
                                      </p:cBhvr>
                                      <p:to>
                                        <p:strVal val="visible"/>
                                      </p:to>
                                    </p:set>
                                    <p:animEffect transition="in" filter="wipe(left)">
                                      <p:cBhvr>
                                        <p:cTn id="87" dur="500"/>
                                        <p:tgtEl>
                                          <p:spTgt spid="27669"/>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7670"/>
                                        </p:tgtEl>
                                        <p:attrNameLst>
                                          <p:attrName>style.visibility</p:attrName>
                                        </p:attrNameLst>
                                      </p:cBhvr>
                                      <p:to>
                                        <p:strVal val="visible"/>
                                      </p:to>
                                    </p:set>
                                    <p:animEffect transition="in" filter="wipe(left)">
                                      <p:cBhvr>
                                        <p:cTn id="90" dur="500"/>
                                        <p:tgtEl>
                                          <p:spTgt spid="27670"/>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27671"/>
                                        </p:tgtEl>
                                        <p:attrNameLst>
                                          <p:attrName>style.visibility</p:attrName>
                                        </p:attrNameLst>
                                      </p:cBhvr>
                                      <p:to>
                                        <p:strVal val="visible"/>
                                      </p:to>
                                    </p:set>
                                    <p:animEffect transition="in" filter="wipe(right)">
                                      <p:cBhvr>
                                        <p:cTn id="93" dur="500"/>
                                        <p:tgtEl>
                                          <p:spTgt spid="27671"/>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27672"/>
                                        </p:tgtEl>
                                        <p:attrNameLst>
                                          <p:attrName>style.visibility</p:attrName>
                                        </p:attrNameLst>
                                      </p:cBhvr>
                                      <p:to>
                                        <p:strVal val="visible"/>
                                      </p:to>
                                    </p:set>
                                    <p:animEffect transition="in" filter="wipe(right)">
                                      <p:cBhvr>
                                        <p:cTn id="96" dur="500"/>
                                        <p:tgtEl>
                                          <p:spTgt spid="27672"/>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27673"/>
                                        </p:tgtEl>
                                        <p:attrNameLst>
                                          <p:attrName>style.visibility</p:attrName>
                                        </p:attrNameLst>
                                      </p:cBhvr>
                                      <p:to>
                                        <p:strVal val="visible"/>
                                      </p:to>
                                    </p:set>
                                    <p:animEffect transition="in" filter="wipe(right)">
                                      <p:cBhvr>
                                        <p:cTn id="99" dur="500"/>
                                        <p:tgtEl>
                                          <p:spTgt spid="27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P spid="27668" grpId="0"/>
      <p:bldP spid="27669" grpId="0"/>
      <p:bldP spid="27670" grpId="0"/>
      <p:bldP spid="27671" grpId="0"/>
      <p:bldP spid="27672" grpId="0"/>
      <p:bldP spid="2767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8674" name="组合 12"/>
          <p:cNvGrpSpPr/>
          <p:nvPr/>
        </p:nvGrpSpPr>
        <p:grpSpPr>
          <a:xfrm>
            <a:off x="260350" y="260350"/>
            <a:ext cx="657225" cy="595313"/>
            <a:chOff x="0" y="0"/>
            <a:chExt cx="657225" cy="595313"/>
          </a:xfrm>
        </p:grpSpPr>
        <p:sp>
          <p:nvSpPr>
            <p:cNvPr id="28675"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28676"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28677"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28678"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28679"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28680" name="Line 9"/>
          <p:cNvSpPr/>
          <p:nvPr/>
        </p:nvSpPr>
        <p:spPr>
          <a:xfrm>
            <a:off x="3287713" y="1765300"/>
            <a:ext cx="7659687" cy="0"/>
          </a:xfrm>
          <a:prstGeom prst="line">
            <a:avLst/>
          </a:prstGeom>
          <a:ln w="3175" cap="flat" cmpd="sng">
            <a:solidFill>
              <a:schemeClr val="accent1"/>
            </a:solidFill>
            <a:prstDash val="solid"/>
            <a:headEnd type="none" w="med" len="med"/>
            <a:tailEnd type="none" w="med" len="med"/>
          </a:ln>
        </p:spPr>
      </p:sp>
      <p:sp>
        <p:nvSpPr>
          <p:cNvPr id="28681" name="TextBox 13"/>
          <p:cNvSpPr txBox="1"/>
          <p:nvPr/>
        </p:nvSpPr>
        <p:spPr>
          <a:xfrm>
            <a:off x="3322638" y="1304925"/>
            <a:ext cx="3794125" cy="431800"/>
          </a:xfrm>
          <a:prstGeom prst="rect">
            <a:avLst/>
          </a:prstGeom>
          <a:noFill/>
          <a:ln w="9525">
            <a:noFill/>
          </a:ln>
        </p:spPr>
        <p:txBody>
          <a:bodyPr>
            <a:spAutoFit/>
          </a:bodyPr>
          <a:p>
            <a:r>
              <a:rPr lang="zh-CN" altLang="en-US" sz="2200" b="1" dirty="0">
                <a:solidFill>
                  <a:schemeClr val="accent1"/>
                </a:solidFill>
                <a:latin typeface="微软雅黑" panose="020B0503020204020204" pitchFamily="2" charset="-122"/>
                <a:ea typeface="微软雅黑" panose="020B0503020204020204" pitchFamily="2" charset="-122"/>
              </a:rPr>
              <a:t>这里输入您的文字</a:t>
            </a:r>
            <a:endParaRPr lang="en-US" altLang="x-none" sz="2200" b="1" dirty="0">
              <a:solidFill>
                <a:schemeClr val="accent1"/>
              </a:solidFill>
              <a:latin typeface="微软雅黑" panose="020B0503020204020204" pitchFamily="2" charset="-122"/>
              <a:ea typeface="微软雅黑" panose="020B0503020204020204" pitchFamily="2" charset="-122"/>
            </a:endParaRPr>
          </a:p>
        </p:txBody>
      </p:sp>
      <p:sp>
        <p:nvSpPr>
          <p:cNvPr id="28682" name="TextBox 14"/>
          <p:cNvSpPr txBox="1"/>
          <p:nvPr/>
        </p:nvSpPr>
        <p:spPr>
          <a:xfrm>
            <a:off x="3314700" y="1816100"/>
            <a:ext cx="7143750" cy="646113"/>
          </a:xfrm>
          <a:prstGeom prst="rect">
            <a:avLst/>
          </a:prstGeom>
          <a:noFill/>
          <a:ln w="9525">
            <a:noFill/>
          </a:ln>
        </p:spPr>
        <p:txBody>
          <a:bodyPr>
            <a:spAutoFit/>
          </a:bodyPr>
          <a:p>
            <a:r>
              <a:rPr lang="zh-CN" altLang="en-US"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28683" name="Freeform 8"/>
          <p:cNvSpPr/>
          <p:nvPr/>
        </p:nvSpPr>
        <p:spPr>
          <a:xfrm>
            <a:off x="2854325" y="1608138"/>
            <a:ext cx="271463" cy="312737"/>
          </a:xfrm>
          <a:custGeom>
            <a:avLst/>
            <a:gdLst/>
            <a:ahLst/>
            <a:cxnLst>
              <a:cxn ang="0">
                <a:pos x="270553" y="155596"/>
              </a:cxn>
              <a:cxn ang="0">
                <a:pos x="135277" y="234378"/>
              </a:cxn>
              <a:cxn ang="0">
                <a:pos x="0" y="312176"/>
              </a:cxn>
              <a:cxn ang="0">
                <a:pos x="0" y="155596"/>
              </a:cxn>
              <a:cxn ang="0">
                <a:pos x="0" y="0"/>
              </a:cxn>
              <a:cxn ang="0">
                <a:pos x="135277" y="77798"/>
              </a:cxn>
              <a:cxn ang="0">
                <a:pos x="270553" y="155596"/>
              </a:cxn>
            </a:cxnLst>
            <a:pathLst>
              <a:path w="274" h="317">
                <a:moveTo>
                  <a:pt x="274" y="158"/>
                </a:moveTo>
                <a:lnTo>
                  <a:pt x="137" y="238"/>
                </a:lnTo>
                <a:lnTo>
                  <a:pt x="0" y="317"/>
                </a:lnTo>
                <a:lnTo>
                  <a:pt x="0" y="158"/>
                </a:lnTo>
                <a:lnTo>
                  <a:pt x="0" y="0"/>
                </a:lnTo>
                <a:lnTo>
                  <a:pt x="137" y="79"/>
                </a:lnTo>
                <a:lnTo>
                  <a:pt x="274" y="158"/>
                </a:lnTo>
                <a:close/>
              </a:path>
            </a:pathLst>
          </a:custGeom>
          <a:solidFill>
            <a:schemeClr val="accent1">
              <a:alpha val="100000"/>
            </a:schemeClr>
          </a:solidFill>
          <a:ln w="9525">
            <a:noFill/>
          </a:ln>
        </p:spPr>
        <p:txBody>
          <a:bodyPr/>
          <a:p>
            <a:endParaRPr lang="zh-CN" altLang="en-US"/>
          </a:p>
        </p:txBody>
      </p:sp>
      <p:sp>
        <p:nvSpPr>
          <p:cNvPr id="28684" name="Line 9"/>
          <p:cNvSpPr/>
          <p:nvPr/>
        </p:nvSpPr>
        <p:spPr>
          <a:xfrm>
            <a:off x="3287713" y="5367338"/>
            <a:ext cx="7659687" cy="0"/>
          </a:xfrm>
          <a:prstGeom prst="line">
            <a:avLst/>
          </a:prstGeom>
          <a:ln w="3175" cap="flat" cmpd="sng">
            <a:solidFill>
              <a:schemeClr val="accent1"/>
            </a:solidFill>
            <a:prstDash val="solid"/>
            <a:headEnd type="none" w="med" len="med"/>
            <a:tailEnd type="none" w="med" len="med"/>
          </a:ln>
        </p:spPr>
      </p:sp>
      <p:sp>
        <p:nvSpPr>
          <p:cNvPr id="28685" name="TextBox 17"/>
          <p:cNvSpPr txBox="1"/>
          <p:nvPr/>
        </p:nvSpPr>
        <p:spPr>
          <a:xfrm>
            <a:off x="3322638" y="4908550"/>
            <a:ext cx="3563937" cy="430213"/>
          </a:xfrm>
          <a:prstGeom prst="rect">
            <a:avLst/>
          </a:prstGeom>
          <a:noFill/>
          <a:ln w="9525">
            <a:noFill/>
          </a:ln>
        </p:spPr>
        <p:txBody>
          <a:bodyPr>
            <a:spAutoFit/>
          </a:bodyPr>
          <a:p>
            <a:r>
              <a:rPr lang="zh-CN" altLang="en-US" sz="2200" b="1" dirty="0">
                <a:solidFill>
                  <a:schemeClr val="accent1"/>
                </a:solidFill>
                <a:latin typeface="微软雅黑" panose="020B0503020204020204" pitchFamily="2" charset="-122"/>
                <a:ea typeface="微软雅黑" panose="020B0503020204020204" pitchFamily="2" charset="-122"/>
              </a:rPr>
              <a:t>这里输入您的文字</a:t>
            </a:r>
            <a:endParaRPr lang="en-US" altLang="x-none" sz="2200" b="1" dirty="0">
              <a:solidFill>
                <a:schemeClr val="accent1"/>
              </a:solidFill>
              <a:latin typeface="微软雅黑" panose="020B0503020204020204" pitchFamily="2" charset="-122"/>
              <a:ea typeface="微软雅黑" panose="020B0503020204020204" pitchFamily="2" charset="-122"/>
            </a:endParaRPr>
          </a:p>
        </p:txBody>
      </p:sp>
      <p:sp>
        <p:nvSpPr>
          <p:cNvPr id="28686" name="TextBox 18"/>
          <p:cNvSpPr txBox="1"/>
          <p:nvPr/>
        </p:nvSpPr>
        <p:spPr>
          <a:xfrm>
            <a:off x="3314700" y="5419725"/>
            <a:ext cx="7143750" cy="646113"/>
          </a:xfrm>
          <a:prstGeom prst="rect">
            <a:avLst/>
          </a:prstGeom>
          <a:noFill/>
          <a:ln w="9525">
            <a:noFill/>
          </a:ln>
        </p:spPr>
        <p:txBody>
          <a:bodyPr>
            <a:spAutoFit/>
          </a:bodyPr>
          <a:p>
            <a:r>
              <a:rPr lang="zh-CN" altLang="en-US"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28687" name="Freeform 8"/>
          <p:cNvSpPr/>
          <p:nvPr/>
        </p:nvSpPr>
        <p:spPr>
          <a:xfrm>
            <a:off x="2854325" y="5211763"/>
            <a:ext cx="271463" cy="312737"/>
          </a:xfrm>
          <a:custGeom>
            <a:avLst/>
            <a:gdLst/>
            <a:ahLst/>
            <a:cxnLst>
              <a:cxn ang="0">
                <a:pos x="270553" y="155596"/>
              </a:cxn>
              <a:cxn ang="0">
                <a:pos x="135277" y="234378"/>
              </a:cxn>
              <a:cxn ang="0">
                <a:pos x="0" y="312176"/>
              </a:cxn>
              <a:cxn ang="0">
                <a:pos x="0" y="155596"/>
              </a:cxn>
              <a:cxn ang="0">
                <a:pos x="0" y="0"/>
              </a:cxn>
              <a:cxn ang="0">
                <a:pos x="135277" y="77798"/>
              </a:cxn>
              <a:cxn ang="0">
                <a:pos x="270553" y="155596"/>
              </a:cxn>
            </a:cxnLst>
            <a:pathLst>
              <a:path w="274" h="317">
                <a:moveTo>
                  <a:pt x="274" y="158"/>
                </a:moveTo>
                <a:lnTo>
                  <a:pt x="137" y="238"/>
                </a:lnTo>
                <a:lnTo>
                  <a:pt x="0" y="317"/>
                </a:lnTo>
                <a:lnTo>
                  <a:pt x="0" y="158"/>
                </a:lnTo>
                <a:lnTo>
                  <a:pt x="0" y="0"/>
                </a:lnTo>
                <a:lnTo>
                  <a:pt x="137" y="79"/>
                </a:lnTo>
                <a:lnTo>
                  <a:pt x="274" y="158"/>
                </a:lnTo>
                <a:close/>
              </a:path>
            </a:pathLst>
          </a:custGeom>
          <a:solidFill>
            <a:schemeClr val="accent1">
              <a:alpha val="100000"/>
            </a:schemeClr>
          </a:solidFill>
          <a:ln w="9525">
            <a:noFill/>
          </a:ln>
        </p:spPr>
        <p:txBody>
          <a:bodyPr/>
          <a:p>
            <a:endParaRPr lang="zh-CN" altLang="en-US"/>
          </a:p>
        </p:txBody>
      </p:sp>
      <p:sp>
        <p:nvSpPr>
          <p:cNvPr id="28688" name="Line 9"/>
          <p:cNvSpPr/>
          <p:nvPr/>
        </p:nvSpPr>
        <p:spPr>
          <a:xfrm>
            <a:off x="4754563" y="3525838"/>
            <a:ext cx="6192837" cy="3175"/>
          </a:xfrm>
          <a:prstGeom prst="line">
            <a:avLst/>
          </a:prstGeom>
          <a:ln w="3175" cap="flat" cmpd="sng">
            <a:solidFill>
              <a:schemeClr val="accent1"/>
            </a:solidFill>
            <a:prstDash val="solid"/>
            <a:headEnd type="none" w="med" len="med"/>
            <a:tailEnd type="none" w="med" len="med"/>
          </a:ln>
        </p:spPr>
      </p:sp>
      <p:sp>
        <p:nvSpPr>
          <p:cNvPr id="28689" name="TextBox 21"/>
          <p:cNvSpPr txBox="1"/>
          <p:nvPr/>
        </p:nvSpPr>
        <p:spPr>
          <a:xfrm>
            <a:off x="4791075" y="3065463"/>
            <a:ext cx="3679825" cy="431800"/>
          </a:xfrm>
          <a:prstGeom prst="rect">
            <a:avLst/>
          </a:prstGeom>
          <a:noFill/>
          <a:ln w="9525">
            <a:noFill/>
          </a:ln>
        </p:spPr>
        <p:txBody>
          <a:bodyPr>
            <a:spAutoFit/>
          </a:bodyPr>
          <a:p>
            <a:r>
              <a:rPr lang="zh-CN" altLang="en-US" sz="2200" b="1" dirty="0">
                <a:solidFill>
                  <a:schemeClr val="accent1"/>
                </a:solidFill>
                <a:latin typeface="微软雅黑" panose="020B0503020204020204" pitchFamily="2" charset="-122"/>
                <a:ea typeface="微软雅黑" panose="020B0503020204020204" pitchFamily="2" charset="-122"/>
              </a:rPr>
              <a:t>这里输入您的文字</a:t>
            </a:r>
            <a:endParaRPr lang="en-US" altLang="x-none" sz="2200" b="1" dirty="0">
              <a:solidFill>
                <a:schemeClr val="accent1"/>
              </a:solidFill>
              <a:latin typeface="微软雅黑" panose="020B0503020204020204" pitchFamily="2" charset="-122"/>
              <a:ea typeface="微软雅黑" panose="020B0503020204020204" pitchFamily="2" charset="-122"/>
            </a:endParaRPr>
          </a:p>
        </p:txBody>
      </p:sp>
      <p:sp>
        <p:nvSpPr>
          <p:cNvPr id="28690" name="TextBox 22"/>
          <p:cNvSpPr txBox="1"/>
          <p:nvPr/>
        </p:nvSpPr>
        <p:spPr>
          <a:xfrm>
            <a:off x="4783138" y="3576638"/>
            <a:ext cx="5487987" cy="923925"/>
          </a:xfrm>
          <a:prstGeom prst="rect">
            <a:avLst/>
          </a:prstGeom>
          <a:noFill/>
          <a:ln w="9525">
            <a:noFill/>
          </a:ln>
        </p:spPr>
        <p:txBody>
          <a:bodyPr>
            <a:spAutoFit/>
          </a:bodyPr>
          <a:p>
            <a:r>
              <a:rPr lang="zh-CN" altLang="en-US"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28691" name="Freeform 8"/>
          <p:cNvSpPr/>
          <p:nvPr/>
        </p:nvSpPr>
        <p:spPr>
          <a:xfrm>
            <a:off x="4322763" y="3368675"/>
            <a:ext cx="271462" cy="312738"/>
          </a:xfrm>
          <a:custGeom>
            <a:avLst/>
            <a:gdLst/>
            <a:ahLst/>
            <a:cxnLst>
              <a:cxn ang="0">
                <a:pos x="270553" y="155596"/>
              </a:cxn>
              <a:cxn ang="0">
                <a:pos x="135277" y="234378"/>
              </a:cxn>
              <a:cxn ang="0">
                <a:pos x="0" y="312176"/>
              </a:cxn>
              <a:cxn ang="0">
                <a:pos x="0" y="155596"/>
              </a:cxn>
              <a:cxn ang="0">
                <a:pos x="0" y="0"/>
              </a:cxn>
              <a:cxn ang="0">
                <a:pos x="135277" y="77798"/>
              </a:cxn>
              <a:cxn ang="0">
                <a:pos x="270553" y="155596"/>
              </a:cxn>
            </a:cxnLst>
            <a:pathLst>
              <a:path w="274" h="317">
                <a:moveTo>
                  <a:pt x="274" y="158"/>
                </a:moveTo>
                <a:lnTo>
                  <a:pt x="137" y="238"/>
                </a:lnTo>
                <a:lnTo>
                  <a:pt x="0" y="317"/>
                </a:lnTo>
                <a:lnTo>
                  <a:pt x="0" y="158"/>
                </a:lnTo>
                <a:lnTo>
                  <a:pt x="0" y="0"/>
                </a:lnTo>
                <a:lnTo>
                  <a:pt x="137" y="79"/>
                </a:lnTo>
                <a:lnTo>
                  <a:pt x="274" y="158"/>
                </a:lnTo>
                <a:close/>
              </a:path>
            </a:pathLst>
          </a:custGeom>
          <a:solidFill>
            <a:schemeClr val="accent1">
              <a:alpha val="100000"/>
            </a:schemeClr>
          </a:solidFill>
          <a:ln w="9525">
            <a:noFill/>
          </a:ln>
        </p:spPr>
        <p:txBody>
          <a:bodyPr/>
          <a:p>
            <a:endParaRPr lang="zh-CN" altLang="en-US"/>
          </a:p>
        </p:txBody>
      </p:sp>
      <p:sp>
        <p:nvSpPr>
          <p:cNvPr id="28692" name="Oval 6"/>
          <p:cNvSpPr/>
          <p:nvPr/>
        </p:nvSpPr>
        <p:spPr>
          <a:xfrm>
            <a:off x="1123950" y="949325"/>
            <a:ext cx="1633538" cy="1631950"/>
          </a:xfrm>
          <a:prstGeom prst="ellipse">
            <a:avLst/>
          </a:prstGeom>
          <a:solidFill>
            <a:srgbClr val="DFDFE1"/>
          </a:solidFill>
          <a:ln w="9525">
            <a:noFill/>
          </a:ln>
        </p:spPr>
        <p:txBody>
          <a:bodyPr/>
          <a:p>
            <a:endParaRPr lang="zh-CN" altLang="en-US" dirty="0">
              <a:latin typeface="Arial" panose="020B0604020202020204" pitchFamily="34" charset="0"/>
            </a:endParaRPr>
          </a:p>
        </p:txBody>
      </p:sp>
      <p:sp>
        <p:nvSpPr>
          <p:cNvPr id="28693" name="Oval 7"/>
          <p:cNvSpPr/>
          <p:nvPr/>
        </p:nvSpPr>
        <p:spPr>
          <a:xfrm>
            <a:off x="1260475" y="1085850"/>
            <a:ext cx="1360488" cy="1358900"/>
          </a:xfrm>
          <a:prstGeom prst="ellipse">
            <a:avLst/>
          </a:prstGeom>
          <a:solidFill>
            <a:schemeClr val="bg1"/>
          </a:solidFill>
          <a:ln w="9525">
            <a:noFill/>
          </a:ln>
        </p:spPr>
        <p:txBody>
          <a:bodyPr/>
          <a:p>
            <a:endParaRPr lang="zh-CN" altLang="en-US" dirty="0">
              <a:latin typeface="Arial" panose="020B0604020202020204" pitchFamily="34" charset="0"/>
            </a:endParaRPr>
          </a:p>
        </p:txBody>
      </p:sp>
      <p:sp>
        <p:nvSpPr>
          <p:cNvPr id="28694" name="TextBox 26"/>
          <p:cNvSpPr txBox="1"/>
          <p:nvPr/>
        </p:nvSpPr>
        <p:spPr>
          <a:xfrm>
            <a:off x="1258888" y="1538288"/>
            <a:ext cx="1498600" cy="492125"/>
          </a:xfrm>
          <a:prstGeom prst="rect">
            <a:avLst/>
          </a:prstGeom>
          <a:noFill/>
          <a:ln w="9525">
            <a:noFill/>
          </a:ln>
        </p:spPr>
        <p:txBody>
          <a:bodyPr>
            <a:spAutoFit/>
          </a:bodyPr>
          <a:p>
            <a:pPr algn="ctr"/>
            <a:r>
              <a:rPr lang="zh-CN" altLang="en-US" sz="2600" dirty="0">
                <a:solidFill>
                  <a:schemeClr val="accent2"/>
                </a:solidFill>
                <a:latin typeface="微软雅黑" panose="020B0503020204020204" pitchFamily="2" charset="-122"/>
                <a:ea typeface="微软雅黑" panose="020B0503020204020204" pitchFamily="2" charset="-122"/>
              </a:rPr>
              <a:t>标题一</a:t>
            </a:r>
            <a:endParaRPr lang="en-US" altLang="x-none" sz="2600" dirty="0">
              <a:solidFill>
                <a:schemeClr val="accent2"/>
              </a:solidFill>
              <a:latin typeface="微软雅黑" panose="020B0503020204020204" pitchFamily="2" charset="-122"/>
              <a:ea typeface="微软雅黑" panose="020B0503020204020204" pitchFamily="2" charset="-122"/>
            </a:endParaRPr>
          </a:p>
        </p:txBody>
      </p:sp>
      <p:sp>
        <p:nvSpPr>
          <p:cNvPr id="28695" name="Oval 6"/>
          <p:cNvSpPr/>
          <p:nvPr/>
        </p:nvSpPr>
        <p:spPr>
          <a:xfrm>
            <a:off x="1123950" y="4551363"/>
            <a:ext cx="1633538" cy="1631950"/>
          </a:xfrm>
          <a:prstGeom prst="ellipse">
            <a:avLst/>
          </a:prstGeom>
          <a:solidFill>
            <a:srgbClr val="DFDFE1"/>
          </a:solidFill>
          <a:ln w="9525">
            <a:noFill/>
          </a:ln>
        </p:spPr>
        <p:txBody>
          <a:bodyPr/>
          <a:p>
            <a:endParaRPr lang="zh-CN" altLang="en-US" dirty="0">
              <a:latin typeface="Arial" panose="020B0604020202020204" pitchFamily="34" charset="0"/>
            </a:endParaRPr>
          </a:p>
        </p:txBody>
      </p:sp>
      <p:sp>
        <p:nvSpPr>
          <p:cNvPr id="28696" name="Oval 7"/>
          <p:cNvSpPr/>
          <p:nvPr/>
        </p:nvSpPr>
        <p:spPr>
          <a:xfrm>
            <a:off x="1260475" y="4687888"/>
            <a:ext cx="1360488" cy="1358900"/>
          </a:xfrm>
          <a:prstGeom prst="ellipse">
            <a:avLst/>
          </a:prstGeom>
          <a:solidFill>
            <a:schemeClr val="tx1"/>
          </a:solidFill>
          <a:ln w="9525">
            <a:noFill/>
          </a:ln>
        </p:spPr>
        <p:txBody>
          <a:bodyPr/>
          <a:p>
            <a:endParaRPr lang="zh-CN" altLang="en-US" dirty="0">
              <a:latin typeface="Arial" panose="020B0604020202020204" pitchFamily="34" charset="0"/>
            </a:endParaRPr>
          </a:p>
        </p:txBody>
      </p:sp>
      <p:sp>
        <p:nvSpPr>
          <p:cNvPr id="28697" name="TextBox 29"/>
          <p:cNvSpPr txBox="1"/>
          <p:nvPr/>
        </p:nvSpPr>
        <p:spPr>
          <a:xfrm>
            <a:off x="1258888" y="5140325"/>
            <a:ext cx="1498600" cy="493713"/>
          </a:xfrm>
          <a:prstGeom prst="rect">
            <a:avLst/>
          </a:prstGeom>
          <a:noFill/>
          <a:ln w="9525">
            <a:noFill/>
          </a:ln>
        </p:spPr>
        <p:txBody>
          <a:bodyPr>
            <a:spAutoFit/>
          </a:bodyPr>
          <a:p>
            <a:pPr algn="ctr"/>
            <a:r>
              <a:rPr lang="zh-CN" altLang="en-US" sz="2600" dirty="0">
                <a:solidFill>
                  <a:schemeClr val="accent2"/>
                </a:solidFill>
                <a:latin typeface="微软雅黑" panose="020B0503020204020204" pitchFamily="2" charset="-122"/>
                <a:ea typeface="微软雅黑" panose="020B0503020204020204" pitchFamily="2" charset="-122"/>
              </a:rPr>
              <a:t>标题三</a:t>
            </a:r>
            <a:endParaRPr lang="en-US" altLang="x-none" sz="2600" dirty="0">
              <a:solidFill>
                <a:schemeClr val="accent2"/>
              </a:solidFill>
              <a:latin typeface="微软雅黑" panose="020B0503020204020204" pitchFamily="2" charset="-122"/>
              <a:ea typeface="微软雅黑" panose="020B0503020204020204" pitchFamily="2" charset="-122"/>
            </a:endParaRPr>
          </a:p>
        </p:txBody>
      </p:sp>
      <p:sp>
        <p:nvSpPr>
          <p:cNvPr id="28698" name="Oval 6"/>
          <p:cNvSpPr/>
          <p:nvPr/>
        </p:nvSpPr>
        <p:spPr>
          <a:xfrm>
            <a:off x="2592388" y="2709863"/>
            <a:ext cx="1633537" cy="1631950"/>
          </a:xfrm>
          <a:prstGeom prst="ellipse">
            <a:avLst/>
          </a:prstGeom>
          <a:solidFill>
            <a:srgbClr val="DFDFE1"/>
          </a:solidFill>
          <a:ln w="9525">
            <a:noFill/>
          </a:ln>
        </p:spPr>
        <p:txBody>
          <a:bodyPr/>
          <a:p>
            <a:endParaRPr lang="zh-CN" altLang="en-US" dirty="0">
              <a:latin typeface="Arial" panose="020B0604020202020204" pitchFamily="34" charset="0"/>
            </a:endParaRPr>
          </a:p>
        </p:txBody>
      </p:sp>
      <p:sp>
        <p:nvSpPr>
          <p:cNvPr id="28699" name="Oval 7"/>
          <p:cNvSpPr/>
          <p:nvPr/>
        </p:nvSpPr>
        <p:spPr>
          <a:xfrm>
            <a:off x="2728913" y="2846388"/>
            <a:ext cx="1360487" cy="1358900"/>
          </a:xfrm>
          <a:prstGeom prst="ellipse">
            <a:avLst/>
          </a:prstGeom>
          <a:solidFill>
            <a:schemeClr val="tx2"/>
          </a:solidFill>
          <a:ln w="9525">
            <a:noFill/>
          </a:ln>
        </p:spPr>
        <p:txBody>
          <a:bodyPr/>
          <a:p>
            <a:endParaRPr lang="zh-CN" altLang="en-US" dirty="0">
              <a:latin typeface="Arial" panose="020B0604020202020204" pitchFamily="34" charset="0"/>
            </a:endParaRPr>
          </a:p>
        </p:txBody>
      </p:sp>
      <p:sp>
        <p:nvSpPr>
          <p:cNvPr id="28700" name="TextBox 32"/>
          <p:cNvSpPr txBox="1"/>
          <p:nvPr/>
        </p:nvSpPr>
        <p:spPr>
          <a:xfrm>
            <a:off x="2727325" y="3298825"/>
            <a:ext cx="1498600" cy="492125"/>
          </a:xfrm>
          <a:prstGeom prst="rect">
            <a:avLst/>
          </a:prstGeom>
          <a:noFill/>
          <a:ln w="9525">
            <a:noFill/>
          </a:ln>
        </p:spPr>
        <p:txBody>
          <a:bodyPr>
            <a:spAutoFit/>
          </a:bodyPr>
          <a:p>
            <a:pPr algn="ctr"/>
            <a:r>
              <a:rPr lang="zh-CN" altLang="en-US" sz="2600" dirty="0">
                <a:solidFill>
                  <a:schemeClr val="accent2"/>
                </a:solidFill>
                <a:latin typeface="微软雅黑" panose="020B0503020204020204" pitchFamily="2" charset="-122"/>
                <a:ea typeface="微软雅黑" panose="020B0503020204020204" pitchFamily="2" charset="-122"/>
              </a:rPr>
              <a:t>标题二</a:t>
            </a:r>
            <a:endParaRPr lang="en-US" altLang="x-none" sz="2600" dirty="0">
              <a:solidFill>
                <a:schemeClr val="accent2"/>
              </a:solidFill>
              <a:latin typeface="微软雅黑" panose="020B0503020204020204" pitchFamily="2" charset="-122"/>
              <a:ea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300" fill="hold"/>
                                        <p:tgtEl>
                                          <p:spTgt spid="28674"/>
                                        </p:tgtEl>
                                        <p:attrNameLst>
                                          <p:attrName>ppt_w</p:attrName>
                                        </p:attrNameLst>
                                      </p:cBhvr>
                                      <p:tavLst>
                                        <p:tav tm="0">
                                          <p:val>
                                            <p:fltVal val="0.000000"/>
                                          </p:val>
                                        </p:tav>
                                        <p:tav tm="100000">
                                          <p:val>
                                            <p:strVal val="#ppt_w"/>
                                          </p:val>
                                        </p:tav>
                                      </p:tavLst>
                                    </p:anim>
                                    <p:anim calcmode="lin" valueType="num">
                                      <p:cBhvr>
                                        <p:cTn id="8" dur="300" fill="hold"/>
                                        <p:tgtEl>
                                          <p:spTgt spid="28674"/>
                                        </p:tgtEl>
                                        <p:attrNameLst>
                                          <p:attrName>ppt_h</p:attrName>
                                        </p:attrNameLst>
                                      </p:cBhvr>
                                      <p:tavLst>
                                        <p:tav tm="0">
                                          <p:val>
                                            <p:fltVal val="0.000000"/>
                                          </p:val>
                                        </p:tav>
                                        <p:tav tm="100000">
                                          <p:val>
                                            <p:strVal val="#ppt_h"/>
                                          </p:val>
                                        </p:tav>
                                      </p:tavLst>
                                    </p:anim>
                                    <p:anim calcmode="lin" valueType="num">
                                      <p:cBhvr>
                                        <p:cTn id="9" dur="300" fill="hold"/>
                                        <p:tgtEl>
                                          <p:spTgt spid="28674"/>
                                        </p:tgtEl>
                                        <p:attrNameLst>
                                          <p:attrName>style.rotation</p:attrName>
                                        </p:attrNameLst>
                                      </p:cBhvr>
                                      <p:tavLst>
                                        <p:tav tm="0">
                                          <p:val>
                                            <p:fltVal val="90.000000"/>
                                          </p:val>
                                        </p:tav>
                                        <p:tav tm="100000">
                                          <p:val>
                                            <p:fltVal val="0.000000"/>
                                          </p:val>
                                        </p:tav>
                                      </p:tavLst>
                                    </p:anim>
                                    <p:animEffect transition="in" filter="fade">
                                      <p:cBhvr>
                                        <p:cTn id="10" dur="300"/>
                                        <p:tgtEl>
                                          <p:spTgt spid="28674"/>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8678"/>
                                        </p:tgtEl>
                                        <p:attrNameLst>
                                          <p:attrName>style.visibility</p:attrName>
                                        </p:attrNameLst>
                                      </p:cBhvr>
                                      <p:to>
                                        <p:strVal val="visible"/>
                                      </p:to>
                                    </p:set>
                                    <p:anim calcmode="lin" valueType="num">
                                      <p:cBhvr additive="base">
                                        <p:cTn id="14" dur="300" fill="hold"/>
                                        <p:tgtEl>
                                          <p:spTgt spid="28678"/>
                                        </p:tgtEl>
                                        <p:attrNameLst>
                                          <p:attrName>ppt_x</p:attrName>
                                        </p:attrNameLst>
                                      </p:cBhvr>
                                      <p:tavLst>
                                        <p:tav tm="0">
                                          <p:val>
                                            <p:strVal val="0-#ppt_w/2"/>
                                          </p:val>
                                        </p:tav>
                                        <p:tav tm="100000">
                                          <p:val>
                                            <p:strVal val="#ppt_x"/>
                                          </p:val>
                                        </p:tav>
                                      </p:tavLst>
                                    </p:anim>
                                    <p:anim calcmode="lin" valueType="num">
                                      <p:cBhvr additive="base">
                                        <p:cTn id="15" dur="300" fill="hold"/>
                                        <p:tgtEl>
                                          <p:spTgt spid="28678"/>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8679"/>
                                        </p:tgtEl>
                                        <p:attrNameLst>
                                          <p:attrName>style.visibility</p:attrName>
                                        </p:attrNameLst>
                                      </p:cBhvr>
                                      <p:to>
                                        <p:strVal val="visible"/>
                                      </p:to>
                                    </p:set>
                                    <p:anim calcmode="lin" valueType="num">
                                      <p:cBhvr>
                                        <p:cTn id="19" dur="300" fill="hold"/>
                                        <p:tgtEl>
                                          <p:spTgt spid="28679"/>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28679"/>
                                        </p:tgtEl>
                                        <p:attrNameLst>
                                          <p:attrName>ppt_y</p:attrName>
                                        </p:attrNameLst>
                                      </p:cBhvr>
                                      <p:tavLst>
                                        <p:tav tm="0">
                                          <p:val>
                                            <p:strVal val="#ppt_y"/>
                                          </p:val>
                                        </p:tav>
                                        <p:tav tm="100000">
                                          <p:val>
                                            <p:strVal val="#ppt_y"/>
                                          </p:val>
                                        </p:tav>
                                      </p:tavLst>
                                    </p:anim>
                                    <p:anim calcmode="lin" valueType="num">
                                      <p:cBhvr>
                                        <p:cTn id="21" dur="300" fill="hold"/>
                                        <p:tgtEl>
                                          <p:spTgt spid="28679"/>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2867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28679"/>
                                        </p:tgtEl>
                                      </p:cBhvr>
                                    </p:animEffect>
                                  </p:childTnLst>
                                </p:cTn>
                              </p:par>
                            </p:childTnLst>
                          </p:cTn>
                        </p:par>
                        <p:par>
                          <p:cTn id="24" fill="hold">
                            <p:stCondLst>
                              <p:cond delay="1080"/>
                            </p:stCondLst>
                            <p:childTnLst>
                              <p:par>
                                <p:cTn id="25" presetID="2" presetClass="entr" presetSubtype="6" fill="hold" grpId="0" nodeType="afterEffect">
                                  <p:stCondLst>
                                    <p:cond delay="0"/>
                                  </p:stCondLst>
                                  <p:childTnLst>
                                    <p:set>
                                      <p:cBhvr>
                                        <p:cTn id="26" dur="1" fill="hold">
                                          <p:stCondLst>
                                            <p:cond delay="0"/>
                                          </p:stCondLst>
                                        </p:cTn>
                                        <p:tgtEl>
                                          <p:spTgt spid="28692"/>
                                        </p:tgtEl>
                                        <p:attrNameLst>
                                          <p:attrName>style.visibility</p:attrName>
                                        </p:attrNameLst>
                                      </p:cBhvr>
                                      <p:to>
                                        <p:strVal val="visible"/>
                                      </p:to>
                                    </p:set>
                                    <p:anim calcmode="lin" valueType="num">
                                      <p:cBhvr additive="base">
                                        <p:cTn id="27" dur="500" fill="hold"/>
                                        <p:tgtEl>
                                          <p:spTgt spid="28692"/>
                                        </p:tgtEl>
                                        <p:attrNameLst>
                                          <p:attrName>ppt_x</p:attrName>
                                        </p:attrNameLst>
                                      </p:cBhvr>
                                      <p:tavLst>
                                        <p:tav tm="0">
                                          <p:val>
                                            <p:strVal val="1+#ppt_w/2"/>
                                          </p:val>
                                        </p:tav>
                                        <p:tav tm="100000">
                                          <p:val>
                                            <p:strVal val="#ppt_x"/>
                                          </p:val>
                                        </p:tav>
                                      </p:tavLst>
                                    </p:anim>
                                    <p:anim calcmode="lin" valueType="num">
                                      <p:cBhvr additive="base">
                                        <p:cTn id="28" dur="500" fill="hold"/>
                                        <p:tgtEl>
                                          <p:spTgt spid="28692"/>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28693"/>
                                        </p:tgtEl>
                                        <p:attrNameLst>
                                          <p:attrName>style.visibility</p:attrName>
                                        </p:attrNameLst>
                                      </p:cBhvr>
                                      <p:to>
                                        <p:strVal val="visible"/>
                                      </p:to>
                                    </p:set>
                                    <p:anim calcmode="lin" valueType="num">
                                      <p:cBhvr additive="base">
                                        <p:cTn id="31" dur="500" fill="hold"/>
                                        <p:tgtEl>
                                          <p:spTgt spid="28693"/>
                                        </p:tgtEl>
                                        <p:attrNameLst>
                                          <p:attrName>ppt_x</p:attrName>
                                        </p:attrNameLst>
                                      </p:cBhvr>
                                      <p:tavLst>
                                        <p:tav tm="0">
                                          <p:val>
                                            <p:strVal val="1+#ppt_w/2"/>
                                          </p:val>
                                        </p:tav>
                                        <p:tav tm="100000">
                                          <p:val>
                                            <p:strVal val="#ppt_x"/>
                                          </p:val>
                                        </p:tav>
                                      </p:tavLst>
                                    </p:anim>
                                    <p:anim calcmode="lin" valueType="num">
                                      <p:cBhvr additive="base">
                                        <p:cTn id="32" dur="500" fill="hold"/>
                                        <p:tgtEl>
                                          <p:spTgt spid="28693"/>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28694"/>
                                        </p:tgtEl>
                                        <p:attrNameLst>
                                          <p:attrName>style.visibility</p:attrName>
                                        </p:attrNameLst>
                                      </p:cBhvr>
                                      <p:to>
                                        <p:strVal val="visible"/>
                                      </p:to>
                                    </p:set>
                                    <p:anim calcmode="lin" valueType="num">
                                      <p:cBhvr additive="base">
                                        <p:cTn id="35" dur="500" fill="hold"/>
                                        <p:tgtEl>
                                          <p:spTgt spid="28694"/>
                                        </p:tgtEl>
                                        <p:attrNameLst>
                                          <p:attrName>ppt_x</p:attrName>
                                        </p:attrNameLst>
                                      </p:cBhvr>
                                      <p:tavLst>
                                        <p:tav tm="0">
                                          <p:val>
                                            <p:strVal val="1+#ppt_w/2"/>
                                          </p:val>
                                        </p:tav>
                                        <p:tav tm="100000">
                                          <p:val>
                                            <p:strVal val="#ppt_x"/>
                                          </p:val>
                                        </p:tav>
                                      </p:tavLst>
                                    </p:anim>
                                    <p:anim calcmode="lin" valueType="num">
                                      <p:cBhvr additive="base">
                                        <p:cTn id="36" dur="500" fill="hold"/>
                                        <p:tgtEl>
                                          <p:spTgt spid="28694"/>
                                        </p:tgtEl>
                                        <p:attrNameLst>
                                          <p:attrName>ppt_y</p:attrName>
                                        </p:attrNameLst>
                                      </p:cBhvr>
                                      <p:tavLst>
                                        <p:tav tm="0">
                                          <p:val>
                                            <p:strVal val="1+#ppt_h/2"/>
                                          </p:val>
                                        </p:tav>
                                        <p:tav tm="100000">
                                          <p:val>
                                            <p:strVal val="#ppt_y"/>
                                          </p:val>
                                        </p:tav>
                                      </p:tavLst>
                                    </p:anim>
                                  </p:childTnLst>
                                </p:cTn>
                              </p:par>
                            </p:childTnLst>
                          </p:cTn>
                        </p:par>
                        <p:par>
                          <p:cTn id="37" fill="hold">
                            <p:stCondLst>
                              <p:cond delay="1580"/>
                            </p:stCondLst>
                            <p:childTnLst>
                              <p:par>
                                <p:cTn id="38" presetID="1" presetClass="entr" presetSubtype="0" fill="hold" nodeType="afterEffect">
                                  <p:stCondLst>
                                    <p:cond delay="0"/>
                                  </p:stCondLst>
                                  <p:childTnLst>
                                    <p:set>
                                      <p:cBhvr>
                                        <p:cTn id="39" dur="1" fill="hold">
                                          <p:stCondLst>
                                            <p:cond delay="0"/>
                                          </p:stCondLst>
                                        </p:cTn>
                                        <p:tgtEl>
                                          <p:spTgt spid="28683"/>
                                        </p:tgtEl>
                                        <p:attrNameLst>
                                          <p:attrName>style.visibility</p:attrName>
                                        </p:attrNameLst>
                                      </p:cBhvr>
                                      <p:to>
                                        <p:strVal val="visible"/>
                                      </p:to>
                                    </p:set>
                                  </p:childTnLst>
                                </p:cTn>
                              </p:par>
                              <p:par>
                                <p:cTn id="40" presetID="63" presetClass="path" presetSubtype="0" accel="50000" decel="50000" fill="hold" nodeType="withEffect">
                                  <p:stCondLst>
                                    <p:cond delay="0"/>
                                  </p:stCondLst>
                                  <p:childTnLst>
                                    <p:animMotion origin="layout" path="M 4.57715E-6 -1.3876E-6 L -0.07456 -1.3876E-6 " pathEditMode="relative" rAng="0" ptsTypes="AA">
                                      <p:cBhvr>
                                        <p:cTn id="41" dur="500" spd="-99900" fill="hold"/>
                                        <p:tgtEl>
                                          <p:spTgt spid="28683"/>
                                        </p:tgtEl>
                                        <p:attrNameLst>
                                          <p:attrName>ppt_x</p:attrName>
                                          <p:attrName>ppt_y</p:attrName>
                                        </p:attrNameLst>
                                      </p:cBhvr>
                                      <p:rCtr x="-3600" y="0"/>
                                    </p:animMotion>
                                  </p:childTnLst>
                                </p:cTn>
                              </p:par>
                            </p:childTnLst>
                          </p:cTn>
                        </p:par>
                        <p:par>
                          <p:cTn id="42" fill="hold">
                            <p:stCondLst>
                              <p:cond delay="1580"/>
                            </p:stCondLst>
                            <p:childTnLst>
                              <p:par>
                                <p:cTn id="43" presetID="22" presetClass="entr" presetSubtype="8" fill="hold" nodeType="afterEffect">
                                  <p:stCondLst>
                                    <p:cond delay="0"/>
                                  </p:stCondLst>
                                  <p:childTnLst>
                                    <p:set>
                                      <p:cBhvr>
                                        <p:cTn id="44" dur="1" fill="hold">
                                          <p:stCondLst>
                                            <p:cond delay="0"/>
                                          </p:stCondLst>
                                        </p:cTn>
                                        <p:tgtEl>
                                          <p:spTgt spid="28680"/>
                                        </p:tgtEl>
                                        <p:attrNameLst>
                                          <p:attrName>style.visibility</p:attrName>
                                        </p:attrNameLst>
                                      </p:cBhvr>
                                      <p:to>
                                        <p:strVal val="visible"/>
                                      </p:to>
                                    </p:set>
                                    <p:animEffect transition="in" filter="wipe(left)">
                                      <p:cBhvr>
                                        <p:cTn id="45" dur="500"/>
                                        <p:tgtEl>
                                          <p:spTgt spid="28680"/>
                                        </p:tgtEl>
                                      </p:cBhvr>
                                    </p:animEffect>
                                  </p:childTnLst>
                                </p:cTn>
                              </p:par>
                            </p:childTnLst>
                          </p:cTn>
                        </p:par>
                        <p:par>
                          <p:cTn id="46" fill="hold">
                            <p:stCondLst>
                              <p:cond delay="2080"/>
                            </p:stCondLst>
                            <p:childTnLst>
                              <p:par>
                                <p:cTn id="47" presetID="22" presetClass="entr" presetSubtype="4" fill="hold" grpId="0" nodeType="afterEffect">
                                  <p:stCondLst>
                                    <p:cond delay="0"/>
                                  </p:stCondLst>
                                  <p:childTnLst>
                                    <p:set>
                                      <p:cBhvr>
                                        <p:cTn id="48" dur="1" fill="hold">
                                          <p:stCondLst>
                                            <p:cond delay="0"/>
                                          </p:stCondLst>
                                        </p:cTn>
                                        <p:tgtEl>
                                          <p:spTgt spid="28681"/>
                                        </p:tgtEl>
                                        <p:attrNameLst>
                                          <p:attrName>style.visibility</p:attrName>
                                        </p:attrNameLst>
                                      </p:cBhvr>
                                      <p:to>
                                        <p:strVal val="visible"/>
                                      </p:to>
                                    </p:set>
                                    <p:animEffect transition="in" filter="wipe(down)">
                                      <p:cBhvr>
                                        <p:cTn id="49" dur="500"/>
                                        <p:tgtEl>
                                          <p:spTgt spid="28681"/>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28682"/>
                                        </p:tgtEl>
                                        <p:attrNameLst>
                                          <p:attrName>style.visibility</p:attrName>
                                        </p:attrNameLst>
                                      </p:cBhvr>
                                      <p:to>
                                        <p:strVal val="visible"/>
                                      </p:to>
                                    </p:set>
                                    <p:animEffect transition="in" filter="wipe(up)">
                                      <p:cBhvr>
                                        <p:cTn id="52" dur="500"/>
                                        <p:tgtEl>
                                          <p:spTgt spid="28682"/>
                                        </p:tgtEl>
                                      </p:cBhvr>
                                    </p:animEffect>
                                  </p:childTnLst>
                                </p:cTn>
                              </p:par>
                            </p:childTnLst>
                          </p:cTn>
                        </p:par>
                        <p:par>
                          <p:cTn id="53" fill="hold">
                            <p:stCondLst>
                              <p:cond delay="2580"/>
                            </p:stCondLst>
                            <p:childTnLst>
                              <p:par>
                                <p:cTn id="54" presetID="2" presetClass="entr" presetSubtype="6" fill="hold" grpId="0" nodeType="afterEffect">
                                  <p:stCondLst>
                                    <p:cond delay="0"/>
                                  </p:stCondLst>
                                  <p:childTnLst>
                                    <p:set>
                                      <p:cBhvr>
                                        <p:cTn id="55" dur="1" fill="hold">
                                          <p:stCondLst>
                                            <p:cond delay="0"/>
                                          </p:stCondLst>
                                        </p:cTn>
                                        <p:tgtEl>
                                          <p:spTgt spid="28698"/>
                                        </p:tgtEl>
                                        <p:attrNameLst>
                                          <p:attrName>style.visibility</p:attrName>
                                        </p:attrNameLst>
                                      </p:cBhvr>
                                      <p:to>
                                        <p:strVal val="visible"/>
                                      </p:to>
                                    </p:set>
                                    <p:anim calcmode="lin" valueType="num">
                                      <p:cBhvr additive="base">
                                        <p:cTn id="56" dur="500" fill="hold"/>
                                        <p:tgtEl>
                                          <p:spTgt spid="28698"/>
                                        </p:tgtEl>
                                        <p:attrNameLst>
                                          <p:attrName>ppt_x</p:attrName>
                                        </p:attrNameLst>
                                      </p:cBhvr>
                                      <p:tavLst>
                                        <p:tav tm="0">
                                          <p:val>
                                            <p:strVal val="1+#ppt_w/2"/>
                                          </p:val>
                                        </p:tav>
                                        <p:tav tm="100000">
                                          <p:val>
                                            <p:strVal val="#ppt_x"/>
                                          </p:val>
                                        </p:tav>
                                      </p:tavLst>
                                    </p:anim>
                                    <p:anim calcmode="lin" valueType="num">
                                      <p:cBhvr additive="base">
                                        <p:cTn id="57" dur="500" fill="hold"/>
                                        <p:tgtEl>
                                          <p:spTgt spid="28698"/>
                                        </p:tgtEl>
                                        <p:attrNameLst>
                                          <p:attrName>ppt_y</p:attrName>
                                        </p:attrNameLst>
                                      </p:cBhvr>
                                      <p:tavLst>
                                        <p:tav tm="0">
                                          <p:val>
                                            <p:strVal val="1+#ppt_h/2"/>
                                          </p:val>
                                        </p:tav>
                                        <p:tav tm="100000">
                                          <p:val>
                                            <p:strVal val="#ppt_y"/>
                                          </p:val>
                                        </p:tav>
                                      </p:tavLst>
                                    </p:anim>
                                  </p:childTnLst>
                                </p:cTn>
                              </p:par>
                              <p:par>
                                <p:cTn id="58" presetID="2" presetClass="entr" presetSubtype="6" fill="hold" grpId="0" nodeType="withEffect">
                                  <p:stCondLst>
                                    <p:cond delay="0"/>
                                  </p:stCondLst>
                                  <p:childTnLst>
                                    <p:set>
                                      <p:cBhvr>
                                        <p:cTn id="59" dur="1" fill="hold">
                                          <p:stCondLst>
                                            <p:cond delay="0"/>
                                          </p:stCondLst>
                                        </p:cTn>
                                        <p:tgtEl>
                                          <p:spTgt spid="28699"/>
                                        </p:tgtEl>
                                        <p:attrNameLst>
                                          <p:attrName>style.visibility</p:attrName>
                                        </p:attrNameLst>
                                      </p:cBhvr>
                                      <p:to>
                                        <p:strVal val="visible"/>
                                      </p:to>
                                    </p:set>
                                    <p:anim calcmode="lin" valueType="num">
                                      <p:cBhvr additive="base">
                                        <p:cTn id="60" dur="500" fill="hold"/>
                                        <p:tgtEl>
                                          <p:spTgt spid="28699"/>
                                        </p:tgtEl>
                                        <p:attrNameLst>
                                          <p:attrName>ppt_x</p:attrName>
                                        </p:attrNameLst>
                                      </p:cBhvr>
                                      <p:tavLst>
                                        <p:tav tm="0">
                                          <p:val>
                                            <p:strVal val="1+#ppt_w/2"/>
                                          </p:val>
                                        </p:tav>
                                        <p:tav tm="100000">
                                          <p:val>
                                            <p:strVal val="#ppt_x"/>
                                          </p:val>
                                        </p:tav>
                                      </p:tavLst>
                                    </p:anim>
                                    <p:anim calcmode="lin" valueType="num">
                                      <p:cBhvr additive="base">
                                        <p:cTn id="61" dur="500" fill="hold"/>
                                        <p:tgtEl>
                                          <p:spTgt spid="28699"/>
                                        </p:tgtEl>
                                        <p:attrNameLst>
                                          <p:attrName>ppt_y</p:attrName>
                                        </p:attrNameLst>
                                      </p:cBhvr>
                                      <p:tavLst>
                                        <p:tav tm="0">
                                          <p:val>
                                            <p:strVal val="1+#ppt_h/2"/>
                                          </p:val>
                                        </p:tav>
                                        <p:tav tm="100000">
                                          <p:val>
                                            <p:strVal val="#ppt_y"/>
                                          </p:val>
                                        </p:tav>
                                      </p:tavLst>
                                    </p:anim>
                                  </p:childTnLst>
                                </p:cTn>
                              </p:par>
                              <p:par>
                                <p:cTn id="62" presetID="2" presetClass="entr" presetSubtype="6" fill="hold" grpId="0" nodeType="withEffect">
                                  <p:stCondLst>
                                    <p:cond delay="0"/>
                                  </p:stCondLst>
                                  <p:childTnLst>
                                    <p:set>
                                      <p:cBhvr>
                                        <p:cTn id="63" dur="1" fill="hold">
                                          <p:stCondLst>
                                            <p:cond delay="0"/>
                                          </p:stCondLst>
                                        </p:cTn>
                                        <p:tgtEl>
                                          <p:spTgt spid="28700"/>
                                        </p:tgtEl>
                                        <p:attrNameLst>
                                          <p:attrName>style.visibility</p:attrName>
                                        </p:attrNameLst>
                                      </p:cBhvr>
                                      <p:to>
                                        <p:strVal val="visible"/>
                                      </p:to>
                                    </p:set>
                                    <p:anim calcmode="lin" valueType="num">
                                      <p:cBhvr additive="base">
                                        <p:cTn id="64" dur="500" fill="hold"/>
                                        <p:tgtEl>
                                          <p:spTgt spid="28700"/>
                                        </p:tgtEl>
                                        <p:attrNameLst>
                                          <p:attrName>ppt_x</p:attrName>
                                        </p:attrNameLst>
                                      </p:cBhvr>
                                      <p:tavLst>
                                        <p:tav tm="0">
                                          <p:val>
                                            <p:strVal val="1+#ppt_w/2"/>
                                          </p:val>
                                        </p:tav>
                                        <p:tav tm="100000">
                                          <p:val>
                                            <p:strVal val="#ppt_x"/>
                                          </p:val>
                                        </p:tav>
                                      </p:tavLst>
                                    </p:anim>
                                    <p:anim calcmode="lin" valueType="num">
                                      <p:cBhvr additive="base">
                                        <p:cTn id="65" dur="500" fill="hold"/>
                                        <p:tgtEl>
                                          <p:spTgt spid="28700"/>
                                        </p:tgtEl>
                                        <p:attrNameLst>
                                          <p:attrName>ppt_y</p:attrName>
                                        </p:attrNameLst>
                                      </p:cBhvr>
                                      <p:tavLst>
                                        <p:tav tm="0">
                                          <p:val>
                                            <p:strVal val="1+#ppt_h/2"/>
                                          </p:val>
                                        </p:tav>
                                        <p:tav tm="100000">
                                          <p:val>
                                            <p:strVal val="#ppt_y"/>
                                          </p:val>
                                        </p:tav>
                                      </p:tavLst>
                                    </p:anim>
                                  </p:childTnLst>
                                </p:cTn>
                              </p:par>
                            </p:childTnLst>
                          </p:cTn>
                        </p:par>
                        <p:par>
                          <p:cTn id="66" fill="hold">
                            <p:stCondLst>
                              <p:cond delay="3080"/>
                            </p:stCondLst>
                            <p:childTnLst>
                              <p:par>
                                <p:cTn id="67" presetID="1" presetClass="entr" presetSubtype="0" fill="hold" nodeType="afterEffect">
                                  <p:stCondLst>
                                    <p:cond delay="0"/>
                                  </p:stCondLst>
                                  <p:childTnLst>
                                    <p:set>
                                      <p:cBhvr>
                                        <p:cTn id="68" dur="1" fill="hold">
                                          <p:stCondLst>
                                            <p:cond delay="0"/>
                                          </p:stCondLst>
                                        </p:cTn>
                                        <p:tgtEl>
                                          <p:spTgt spid="28691"/>
                                        </p:tgtEl>
                                        <p:attrNameLst>
                                          <p:attrName>style.visibility</p:attrName>
                                        </p:attrNameLst>
                                      </p:cBhvr>
                                      <p:to>
                                        <p:strVal val="visible"/>
                                      </p:to>
                                    </p:set>
                                  </p:childTnLst>
                                </p:cTn>
                              </p:par>
                              <p:par>
                                <p:cTn id="69" presetID="63" presetClass="path" presetSubtype="0" accel="50000" decel="50000" fill="hold" nodeType="withEffect">
                                  <p:stCondLst>
                                    <p:cond delay="0"/>
                                  </p:stCondLst>
                                  <p:childTnLst>
                                    <p:animMotion origin="layout" path="M 4.57715E-6 -1.3876E-6 L -0.07456 -1.3876E-6 " pathEditMode="relative" rAng="0" ptsTypes="AA">
                                      <p:cBhvr>
                                        <p:cTn id="70" dur="500" spd="-99900" fill="hold"/>
                                        <p:tgtEl>
                                          <p:spTgt spid="28691"/>
                                        </p:tgtEl>
                                        <p:attrNameLst>
                                          <p:attrName>ppt_x</p:attrName>
                                          <p:attrName>ppt_y</p:attrName>
                                        </p:attrNameLst>
                                      </p:cBhvr>
                                      <p:rCtr x="-3600" y="0"/>
                                    </p:animMotion>
                                  </p:childTnLst>
                                </p:cTn>
                              </p:par>
                            </p:childTnLst>
                          </p:cTn>
                        </p:par>
                        <p:par>
                          <p:cTn id="71" fill="hold">
                            <p:stCondLst>
                              <p:cond delay="3080"/>
                            </p:stCondLst>
                            <p:childTnLst>
                              <p:par>
                                <p:cTn id="72" presetID="22" presetClass="entr" presetSubtype="8" fill="hold" nodeType="afterEffect">
                                  <p:stCondLst>
                                    <p:cond delay="0"/>
                                  </p:stCondLst>
                                  <p:childTnLst>
                                    <p:set>
                                      <p:cBhvr>
                                        <p:cTn id="73" dur="1" fill="hold">
                                          <p:stCondLst>
                                            <p:cond delay="0"/>
                                          </p:stCondLst>
                                        </p:cTn>
                                        <p:tgtEl>
                                          <p:spTgt spid="28688"/>
                                        </p:tgtEl>
                                        <p:attrNameLst>
                                          <p:attrName>style.visibility</p:attrName>
                                        </p:attrNameLst>
                                      </p:cBhvr>
                                      <p:to>
                                        <p:strVal val="visible"/>
                                      </p:to>
                                    </p:set>
                                    <p:animEffect transition="in" filter="wipe(left)">
                                      <p:cBhvr>
                                        <p:cTn id="74" dur="500"/>
                                        <p:tgtEl>
                                          <p:spTgt spid="28688"/>
                                        </p:tgtEl>
                                      </p:cBhvr>
                                    </p:animEffect>
                                  </p:childTnLst>
                                </p:cTn>
                              </p:par>
                            </p:childTnLst>
                          </p:cTn>
                        </p:par>
                        <p:par>
                          <p:cTn id="75" fill="hold">
                            <p:stCondLst>
                              <p:cond delay="3580"/>
                            </p:stCondLst>
                            <p:childTnLst>
                              <p:par>
                                <p:cTn id="76" presetID="22" presetClass="entr" presetSubtype="4" fill="hold" grpId="0" nodeType="afterEffect">
                                  <p:stCondLst>
                                    <p:cond delay="0"/>
                                  </p:stCondLst>
                                  <p:childTnLst>
                                    <p:set>
                                      <p:cBhvr>
                                        <p:cTn id="77" dur="1" fill="hold">
                                          <p:stCondLst>
                                            <p:cond delay="0"/>
                                          </p:stCondLst>
                                        </p:cTn>
                                        <p:tgtEl>
                                          <p:spTgt spid="28689"/>
                                        </p:tgtEl>
                                        <p:attrNameLst>
                                          <p:attrName>style.visibility</p:attrName>
                                        </p:attrNameLst>
                                      </p:cBhvr>
                                      <p:to>
                                        <p:strVal val="visible"/>
                                      </p:to>
                                    </p:set>
                                    <p:animEffect transition="in" filter="wipe(down)">
                                      <p:cBhvr>
                                        <p:cTn id="78" dur="500"/>
                                        <p:tgtEl>
                                          <p:spTgt spid="28689"/>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28690"/>
                                        </p:tgtEl>
                                        <p:attrNameLst>
                                          <p:attrName>style.visibility</p:attrName>
                                        </p:attrNameLst>
                                      </p:cBhvr>
                                      <p:to>
                                        <p:strVal val="visible"/>
                                      </p:to>
                                    </p:set>
                                    <p:animEffect transition="in" filter="wipe(up)">
                                      <p:cBhvr>
                                        <p:cTn id="81" dur="500"/>
                                        <p:tgtEl>
                                          <p:spTgt spid="28690"/>
                                        </p:tgtEl>
                                      </p:cBhvr>
                                    </p:animEffect>
                                  </p:childTnLst>
                                </p:cTn>
                              </p:par>
                            </p:childTnLst>
                          </p:cTn>
                        </p:par>
                        <p:par>
                          <p:cTn id="82" fill="hold">
                            <p:stCondLst>
                              <p:cond delay="4080"/>
                            </p:stCondLst>
                            <p:childTnLst>
                              <p:par>
                                <p:cTn id="83" presetID="2" presetClass="entr" presetSubtype="6" fill="hold" grpId="0" nodeType="afterEffect">
                                  <p:stCondLst>
                                    <p:cond delay="0"/>
                                  </p:stCondLst>
                                  <p:childTnLst>
                                    <p:set>
                                      <p:cBhvr>
                                        <p:cTn id="84" dur="1" fill="hold">
                                          <p:stCondLst>
                                            <p:cond delay="0"/>
                                          </p:stCondLst>
                                        </p:cTn>
                                        <p:tgtEl>
                                          <p:spTgt spid="28695"/>
                                        </p:tgtEl>
                                        <p:attrNameLst>
                                          <p:attrName>style.visibility</p:attrName>
                                        </p:attrNameLst>
                                      </p:cBhvr>
                                      <p:to>
                                        <p:strVal val="visible"/>
                                      </p:to>
                                    </p:set>
                                    <p:anim calcmode="lin" valueType="num">
                                      <p:cBhvr additive="base">
                                        <p:cTn id="85" dur="500" fill="hold"/>
                                        <p:tgtEl>
                                          <p:spTgt spid="28695"/>
                                        </p:tgtEl>
                                        <p:attrNameLst>
                                          <p:attrName>ppt_x</p:attrName>
                                        </p:attrNameLst>
                                      </p:cBhvr>
                                      <p:tavLst>
                                        <p:tav tm="0">
                                          <p:val>
                                            <p:strVal val="1+#ppt_w/2"/>
                                          </p:val>
                                        </p:tav>
                                        <p:tav tm="100000">
                                          <p:val>
                                            <p:strVal val="#ppt_x"/>
                                          </p:val>
                                        </p:tav>
                                      </p:tavLst>
                                    </p:anim>
                                    <p:anim calcmode="lin" valueType="num">
                                      <p:cBhvr additive="base">
                                        <p:cTn id="86" dur="500" fill="hold"/>
                                        <p:tgtEl>
                                          <p:spTgt spid="28695"/>
                                        </p:tgtEl>
                                        <p:attrNameLst>
                                          <p:attrName>ppt_y</p:attrName>
                                        </p:attrNameLst>
                                      </p:cBhvr>
                                      <p:tavLst>
                                        <p:tav tm="0">
                                          <p:val>
                                            <p:strVal val="1+#ppt_h/2"/>
                                          </p:val>
                                        </p:tav>
                                        <p:tav tm="100000">
                                          <p:val>
                                            <p:strVal val="#ppt_y"/>
                                          </p:val>
                                        </p:tav>
                                      </p:tavLst>
                                    </p:anim>
                                  </p:childTnLst>
                                </p:cTn>
                              </p:par>
                              <p:par>
                                <p:cTn id="87" presetID="2" presetClass="entr" presetSubtype="6" fill="hold" grpId="0" nodeType="withEffect">
                                  <p:stCondLst>
                                    <p:cond delay="0"/>
                                  </p:stCondLst>
                                  <p:childTnLst>
                                    <p:set>
                                      <p:cBhvr>
                                        <p:cTn id="88" dur="1" fill="hold">
                                          <p:stCondLst>
                                            <p:cond delay="0"/>
                                          </p:stCondLst>
                                        </p:cTn>
                                        <p:tgtEl>
                                          <p:spTgt spid="28696"/>
                                        </p:tgtEl>
                                        <p:attrNameLst>
                                          <p:attrName>style.visibility</p:attrName>
                                        </p:attrNameLst>
                                      </p:cBhvr>
                                      <p:to>
                                        <p:strVal val="visible"/>
                                      </p:to>
                                    </p:set>
                                    <p:anim calcmode="lin" valueType="num">
                                      <p:cBhvr additive="base">
                                        <p:cTn id="89" dur="500" fill="hold"/>
                                        <p:tgtEl>
                                          <p:spTgt spid="28696"/>
                                        </p:tgtEl>
                                        <p:attrNameLst>
                                          <p:attrName>ppt_x</p:attrName>
                                        </p:attrNameLst>
                                      </p:cBhvr>
                                      <p:tavLst>
                                        <p:tav tm="0">
                                          <p:val>
                                            <p:strVal val="1+#ppt_w/2"/>
                                          </p:val>
                                        </p:tav>
                                        <p:tav tm="100000">
                                          <p:val>
                                            <p:strVal val="#ppt_x"/>
                                          </p:val>
                                        </p:tav>
                                      </p:tavLst>
                                    </p:anim>
                                    <p:anim calcmode="lin" valueType="num">
                                      <p:cBhvr additive="base">
                                        <p:cTn id="90" dur="500" fill="hold"/>
                                        <p:tgtEl>
                                          <p:spTgt spid="28696"/>
                                        </p:tgtEl>
                                        <p:attrNameLst>
                                          <p:attrName>ppt_y</p:attrName>
                                        </p:attrNameLst>
                                      </p:cBhvr>
                                      <p:tavLst>
                                        <p:tav tm="0">
                                          <p:val>
                                            <p:strVal val="1+#ppt_h/2"/>
                                          </p:val>
                                        </p:tav>
                                        <p:tav tm="100000">
                                          <p:val>
                                            <p:strVal val="#ppt_y"/>
                                          </p:val>
                                        </p:tav>
                                      </p:tavLst>
                                    </p:anim>
                                  </p:childTnLst>
                                </p:cTn>
                              </p:par>
                              <p:par>
                                <p:cTn id="91" presetID="2" presetClass="entr" presetSubtype="6" fill="hold" grpId="0" nodeType="withEffect">
                                  <p:stCondLst>
                                    <p:cond delay="0"/>
                                  </p:stCondLst>
                                  <p:childTnLst>
                                    <p:set>
                                      <p:cBhvr>
                                        <p:cTn id="92" dur="1" fill="hold">
                                          <p:stCondLst>
                                            <p:cond delay="0"/>
                                          </p:stCondLst>
                                        </p:cTn>
                                        <p:tgtEl>
                                          <p:spTgt spid="28697"/>
                                        </p:tgtEl>
                                        <p:attrNameLst>
                                          <p:attrName>style.visibility</p:attrName>
                                        </p:attrNameLst>
                                      </p:cBhvr>
                                      <p:to>
                                        <p:strVal val="visible"/>
                                      </p:to>
                                    </p:set>
                                    <p:anim calcmode="lin" valueType="num">
                                      <p:cBhvr additive="base">
                                        <p:cTn id="93" dur="500" fill="hold"/>
                                        <p:tgtEl>
                                          <p:spTgt spid="28697"/>
                                        </p:tgtEl>
                                        <p:attrNameLst>
                                          <p:attrName>ppt_x</p:attrName>
                                        </p:attrNameLst>
                                      </p:cBhvr>
                                      <p:tavLst>
                                        <p:tav tm="0">
                                          <p:val>
                                            <p:strVal val="1+#ppt_w/2"/>
                                          </p:val>
                                        </p:tav>
                                        <p:tav tm="100000">
                                          <p:val>
                                            <p:strVal val="#ppt_x"/>
                                          </p:val>
                                        </p:tav>
                                      </p:tavLst>
                                    </p:anim>
                                    <p:anim calcmode="lin" valueType="num">
                                      <p:cBhvr additive="base">
                                        <p:cTn id="94" dur="500" fill="hold"/>
                                        <p:tgtEl>
                                          <p:spTgt spid="28697"/>
                                        </p:tgtEl>
                                        <p:attrNameLst>
                                          <p:attrName>ppt_y</p:attrName>
                                        </p:attrNameLst>
                                      </p:cBhvr>
                                      <p:tavLst>
                                        <p:tav tm="0">
                                          <p:val>
                                            <p:strVal val="1+#ppt_h/2"/>
                                          </p:val>
                                        </p:tav>
                                        <p:tav tm="100000">
                                          <p:val>
                                            <p:strVal val="#ppt_y"/>
                                          </p:val>
                                        </p:tav>
                                      </p:tavLst>
                                    </p:anim>
                                  </p:childTnLst>
                                </p:cTn>
                              </p:par>
                            </p:childTnLst>
                          </p:cTn>
                        </p:par>
                        <p:par>
                          <p:cTn id="95" fill="hold">
                            <p:stCondLst>
                              <p:cond delay="4580"/>
                            </p:stCondLst>
                            <p:childTnLst>
                              <p:par>
                                <p:cTn id="96" presetID="1" presetClass="entr" presetSubtype="0" fill="hold" nodeType="afterEffect">
                                  <p:stCondLst>
                                    <p:cond delay="0"/>
                                  </p:stCondLst>
                                  <p:childTnLst>
                                    <p:set>
                                      <p:cBhvr>
                                        <p:cTn id="97" dur="1" fill="hold">
                                          <p:stCondLst>
                                            <p:cond delay="0"/>
                                          </p:stCondLst>
                                        </p:cTn>
                                        <p:tgtEl>
                                          <p:spTgt spid="28687"/>
                                        </p:tgtEl>
                                        <p:attrNameLst>
                                          <p:attrName>style.visibility</p:attrName>
                                        </p:attrNameLst>
                                      </p:cBhvr>
                                      <p:to>
                                        <p:strVal val="visible"/>
                                      </p:to>
                                    </p:set>
                                  </p:childTnLst>
                                </p:cTn>
                              </p:par>
                              <p:par>
                                <p:cTn id="98" presetID="63" presetClass="path" presetSubtype="0" accel="50000" decel="50000" fill="hold" nodeType="withEffect">
                                  <p:stCondLst>
                                    <p:cond delay="0"/>
                                  </p:stCondLst>
                                  <p:childTnLst>
                                    <p:animMotion origin="layout" path="M 4.57715E-6 -1.3876E-6 L -0.07456 -1.3876E-6 " pathEditMode="relative" rAng="0" ptsTypes="AA">
                                      <p:cBhvr>
                                        <p:cTn id="99" dur="500" spd="-99900" fill="hold"/>
                                        <p:tgtEl>
                                          <p:spTgt spid="28687"/>
                                        </p:tgtEl>
                                        <p:attrNameLst>
                                          <p:attrName>ppt_x</p:attrName>
                                          <p:attrName>ppt_y</p:attrName>
                                        </p:attrNameLst>
                                      </p:cBhvr>
                                      <p:rCtr x="-3600" y="0"/>
                                    </p:animMotion>
                                  </p:childTnLst>
                                </p:cTn>
                              </p:par>
                            </p:childTnLst>
                          </p:cTn>
                        </p:par>
                        <p:par>
                          <p:cTn id="100" fill="hold">
                            <p:stCondLst>
                              <p:cond delay="4580"/>
                            </p:stCondLst>
                            <p:childTnLst>
                              <p:par>
                                <p:cTn id="101" presetID="22" presetClass="entr" presetSubtype="8" fill="hold" nodeType="afterEffect">
                                  <p:stCondLst>
                                    <p:cond delay="0"/>
                                  </p:stCondLst>
                                  <p:childTnLst>
                                    <p:set>
                                      <p:cBhvr>
                                        <p:cTn id="102" dur="1" fill="hold">
                                          <p:stCondLst>
                                            <p:cond delay="0"/>
                                          </p:stCondLst>
                                        </p:cTn>
                                        <p:tgtEl>
                                          <p:spTgt spid="28684"/>
                                        </p:tgtEl>
                                        <p:attrNameLst>
                                          <p:attrName>style.visibility</p:attrName>
                                        </p:attrNameLst>
                                      </p:cBhvr>
                                      <p:to>
                                        <p:strVal val="visible"/>
                                      </p:to>
                                    </p:set>
                                    <p:animEffect transition="in" filter="wipe(left)">
                                      <p:cBhvr>
                                        <p:cTn id="103" dur="500"/>
                                        <p:tgtEl>
                                          <p:spTgt spid="28684"/>
                                        </p:tgtEl>
                                      </p:cBhvr>
                                    </p:animEffect>
                                  </p:childTnLst>
                                </p:cTn>
                              </p:par>
                            </p:childTnLst>
                          </p:cTn>
                        </p:par>
                        <p:par>
                          <p:cTn id="104" fill="hold">
                            <p:stCondLst>
                              <p:cond delay="5080"/>
                            </p:stCondLst>
                            <p:childTnLst>
                              <p:par>
                                <p:cTn id="105" presetID="22" presetClass="entr" presetSubtype="4" fill="hold" grpId="0" nodeType="afterEffect">
                                  <p:stCondLst>
                                    <p:cond delay="0"/>
                                  </p:stCondLst>
                                  <p:childTnLst>
                                    <p:set>
                                      <p:cBhvr>
                                        <p:cTn id="106" dur="1" fill="hold">
                                          <p:stCondLst>
                                            <p:cond delay="0"/>
                                          </p:stCondLst>
                                        </p:cTn>
                                        <p:tgtEl>
                                          <p:spTgt spid="28685"/>
                                        </p:tgtEl>
                                        <p:attrNameLst>
                                          <p:attrName>style.visibility</p:attrName>
                                        </p:attrNameLst>
                                      </p:cBhvr>
                                      <p:to>
                                        <p:strVal val="visible"/>
                                      </p:to>
                                    </p:set>
                                    <p:animEffect transition="in" filter="wipe(down)">
                                      <p:cBhvr>
                                        <p:cTn id="107" dur="500"/>
                                        <p:tgtEl>
                                          <p:spTgt spid="28685"/>
                                        </p:tgtEl>
                                      </p:cBhvr>
                                    </p:animEffect>
                                  </p:childTnLst>
                                </p:cTn>
                              </p:par>
                              <p:par>
                                <p:cTn id="108" presetID="22" presetClass="entr" presetSubtype="1" fill="hold" grpId="0" nodeType="withEffect">
                                  <p:stCondLst>
                                    <p:cond delay="0"/>
                                  </p:stCondLst>
                                  <p:childTnLst>
                                    <p:set>
                                      <p:cBhvr>
                                        <p:cTn id="109" dur="1" fill="hold">
                                          <p:stCondLst>
                                            <p:cond delay="0"/>
                                          </p:stCondLst>
                                        </p:cTn>
                                        <p:tgtEl>
                                          <p:spTgt spid="28686"/>
                                        </p:tgtEl>
                                        <p:attrNameLst>
                                          <p:attrName>style.visibility</p:attrName>
                                        </p:attrNameLst>
                                      </p:cBhvr>
                                      <p:to>
                                        <p:strVal val="visible"/>
                                      </p:to>
                                    </p:set>
                                    <p:animEffect transition="in" filter="wipe(up)">
                                      <p:cBhvr>
                                        <p:cTn id="110" dur="500"/>
                                        <p:tgtEl>
                                          <p:spTgt spid="28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p:bldP spid="28681" grpId="0"/>
      <p:bldP spid="28682" grpId="0"/>
      <p:bldP spid="28685" grpId="0"/>
      <p:bldP spid="28686" grpId="0"/>
      <p:bldP spid="28689" grpId="0"/>
      <p:bldP spid="28690" grpId="0"/>
      <p:bldP spid="28692" grpId="0" animBg="1"/>
      <p:bldP spid="28693" grpId="0" animBg="1"/>
      <p:bldP spid="28694" grpId="0"/>
      <p:bldP spid="28695" grpId="0" animBg="1"/>
      <p:bldP spid="28696" grpId="0" animBg="1"/>
      <p:bldP spid="28697" grpId="0"/>
      <p:bldP spid="28698" grpId="0" animBg="1"/>
      <p:bldP spid="28699" grpId="0" animBg="1"/>
      <p:bldP spid="2870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9698" name="组合 12"/>
          <p:cNvGrpSpPr/>
          <p:nvPr/>
        </p:nvGrpSpPr>
        <p:grpSpPr>
          <a:xfrm>
            <a:off x="260350" y="260350"/>
            <a:ext cx="657225" cy="595313"/>
            <a:chOff x="0" y="0"/>
            <a:chExt cx="657225" cy="595313"/>
          </a:xfrm>
        </p:grpSpPr>
        <p:sp>
          <p:nvSpPr>
            <p:cNvPr id="29699"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29700"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29701"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29702"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29703"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29704" name="Freeform 6"/>
          <p:cNvSpPr/>
          <p:nvPr/>
        </p:nvSpPr>
        <p:spPr>
          <a:xfrm>
            <a:off x="584200" y="5416550"/>
            <a:ext cx="4799013" cy="984250"/>
          </a:xfrm>
          <a:custGeom>
            <a:avLst/>
            <a:gdLst/>
            <a:ahLst/>
            <a:cxnLst>
              <a:cxn ang="0">
                <a:pos x="4340621" y="0"/>
              </a:cxn>
              <a:cxn ang="0">
                <a:pos x="4799013" y="984250"/>
              </a:cxn>
              <a:cxn ang="0">
                <a:pos x="2399104" y="984250"/>
              </a:cxn>
              <a:cxn ang="0">
                <a:pos x="0" y="984250"/>
              </a:cxn>
              <a:cxn ang="0">
                <a:pos x="458392" y="0"/>
              </a:cxn>
              <a:cxn ang="0">
                <a:pos x="4340621" y="0"/>
              </a:cxn>
            </a:cxnLst>
            <a:pathLst>
              <a:path w="5957" h="1223">
                <a:moveTo>
                  <a:pt x="5388" y="0"/>
                </a:moveTo>
                <a:lnTo>
                  <a:pt x="5957" y="1223"/>
                </a:lnTo>
                <a:lnTo>
                  <a:pt x="2978" y="1223"/>
                </a:lnTo>
                <a:lnTo>
                  <a:pt x="0" y="1223"/>
                </a:lnTo>
                <a:lnTo>
                  <a:pt x="569" y="0"/>
                </a:lnTo>
                <a:lnTo>
                  <a:pt x="5388" y="0"/>
                </a:lnTo>
                <a:close/>
              </a:path>
            </a:pathLst>
          </a:custGeom>
          <a:solidFill>
            <a:schemeClr val="accent1">
              <a:alpha val="100000"/>
            </a:schemeClr>
          </a:solidFill>
          <a:ln w="9525">
            <a:noFill/>
          </a:ln>
        </p:spPr>
        <p:txBody>
          <a:bodyPr/>
          <a:p>
            <a:endParaRPr lang="zh-CN" altLang="en-US"/>
          </a:p>
        </p:txBody>
      </p:sp>
      <p:sp>
        <p:nvSpPr>
          <p:cNvPr id="29705" name="Freeform 7"/>
          <p:cNvSpPr/>
          <p:nvPr/>
        </p:nvSpPr>
        <p:spPr>
          <a:xfrm>
            <a:off x="1069975" y="4371975"/>
            <a:ext cx="3827463" cy="985838"/>
          </a:xfrm>
          <a:custGeom>
            <a:avLst/>
            <a:gdLst/>
            <a:ahLst/>
            <a:cxnLst>
              <a:cxn ang="0">
                <a:pos x="3369070" y="0"/>
              </a:cxn>
              <a:cxn ang="0">
                <a:pos x="3827463" y="985837"/>
              </a:cxn>
              <a:cxn ang="0">
                <a:pos x="0" y="985837"/>
              </a:cxn>
              <a:cxn ang="0">
                <a:pos x="458393" y="0"/>
              </a:cxn>
              <a:cxn ang="0">
                <a:pos x="3369070" y="0"/>
              </a:cxn>
            </a:cxnLst>
            <a:pathLst>
              <a:path w="4751" h="1224">
                <a:moveTo>
                  <a:pt x="4182" y="0"/>
                </a:moveTo>
                <a:lnTo>
                  <a:pt x="4751" y="1224"/>
                </a:lnTo>
                <a:lnTo>
                  <a:pt x="0" y="1224"/>
                </a:lnTo>
                <a:lnTo>
                  <a:pt x="569" y="0"/>
                </a:lnTo>
                <a:lnTo>
                  <a:pt x="4182" y="0"/>
                </a:lnTo>
                <a:close/>
              </a:path>
            </a:pathLst>
          </a:custGeom>
          <a:solidFill>
            <a:schemeClr val="tx1">
              <a:alpha val="100000"/>
            </a:schemeClr>
          </a:solidFill>
          <a:ln w="9525">
            <a:noFill/>
          </a:ln>
        </p:spPr>
        <p:txBody>
          <a:bodyPr/>
          <a:p>
            <a:endParaRPr lang="zh-CN" altLang="en-US"/>
          </a:p>
        </p:txBody>
      </p:sp>
      <p:sp>
        <p:nvSpPr>
          <p:cNvPr id="29706" name="Freeform 8"/>
          <p:cNvSpPr/>
          <p:nvPr/>
        </p:nvSpPr>
        <p:spPr>
          <a:xfrm>
            <a:off x="1555750" y="3327400"/>
            <a:ext cx="2855913" cy="985838"/>
          </a:xfrm>
          <a:custGeom>
            <a:avLst/>
            <a:gdLst/>
            <a:ahLst/>
            <a:cxnLst>
              <a:cxn ang="0">
                <a:pos x="2397517" y="0"/>
              </a:cxn>
              <a:cxn ang="0">
                <a:pos x="2627923" y="495335"/>
              </a:cxn>
              <a:cxn ang="0">
                <a:pos x="2855913" y="985837"/>
              </a:cxn>
              <a:cxn ang="0">
                <a:pos x="0" y="985837"/>
              </a:cxn>
              <a:cxn ang="0">
                <a:pos x="227990" y="495335"/>
              </a:cxn>
              <a:cxn ang="0">
                <a:pos x="458396" y="0"/>
              </a:cxn>
              <a:cxn ang="0">
                <a:pos x="2397517" y="0"/>
              </a:cxn>
            </a:cxnLst>
            <a:pathLst>
              <a:path w="3545" h="1224">
                <a:moveTo>
                  <a:pt x="2976" y="0"/>
                </a:moveTo>
                <a:lnTo>
                  <a:pt x="3262" y="615"/>
                </a:lnTo>
                <a:lnTo>
                  <a:pt x="3545" y="1224"/>
                </a:lnTo>
                <a:lnTo>
                  <a:pt x="0" y="1224"/>
                </a:lnTo>
                <a:lnTo>
                  <a:pt x="283" y="615"/>
                </a:lnTo>
                <a:lnTo>
                  <a:pt x="569" y="0"/>
                </a:lnTo>
                <a:lnTo>
                  <a:pt x="2976" y="0"/>
                </a:lnTo>
                <a:close/>
              </a:path>
            </a:pathLst>
          </a:custGeom>
          <a:solidFill>
            <a:schemeClr val="bg2">
              <a:alpha val="100000"/>
            </a:schemeClr>
          </a:solidFill>
          <a:ln w="9525">
            <a:noFill/>
          </a:ln>
        </p:spPr>
        <p:txBody>
          <a:bodyPr/>
          <a:p>
            <a:endParaRPr lang="zh-CN" altLang="en-US"/>
          </a:p>
        </p:txBody>
      </p:sp>
      <p:sp>
        <p:nvSpPr>
          <p:cNvPr id="29707" name="Freeform 9"/>
          <p:cNvSpPr/>
          <p:nvPr/>
        </p:nvSpPr>
        <p:spPr>
          <a:xfrm>
            <a:off x="2041525" y="2282825"/>
            <a:ext cx="1884363" cy="985838"/>
          </a:xfrm>
          <a:custGeom>
            <a:avLst/>
            <a:gdLst/>
            <a:ahLst/>
            <a:cxnLst>
              <a:cxn ang="0">
                <a:pos x="1425961" y="0"/>
              </a:cxn>
              <a:cxn ang="0">
                <a:pos x="1884363" y="985837"/>
              </a:cxn>
              <a:cxn ang="0">
                <a:pos x="0" y="985837"/>
              </a:cxn>
              <a:cxn ang="0">
                <a:pos x="458402" y="0"/>
              </a:cxn>
              <a:cxn ang="0">
                <a:pos x="1425961" y="0"/>
              </a:cxn>
            </a:cxnLst>
            <a:pathLst>
              <a:path w="2339" h="1224">
                <a:moveTo>
                  <a:pt x="1770" y="0"/>
                </a:moveTo>
                <a:lnTo>
                  <a:pt x="2339" y="1224"/>
                </a:lnTo>
                <a:lnTo>
                  <a:pt x="0" y="1224"/>
                </a:lnTo>
                <a:lnTo>
                  <a:pt x="569" y="0"/>
                </a:lnTo>
                <a:lnTo>
                  <a:pt x="1770" y="0"/>
                </a:lnTo>
                <a:close/>
              </a:path>
            </a:pathLst>
          </a:custGeom>
          <a:solidFill>
            <a:schemeClr val="tx2">
              <a:alpha val="100000"/>
            </a:schemeClr>
          </a:solidFill>
          <a:ln w="9525">
            <a:noFill/>
          </a:ln>
        </p:spPr>
        <p:txBody>
          <a:bodyPr/>
          <a:p>
            <a:endParaRPr lang="zh-CN" altLang="en-US"/>
          </a:p>
        </p:txBody>
      </p:sp>
      <p:sp>
        <p:nvSpPr>
          <p:cNvPr id="29708" name="Freeform 10"/>
          <p:cNvSpPr/>
          <p:nvPr/>
        </p:nvSpPr>
        <p:spPr>
          <a:xfrm>
            <a:off x="2527300" y="1243013"/>
            <a:ext cx="912813" cy="979487"/>
          </a:xfrm>
          <a:custGeom>
            <a:avLst/>
            <a:gdLst/>
            <a:ahLst/>
            <a:cxnLst>
              <a:cxn ang="0">
                <a:pos x="456004" y="0"/>
              </a:cxn>
              <a:cxn ang="0">
                <a:pos x="912813" y="979487"/>
              </a:cxn>
              <a:cxn ang="0">
                <a:pos x="0" y="979487"/>
              </a:cxn>
              <a:cxn ang="0">
                <a:pos x="456004" y="0"/>
              </a:cxn>
            </a:cxnLst>
            <a:pathLst>
              <a:path w="1133" h="1217">
                <a:moveTo>
                  <a:pt x="566" y="0"/>
                </a:moveTo>
                <a:lnTo>
                  <a:pt x="1133" y="1217"/>
                </a:lnTo>
                <a:lnTo>
                  <a:pt x="0" y="1217"/>
                </a:lnTo>
                <a:lnTo>
                  <a:pt x="566" y="0"/>
                </a:lnTo>
                <a:close/>
              </a:path>
            </a:pathLst>
          </a:custGeom>
          <a:solidFill>
            <a:schemeClr val="bg1">
              <a:alpha val="100000"/>
            </a:schemeClr>
          </a:solidFill>
          <a:ln w="9525">
            <a:noFill/>
          </a:ln>
        </p:spPr>
        <p:txBody>
          <a:bodyPr/>
          <a:p>
            <a:endParaRPr lang="zh-CN" altLang="en-US"/>
          </a:p>
        </p:txBody>
      </p:sp>
      <p:sp>
        <p:nvSpPr>
          <p:cNvPr id="29709" name="Line 11"/>
          <p:cNvSpPr/>
          <p:nvPr/>
        </p:nvSpPr>
        <p:spPr>
          <a:xfrm>
            <a:off x="5318125" y="5924550"/>
            <a:ext cx="2159000" cy="0"/>
          </a:xfrm>
          <a:prstGeom prst="line">
            <a:avLst/>
          </a:prstGeom>
          <a:ln w="10" cap="flat" cmpd="sng">
            <a:solidFill>
              <a:schemeClr val="accent1"/>
            </a:solidFill>
            <a:prstDash val="dash"/>
            <a:headEnd type="oval" w="med" len="med"/>
            <a:tailEnd type="oval" w="med" len="med"/>
          </a:ln>
        </p:spPr>
      </p:sp>
      <p:sp>
        <p:nvSpPr>
          <p:cNvPr id="29710" name="Line 12"/>
          <p:cNvSpPr/>
          <p:nvPr/>
        </p:nvSpPr>
        <p:spPr>
          <a:xfrm>
            <a:off x="4770438" y="4824413"/>
            <a:ext cx="2706687" cy="0"/>
          </a:xfrm>
          <a:prstGeom prst="line">
            <a:avLst/>
          </a:prstGeom>
          <a:ln w="10" cap="flat" cmpd="sng">
            <a:solidFill>
              <a:schemeClr val="accent1"/>
            </a:solidFill>
            <a:prstDash val="dash"/>
            <a:headEnd type="oval" w="med" len="med"/>
            <a:tailEnd type="oval" w="med" len="med"/>
          </a:ln>
        </p:spPr>
      </p:sp>
      <p:sp>
        <p:nvSpPr>
          <p:cNvPr id="29711" name="Line 13"/>
          <p:cNvSpPr/>
          <p:nvPr/>
        </p:nvSpPr>
        <p:spPr>
          <a:xfrm>
            <a:off x="4252913" y="3743325"/>
            <a:ext cx="3224212" cy="0"/>
          </a:xfrm>
          <a:prstGeom prst="line">
            <a:avLst/>
          </a:prstGeom>
          <a:ln w="10" cap="flat" cmpd="sng">
            <a:solidFill>
              <a:schemeClr val="accent1"/>
            </a:solidFill>
            <a:prstDash val="dash"/>
            <a:headEnd type="oval" w="med" len="med"/>
            <a:tailEnd type="oval" w="med" len="med"/>
          </a:ln>
        </p:spPr>
      </p:sp>
      <p:sp>
        <p:nvSpPr>
          <p:cNvPr id="29712" name="Line 14"/>
          <p:cNvSpPr/>
          <p:nvPr/>
        </p:nvSpPr>
        <p:spPr>
          <a:xfrm>
            <a:off x="3754438" y="2663825"/>
            <a:ext cx="3722687" cy="0"/>
          </a:xfrm>
          <a:prstGeom prst="line">
            <a:avLst/>
          </a:prstGeom>
          <a:ln w="10" cap="flat" cmpd="sng">
            <a:solidFill>
              <a:schemeClr val="accent1"/>
            </a:solidFill>
            <a:prstDash val="dash"/>
            <a:headEnd type="oval" w="med" len="med"/>
            <a:tailEnd type="oval" w="med" len="med"/>
          </a:ln>
        </p:spPr>
      </p:sp>
      <p:sp>
        <p:nvSpPr>
          <p:cNvPr id="29713" name="Line 15"/>
          <p:cNvSpPr/>
          <p:nvPr/>
        </p:nvSpPr>
        <p:spPr>
          <a:xfrm>
            <a:off x="3278188" y="1627188"/>
            <a:ext cx="4198937" cy="0"/>
          </a:xfrm>
          <a:prstGeom prst="line">
            <a:avLst/>
          </a:prstGeom>
          <a:ln w="10" cap="flat" cmpd="sng">
            <a:solidFill>
              <a:schemeClr val="accent1"/>
            </a:solidFill>
            <a:prstDash val="dash"/>
            <a:headEnd type="oval" w="med" len="med"/>
            <a:tailEnd type="oval" w="med" len="med"/>
          </a:ln>
        </p:spPr>
      </p:sp>
      <p:sp>
        <p:nvSpPr>
          <p:cNvPr id="29714" name="TextBox 22"/>
          <p:cNvSpPr txBox="1"/>
          <p:nvPr/>
        </p:nvSpPr>
        <p:spPr>
          <a:xfrm>
            <a:off x="4500563" y="1171575"/>
            <a:ext cx="2957512" cy="368300"/>
          </a:xfrm>
          <a:prstGeom prst="rect">
            <a:avLst/>
          </a:prstGeom>
          <a:noFill/>
          <a:ln w="9525">
            <a:noFill/>
          </a:ln>
        </p:spPr>
        <p:txBody>
          <a:bodyPr>
            <a:spAutoFit/>
          </a:bodyPr>
          <a:p>
            <a:pPr algn="r"/>
            <a:r>
              <a:rPr lang="zh-CN" altLang="en-US" b="1" dirty="0">
                <a:solidFill>
                  <a:schemeClr val="accent1"/>
                </a:solidFill>
                <a:latin typeface="微软雅黑" panose="020B0503020204020204" pitchFamily="2" charset="-122"/>
                <a:ea typeface="微软雅黑" panose="020B0503020204020204" pitchFamily="2" charset="-122"/>
              </a:rPr>
              <a:t>单击添加文字</a:t>
            </a:r>
            <a:endParaRPr lang="en-US" altLang="x-none" b="1" dirty="0">
              <a:solidFill>
                <a:schemeClr val="accent1"/>
              </a:solidFill>
              <a:latin typeface="微软雅黑" panose="020B0503020204020204" pitchFamily="2" charset="-122"/>
              <a:ea typeface="微软雅黑" panose="020B0503020204020204" pitchFamily="2" charset="-122"/>
            </a:endParaRPr>
          </a:p>
        </p:txBody>
      </p:sp>
      <p:sp>
        <p:nvSpPr>
          <p:cNvPr id="29715" name="TextBox 23"/>
          <p:cNvSpPr txBox="1"/>
          <p:nvPr/>
        </p:nvSpPr>
        <p:spPr>
          <a:xfrm>
            <a:off x="7745413" y="1223963"/>
            <a:ext cx="3294062" cy="830262"/>
          </a:xfrm>
          <a:prstGeom prst="rect">
            <a:avLst/>
          </a:prstGeom>
          <a:noFill/>
          <a:ln w="9525">
            <a:noFill/>
          </a:ln>
        </p:spPr>
        <p:txBody>
          <a:bodyPr>
            <a:spAutoFit/>
          </a:bodyPr>
          <a:p>
            <a:r>
              <a:rPr lang="zh-CN" altLang="en-US" sz="1600"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
        <p:nvSpPr>
          <p:cNvPr id="29716" name="TextBox 24"/>
          <p:cNvSpPr txBox="1"/>
          <p:nvPr/>
        </p:nvSpPr>
        <p:spPr>
          <a:xfrm>
            <a:off x="7745413" y="2247900"/>
            <a:ext cx="3294062" cy="830263"/>
          </a:xfrm>
          <a:prstGeom prst="rect">
            <a:avLst/>
          </a:prstGeom>
          <a:noFill/>
          <a:ln w="9525">
            <a:noFill/>
          </a:ln>
        </p:spPr>
        <p:txBody>
          <a:bodyPr>
            <a:spAutoFit/>
          </a:bodyPr>
          <a:p>
            <a:r>
              <a:rPr lang="zh-CN" altLang="en-US" sz="1600"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
        <p:nvSpPr>
          <p:cNvPr id="29717" name="TextBox 25"/>
          <p:cNvSpPr txBox="1"/>
          <p:nvPr/>
        </p:nvSpPr>
        <p:spPr>
          <a:xfrm>
            <a:off x="4500563" y="2241550"/>
            <a:ext cx="2957512" cy="368300"/>
          </a:xfrm>
          <a:prstGeom prst="rect">
            <a:avLst/>
          </a:prstGeom>
          <a:noFill/>
          <a:ln w="9525">
            <a:noFill/>
          </a:ln>
        </p:spPr>
        <p:txBody>
          <a:bodyPr>
            <a:spAutoFit/>
          </a:bodyPr>
          <a:p>
            <a:pPr algn="r"/>
            <a:r>
              <a:rPr lang="zh-CN" altLang="en-US" b="1" dirty="0">
                <a:solidFill>
                  <a:schemeClr val="accent1"/>
                </a:solidFill>
                <a:latin typeface="微软雅黑" panose="020B0503020204020204" pitchFamily="2" charset="-122"/>
                <a:ea typeface="微软雅黑" panose="020B0503020204020204" pitchFamily="2" charset="-122"/>
              </a:rPr>
              <a:t>单击添加文字</a:t>
            </a:r>
            <a:endParaRPr lang="en-US" altLang="x-none" b="1" dirty="0">
              <a:solidFill>
                <a:schemeClr val="accent1"/>
              </a:solidFill>
              <a:latin typeface="微软雅黑" panose="020B0503020204020204" pitchFamily="2" charset="-122"/>
              <a:ea typeface="微软雅黑" panose="020B0503020204020204" pitchFamily="2" charset="-122"/>
            </a:endParaRPr>
          </a:p>
        </p:txBody>
      </p:sp>
      <p:sp>
        <p:nvSpPr>
          <p:cNvPr id="29718" name="TextBox 26"/>
          <p:cNvSpPr txBox="1"/>
          <p:nvPr/>
        </p:nvSpPr>
        <p:spPr>
          <a:xfrm>
            <a:off x="7745413" y="3298825"/>
            <a:ext cx="3294062" cy="830263"/>
          </a:xfrm>
          <a:prstGeom prst="rect">
            <a:avLst/>
          </a:prstGeom>
          <a:noFill/>
          <a:ln w="9525">
            <a:noFill/>
          </a:ln>
        </p:spPr>
        <p:txBody>
          <a:bodyPr>
            <a:spAutoFit/>
          </a:bodyPr>
          <a:p>
            <a:r>
              <a:rPr lang="zh-CN" altLang="en-US" sz="1600"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
        <p:nvSpPr>
          <p:cNvPr id="29719" name="TextBox 27"/>
          <p:cNvSpPr txBox="1"/>
          <p:nvPr/>
        </p:nvSpPr>
        <p:spPr>
          <a:xfrm>
            <a:off x="4500563" y="3300413"/>
            <a:ext cx="2957512" cy="369887"/>
          </a:xfrm>
          <a:prstGeom prst="rect">
            <a:avLst/>
          </a:prstGeom>
          <a:noFill/>
          <a:ln w="9525">
            <a:noFill/>
          </a:ln>
        </p:spPr>
        <p:txBody>
          <a:bodyPr>
            <a:spAutoFit/>
          </a:bodyPr>
          <a:p>
            <a:pPr algn="r"/>
            <a:r>
              <a:rPr lang="zh-CN" altLang="en-US" b="1" dirty="0">
                <a:solidFill>
                  <a:schemeClr val="accent1"/>
                </a:solidFill>
                <a:latin typeface="微软雅黑" panose="020B0503020204020204" pitchFamily="2" charset="-122"/>
                <a:ea typeface="微软雅黑" panose="020B0503020204020204" pitchFamily="2" charset="-122"/>
              </a:rPr>
              <a:t>单击添加文字</a:t>
            </a:r>
            <a:endParaRPr lang="en-US" altLang="x-none" b="1" dirty="0">
              <a:solidFill>
                <a:schemeClr val="accent1"/>
              </a:solidFill>
              <a:latin typeface="微软雅黑" panose="020B0503020204020204" pitchFamily="2" charset="-122"/>
              <a:ea typeface="微软雅黑" panose="020B0503020204020204" pitchFamily="2" charset="-122"/>
            </a:endParaRPr>
          </a:p>
        </p:txBody>
      </p:sp>
      <p:sp>
        <p:nvSpPr>
          <p:cNvPr id="29720" name="TextBox 28"/>
          <p:cNvSpPr txBox="1"/>
          <p:nvPr/>
        </p:nvSpPr>
        <p:spPr>
          <a:xfrm>
            <a:off x="7745413" y="4418013"/>
            <a:ext cx="3294062" cy="830262"/>
          </a:xfrm>
          <a:prstGeom prst="rect">
            <a:avLst/>
          </a:prstGeom>
          <a:noFill/>
          <a:ln w="9525">
            <a:noFill/>
          </a:ln>
        </p:spPr>
        <p:txBody>
          <a:bodyPr>
            <a:spAutoFit/>
          </a:bodyPr>
          <a:p>
            <a:r>
              <a:rPr lang="zh-CN" altLang="en-US" sz="1600"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
        <p:nvSpPr>
          <p:cNvPr id="29721" name="TextBox 29"/>
          <p:cNvSpPr txBox="1"/>
          <p:nvPr/>
        </p:nvSpPr>
        <p:spPr>
          <a:xfrm>
            <a:off x="4500563" y="4387850"/>
            <a:ext cx="2957512" cy="369888"/>
          </a:xfrm>
          <a:prstGeom prst="rect">
            <a:avLst/>
          </a:prstGeom>
          <a:noFill/>
          <a:ln w="9525">
            <a:noFill/>
          </a:ln>
        </p:spPr>
        <p:txBody>
          <a:bodyPr>
            <a:spAutoFit/>
          </a:bodyPr>
          <a:p>
            <a:pPr algn="r"/>
            <a:r>
              <a:rPr lang="zh-CN" altLang="en-US" b="1" dirty="0">
                <a:solidFill>
                  <a:schemeClr val="accent1"/>
                </a:solidFill>
                <a:latin typeface="微软雅黑" panose="020B0503020204020204" pitchFamily="2" charset="-122"/>
                <a:ea typeface="微软雅黑" panose="020B0503020204020204" pitchFamily="2" charset="-122"/>
              </a:rPr>
              <a:t>单击添加文字</a:t>
            </a:r>
            <a:endParaRPr lang="en-US" altLang="x-none" b="1" dirty="0">
              <a:solidFill>
                <a:schemeClr val="accent1"/>
              </a:solidFill>
              <a:latin typeface="微软雅黑" panose="020B0503020204020204" pitchFamily="2" charset="-122"/>
              <a:ea typeface="微软雅黑" panose="020B0503020204020204" pitchFamily="2" charset="-122"/>
            </a:endParaRPr>
          </a:p>
        </p:txBody>
      </p:sp>
      <p:sp>
        <p:nvSpPr>
          <p:cNvPr id="29722" name="TextBox 30"/>
          <p:cNvSpPr txBox="1"/>
          <p:nvPr/>
        </p:nvSpPr>
        <p:spPr>
          <a:xfrm>
            <a:off x="7745413" y="5505450"/>
            <a:ext cx="3294062" cy="830263"/>
          </a:xfrm>
          <a:prstGeom prst="rect">
            <a:avLst/>
          </a:prstGeom>
          <a:noFill/>
          <a:ln w="9525">
            <a:noFill/>
          </a:ln>
        </p:spPr>
        <p:txBody>
          <a:bodyPr>
            <a:spAutoFit/>
          </a:bodyPr>
          <a:p>
            <a:r>
              <a:rPr lang="zh-CN" altLang="en-US" sz="1600"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
        <p:nvSpPr>
          <p:cNvPr id="29723" name="TextBox 31"/>
          <p:cNvSpPr txBox="1"/>
          <p:nvPr/>
        </p:nvSpPr>
        <p:spPr>
          <a:xfrm>
            <a:off x="4500563" y="5497513"/>
            <a:ext cx="2957512" cy="369887"/>
          </a:xfrm>
          <a:prstGeom prst="rect">
            <a:avLst/>
          </a:prstGeom>
          <a:noFill/>
          <a:ln w="9525">
            <a:noFill/>
          </a:ln>
        </p:spPr>
        <p:txBody>
          <a:bodyPr>
            <a:spAutoFit/>
          </a:bodyPr>
          <a:p>
            <a:pPr algn="r"/>
            <a:r>
              <a:rPr lang="zh-CN" altLang="en-US" b="1" dirty="0">
                <a:solidFill>
                  <a:schemeClr val="accent1"/>
                </a:solidFill>
                <a:latin typeface="微软雅黑" panose="020B0503020204020204" pitchFamily="2" charset="-122"/>
                <a:ea typeface="微软雅黑" panose="020B0503020204020204" pitchFamily="2" charset="-122"/>
              </a:rPr>
              <a:t>单击添加文字</a:t>
            </a:r>
            <a:endParaRPr lang="en-US" altLang="x-none" b="1" dirty="0">
              <a:solidFill>
                <a:schemeClr val="accent1"/>
              </a:solidFill>
              <a:latin typeface="微软雅黑" panose="020B0503020204020204" pitchFamily="2" charset="-122"/>
              <a:ea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300" fill="hold"/>
                                        <p:tgtEl>
                                          <p:spTgt spid="29698"/>
                                        </p:tgtEl>
                                        <p:attrNameLst>
                                          <p:attrName>ppt_w</p:attrName>
                                        </p:attrNameLst>
                                      </p:cBhvr>
                                      <p:tavLst>
                                        <p:tav tm="0">
                                          <p:val>
                                            <p:fltVal val="0.000000"/>
                                          </p:val>
                                        </p:tav>
                                        <p:tav tm="100000">
                                          <p:val>
                                            <p:strVal val="#ppt_w"/>
                                          </p:val>
                                        </p:tav>
                                      </p:tavLst>
                                    </p:anim>
                                    <p:anim calcmode="lin" valueType="num">
                                      <p:cBhvr>
                                        <p:cTn id="8" dur="300" fill="hold"/>
                                        <p:tgtEl>
                                          <p:spTgt spid="29698"/>
                                        </p:tgtEl>
                                        <p:attrNameLst>
                                          <p:attrName>ppt_h</p:attrName>
                                        </p:attrNameLst>
                                      </p:cBhvr>
                                      <p:tavLst>
                                        <p:tav tm="0">
                                          <p:val>
                                            <p:fltVal val="0.000000"/>
                                          </p:val>
                                        </p:tav>
                                        <p:tav tm="100000">
                                          <p:val>
                                            <p:strVal val="#ppt_h"/>
                                          </p:val>
                                        </p:tav>
                                      </p:tavLst>
                                    </p:anim>
                                    <p:anim calcmode="lin" valueType="num">
                                      <p:cBhvr>
                                        <p:cTn id="9" dur="300" fill="hold"/>
                                        <p:tgtEl>
                                          <p:spTgt spid="29698"/>
                                        </p:tgtEl>
                                        <p:attrNameLst>
                                          <p:attrName>style.rotation</p:attrName>
                                        </p:attrNameLst>
                                      </p:cBhvr>
                                      <p:tavLst>
                                        <p:tav tm="0">
                                          <p:val>
                                            <p:fltVal val="90.000000"/>
                                          </p:val>
                                        </p:tav>
                                        <p:tav tm="100000">
                                          <p:val>
                                            <p:fltVal val="0.000000"/>
                                          </p:val>
                                        </p:tav>
                                      </p:tavLst>
                                    </p:anim>
                                    <p:animEffect transition="in" filter="fade">
                                      <p:cBhvr>
                                        <p:cTn id="10" dur="300"/>
                                        <p:tgtEl>
                                          <p:spTgt spid="29698"/>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9702"/>
                                        </p:tgtEl>
                                        <p:attrNameLst>
                                          <p:attrName>style.visibility</p:attrName>
                                        </p:attrNameLst>
                                      </p:cBhvr>
                                      <p:to>
                                        <p:strVal val="visible"/>
                                      </p:to>
                                    </p:set>
                                    <p:anim calcmode="lin" valueType="num">
                                      <p:cBhvr additive="base">
                                        <p:cTn id="14" dur="300" fill="hold"/>
                                        <p:tgtEl>
                                          <p:spTgt spid="29702"/>
                                        </p:tgtEl>
                                        <p:attrNameLst>
                                          <p:attrName>ppt_x</p:attrName>
                                        </p:attrNameLst>
                                      </p:cBhvr>
                                      <p:tavLst>
                                        <p:tav tm="0">
                                          <p:val>
                                            <p:strVal val="0-#ppt_w/2"/>
                                          </p:val>
                                        </p:tav>
                                        <p:tav tm="100000">
                                          <p:val>
                                            <p:strVal val="#ppt_x"/>
                                          </p:val>
                                        </p:tav>
                                      </p:tavLst>
                                    </p:anim>
                                    <p:anim calcmode="lin" valueType="num">
                                      <p:cBhvr additive="base">
                                        <p:cTn id="15" dur="300" fill="hold"/>
                                        <p:tgtEl>
                                          <p:spTgt spid="2970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9703"/>
                                        </p:tgtEl>
                                        <p:attrNameLst>
                                          <p:attrName>style.visibility</p:attrName>
                                        </p:attrNameLst>
                                      </p:cBhvr>
                                      <p:to>
                                        <p:strVal val="visible"/>
                                      </p:to>
                                    </p:set>
                                    <p:anim calcmode="lin" valueType="num">
                                      <p:cBhvr>
                                        <p:cTn id="19" dur="300" fill="hold"/>
                                        <p:tgtEl>
                                          <p:spTgt spid="29703"/>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29703"/>
                                        </p:tgtEl>
                                        <p:attrNameLst>
                                          <p:attrName>ppt_y</p:attrName>
                                        </p:attrNameLst>
                                      </p:cBhvr>
                                      <p:tavLst>
                                        <p:tav tm="0">
                                          <p:val>
                                            <p:strVal val="#ppt_y"/>
                                          </p:val>
                                        </p:tav>
                                        <p:tav tm="100000">
                                          <p:val>
                                            <p:strVal val="#ppt_y"/>
                                          </p:val>
                                        </p:tav>
                                      </p:tavLst>
                                    </p:anim>
                                    <p:anim calcmode="lin" valueType="num">
                                      <p:cBhvr>
                                        <p:cTn id="21" dur="300" fill="hold"/>
                                        <p:tgtEl>
                                          <p:spTgt spid="29703"/>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2970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29703"/>
                                        </p:tgtEl>
                                      </p:cBhvr>
                                    </p:animEffect>
                                  </p:childTnLst>
                                </p:cTn>
                              </p:par>
                            </p:childTnLst>
                          </p:cTn>
                        </p:par>
                        <p:par>
                          <p:cTn id="24" fill="hold">
                            <p:stCondLst>
                              <p:cond delay="1080"/>
                            </p:stCondLst>
                            <p:childTnLst>
                              <p:par>
                                <p:cTn id="25" presetID="47" presetClass="entr" presetSubtype="0" fill="hold" nodeType="afterEffect">
                                  <p:stCondLst>
                                    <p:cond delay="0"/>
                                  </p:stCondLst>
                                  <p:childTnLst>
                                    <p:set>
                                      <p:cBhvr>
                                        <p:cTn id="26" dur="1" fill="hold">
                                          <p:stCondLst>
                                            <p:cond delay="0"/>
                                          </p:stCondLst>
                                        </p:cTn>
                                        <p:tgtEl>
                                          <p:spTgt spid="29704"/>
                                        </p:tgtEl>
                                        <p:attrNameLst>
                                          <p:attrName>style.visibility</p:attrName>
                                        </p:attrNameLst>
                                      </p:cBhvr>
                                      <p:to>
                                        <p:strVal val="visible"/>
                                      </p:to>
                                    </p:set>
                                    <p:animEffect transition="in" filter="fade">
                                      <p:cBhvr>
                                        <p:cTn id="27" dur="1000"/>
                                        <p:tgtEl>
                                          <p:spTgt spid="29704"/>
                                        </p:tgtEl>
                                      </p:cBhvr>
                                    </p:animEffect>
                                    <p:anim calcmode="lin" valueType="num">
                                      <p:cBhvr>
                                        <p:cTn id="28" dur="1000" fill="hold"/>
                                        <p:tgtEl>
                                          <p:spTgt spid="29704"/>
                                        </p:tgtEl>
                                        <p:attrNameLst>
                                          <p:attrName>ppt_x</p:attrName>
                                        </p:attrNameLst>
                                      </p:cBhvr>
                                      <p:tavLst>
                                        <p:tav tm="0">
                                          <p:val>
                                            <p:strVal val="#ppt_x"/>
                                          </p:val>
                                        </p:tav>
                                        <p:tav tm="100000">
                                          <p:val>
                                            <p:strVal val="#ppt_x"/>
                                          </p:val>
                                        </p:tav>
                                      </p:tavLst>
                                    </p:anim>
                                    <p:anim calcmode="lin" valueType="num">
                                      <p:cBhvr>
                                        <p:cTn id="29" dur="1000" fill="hold"/>
                                        <p:tgtEl>
                                          <p:spTgt spid="29704"/>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100"/>
                                  </p:stCondLst>
                                  <p:childTnLst>
                                    <p:set>
                                      <p:cBhvr>
                                        <p:cTn id="31" dur="1" fill="hold">
                                          <p:stCondLst>
                                            <p:cond delay="0"/>
                                          </p:stCondLst>
                                        </p:cTn>
                                        <p:tgtEl>
                                          <p:spTgt spid="29705"/>
                                        </p:tgtEl>
                                        <p:attrNameLst>
                                          <p:attrName>style.visibility</p:attrName>
                                        </p:attrNameLst>
                                      </p:cBhvr>
                                      <p:to>
                                        <p:strVal val="visible"/>
                                      </p:to>
                                    </p:set>
                                    <p:animEffect transition="in" filter="fade">
                                      <p:cBhvr>
                                        <p:cTn id="32" dur="1000"/>
                                        <p:tgtEl>
                                          <p:spTgt spid="29705"/>
                                        </p:tgtEl>
                                      </p:cBhvr>
                                    </p:animEffect>
                                    <p:anim calcmode="lin" valueType="num">
                                      <p:cBhvr>
                                        <p:cTn id="33" dur="1000" fill="hold"/>
                                        <p:tgtEl>
                                          <p:spTgt spid="29705"/>
                                        </p:tgtEl>
                                        <p:attrNameLst>
                                          <p:attrName>ppt_x</p:attrName>
                                        </p:attrNameLst>
                                      </p:cBhvr>
                                      <p:tavLst>
                                        <p:tav tm="0">
                                          <p:val>
                                            <p:strVal val="#ppt_x"/>
                                          </p:val>
                                        </p:tav>
                                        <p:tav tm="100000">
                                          <p:val>
                                            <p:strVal val="#ppt_x"/>
                                          </p:val>
                                        </p:tav>
                                      </p:tavLst>
                                    </p:anim>
                                    <p:anim calcmode="lin" valueType="num">
                                      <p:cBhvr>
                                        <p:cTn id="34" dur="1000" fill="hold"/>
                                        <p:tgtEl>
                                          <p:spTgt spid="29705"/>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200"/>
                                  </p:stCondLst>
                                  <p:childTnLst>
                                    <p:set>
                                      <p:cBhvr>
                                        <p:cTn id="36" dur="1" fill="hold">
                                          <p:stCondLst>
                                            <p:cond delay="0"/>
                                          </p:stCondLst>
                                        </p:cTn>
                                        <p:tgtEl>
                                          <p:spTgt spid="29706"/>
                                        </p:tgtEl>
                                        <p:attrNameLst>
                                          <p:attrName>style.visibility</p:attrName>
                                        </p:attrNameLst>
                                      </p:cBhvr>
                                      <p:to>
                                        <p:strVal val="visible"/>
                                      </p:to>
                                    </p:set>
                                    <p:animEffect transition="in" filter="fade">
                                      <p:cBhvr>
                                        <p:cTn id="37" dur="1000"/>
                                        <p:tgtEl>
                                          <p:spTgt spid="29706"/>
                                        </p:tgtEl>
                                      </p:cBhvr>
                                    </p:animEffect>
                                    <p:anim calcmode="lin" valueType="num">
                                      <p:cBhvr>
                                        <p:cTn id="38" dur="1000" fill="hold"/>
                                        <p:tgtEl>
                                          <p:spTgt spid="29706"/>
                                        </p:tgtEl>
                                        <p:attrNameLst>
                                          <p:attrName>ppt_x</p:attrName>
                                        </p:attrNameLst>
                                      </p:cBhvr>
                                      <p:tavLst>
                                        <p:tav tm="0">
                                          <p:val>
                                            <p:strVal val="#ppt_x"/>
                                          </p:val>
                                        </p:tav>
                                        <p:tav tm="100000">
                                          <p:val>
                                            <p:strVal val="#ppt_x"/>
                                          </p:val>
                                        </p:tav>
                                      </p:tavLst>
                                    </p:anim>
                                    <p:anim calcmode="lin" valueType="num">
                                      <p:cBhvr>
                                        <p:cTn id="39" dur="1000" fill="hold"/>
                                        <p:tgtEl>
                                          <p:spTgt spid="29706"/>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300"/>
                                  </p:stCondLst>
                                  <p:childTnLst>
                                    <p:set>
                                      <p:cBhvr>
                                        <p:cTn id="41" dur="1" fill="hold">
                                          <p:stCondLst>
                                            <p:cond delay="0"/>
                                          </p:stCondLst>
                                        </p:cTn>
                                        <p:tgtEl>
                                          <p:spTgt spid="29707"/>
                                        </p:tgtEl>
                                        <p:attrNameLst>
                                          <p:attrName>style.visibility</p:attrName>
                                        </p:attrNameLst>
                                      </p:cBhvr>
                                      <p:to>
                                        <p:strVal val="visible"/>
                                      </p:to>
                                    </p:set>
                                    <p:animEffect transition="in" filter="fade">
                                      <p:cBhvr>
                                        <p:cTn id="42" dur="1000"/>
                                        <p:tgtEl>
                                          <p:spTgt spid="29707"/>
                                        </p:tgtEl>
                                      </p:cBhvr>
                                    </p:animEffect>
                                    <p:anim calcmode="lin" valueType="num">
                                      <p:cBhvr>
                                        <p:cTn id="43" dur="1000" fill="hold"/>
                                        <p:tgtEl>
                                          <p:spTgt spid="29707"/>
                                        </p:tgtEl>
                                        <p:attrNameLst>
                                          <p:attrName>ppt_x</p:attrName>
                                        </p:attrNameLst>
                                      </p:cBhvr>
                                      <p:tavLst>
                                        <p:tav tm="0">
                                          <p:val>
                                            <p:strVal val="#ppt_x"/>
                                          </p:val>
                                        </p:tav>
                                        <p:tav tm="100000">
                                          <p:val>
                                            <p:strVal val="#ppt_x"/>
                                          </p:val>
                                        </p:tav>
                                      </p:tavLst>
                                    </p:anim>
                                    <p:anim calcmode="lin" valueType="num">
                                      <p:cBhvr>
                                        <p:cTn id="44" dur="1000" fill="hold"/>
                                        <p:tgtEl>
                                          <p:spTgt spid="29707"/>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400"/>
                                  </p:stCondLst>
                                  <p:childTnLst>
                                    <p:set>
                                      <p:cBhvr>
                                        <p:cTn id="46" dur="1" fill="hold">
                                          <p:stCondLst>
                                            <p:cond delay="0"/>
                                          </p:stCondLst>
                                        </p:cTn>
                                        <p:tgtEl>
                                          <p:spTgt spid="29708"/>
                                        </p:tgtEl>
                                        <p:attrNameLst>
                                          <p:attrName>style.visibility</p:attrName>
                                        </p:attrNameLst>
                                      </p:cBhvr>
                                      <p:to>
                                        <p:strVal val="visible"/>
                                      </p:to>
                                    </p:set>
                                    <p:animEffect transition="in" filter="fade">
                                      <p:cBhvr>
                                        <p:cTn id="47" dur="1000"/>
                                        <p:tgtEl>
                                          <p:spTgt spid="29708"/>
                                        </p:tgtEl>
                                      </p:cBhvr>
                                    </p:animEffect>
                                    <p:anim calcmode="lin" valueType="num">
                                      <p:cBhvr>
                                        <p:cTn id="48" dur="1000" fill="hold"/>
                                        <p:tgtEl>
                                          <p:spTgt spid="29708"/>
                                        </p:tgtEl>
                                        <p:attrNameLst>
                                          <p:attrName>ppt_x</p:attrName>
                                        </p:attrNameLst>
                                      </p:cBhvr>
                                      <p:tavLst>
                                        <p:tav tm="0">
                                          <p:val>
                                            <p:strVal val="#ppt_x"/>
                                          </p:val>
                                        </p:tav>
                                        <p:tav tm="100000">
                                          <p:val>
                                            <p:strVal val="#ppt_x"/>
                                          </p:val>
                                        </p:tav>
                                      </p:tavLst>
                                    </p:anim>
                                    <p:anim calcmode="lin" valueType="num">
                                      <p:cBhvr>
                                        <p:cTn id="49" dur="1000" fill="hold"/>
                                        <p:tgtEl>
                                          <p:spTgt spid="29708"/>
                                        </p:tgtEl>
                                        <p:attrNameLst>
                                          <p:attrName>ppt_y</p:attrName>
                                        </p:attrNameLst>
                                      </p:cBhvr>
                                      <p:tavLst>
                                        <p:tav tm="0">
                                          <p:val>
                                            <p:strVal val="#ppt_y-.1"/>
                                          </p:val>
                                        </p:tav>
                                        <p:tav tm="100000">
                                          <p:val>
                                            <p:strVal val="#ppt_y"/>
                                          </p:val>
                                        </p:tav>
                                      </p:tavLst>
                                    </p:anim>
                                  </p:childTnLst>
                                </p:cTn>
                              </p:par>
                            </p:childTnLst>
                          </p:cTn>
                        </p:par>
                        <p:par>
                          <p:cTn id="50" fill="hold">
                            <p:stCondLst>
                              <p:cond delay="2080"/>
                            </p:stCondLst>
                            <p:childTnLst>
                              <p:par>
                                <p:cTn id="51" presetID="22" presetClass="entr" presetSubtype="8" fill="hold" nodeType="afterEffect">
                                  <p:stCondLst>
                                    <p:cond delay="0"/>
                                  </p:stCondLst>
                                  <p:childTnLst>
                                    <p:set>
                                      <p:cBhvr>
                                        <p:cTn id="52" dur="1" fill="hold">
                                          <p:stCondLst>
                                            <p:cond delay="0"/>
                                          </p:stCondLst>
                                        </p:cTn>
                                        <p:tgtEl>
                                          <p:spTgt spid="29713"/>
                                        </p:tgtEl>
                                        <p:attrNameLst>
                                          <p:attrName>style.visibility</p:attrName>
                                        </p:attrNameLst>
                                      </p:cBhvr>
                                      <p:to>
                                        <p:strVal val="visible"/>
                                      </p:to>
                                    </p:set>
                                    <p:animEffect transition="in" filter="wipe(left)">
                                      <p:cBhvr>
                                        <p:cTn id="53" dur="500"/>
                                        <p:tgtEl>
                                          <p:spTgt spid="29713"/>
                                        </p:tgtEl>
                                      </p:cBhvr>
                                    </p:animEffect>
                                  </p:childTnLst>
                                </p:cTn>
                              </p:par>
                              <p:par>
                                <p:cTn id="54" presetID="22" presetClass="entr" presetSubtype="8" fill="hold" nodeType="withEffect">
                                  <p:stCondLst>
                                    <p:cond delay="0"/>
                                  </p:stCondLst>
                                  <p:childTnLst>
                                    <p:set>
                                      <p:cBhvr>
                                        <p:cTn id="55" dur="1" fill="hold">
                                          <p:stCondLst>
                                            <p:cond delay="0"/>
                                          </p:stCondLst>
                                        </p:cTn>
                                        <p:tgtEl>
                                          <p:spTgt spid="29712"/>
                                        </p:tgtEl>
                                        <p:attrNameLst>
                                          <p:attrName>style.visibility</p:attrName>
                                        </p:attrNameLst>
                                      </p:cBhvr>
                                      <p:to>
                                        <p:strVal val="visible"/>
                                      </p:to>
                                    </p:set>
                                    <p:animEffect transition="in" filter="wipe(left)">
                                      <p:cBhvr>
                                        <p:cTn id="56" dur="500"/>
                                        <p:tgtEl>
                                          <p:spTgt spid="29712"/>
                                        </p:tgtEl>
                                      </p:cBhvr>
                                    </p:animEffect>
                                  </p:childTnLst>
                                </p:cTn>
                              </p:par>
                              <p:par>
                                <p:cTn id="57" presetID="22" presetClass="entr" presetSubtype="8" fill="hold" nodeType="withEffect">
                                  <p:stCondLst>
                                    <p:cond delay="0"/>
                                  </p:stCondLst>
                                  <p:childTnLst>
                                    <p:set>
                                      <p:cBhvr>
                                        <p:cTn id="58" dur="1" fill="hold">
                                          <p:stCondLst>
                                            <p:cond delay="0"/>
                                          </p:stCondLst>
                                        </p:cTn>
                                        <p:tgtEl>
                                          <p:spTgt spid="29711"/>
                                        </p:tgtEl>
                                        <p:attrNameLst>
                                          <p:attrName>style.visibility</p:attrName>
                                        </p:attrNameLst>
                                      </p:cBhvr>
                                      <p:to>
                                        <p:strVal val="visible"/>
                                      </p:to>
                                    </p:set>
                                    <p:animEffect transition="in" filter="wipe(left)">
                                      <p:cBhvr>
                                        <p:cTn id="59" dur="500"/>
                                        <p:tgtEl>
                                          <p:spTgt spid="29711"/>
                                        </p:tgtEl>
                                      </p:cBhvr>
                                    </p:animEffect>
                                  </p:childTnLst>
                                </p:cTn>
                              </p:par>
                              <p:par>
                                <p:cTn id="60" presetID="22" presetClass="entr" presetSubtype="8" fill="hold" nodeType="withEffect">
                                  <p:stCondLst>
                                    <p:cond delay="0"/>
                                  </p:stCondLst>
                                  <p:childTnLst>
                                    <p:set>
                                      <p:cBhvr>
                                        <p:cTn id="61" dur="1" fill="hold">
                                          <p:stCondLst>
                                            <p:cond delay="0"/>
                                          </p:stCondLst>
                                        </p:cTn>
                                        <p:tgtEl>
                                          <p:spTgt spid="29710"/>
                                        </p:tgtEl>
                                        <p:attrNameLst>
                                          <p:attrName>style.visibility</p:attrName>
                                        </p:attrNameLst>
                                      </p:cBhvr>
                                      <p:to>
                                        <p:strVal val="visible"/>
                                      </p:to>
                                    </p:set>
                                    <p:animEffect transition="in" filter="wipe(left)">
                                      <p:cBhvr>
                                        <p:cTn id="62" dur="500"/>
                                        <p:tgtEl>
                                          <p:spTgt spid="29710"/>
                                        </p:tgtEl>
                                      </p:cBhvr>
                                    </p:animEffect>
                                  </p:childTnLst>
                                </p:cTn>
                              </p:par>
                              <p:par>
                                <p:cTn id="63" presetID="22" presetClass="entr" presetSubtype="8" fill="hold" nodeType="withEffect">
                                  <p:stCondLst>
                                    <p:cond delay="0"/>
                                  </p:stCondLst>
                                  <p:childTnLst>
                                    <p:set>
                                      <p:cBhvr>
                                        <p:cTn id="64" dur="1" fill="hold">
                                          <p:stCondLst>
                                            <p:cond delay="0"/>
                                          </p:stCondLst>
                                        </p:cTn>
                                        <p:tgtEl>
                                          <p:spTgt spid="29709"/>
                                        </p:tgtEl>
                                        <p:attrNameLst>
                                          <p:attrName>style.visibility</p:attrName>
                                        </p:attrNameLst>
                                      </p:cBhvr>
                                      <p:to>
                                        <p:strVal val="visible"/>
                                      </p:to>
                                    </p:set>
                                    <p:animEffect transition="in" filter="wipe(left)">
                                      <p:cBhvr>
                                        <p:cTn id="65" dur="500"/>
                                        <p:tgtEl>
                                          <p:spTgt spid="29709"/>
                                        </p:tgtEl>
                                      </p:cBhvr>
                                    </p:animEffect>
                                  </p:childTnLst>
                                </p:cTn>
                              </p:par>
                            </p:childTnLst>
                          </p:cTn>
                        </p:par>
                        <p:par>
                          <p:cTn id="66" fill="hold">
                            <p:stCondLst>
                              <p:cond delay="2580"/>
                            </p:stCondLst>
                            <p:childTnLst>
                              <p:par>
                                <p:cTn id="67" presetID="31" presetClass="entr" presetSubtype="0" fill="hold" grpId="0" nodeType="afterEffect">
                                  <p:stCondLst>
                                    <p:cond delay="0"/>
                                  </p:stCondLst>
                                  <p:childTnLst>
                                    <p:set>
                                      <p:cBhvr>
                                        <p:cTn id="68" dur="1" fill="hold">
                                          <p:stCondLst>
                                            <p:cond delay="0"/>
                                          </p:stCondLst>
                                        </p:cTn>
                                        <p:tgtEl>
                                          <p:spTgt spid="29714"/>
                                        </p:tgtEl>
                                        <p:attrNameLst>
                                          <p:attrName>style.visibility</p:attrName>
                                        </p:attrNameLst>
                                      </p:cBhvr>
                                      <p:to>
                                        <p:strVal val="visible"/>
                                      </p:to>
                                    </p:set>
                                    <p:anim calcmode="lin" valueType="num">
                                      <p:cBhvr>
                                        <p:cTn id="69" dur="500" fill="hold"/>
                                        <p:tgtEl>
                                          <p:spTgt spid="29714"/>
                                        </p:tgtEl>
                                        <p:attrNameLst>
                                          <p:attrName>ppt_w</p:attrName>
                                        </p:attrNameLst>
                                      </p:cBhvr>
                                      <p:tavLst>
                                        <p:tav tm="0">
                                          <p:val>
                                            <p:fltVal val="0.000000"/>
                                          </p:val>
                                        </p:tav>
                                        <p:tav tm="100000">
                                          <p:val>
                                            <p:strVal val="#ppt_w"/>
                                          </p:val>
                                        </p:tav>
                                      </p:tavLst>
                                    </p:anim>
                                    <p:anim calcmode="lin" valueType="num">
                                      <p:cBhvr>
                                        <p:cTn id="70" dur="500" fill="hold"/>
                                        <p:tgtEl>
                                          <p:spTgt spid="29714"/>
                                        </p:tgtEl>
                                        <p:attrNameLst>
                                          <p:attrName>ppt_h</p:attrName>
                                        </p:attrNameLst>
                                      </p:cBhvr>
                                      <p:tavLst>
                                        <p:tav tm="0">
                                          <p:val>
                                            <p:fltVal val="0.000000"/>
                                          </p:val>
                                        </p:tav>
                                        <p:tav tm="100000">
                                          <p:val>
                                            <p:strVal val="#ppt_h"/>
                                          </p:val>
                                        </p:tav>
                                      </p:tavLst>
                                    </p:anim>
                                    <p:anim calcmode="lin" valueType="num">
                                      <p:cBhvr>
                                        <p:cTn id="71" dur="500" fill="hold"/>
                                        <p:tgtEl>
                                          <p:spTgt spid="29714"/>
                                        </p:tgtEl>
                                        <p:attrNameLst>
                                          <p:attrName>style.rotation</p:attrName>
                                        </p:attrNameLst>
                                      </p:cBhvr>
                                      <p:tavLst>
                                        <p:tav tm="0">
                                          <p:val>
                                            <p:fltVal val="90.000000"/>
                                          </p:val>
                                        </p:tav>
                                        <p:tav tm="100000">
                                          <p:val>
                                            <p:fltVal val="0.000000"/>
                                          </p:val>
                                        </p:tav>
                                      </p:tavLst>
                                    </p:anim>
                                    <p:animEffect transition="in" filter="fade">
                                      <p:cBhvr>
                                        <p:cTn id="72" dur="500"/>
                                        <p:tgtEl>
                                          <p:spTgt spid="29714"/>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29717"/>
                                        </p:tgtEl>
                                        <p:attrNameLst>
                                          <p:attrName>style.visibility</p:attrName>
                                        </p:attrNameLst>
                                      </p:cBhvr>
                                      <p:to>
                                        <p:strVal val="visible"/>
                                      </p:to>
                                    </p:set>
                                    <p:anim calcmode="lin" valueType="num">
                                      <p:cBhvr>
                                        <p:cTn id="75" dur="500" fill="hold"/>
                                        <p:tgtEl>
                                          <p:spTgt spid="29717"/>
                                        </p:tgtEl>
                                        <p:attrNameLst>
                                          <p:attrName>ppt_w</p:attrName>
                                        </p:attrNameLst>
                                      </p:cBhvr>
                                      <p:tavLst>
                                        <p:tav tm="0">
                                          <p:val>
                                            <p:fltVal val="0.000000"/>
                                          </p:val>
                                        </p:tav>
                                        <p:tav tm="100000">
                                          <p:val>
                                            <p:strVal val="#ppt_w"/>
                                          </p:val>
                                        </p:tav>
                                      </p:tavLst>
                                    </p:anim>
                                    <p:anim calcmode="lin" valueType="num">
                                      <p:cBhvr>
                                        <p:cTn id="76" dur="500" fill="hold"/>
                                        <p:tgtEl>
                                          <p:spTgt spid="29717"/>
                                        </p:tgtEl>
                                        <p:attrNameLst>
                                          <p:attrName>ppt_h</p:attrName>
                                        </p:attrNameLst>
                                      </p:cBhvr>
                                      <p:tavLst>
                                        <p:tav tm="0">
                                          <p:val>
                                            <p:fltVal val="0.000000"/>
                                          </p:val>
                                        </p:tav>
                                        <p:tav tm="100000">
                                          <p:val>
                                            <p:strVal val="#ppt_h"/>
                                          </p:val>
                                        </p:tav>
                                      </p:tavLst>
                                    </p:anim>
                                    <p:anim calcmode="lin" valueType="num">
                                      <p:cBhvr>
                                        <p:cTn id="77" dur="500" fill="hold"/>
                                        <p:tgtEl>
                                          <p:spTgt spid="29717"/>
                                        </p:tgtEl>
                                        <p:attrNameLst>
                                          <p:attrName>style.rotation</p:attrName>
                                        </p:attrNameLst>
                                      </p:cBhvr>
                                      <p:tavLst>
                                        <p:tav tm="0">
                                          <p:val>
                                            <p:fltVal val="90.000000"/>
                                          </p:val>
                                        </p:tav>
                                        <p:tav tm="100000">
                                          <p:val>
                                            <p:fltVal val="0.000000"/>
                                          </p:val>
                                        </p:tav>
                                      </p:tavLst>
                                    </p:anim>
                                    <p:animEffect transition="in" filter="fade">
                                      <p:cBhvr>
                                        <p:cTn id="78" dur="500"/>
                                        <p:tgtEl>
                                          <p:spTgt spid="29717"/>
                                        </p:tgtEl>
                                      </p:cBhvr>
                                    </p:animEffect>
                                  </p:childTnLst>
                                </p:cTn>
                              </p:par>
                              <p:par>
                                <p:cTn id="79" presetID="31" presetClass="entr" presetSubtype="0" fill="hold" grpId="0" nodeType="withEffect">
                                  <p:stCondLst>
                                    <p:cond delay="0"/>
                                  </p:stCondLst>
                                  <p:childTnLst>
                                    <p:set>
                                      <p:cBhvr>
                                        <p:cTn id="80" dur="1" fill="hold">
                                          <p:stCondLst>
                                            <p:cond delay="0"/>
                                          </p:stCondLst>
                                        </p:cTn>
                                        <p:tgtEl>
                                          <p:spTgt spid="29719"/>
                                        </p:tgtEl>
                                        <p:attrNameLst>
                                          <p:attrName>style.visibility</p:attrName>
                                        </p:attrNameLst>
                                      </p:cBhvr>
                                      <p:to>
                                        <p:strVal val="visible"/>
                                      </p:to>
                                    </p:set>
                                    <p:anim calcmode="lin" valueType="num">
                                      <p:cBhvr>
                                        <p:cTn id="81" dur="500" fill="hold"/>
                                        <p:tgtEl>
                                          <p:spTgt spid="29719"/>
                                        </p:tgtEl>
                                        <p:attrNameLst>
                                          <p:attrName>ppt_w</p:attrName>
                                        </p:attrNameLst>
                                      </p:cBhvr>
                                      <p:tavLst>
                                        <p:tav tm="0">
                                          <p:val>
                                            <p:fltVal val="0.000000"/>
                                          </p:val>
                                        </p:tav>
                                        <p:tav tm="100000">
                                          <p:val>
                                            <p:strVal val="#ppt_w"/>
                                          </p:val>
                                        </p:tav>
                                      </p:tavLst>
                                    </p:anim>
                                    <p:anim calcmode="lin" valueType="num">
                                      <p:cBhvr>
                                        <p:cTn id="82" dur="500" fill="hold"/>
                                        <p:tgtEl>
                                          <p:spTgt spid="29719"/>
                                        </p:tgtEl>
                                        <p:attrNameLst>
                                          <p:attrName>ppt_h</p:attrName>
                                        </p:attrNameLst>
                                      </p:cBhvr>
                                      <p:tavLst>
                                        <p:tav tm="0">
                                          <p:val>
                                            <p:fltVal val="0.000000"/>
                                          </p:val>
                                        </p:tav>
                                        <p:tav tm="100000">
                                          <p:val>
                                            <p:strVal val="#ppt_h"/>
                                          </p:val>
                                        </p:tav>
                                      </p:tavLst>
                                    </p:anim>
                                    <p:anim calcmode="lin" valueType="num">
                                      <p:cBhvr>
                                        <p:cTn id="83" dur="500" fill="hold"/>
                                        <p:tgtEl>
                                          <p:spTgt spid="29719"/>
                                        </p:tgtEl>
                                        <p:attrNameLst>
                                          <p:attrName>style.rotation</p:attrName>
                                        </p:attrNameLst>
                                      </p:cBhvr>
                                      <p:tavLst>
                                        <p:tav tm="0">
                                          <p:val>
                                            <p:fltVal val="90.000000"/>
                                          </p:val>
                                        </p:tav>
                                        <p:tav tm="100000">
                                          <p:val>
                                            <p:fltVal val="0.000000"/>
                                          </p:val>
                                        </p:tav>
                                      </p:tavLst>
                                    </p:anim>
                                    <p:animEffect transition="in" filter="fade">
                                      <p:cBhvr>
                                        <p:cTn id="84" dur="500"/>
                                        <p:tgtEl>
                                          <p:spTgt spid="29719"/>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29721"/>
                                        </p:tgtEl>
                                        <p:attrNameLst>
                                          <p:attrName>style.visibility</p:attrName>
                                        </p:attrNameLst>
                                      </p:cBhvr>
                                      <p:to>
                                        <p:strVal val="visible"/>
                                      </p:to>
                                    </p:set>
                                    <p:anim calcmode="lin" valueType="num">
                                      <p:cBhvr>
                                        <p:cTn id="87" dur="500" fill="hold"/>
                                        <p:tgtEl>
                                          <p:spTgt spid="29721"/>
                                        </p:tgtEl>
                                        <p:attrNameLst>
                                          <p:attrName>ppt_w</p:attrName>
                                        </p:attrNameLst>
                                      </p:cBhvr>
                                      <p:tavLst>
                                        <p:tav tm="0">
                                          <p:val>
                                            <p:fltVal val="0.000000"/>
                                          </p:val>
                                        </p:tav>
                                        <p:tav tm="100000">
                                          <p:val>
                                            <p:strVal val="#ppt_w"/>
                                          </p:val>
                                        </p:tav>
                                      </p:tavLst>
                                    </p:anim>
                                    <p:anim calcmode="lin" valueType="num">
                                      <p:cBhvr>
                                        <p:cTn id="88" dur="500" fill="hold"/>
                                        <p:tgtEl>
                                          <p:spTgt spid="29721"/>
                                        </p:tgtEl>
                                        <p:attrNameLst>
                                          <p:attrName>ppt_h</p:attrName>
                                        </p:attrNameLst>
                                      </p:cBhvr>
                                      <p:tavLst>
                                        <p:tav tm="0">
                                          <p:val>
                                            <p:fltVal val="0.000000"/>
                                          </p:val>
                                        </p:tav>
                                        <p:tav tm="100000">
                                          <p:val>
                                            <p:strVal val="#ppt_h"/>
                                          </p:val>
                                        </p:tav>
                                      </p:tavLst>
                                    </p:anim>
                                    <p:anim calcmode="lin" valueType="num">
                                      <p:cBhvr>
                                        <p:cTn id="89" dur="500" fill="hold"/>
                                        <p:tgtEl>
                                          <p:spTgt spid="29721"/>
                                        </p:tgtEl>
                                        <p:attrNameLst>
                                          <p:attrName>style.rotation</p:attrName>
                                        </p:attrNameLst>
                                      </p:cBhvr>
                                      <p:tavLst>
                                        <p:tav tm="0">
                                          <p:val>
                                            <p:fltVal val="90.000000"/>
                                          </p:val>
                                        </p:tav>
                                        <p:tav tm="100000">
                                          <p:val>
                                            <p:fltVal val="0.000000"/>
                                          </p:val>
                                        </p:tav>
                                      </p:tavLst>
                                    </p:anim>
                                    <p:animEffect transition="in" filter="fade">
                                      <p:cBhvr>
                                        <p:cTn id="90" dur="500"/>
                                        <p:tgtEl>
                                          <p:spTgt spid="29721"/>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29723"/>
                                        </p:tgtEl>
                                        <p:attrNameLst>
                                          <p:attrName>style.visibility</p:attrName>
                                        </p:attrNameLst>
                                      </p:cBhvr>
                                      <p:to>
                                        <p:strVal val="visible"/>
                                      </p:to>
                                    </p:set>
                                    <p:anim calcmode="lin" valueType="num">
                                      <p:cBhvr>
                                        <p:cTn id="93" dur="500" fill="hold"/>
                                        <p:tgtEl>
                                          <p:spTgt spid="29723"/>
                                        </p:tgtEl>
                                        <p:attrNameLst>
                                          <p:attrName>ppt_w</p:attrName>
                                        </p:attrNameLst>
                                      </p:cBhvr>
                                      <p:tavLst>
                                        <p:tav tm="0">
                                          <p:val>
                                            <p:fltVal val="0.000000"/>
                                          </p:val>
                                        </p:tav>
                                        <p:tav tm="100000">
                                          <p:val>
                                            <p:strVal val="#ppt_w"/>
                                          </p:val>
                                        </p:tav>
                                      </p:tavLst>
                                    </p:anim>
                                    <p:anim calcmode="lin" valueType="num">
                                      <p:cBhvr>
                                        <p:cTn id="94" dur="500" fill="hold"/>
                                        <p:tgtEl>
                                          <p:spTgt spid="29723"/>
                                        </p:tgtEl>
                                        <p:attrNameLst>
                                          <p:attrName>ppt_h</p:attrName>
                                        </p:attrNameLst>
                                      </p:cBhvr>
                                      <p:tavLst>
                                        <p:tav tm="0">
                                          <p:val>
                                            <p:fltVal val="0.000000"/>
                                          </p:val>
                                        </p:tav>
                                        <p:tav tm="100000">
                                          <p:val>
                                            <p:strVal val="#ppt_h"/>
                                          </p:val>
                                        </p:tav>
                                      </p:tavLst>
                                    </p:anim>
                                    <p:anim calcmode="lin" valueType="num">
                                      <p:cBhvr>
                                        <p:cTn id="95" dur="500" fill="hold"/>
                                        <p:tgtEl>
                                          <p:spTgt spid="29723"/>
                                        </p:tgtEl>
                                        <p:attrNameLst>
                                          <p:attrName>style.rotation</p:attrName>
                                        </p:attrNameLst>
                                      </p:cBhvr>
                                      <p:tavLst>
                                        <p:tav tm="0">
                                          <p:val>
                                            <p:fltVal val="90.000000"/>
                                          </p:val>
                                        </p:tav>
                                        <p:tav tm="100000">
                                          <p:val>
                                            <p:fltVal val="0.000000"/>
                                          </p:val>
                                        </p:tav>
                                      </p:tavLst>
                                    </p:anim>
                                    <p:animEffect transition="in" filter="fade">
                                      <p:cBhvr>
                                        <p:cTn id="96" dur="500"/>
                                        <p:tgtEl>
                                          <p:spTgt spid="29723"/>
                                        </p:tgtEl>
                                      </p:cBhvr>
                                    </p:animEffect>
                                  </p:childTnLst>
                                </p:cTn>
                              </p:par>
                            </p:childTnLst>
                          </p:cTn>
                        </p:par>
                        <p:par>
                          <p:cTn id="97" fill="hold">
                            <p:stCondLst>
                              <p:cond delay="3080"/>
                            </p:stCondLst>
                            <p:childTnLst>
                              <p:par>
                                <p:cTn id="98" presetID="22" presetClass="entr" presetSubtype="8" fill="hold" grpId="0" nodeType="afterEffect">
                                  <p:stCondLst>
                                    <p:cond delay="0"/>
                                  </p:stCondLst>
                                  <p:childTnLst>
                                    <p:set>
                                      <p:cBhvr>
                                        <p:cTn id="99" dur="1" fill="hold">
                                          <p:stCondLst>
                                            <p:cond delay="0"/>
                                          </p:stCondLst>
                                        </p:cTn>
                                        <p:tgtEl>
                                          <p:spTgt spid="29715"/>
                                        </p:tgtEl>
                                        <p:attrNameLst>
                                          <p:attrName>style.visibility</p:attrName>
                                        </p:attrNameLst>
                                      </p:cBhvr>
                                      <p:to>
                                        <p:strVal val="visible"/>
                                      </p:to>
                                    </p:set>
                                    <p:animEffect transition="in" filter="wipe(left)">
                                      <p:cBhvr>
                                        <p:cTn id="100" dur="500"/>
                                        <p:tgtEl>
                                          <p:spTgt spid="29715"/>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29716"/>
                                        </p:tgtEl>
                                        <p:attrNameLst>
                                          <p:attrName>style.visibility</p:attrName>
                                        </p:attrNameLst>
                                      </p:cBhvr>
                                      <p:to>
                                        <p:strVal val="visible"/>
                                      </p:to>
                                    </p:set>
                                    <p:animEffect transition="in" filter="wipe(left)">
                                      <p:cBhvr>
                                        <p:cTn id="103" dur="500"/>
                                        <p:tgtEl>
                                          <p:spTgt spid="29716"/>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29718"/>
                                        </p:tgtEl>
                                        <p:attrNameLst>
                                          <p:attrName>style.visibility</p:attrName>
                                        </p:attrNameLst>
                                      </p:cBhvr>
                                      <p:to>
                                        <p:strVal val="visible"/>
                                      </p:to>
                                    </p:set>
                                    <p:animEffect transition="in" filter="wipe(left)">
                                      <p:cBhvr>
                                        <p:cTn id="106" dur="500"/>
                                        <p:tgtEl>
                                          <p:spTgt spid="29718"/>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29720"/>
                                        </p:tgtEl>
                                        <p:attrNameLst>
                                          <p:attrName>style.visibility</p:attrName>
                                        </p:attrNameLst>
                                      </p:cBhvr>
                                      <p:to>
                                        <p:strVal val="visible"/>
                                      </p:to>
                                    </p:set>
                                    <p:animEffect transition="in" filter="wipe(left)">
                                      <p:cBhvr>
                                        <p:cTn id="109" dur="500"/>
                                        <p:tgtEl>
                                          <p:spTgt spid="29720"/>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29722"/>
                                        </p:tgtEl>
                                        <p:attrNameLst>
                                          <p:attrName>style.visibility</p:attrName>
                                        </p:attrNameLst>
                                      </p:cBhvr>
                                      <p:to>
                                        <p:strVal val="visible"/>
                                      </p:to>
                                    </p:set>
                                    <p:animEffect transition="in" filter="wipe(left)">
                                      <p:cBhvr>
                                        <p:cTn id="112" dur="500"/>
                                        <p:tgtEl>
                                          <p:spTgt spid="29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p:bldP spid="29714" grpId="0"/>
      <p:bldP spid="29715" grpId="0"/>
      <p:bldP spid="29716" grpId="0"/>
      <p:bldP spid="29717" grpId="0"/>
      <p:bldP spid="29718" grpId="0"/>
      <p:bldP spid="29719" grpId="0"/>
      <p:bldP spid="29720" grpId="0"/>
      <p:bldP spid="29721" grpId="0"/>
      <p:bldP spid="29722" grpId="0"/>
      <p:bldP spid="297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grpSp>
        <p:nvGrpSpPr>
          <p:cNvPr id="30722" name="组合 13"/>
          <p:cNvGrpSpPr/>
          <p:nvPr/>
        </p:nvGrpSpPr>
        <p:grpSpPr>
          <a:xfrm>
            <a:off x="1778000" y="1474788"/>
            <a:ext cx="2108200" cy="2266950"/>
            <a:chOff x="0" y="0"/>
            <a:chExt cx="1773239" cy="1905000"/>
          </a:xfrm>
        </p:grpSpPr>
        <p:sp>
          <p:nvSpPr>
            <p:cNvPr id="30723" name="Freeform 5"/>
            <p:cNvSpPr/>
            <p:nvPr/>
          </p:nvSpPr>
          <p:spPr>
            <a:xfrm>
              <a:off x="336551" y="0"/>
              <a:ext cx="1436688" cy="1754188"/>
            </a:xfrm>
            <a:custGeom>
              <a:avLst/>
              <a:gdLst/>
              <a:ahLst/>
              <a:cxnLst>
                <a:cxn ang="0">
                  <a:pos x="197251" y="78376"/>
                </a:cxn>
                <a:cxn ang="0">
                  <a:pos x="917099" y="334444"/>
                </a:cxn>
                <a:cxn ang="0">
                  <a:pos x="1338664" y="1020085"/>
                </a:cxn>
                <a:cxn ang="0">
                  <a:pos x="601978" y="1696752"/>
                </a:cxn>
                <a:cxn ang="0">
                  <a:pos x="116667" y="1291709"/>
                </a:cxn>
                <a:cxn ang="0">
                  <a:pos x="5412" y="380513"/>
                </a:cxn>
                <a:cxn ang="0">
                  <a:pos x="197251" y="78376"/>
                </a:cxn>
              </a:cxnLst>
              <a:pathLst>
                <a:path w="2389" h="2932">
                  <a:moveTo>
                    <a:pt x="328" y="131"/>
                  </a:moveTo>
                  <a:cubicBezTo>
                    <a:pt x="774" y="0"/>
                    <a:pt x="1385" y="475"/>
                    <a:pt x="1525" y="559"/>
                  </a:cubicBezTo>
                  <a:cubicBezTo>
                    <a:pt x="2068" y="931"/>
                    <a:pt x="2389" y="1257"/>
                    <a:pt x="2226" y="1705"/>
                  </a:cubicBezTo>
                  <a:cubicBezTo>
                    <a:pt x="1988" y="2158"/>
                    <a:pt x="1450" y="2663"/>
                    <a:pt x="1001" y="2836"/>
                  </a:cubicBezTo>
                  <a:cubicBezTo>
                    <a:pt x="692" y="2932"/>
                    <a:pt x="337" y="2853"/>
                    <a:pt x="194" y="2159"/>
                  </a:cubicBezTo>
                  <a:cubicBezTo>
                    <a:pt x="60" y="1675"/>
                    <a:pt x="0" y="1174"/>
                    <a:pt x="9" y="636"/>
                  </a:cubicBezTo>
                  <a:cubicBezTo>
                    <a:pt x="47" y="258"/>
                    <a:pt x="249" y="161"/>
                    <a:pt x="328" y="131"/>
                  </a:cubicBezTo>
                  <a:close/>
                </a:path>
              </a:pathLst>
            </a:custGeom>
            <a:solidFill>
              <a:srgbClr val="E84144">
                <a:alpha val="100000"/>
              </a:srgbClr>
            </a:solidFill>
            <a:ln w="9525">
              <a:noFill/>
            </a:ln>
          </p:spPr>
          <p:txBody>
            <a:bodyPr/>
            <a:p>
              <a:endParaRPr lang="zh-CN" altLang="en-US"/>
            </a:p>
          </p:txBody>
        </p:sp>
        <p:sp>
          <p:nvSpPr>
            <p:cNvPr id="30724" name="Freeform 6"/>
            <p:cNvSpPr/>
            <p:nvPr/>
          </p:nvSpPr>
          <p:spPr>
            <a:xfrm>
              <a:off x="0" y="354012"/>
              <a:ext cx="1517650" cy="1550988"/>
            </a:xfrm>
            <a:custGeom>
              <a:avLst/>
              <a:gdLst/>
              <a:ahLst/>
              <a:cxnLst>
                <a:cxn ang="0">
                  <a:pos x="275172" y="77759"/>
                </a:cxn>
                <a:cxn ang="0">
                  <a:pos x="1195014" y="129797"/>
                </a:cxn>
                <a:cxn ang="0">
                  <a:pos x="1383068" y="698632"/>
                </a:cxn>
                <a:cxn ang="0">
                  <a:pos x="600211" y="1493566"/>
                </a:cxn>
                <a:cxn ang="0">
                  <a:pos x="125570" y="1214233"/>
                </a:cxn>
                <a:cxn ang="0">
                  <a:pos x="21629" y="428869"/>
                </a:cxn>
                <a:cxn ang="0">
                  <a:pos x="275172" y="77759"/>
                </a:cxn>
              </a:cxnLst>
              <a:pathLst>
                <a:path w="2526" h="2593">
                  <a:moveTo>
                    <a:pt x="458" y="130"/>
                  </a:moveTo>
                  <a:cubicBezTo>
                    <a:pt x="904" y="0"/>
                    <a:pt x="1849" y="132"/>
                    <a:pt x="1989" y="217"/>
                  </a:cubicBezTo>
                  <a:cubicBezTo>
                    <a:pt x="2525" y="423"/>
                    <a:pt x="2526" y="792"/>
                    <a:pt x="2302" y="1168"/>
                  </a:cubicBezTo>
                  <a:cubicBezTo>
                    <a:pt x="2036" y="1625"/>
                    <a:pt x="1518" y="2328"/>
                    <a:pt x="999" y="2497"/>
                  </a:cubicBezTo>
                  <a:cubicBezTo>
                    <a:pt x="690" y="2593"/>
                    <a:pt x="375" y="2460"/>
                    <a:pt x="209" y="2030"/>
                  </a:cubicBezTo>
                  <a:cubicBezTo>
                    <a:pt x="54" y="1533"/>
                    <a:pt x="0" y="1102"/>
                    <a:pt x="36" y="717"/>
                  </a:cubicBezTo>
                  <a:cubicBezTo>
                    <a:pt x="109" y="196"/>
                    <a:pt x="379" y="161"/>
                    <a:pt x="458" y="130"/>
                  </a:cubicBezTo>
                  <a:close/>
                </a:path>
              </a:pathLst>
            </a:custGeom>
            <a:solidFill>
              <a:schemeClr val="bg1">
                <a:alpha val="100000"/>
              </a:schemeClr>
            </a:solidFill>
            <a:ln w="9525">
              <a:noFill/>
            </a:ln>
          </p:spPr>
          <p:txBody>
            <a:bodyPr/>
            <a:p>
              <a:endParaRPr lang="zh-CN" altLang="en-US"/>
            </a:p>
          </p:txBody>
        </p:sp>
        <p:sp>
          <p:nvSpPr>
            <p:cNvPr id="30725" name="Freeform 7"/>
            <p:cNvSpPr/>
            <p:nvPr/>
          </p:nvSpPr>
          <p:spPr>
            <a:xfrm>
              <a:off x="339726" y="366712"/>
              <a:ext cx="1177925" cy="1357313"/>
            </a:xfrm>
            <a:custGeom>
              <a:avLst/>
              <a:gdLst/>
              <a:ahLst/>
              <a:cxnLst>
                <a:cxn ang="0">
                  <a:pos x="2404" y="50204"/>
                </a:cxn>
                <a:cxn ang="0">
                  <a:pos x="855198" y="117741"/>
                </a:cxn>
                <a:cxn ang="0">
                  <a:pos x="1043305" y="686127"/>
                </a:cxn>
                <a:cxn ang="0">
                  <a:pos x="495810" y="1348946"/>
                </a:cxn>
                <a:cxn ang="0">
                  <a:pos x="114187" y="924599"/>
                </a:cxn>
                <a:cxn ang="0">
                  <a:pos x="2404" y="50204"/>
                </a:cxn>
              </a:cxnLst>
              <a:pathLst>
                <a:path w="1960" h="2271">
                  <a:moveTo>
                    <a:pt x="4" y="84"/>
                  </a:moveTo>
                  <a:cubicBezTo>
                    <a:pt x="480" y="0"/>
                    <a:pt x="1294" y="119"/>
                    <a:pt x="1423" y="197"/>
                  </a:cubicBezTo>
                  <a:cubicBezTo>
                    <a:pt x="1959" y="403"/>
                    <a:pt x="1960" y="772"/>
                    <a:pt x="1736" y="1148"/>
                  </a:cubicBezTo>
                  <a:cubicBezTo>
                    <a:pt x="1537" y="1488"/>
                    <a:pt x="1199" y="1965"/>
                    <a:pt x="825" y="2257"/>
                  </a:cubicBezTo>
                  <a:cubicBezTo>
                    <a:pt x="566" y="2271"/>
                    <a:pt x="307" y="2114"/>
                    <a:pt x="190" y="1547"/>
                  </a:cubicBezTo>
                  <a:cubicBezTo>
                    <a:pt x="61" y="1081"/>
                    <a:pt x="0" y="600"/>
                    <a:pt x="4" y="84"/>
                  </a:cubicBezTo>
                  <a:close/>
                </a:path>
              </a:pathLst>
            </a:custGeom>
            <a:solidFill>
              <a:schemeClr val="tx1">
                <a:alpha val="100000"/>
              </a:schemeClr>
            </a:solidFill>
            <a:ln w="9525">
              <a:noFill/>
            </a:ln>
          </p:spPr>
          <p:txBody>
            <a:bodyPr/>
            <a:p>
              <a:endParaRPr lang="zh-CN" altLang="en-US"/>
            </a:p>
          </p:txBody>
        </p:sp>
      </p:grpSp>
      <p:sp>
        <p:nvSpPr>
          <p:cNvPr id="30726" name="TextBox 50"/>
          <p:cNvSpPr txBox="1"/>
          <p:nvPr/>
        </p:nvSpPr>
        <p:spPr>
          <a:xfrm>
            <a:off x="3886200" y="1508125"/>
            <a:ext cx="6048375" cy="768350"/>
          </a:xfrm>
          <a:prstGeom prst="rect">
            <a:avLst/>
          </a:prstGeom>
          <a:noFill/>
          <a:ln w="9525">
            <a:noFill/>
          </a:ln>
        </p:spPr>
        <p:txBody>
          <a:bodyPr>
            <a:spAutoFit/>
          </a:bodyPr>
          <a:p>
            <a:r>
              <a:rPr lang="zh-CN" altLang="en-US" sz="4400" b="1" dirty="0">
                <a:solidFill>
                  <a:srgbClr val="AA1B79"/>
                </a:solidFill>
                <a:latin typeface="微软雅黑" panose="020B0503020204020204" pitchFamily="2" charset="-122"/>
                <a:ea typeface="微软雅黑" panose="020B0503020204020204" pitchFamily="2" charset="-122"/>
              </a:rPr>
              <a:t>请在这里输入章节标题</a:t>
            </a:r>
            <a:endParaRPr lang="zh-CN" altLang="en-US" sz="4400" b="1" dirty="0">
              <a:solidFill>
                <a:srgbClr val="AA1B79"/>
              </a:solidFill>
              <a:latin typeface="微软雅黑" panose="020B0503020204020204" pitchFamily="2" charset="-122"/>
              <a:ea typeface="微软雅黑" panose="020B0503020204020204" pitchFamily="2" charset="-122"/>
            </a:endParaRPr>
          </a:p>
        </p:txBody>
      </p:sp>
      <p:sp>
        <p:nvSpPr>
          <p:cNvPr id="30727" name="TextBox 51"/>
          <p:cNvSpPr txBox="1"/>
          <p:nvPr/>
        </p:nvSpPr>
        <p:spPr>
          <a:xfrm>
            <a:off x="3905250" y="2349500"/>
            <a:ext cx="5813425" cy="1200150"/>
          </a:xfrm>
          <a:prstGeom prst="rect">
            <a:avLst/>
          </a:prstGeom>
          <a:noFill/>
          <a:ln w="9525">
            <a:noFill/>
          </a:ln>
        </p:spPr>
        <p:txBody>
          <a:bodyPr>
            <a:spAutoFit/>
          </a:bodyPr>
          <a:p>
            <a:pPr>
              <a:lnSpc>
                <a:spcPct val="150000"/>
              </a:lnSpc>
            </a:pPr>
            <a:r>
              <a:rPr lang="en-US" altLang="x-none" sz="2400" dirty="0">
                <a:solidFill>
                  <a:srgbClr val="746E6F"/>
                </a:solidFill>
                <a:latin typeface="微软雅黑" panose="020B0503020204020204" pitchFamily="2" charset="-122"/>
                <a:ea typeface="微软雅黑" panose="020B0503020204020204" pitchFamily="2" charset="-122"/>
              </a:rPr>
              <a:t>◎</a:t>
            </a:r>
            <a:r>
              <a:rPr lang="zh-CN" altLang="en-US" sz="2400" dirty="0">
                <a:solidFill>
                  <a:srgbClr val="746E6F"/>
                </a:solidFill>
                <a:latin typeface="微软雅黑" panose="020B0503020204020204" pitchFamily="2" charset="-122"/>
                <a:ea typeface="微软雅黑" panose="020B0503020204020204" pitchFamily="2" charset="-122"/>
              </a:rPr>
              <a:t>这里是小节标题一    </a:t>
            </a:r>
            <a:r>
              <a:rPr lang="en-US" altLang="x-none" sz="2400" dirty="0">
                <a:solidFill>
                  <a:srgbClr val="746E6F"/>
                </a:solidFill>
                <a:latin typeface="微软雅黑" panose="020B0503020204020204" pitchFamily="2" charset="-122"/>
                <a:ea typeface="微软雅黑" panose="020B0503020204020204" pitchFamily="2" charset="-122"/>
              </a:rPr>
              <a:t>◎</a:t>
            </a:r>
            <a:r>
              <a:rPr lang="zh-CN" altLang="en-US" sz="2400" dirty="0">
                <a:solidFill>
                  <a:srgbClr val="746E6F"/>
                </a:solidFill>
                <a:latin typeface="微软雅黑" panose="020B0503020204020204" pitchFamily="2" charset="-122"/>
                <a:ea typeface="微软雅黑" panose="020B0503020204020204" pitchFamily="2" charset="-122"/>
              </a:rPr>
              <a:t>这里是小节标题二</a:t>
            </a:r>
            <a:endParaRPr lang="en-US" altLang="x-none" sz="2400" dirty="0">
              <a:solidFill>
                <a:srgbClr val="746E6F"/>
              </a:solidFill>
              <a:latin typeface="微软雅黑" panose="020B0503020204020204" pitchFamily="2" charset="-122"/>
              <a:ea typeface="微软雅黑" panose="020B0503020204020204" pitchFamily="2" charset="-122"/>
            </a:endParaRPr>
          </a:p>
          <a:p>
            <a:pPr>
              <a:lnSpc>
                <a:spcPct val="150000"/>
              </a:lnSpc>
            </a:pPr>
            <a:r>
              <a:rPr lang="en-US" altLang="x-none" sz="2400" dirty="0">
                <a:solidFill>
                  <a:srgbClr val="746E6F"/>
                </a:solidFill>
                <a:latin typeface="微软雅黑" panose="020B0503020204020204" pitchFamily="2" charset="-122"/>
                <a:ea typeface="微软雅黑" panose="020B0503020204020204" pitchFamily="2" charset="-122"/>
              </a:rPr>
              <a:t>◎</a:t>
            </a:r>
            <a:r>
              <a:rPr lang="zh-CN" altLang="en-US" sz="2400" dirty="0">
                <a:solidFill>
                  <a:srgbClr val="746E6F"/>
                </a:solidFill>
                <a:latin typeface="微软雅黑" panose="020B0503020204020204" pitchFamily="2" charset="-122"/>
                <a:ea typeface="微软雅黑" panose="020B0503020204020204" pitchFamily="2" charset="-122"/>
              </a:rPr>
              <a:t>这里是小节标题三    </a:t>
            </a:r>
            <a:r>
              <a:rPr lang="en-US" altLang="x-none" sz="2400" dirty="0">
                <a:solidFill>
                  <a:srgbClr val="746E6F"/>
                </a:solidFill>
                <a:latin typeface="微软雅黑" panose="020B0503020204020204" pitchFamily="2" charset="-122"/>
                <a:ea typeface="微软雅黑" panose="020B0503020204020204" pitchFamily="2" charset="-122"/>
              </a:rPr>
              <a:t>◎</a:t>
            </a:r>
            <a:r>
              <a:rPr lang="zh-CN" altLang="en-US" sz="2400" dirty="0">
                <a:solidFill>
                  <a:srgbClr val="746E6F"/>
                </a:solidFill>
                <a:latin typeface="微软雅黑" panose="020B0503020204020204" pitchFamily="2" charset="-122"/>
                <a:ea typeface="微软雅黑" panose="020B0503020204020204" pitchFamily="2" charset="-122"/>
              </a:rPr>
              <a:t>这里是小节标题四</a:t>
            </a:r>
            <a:endParaRPr lang="zh-CN" altLang="en-US" sz="2400" dirty="0">
              <a:solidFill>
                <a:srgbClr val="746E6F"/>
              </a:solidFill>
              <a:latin typeface="微软雅黑" panose="020B0503020204020204" pitchFamily="2" charset="-122"/>
              <a:ea typeface="微软雅黑" panose="020B0503020204020204" pitchFamily="2" charset="-122"/>
            </a:endParaRPr>
          </a:p>
        </p:txBody>
      </p:sp>
      <p:cxnSp>
        <p:nvCxnSpPr>
          <p:cNvPr id="30728" name="直接连接符 52"/>
          <p:cNvCxnSpPr/>
          <p:nvPr/>
        </p:nvCxnSpPr>
        <p:spPr>
          <a:xfrm>
            <a:off x="3983038" y="2420938"/>
            <a:ext cx="5843587" cy="0"/>
          </a:xfrm>
          <a:prstGeom prst="line">
            <a:avLst/>
          </a:prstGeom>
          <a:ln w="9525" cap="flat" cmpd="sng">
            <a:solidFill>
              <a:schemeClr val="accent1"/>
            </a:solidFill>
            <a:prstDash val="solid"/>
            <a:headEnd type="none" w="med" len="med"/>
            <a:tailEnd type="none" w="med" len="med"/>
          </a:ln>
        </p:spPr>
      </p:cxnSp>
      <p:sp>
        <p:nvSpPr>
          <p:cNvPr id="30729" name="TextBox 53"/>
          <p:cNvSpPr txBox="1"/>
          <p:nvPr/>
        </p:nvSpPr>
        <p:spPr>
          <a:xfrm>
            <a:off x="2216150" y="2109788"/>
            <a:ext cx="1133475" cy="1016000"/>
          </a:xfrm>
          <a:prstGeom prst="rect">
            <a:avLst/>
          </a:prstGeom>
          <a:noFill/>
          <a:ln w="9525">
            <a:noFill/>
          </a:ln>
        </p:spPr>
        <p:txBody>
          <a:bodyPr wrap="none">
            <a:spAutoFit/>
          </a:bodyPr>
          <a:p>
            <a:pPr algn="ctr"/>
            <a:r>
              <a:rPr lang="en-US" altLang="x-none" sz="6000" b="1" dirty="0">
                <a:solidFill>
                  <a:srgbClr val="FFFFFF"/>
                </a:solidFill>
                <a:latin typeface="微软雅黑" panose="020B0503020204020204" pitchFamily="2" charset="-122"/>
                <a:ea typeface="微软雅黑" panose="020B0503020204020204" pitchFamily="2" charset="-122"/>
              </a:rPr>
              <a:t>04</a:t>
            </a:r>
            <a:endParaRPr lang="zh-CN" altLang="en-US" sz="6000" b="1" dirty="0">
              <a:solidFill>
                <a:srgbClr val="FFFFFF"/>
              </a:solidFill>
              <a:latin typeface="微软雅黑" panose="020B0503020204020204" pitchFamily="2" charset="-122"/>
              <a:ea typeface="微软雅黑" panose="020B0503020204020204" pitchFamily="2" charset="-122"/>
            </a:endParaRPr>
          </a:p>
        </p:txBody>
      </p:sp>
      <p:sp>
        <p:nvSpPr>
          <p:cNvPr id="30730" name="Freeform 13"/>
          <p:cNvSpPr>
            <a:spLocks noEditPoints="1"/>
          </p:cNvSpPr>
          <p:nvPr/>
        </p:nvSpPr>
        <p:spPr>
          <a:xfrm>
            <a:off x="9718675" y="836613"/>
            <a:ext cx="881063" cy="858837"/>
          </a:xfrm>
          <a:custGeom>
            <a:avLst/>
            <a:gdLst/>
            <a:ahLst/>
            <a:cxnLst>
              <a:cxn ang="0">
                <a:pos x="10658" y="487774"/>
              </a:cxn>
              <a:cxn ang="0">
                <a:pos x="261473" y="480526"/>
              </a:cxn>
              <a:cxn ang="0">
                <a:pos x="252946" y="505168"/>
              </a:cxn>
              <a:cxn ang="0">
                <a:pos x="265736" y="497196"/>
              </a:cxn>
              <a:cxn ang="0">
                <a:pos x="306236" y="567499"/>
              </a:cxn>
              <a:cxn ang="0">
                <a:pos x="461130" y="757390"/>
              </a:cxn>
              <a:cxn ang="0">
                <a:pos x="395762" y="626206"/>
              </a:cxn>
              <a:cxn ang="0">
                <a:pos x="539998" y="19569"/>
              </a:cxn>
              <a:cxn ang="0">
                <a:pos x="404288" y="128285"/>
              </a:cxn>
              <a:cxn ang="0">
                <a:pos x="372314" y="168148"/>
              </a:cxn>
              <a:cxn ang="0">
                <a:pos x="434130" y="129010"/>
              </a:cxn>
              <a:cxn ang="0">
                <a:pos x="570550" y="479801"/>
              </a:cxn>
              <a:cxn ang="0">
                <a:pos x="422051" y="520389"/>
              </a:cxn>
              <a:cxn ang="0">
                <a:pos x="431288" y="548655"/>
              </a:cxn>
              <a:cxn ang="0">
                <a:pos x="429156" y="584169"/>
              </a:cxn>
              <a:cxn ang="0">
                <a:pos x="517972" y="608811"/>
              </a:cxn>
              <a:cxn ang="0">
                <a:pos x="520103" y="636353"/>
              </a:cxn>
              <a:cxn ang="0">
                <a:pos x="488130" y="652298"/>
              </a:cxn>
              <a:cxn ang="0">
                <a:pos x="686366" y="627655"/>
              </a:cxn>
              <a:cxn ang="0">
                <a:pos x="679971" y="821895"/>
              </a:cxn>
              <a:cxn ang="0">
                <a:pos x="789392" y="803776"/>
              </a:cxn>
              <a:cxn ang="0">
                <a:pos x="766655" y="779133"/>
              </a:cxn>
              <a:cxn ang="0">
                <a:pos x="539998" y="19569"/>
              </a:cxn>
              <a:cxn ang="0">
                <a:pos x="731129" y="583444"/>
              </a:cxn>
              <a:cxn ang="0">
                <a:pos x="646576" y="540682"/>
              </a:cxn>
              <a:cxn ang="0">
                <a:pos x="709102" y="607362"/>
              </a:cxn>
              <a:cxn ang="0">
                <a:pos x="653682" y="584894"/>
              </a:cxn>
              <a:cxn ang="0">
                <a:pos x="673576" y="589242"/>
              </a:cxn>
              <a:cxn ang="0">
                <a:pos x="561314" y="590692"/>
              </a:cxn>
              <a:cxn ang="0">
                <a:pos x="512998" y="534159"/>
              </a:cxn>
              <a:cxn ang="0">
                <a:pos x="506603" y="552279"/>
              </a:cxn>
              <a:cxn ang="0">
                <a:pos x="532893" y="86248"/>
              </a:cxn>
              <a:cxn ang="0">
                <a:pos x="532893" y="86248"/>
              </a:cxn>
              <a:cxn ang="0">
                <a:pos x="650129" y="176120"/>
              </a:cxn>
              <a:cxn ang="0">
                <a:pos x="675708" y="298607"/>
              </a:cxn>
              <a:cxn ang="0">
                <a:pos x="689208" y="394278"/>
              </a:cxn>
              <a:cxn ang="0">
                <a:pos x="719760" y="456608"/>
              </a:cxn>
              <a:cxn ang="0">
                <a:pos x="719760" y="456608"/>
              </a:cxn>
              <a:cxn ang="0">
                <a:pos x="704129" y="530536"/>
              </a:cxn>
              <a:cxn ang="0">
                <a:pos x="397183" y="547930"/>
              </a:cxn>
              <a:cxn ang="0">
                <a:pos x="377288" y="516765"/>
              </a:cxn>
              <a:cxn ang="0">
                <a:pos x="637340" y="733473"/>
              </a:cxn>
              <a:cxn ang="0">
                <a:pos x="456156" y="173221"/>
              </a:cxn>
              <a:cxn ang="0">
                <a:pos x="456156" y="173221"/>
              </a:cxn>
              <a:cxn ang="0">
                <a:pos x="576945" y="315277"/>
              </a:cxn>
              <a:cxn ang="0">
                <a:pos x="574103" y="381232"/>
              </a:cxn>
              <a:cxn ang="0">
                <a:pos x="560603" y="421819"/>
              </a:cxn>
              <a:cxn ang="0">
                <a:pos x="377288" y="265993"/>
              </a:cxn>
              <a:cxn ang="0">
                <a:pos x="377288" y="265993"/>
              </a:cxn>
              <a:cxn ang="0">
                <a:pos x="135710" y="184093"/>
              </a:cxn>
            </a:cxnLst>
            <a:pathLst>
              <a:path w="1238" h="1184">
                <a:moveTo>
                  <a:pt x="299" y="607"/>
                </a:moveTo>
                <a:cubicBezTo>
                  <a:pt x="270" y="557"/>
                  <a:pt x="185" y="509"/>
                  <a:pt x="127" y="516"/>
                </a:cubicBezTo>
                <a:cubicBezTo>
                  <a:pt x="55" y="531"/>
                  <a:pt x="3" y="593"/>
                  <a:pt x="0" y="674"/>
                </a:cubicBezTo>
                <a:cubicBezTo>
                  <a:pt x="1" y="688"/>
                  <a:pt x="14" y="683"/>
                  <a:pt x="15" y="673"/>
                </a:cubicBezTo>
                <a:cubicBezTo>
                  <a:pt x="19" y="625"/>
                  <a:pt x="31" y="602"/>
                  <a:pt x="57" y="570"/>
                </a:cubicBezTo>
                <a:cubicBezTo>
                  <a:pt x="88" y="535"/>
                  <a:pt x="151" y="514"/>
                  <a:pt x="223" y="556"/>
                </a:cubicBezTo>
                <a:cubicBezTo>
                  <a:pt x="265" y="579"/>
                  <a:pt x="276" y="589"/>
                  <a:pt x="299" y="607"/>
                </a:cubicBezTo>
                <a:close/>
                <a:moveTo>
                  <a:pt x="368" y="663"/>
                </a:moveTo>
                <a:cubicBezTo>
                  <a:pt x="350" y="666"/>
                  <a:pt x="336" y="686"/>
                  <a:pt x="339" y="707"/>
                </a:cubicBezTo>
                <a:cubicBezTo>
                  <a:pt x="341" y="722"/>
                  <a:pt x="357" y="729"/>
                  <a:pt x="373" y="733"/>
                </a:cubicBezTo>
                <a:cubicBezTo>
                  <a:pt x="371" y="726"/>
                  <a:pt x="369" y="721"/>
                  <a:pt x="369" y="715"/>
                </a:cubicBezTo>
                <a:cubicBezTo>
                  <a:pt x="362" y="710"/>
                  <a:pt x="356" y="712"/>
                  <a:pt x="356" y="697"/>
                </a:cubicBezTo>
                <a:cubicBezTo>
                  <a:pt x="355" y="686"/>
                  <a:pt x="360" y="681"/>
                  <a:pt x="364" y="678"/>
                </a:cubicBezTo>
                <a:cubicBezTo>
                  <a:pt x="364" y="673"/>
                  <a:pt x="367" y="669"/>
                  <a:pt x="368" y="663"/>
                </a:cubicBezTo>
                <a:close/>
                <a:moveTo>
                  <a:pt x="419" y="645"/>
                </a:moveTo>
                <a:cubicBezTo>
                  <a:pt x="391" y="645"/>
                  <a:pt x="374" y="662"/>
                  <a:pt x="374" y="686"/>
                </a:cubicBezTo>
                <a:cubicBezTo>
                  <a:pt x="373" y="707"/>
                  <a:pt x="375" y="716"/>
                  <a:pt x="386" y="726"/>
                </a:cubicBezTo>
                <a:cubicBezTo>
                  <a:pt x="393" y="733"/>
                  <a:pt x="399" y="730"/>
                  <a:pt x="407" y="732"/>
                </a:cubicBezTo>
                <a:cubicBezTo>
                  <a:pt x="418" y="733"/>
                  <a:pt x="420" y="740"/>
                  <a:pt x="420" y="745"/>
                </a:cubicBezTo>
                <a:cubicBezTo>
                  <a:pt x="418" y="760"/>
                  <a:pt x="422" y="772"/>
                  <a:pt x="431" y="783"/>
                </a:cubicBezTo>
                <a:lnTo>
                  <a:pt x="432" y="783"/>
                </a:lnTo>
                <a:cubicBezTo>
                  <a:pt x="451" y="830"/>
                  <a:pt x="488" y="874"/>
                  <a:pt x="528" y="905"/>
                </a:cubicBezTo>
                <a:lnTo>
                  <a:pt x="528" y="906"/>
                </a:lnTo>
                <a:cubicBezTo>
                  <a:pt x="562" y="970"/>
                  <a:pt x="602" y="1017"/>
                  <a:pt x="649" y="1045"/>
                </a:cubicBezTo>
                <a:cubicBezTo>
                  <a:pt x="651" y="1048"/>
                  <a:pt x="655" y="1049"/>
                  <a:pt x="659" y="1047"/>
                </a:cubicBezTo>
                <a:cubicBezTo>
                  <a:pt x="669" y="1043"/>
                  <a:pt x="673" y="1010"/>
                  <a:pt x="660" y="983"/>
                </a:cubicBezTo>
                <a:cubicBezTo>
                  <a:pt x="637" y="938"/>
                  <a:pt x="620" y="915"/>
                  <a:pt x="582" y="882"/>
                </a:cubicBezTo>
                <a:cubicBezTo>
                  <a:pt x="573" y="876"/>
                  <a:pt x="565" y="870"/>
                  <a:pt x="557" y="864"/>
                </a:cubicBezTo>
                <a:cubicBezTo>
                  <a:pt x="541" y="804"/>
                  <a:pt x="510" y="756"/>
                  <a:pt x="459" y="724"/>
                </a:cubicBezTo>
                <a:cubicBezTo>
                  <a:pt x="453" y="723"/>
                  <a:pt x="449" y="723"/>
                  <a:pt x="449" y="715"/>
                </a:cubicBezTo>
                <a:cubicBezTo>
                  <a:pt x="466" y="689"/>
                  <a:pt x="456" y="646"/>
                  <a:pt x="419" y="645"/>
                </a:cubicBezTo>
                <a:close/>
                <a:moveTo>
                  <a:pt x="760" y="27"/>
                </a:moveTo>
                <a:cubicBezTo>
                  <a:pt x="706" y="34"/>
                  <a:pt x="655" y="70"/>
                  <a:pt x="611" y="129"/>
                </a:cubicBezTo>
                <a:cubicBezTo>
                  <a:pt x="583" y="127"/>
                  <a:pt x="556" y="130"/>
                  <a:pt x="530" y="143"/>
                </a:cubicBezTo>
                <a:cubicBezTo>
                  <a:pt x="432" y="190"/>
                  <a:pt x="380" y="367"/>
                  <a:pt x="398" y="591"/>
                </a:cubicBezTo>
                <a:cubicBezTo>
                  <a:pt x="399" y="351"/>
                  <a:pt x="453" y="188"/>
                  <a:pt x="569" y="177"/>
                </a:cubicBezTo>
                <a:cubicBezTo>
                  <a:pt x="573" y="176"/>
                  <a:pt x="576" y="176"/>
                  <a:pt x="580" y="176"/>
                </a:cubicBezTo>
                <a:cubicBezTo>
                  <a:pt x="573" y="189"/>
                  <a:pt x="565" y="203"/>
                  <a:pt x="558" y="218"/>
                </a:cubicBezTo>
                <a:cubicBezTo>
                  <a:pt x="555" y="210"/>
                  <a:pt x="546" y="206"/>
                  <a:pt x="538" y="209"/>
                </a:cubicBezTo>
                <a:cubicBezTo>
                  <a:pt x="528" y="212"/>
                  <a:pt x="522" y="222"/>
                  <a:pt x="524" y="232"/>
                </a:cubicBezTo>
                <a:cubicBezTo>
                  <a:pt x="526" y="241"/>
                  <a:pt x="535" y="246"/>
                  <a:pt x="545" y="243"/>
                </a:cubicBezTo>
                <a:cubicBezTo>
                  <a:pt x="545" y="242"/>
                  <a:pt x="546" y="242"/>
                  <a:pt x="547" y="242"/>
                </a:cubicBezTo>
                <a:cubicBezTo>
                  <a:pt x="507" y="331"/>
                  <a:pt x="477" y="443"/>
                  <a:pt x="460" y="571"/>
                </a:cubicBezTo>
                <a:cubicBezTo>
                  <a:pt x="497" y="398"/>
                  <a:pt x="548" y="262"/>
                  <a:pt x="611" y="178"/>
                </a:cubicBezTo>
                <a:cubicBezTo>
                  <a:pt x="710" y="195"/>
                  <a:pt x="803" y="302"/>
                  <a:pt x="849" y="415"/>
                </a:cubicBezTo>
                <a:cubicBezTo>
                  <a:pt x="881" y="512"/>
                  <a:pt x="866" y="594"/>
                  <a:pt x="815" y="664"/>
                </a:cubicBezTo>
                <a:cubicBezTo>
                  <a:pt x="811" y="664"/>
                  <a:pt x="808" y="663"/>
                  <a:pt x="804" y="662"/>
                </a:cubicBezTo>
                <a:lnTo>
                  <a:pt x="803" y="662"/>
                </a:lnTo>
                <a:lnTo>
                  <a:pt x="807" y="658"/>
                </a:lnTo>
                <a:cubicBezTo>
                  <a:pt x="824" y="634"/>
                  <a:pt x="809" y="587"/>
                  <a:pt x="768" y="613"/>
                </a:cubicBezTo>
                <a:cubicBezTo>
                  <a:pt x="745" y="631"/>
                  <a:pt x="723" y="651"/>
                  <a:pt x="702" y="673"/>
                </a:cubicBezTo>
                <a:cubicBezTo>
                  <a:pt x="668" y="683"/>
                  <a:pt x="632" y="698"/>
                  <a:pt x="594" y="718"/>
                </a:cubicBezTo>
                <a:cubicBezTo>
                  <a:pt x="578" y="729"/>
                  <a:pt x="575" y="738"/>
                  <a:pt x="631" y="714"/>
                </a:cubicBezTo>
                <a:cubicBezTo>
                  <a:pt x="649" y="707"/>
                  <a:pt x="665" y="700"/>
                  <a:pt x="681" y="695"/>
                </a:cubicBezTo>
                <a:cubicBezTo>
                  <a:pt x="669" y="709"/>
                  <a:pt x="656" y="723"/>
                  <a:pt x="644" y="738"/>
                </a:cubicBezTo>
                <a:cubicBezTo>
                  <a:pt x="631" y="744"/>
                  <a:pt x="618" y="751"/>
                  <a:pt x="607" y="757"/>
                </a:cubicBezTo>
                <a:cubicBezTo>
                  <a:pt x="595" y="766"/>
                  <a:pt x="596" y="768"/>
                  <a:pt x="611" y="766"/>
                </a:cubicBezTo>
                <a:cubicBezTo>
                  <a:pt x="615" y="765"/>
                  <a:pt x="619" y="764"/>
                  <a:pt x="623" y="764"/>
                </a:cubicBezTo>
                <a:cubicBezTo>
                  <a:pt x="615" y="774"/>
                  <a:pt x="607" y="784"/>
                  <a:pt x="599" y="794"/>
                </a:cubicBezTo>
                <a:cubicBezTo>
                  <a:pt x="582" y="812"/>
                  <a:pt x="589" y="813"/>
                  <a:pt x="604" y="806"/>
                </a:cubicBezTo>
                <a:cubicBezTo>
                  <a:pt x="614" y="801"/>
                  <a:pt x="624" y="795"/>
                  <a:pt x="634" y="790"/>
                </a:cubicBezTo>
                <a:cubicBezTo>
                  <a:pt x="664" y="802"/>
                  <a:pt x="694" y="813"/>
                  <a:pt x="724" y="821"/>
                </a:cubicBezTo>
                <a:cubicBezTo>
                  <a:pt x="709" y="823"/>
                  <a:pt x="694" y="825"/>
                  <a:pt x="679" y="828"/>
                </a:cubicBezTo>
                <a:cubicBezTo>
                  <a:pt x="656" y="837"/>
                  <a:pt x="648" y="847"/>
                  <a:pt x="729" y="840"/>
                </a:cubicBezTo>
                <a:cubicBezTo>
                  <a:pt x="783" y="835"/>
                  <a:pt x="830" y="834"/>
                  <a:pt x="870" y="838"/>
                </a:cubicBezTo>
                <a:cubicBezTo>
                  <a:pt x="861" y="848"/>
                  <a:pt x="851" y="857"/>
                  <a:pt x="839" y="865"/>
                </a:cubicBezTo>
                <a:cubicBezTo>
                  <a:pt x="831" y="868"/>
                  <a:pt x="822" y="871"/>
                  <a:pt x="814" y="873"/>
                </a:cubicBezTo>
                <a:cubicBezTo>
                  <a:pt x="789" y="872"/>
                  <a:pt x="759" y="874"/>
                  <a:pt x="732" y="878"/>
                </a:cubicBezTo>
                <a:cubicBezTo>
                  <a:pt x="700" y="872"/>
                  <a:pt x="669" y="857"/>
                  <a:pt x="639" y="833"/>
                </a:cubicBezTo>
                <a:cubicBezTo>
                  <a:pt x="642" y="860"/>
                  <a:pt x="671" y="872"/>
                  <a:pt x="701" y="884"/>
                </a:cubicBezTo>
                <a:cubicBezTo>
                  <a:pt x="696" y="885"/>
                  <a:pt x="691" y="886"/>
                  <a:pt x="686" y="887"/>
                </a:cubicBezTo>
                <a:cubicBezTo>
                  <a:pt x="667" y="893"/>
                  <a:pt x="668" y="896"/>
                  <a:pt x="687" y="900"/>
                </a:cubicBezTo>
                <a:cubicBezTo>
                  <a:pt x="736" y="908"/>
                  <a:pt x="789" y="911"/>
                  <a:pt x="841" y="910"/>
                </a:cubicBezTo>
                <a:cubicBezTo>
                  <a:pt x="873" y="906"/>
                  <a:pt x="878" y="888"/>
                  <a:pt x="853" y="879"/>
                </a:cubicBezTo>
                <a:cubicBezTo>
                  <a:pt x="871" y="870"/>
                  <a:pt x="888" y="858"/>
                  <a:pt x="900" y="843"/>
                </a:cubicBezTo>
                <a:cubicBezTo>
                  <a:pt x="925" y="848"/>
                  <a:pt x="947" y="855"/>
                  <a:pt x="966" y="866"/>
                </a:cubicBezTo>
                <a:cubicBezTo>
                  <a:pt x="925" y="896"/>
                  <a:pt x="877" y="921"/>
                  <a:pt x="821" y="940"/>
                </a:cubicBezTo>
                <a:cubicBezTo>
                  <a:pt x="881" y="930"/>
                  <a:pt x="937" y="910"/>
                  <a:pt x="985" y="879"/>
                </a:cubicBezTo>
                <a:cubicBezTo>
                  <a:pt x="991" y="883"/>
                  <a:pt x="997" y="888"/>
                  <a:pt x="1002" y="893"/>
                </a:cubicBezTo>
                <a:cubicBezTo>
                  <a:pt x="1099" y="1008"/>
                  <a:pt x="1051" y="1107"/>
                  <a:pt x="957" y="1134"/>
                </a:cubicBezTo>
                <a:cubicBezTo>
                  <a:pt x="857" y="1141"/>
                  <a:pt x="773" y="1100"/>
                  <a:pt x="705" y="1003"/>
                </a:cubicBezTo>
                <a:cubicBezTo>
                  <a:pt x="700" y="1047"/>
                  <a:pt x="749" y="1080"/>
                  <a:pt x="790" y="1113"/>
                </a:cubicBezTo>
                <a:cubicBezTo>
                  <a:pt x="894" y="1183"/>
                  <a:pt x="1027" y="1177"/>
                  <a:pt x="1078" y="1092"/>
                </a:cubicBezTo>
                <a:cubicBezTo>
                  <a:pt x="1093" y="1090"/>
                  <a:pt x="1103" y="1097"/>
                  <a:pt x="1111" y="1109"/>
                </a:cubicBezTo>
                <a:cubicBezTo>
                  <a:pt x="1128" y="1134"/>
                  <a:pt x="1152" y="1160"/>
                  <a:pt x="1181" y="1174"/>
                </a:cubicBezTo>
                <a:cubicBezTo>
                  <a:pt x="1207" y="1184"/>
                  <a:pt x="1238" y="1153"/>
                  <a:pt x="1212" y="1118"/>
                </a:cubicBezTo>
                <a:cubicBezTo>
                  <a:pt x="1201" y="1106"/>
                  <a:pt x="1167" y="1077"/>
                  <a:pt x="1113" y="1089"/>
                </a:cubicBezTo>
                <a:cubicBezTo>
                  <a:pt x="1104" y="1088"/>
                  <a:pt x="1082" y="1081"/>
                  <a:pt x="1079" y="1075"/>
                </a:cubicBezTo>
                <a:cubicBezTo>
                  <a:pt x="1084" y="1058"/>
                  <a:pt x="1085" y="1034"/>
                  <a:pt x="1083" y="1006"/>
                </a:cubicBezTo>
                <a:cubicBezTo>
                  <a:pt x="1068" y="949"/>
                  <a:pt x="1053" y="904"/>
                  <a:pt x="1002" y="867"/>
                </a:cubicBezTo>
                <a:cubicBezTo>
                  <a:pt x="1087" y="805"/>
                  <a:pt x="1144" y="703"/>
                  <a:pt x="1146" y="557"/>
                </a:cubicBezTo>
                <a:cubicBezTo>
                  <a:pt x="1137" y="290"/>
                  <a:pt x="948" y="0"/>
                  <a:pt x="760" y="27"/>
                </a:cubicBezTo>
                <a:close/>
                <a:moveTo>
                  <a:pt x="647" y="137"/>
                </a:moveTo>
                <a:cubicBezTo>
                  <a:pt x="693" y="94"/>
                  <a:pt x="744" y="77"/>
                  <a:pt x="800" y="90"/>
                </a:cubicBezTo>
                <a:cubicBezTo>
                  <a:pt x="951" y="123"/>
                  <a:pt x="1065" y="337"/>
                  <a:pt x="1097" y="534"/>
                </a:cubicBezTo>
                <a:cubicBezTo>
                  <a:pt x="1108" y="649"/>
                  <a:pt x="1084" y="737"/>
                  <a:pt x="1029" y="805"/>
                </a:cubicBezTo>
                <a:cubicBezTo>
                  <a:pt x="1027" y="801"/>
                  <a:pt x="1024" y="797"/>
                  <a:pt x="1020" y="794"/>
                </a:cubicBezTo>
                <a:cubicBezTo>
                  <a:pt x="1010" y="788"/>
                  <a:pt x="981" y="775"/>
                  <a:pt x="944" y="796"/>
                </a:cubicBezTo>
                <a:cubicBezTo>
                  <a:pt x="938" y="798"/>
                  <a:pt x="921" y="798"/>
                  <a:pt x="918" y="795"/>
                </a:cubicBezTo>
                <a:cubicBezTo>
                  <a:pt x="919" y="782"/>
                  <a:pt x="916" y="765"/>
                  <a:pt x="910" y="746"/>
                </a:cubicBezTo>
                <a:cubicBezTo>
                  <a:pt x="891" y="710"/>
                  <a:pt x="873" y="683"/>
                  <a:pt x="832" y="669"/>
                </a:cubicBezTo>
                <a:cubicBezTo>
                  <a:pt x="883" y="605"/>
                  <a:pt x="908" y="522"/>
                  <a:pt x="888" y="420"/>
                </a:cubicBezTo>
                <a:cubicBezTo>
                  <a:pt x="854" y="288"/>
                  <a:pt x="751" y="169"/>
                  <a:pt x="647" y="137"/>
                </a:cubicBezTo>
                <a:close/>
                <a:moveTo>
                  <a:pt x="998" y="838"/>
                </a:moveTo>
                <a:cubicBezTo>
                  <a:pt x="993" y="844"/>
                  <a:pt x="987" y="849"/>
                  <a:pt x="981" y="853"/>
                </a:cubicBezTo>
                <a:cubicBezTo>
                  <a:pt x="977" y="851"/>
                  <a:pt x="973" y="849"/>
                  <a:pt x="968" y="846"/>
                </a:cubicBezTo>
                <a:cubicBezTo>
                  <a:pt x="952" y="837"/>
                  <a:pt x="933" y="830"/>
                  <a:pt x="912" y="825"/>
                </a:cubicBezTo>
                <a:cubicBezTo>
                  <a:pt x="915" y="820"/>
                  <a:pt x="918" y="813"/>
                  <a:pt x="920" y="807"/>
                </a:cubicBezTo>
                <a:cubicBezTo>
                  <a:pt x="925" y="805"/>
                  <a:pt x="929" y="804"/>
                  <a:pt x="933" y="805"/>
                </a:cubicBezTo>
                <a:cubicBezTo>
                  <a:pt x="930" y="806"/>
                  <a:pt x="928" y="810"/>
                  <a:pt x="928" y="813"/>
                </a:cubicBezTo>
                <a:cubicBezTo>
                  <a:pt x="928" y="819"/>
                  <a:pt x="933" y="823"/>
                  <a:pt x="938" y="823"/>
                </a:cubicBezTo>
                <a:cubicBezTo>
                  <a:pt x="944" y="823"/>
                  <a:pt x="948" y="819"/>
                  <a:pt x="948" y="813"/>
                </a:cubicBezTo>
                <a:lnTo>
                  <a:pt x="948" y="813"/>
                </a:lnTo>
                <a:cubicBezTo>
                  <a:pt x="962" y="824"/>
                  <a:pt x="979" y="834"/>
                  <a:pt x="998" y="838"/>
                </a:cubicBezTo>
                <a:close/>
                <a:moveTo>
                  <a:pt x="882" y="820"/>
                </a:moveTo>
                <a:cubicBezTo>
                  <a:pt x="854" y="816"/>
                  <a:pt x="823" y="814"/>
                  <a:pt x="790" y="815"/>
                </a:cubicBezTo>
                <a:cubicBezTo>
                  <a:pt x="791" y="808"/>
                  <a:pt x="788" y="800"/>
                  <a:pt x="778" y="794"/>
                </a:cubicBezTo>
                <a:cubicBezTo>
                  <a:pt x="746" y="780"/>
                  <a:pt x="703" y="777"/>
                  <a:pt x="658" y="776"/>
                </a:cubicBezTo>
                <a:cubicBezTo>
                  <a:pt x="678" y="764"/>
                  <a:pt x="697" y="752"/>
                  <a:pt x="715" y="739"/>
                </a:cubicBezTo>
                <a:lnTo>
                  <a:pt x="722" y="737"/>
                </a:lnTo>
                <a:cubicBezTo>
                  <a:pt x="734" y="731"/>
                  <a:pt x="739" y="725"/>
                  <a:pt x="740" y="721"/>
                </a:cubicBezTo>
                <a:cubicBezTo>
                  <a:pt x="758" y="706"/>
                  <a:pt x="775" y="691"/>
                  <a:pt x="791" y="675"/>
                </a:cubicBezTo>
                <a:cubicBezTo>
                  <a:pt x="796" y="675"/>
                  <a:pt x="801" y="676"/>
                  <a:pt x="805" y="677"/>
                </a:cubicBezTo>
                <a:cubicBezTo>
                  <a:pt x="781" y="707"/>
                  <a:pt x="750" y="735"/>
                  <a:pt x="713" y="762"/>
                </a:cubicBezTo>
                <a:cubicBezTo>
                  <a:pt x="754" y="741"/>
                  <a:pt x="791" y="714"/>
                  <a:pt x="821" y="681"/>
                </a:cubicBezTo>
                <a:cubicBezTo>
                  <a:pt x="826" y="683"/>
                  <a:pt x="831" y="685"/>
                  <a:pt x="835" y="687"/>
                </a:cubicBezTo>
                <a:cubicBezTo>
                  <a:pt x="897" y="727"/>
                  <a:pt x="905" y="779"/>
                  <a:pt x="882" y="820"/>
                </a:cubicBezTo>
                <a:close/>
                <a:moveTo>
                  <a:pt x="750" y="119"/>
                </a:moveTo>
                <a:cubicBezTo>
                  <a:pt x="737" y="119"/>
                  <a:pt x="726" y="130"/>
                  <a:pt x="726" y="143"/>
                </a:cubicBezTo>
                <a:cubicBezTo>
                  <a:pt x="726" y="157"/>
                  <a:pt x="737" y="168"/>
                  <a:pt x="750" y="168"/>
                </a:cubicBezTo>
                <a:cubicBezTo>
                  <a:pt x="763" y="168"/>
                  <a:pt x="774" y="157"/>
                  <a:pt x="774" y="143"/>
                </a:cubicBezTo>
                <a:cubicBezTo>
                  <a:pt x="774" y="130"/>
                  <a:pt x="763" y="119"/>
                  <a:pt x="750" y="119"/>
                </a:cubicBezTo>
                <a:close/>
                <a:moveTo>
                  <a:pt x="878" y="206"/>
                </a:moveTo>
                <a:cubicBezTo>
                  <a:pt x="857" y="206"/>
                  <a:pt x="841" y="223"/>
                  <a:pt x="841" y="243"/>
                </a:cubicBezTo>
                <a:cubicBezTo>
                  <a:pt x="841" y="264"/>
                  <a:pt x="857" y="280"/>
                  <a:pt x="878" y="280"/>
                </a:cubicBezTo>
                <a:cubicBezTo>
                  <a:pt x="898" y="280"/>
                  <a:pt x="915" y="264"/>
                  <a:pt x="915" y="243"/>
                </a:cubicBezTo>
                <a:cubicBezTo>
                  <a:pt x="915" y="223"/>
                  <a:pt x="898" y="206"/>
                  <a:pt x="878" y="206"/>
                </a:cubicBezTo>
                <a:close/>
                <a:moveTo>
                  <a:pt x="951" y="368"/>
                </a:moveTo>
                <a:cubicBezTo>
                  <a:pt x="939" y="368"/>
                  <a:pt x="929" y="377"/>
                  <a:pt x="929" y="390"/>
                </a:cubicBezTo>
                <a:cubicBezTo>
                  <a:pt x="929" y="402"/>
                  <a:pt x="939" y="412"/>
                  <a:pt x="951" y="412"/>
                </a:cubicBezTo>
                <a:cubicBezTo>
                  <a:pt x="963" y="412"/>
                  <a:pt x="973" y="402"/>
                  <a:pt x="973" y="390"/>
                </a:cubicBezTo>
                <a:cubicBezTo>
                  <a:pt x="973" y="377"/>
                  <a:pt x="963" y="368"/>
                  <a:pt x="951" y="368"/>
                </a:cubicBezTo>
                <a:close/>
                <a:moveTo>
                  <a:pt x="1007" y="507"/>
                </a:moveTo>
                <a:cubicBezTo>
                  <a:pt x="986" y="507"/>
                  <a:pt x="970" y="523"/>
                  <a:pt x="970" y="544"/>
                </a:cubicBezTo>
                <a:cubicBezTo>
                  <a:pt x="970" y="564"/>
                  <a:pt x="986" y="580"/>
                  <a:pt x="1007" y="580"/>
                </a:cubicBezTo>
                <a:cubicBezTo>
                  <a:pt x="1027" y="580"/>
                  <a:pt x="1044" y="564"/>
                  <a:pt x="1044" y="544"/>
                </a:cubicBezTo>
                <a:cubicBezTo>
                  <a:pt x="1044" y="523"/>
                  <a:pt x="1027" y="507"/>
                  <a:pt x="1007" y="507"/>
                </a:cubicBezTo>
                <a:close/>
                <a:moveTo>
                  <a:pt x="1013" y="630"/>
                </a:moveTo>
                <a:cubicBezTo>
                  <a:pt x="1003" y="630"/>
                  <a:pt x="995" y="637"/>
                  <a:pt x="995" y="647"/>
                </a:cubicBezTo>
                <a:cubicBezTo>
                  <a:pt x="995" y="656"/>
                  <a:pt x="1003" y="664"/>
                  <a:pt x="1013" y="664"/>
                </a:cubicBezTo>
                <a:cubicBezTo>
                  <a:pt x="1022" y="664"/>
                  <a:pt x="1030" y="656"/>
                  <a:pt x="1030" y="647"/>
                </a:cubicBezTo>
                <a:cubicBezTo>
                  <a:pt x="1030" y="637"/>
                  <a:pt x="1022" y="630"/>
                  <a:pt x="1013" y="630"/>
                </a:cubicBezTo>
                <a:close/>
                <a:moveTo>
                  <a:pt x="981" y="722"/>
                </a:moveTo>
                <a:cubicBezTo>
                  <a:pt x="976" y="722"/>
                  <a:pt x="972" y="726"/>
                  <a:pt x="972" y="732"/>
                </a:cubicBezTo>
                <a:cubicBezTo>
                  <a:pt x="972" y="737"/>
                  <a:pt x="976" y="741"/>
                  <a:pt x="981" y="741"/>
                </a:cubicBezTo>
                <a:cubicBezTo>
                  <a:pt x="987" y="741"/>
                  <a:pt x="991" y="737"/>
                  <a:pt x="991" y="732"/>
                </a:cubicBezTo>
                <a:cubicBezTo>
                  <a:pt x="991" y="726"/>
                  <a:pt x="987" y="722"/>
                  <a:pt x="981" y="722"/>
                </a:cubicBezTo>
                <a:close/>
                <a:moveTo>
                  <a:pt x="697" y="329"/>
                </a:moveTo>
                <a:cubicBezTo>
                  <a:pt x="729" y="289"/>
                  <a:pt x="764" y="297"/>
                  <a:pt x="753" y="353"/>
                </a:cubicBezTo>
                <a:cubicBezTo>
                  <a:pt x="707" y="500"/>
                  <a:pt x="629" y="628"/>
                  <a:pt x="559" y="756"/>
                </a:cubicBezTo>
                <a:cubicBezTo>
                  <a:pt x="551" y="765"/>
                  <a:pt x="549" y="764"/>
                  <a:pt x="551" y="752"/>
                </a:cubicBezTo>
                <a:cubicBezTo>
                  <a:pt x="557" y="731"/>
                  <a:pt x="562" y="711"/>
                  <a:pt x="568" y="690"/>
                </a:cubicBezTo>
                <a:cubicBezTo>
                  <a:pt x="558" y="700"/>
                  <a:pt x="547" y="710"/>
                  <a:pt x="537" y="720"/>
                </a:cubicBezTo>
                <a:cubicBezTo>
                  <a:pt x="527" y="728"/>
                  <a:pt x="522" y="729"/>
                  <a:pt x="531" y="713"/>
                </a:cubicBezTo>
                <a:cubicBezTo>
                  <a:pt x="551" y="671"/>
                  <a:pt x="570" y="631"/>
                  <a:pt x="593" y="594"/>
                </a:cubicBezTo>
                <a:cubicBezTo>
                  <a:pt x="618" y="503"/>
                  <a:pt x="646" y="413"/>
                  <a:pt x="697" y="329"/>
                </a:cubicBezTo>
                <a:close/>
                <a:moveTo>
                  <a:pt x="705" y="920"/>
                </a:moveTo>
                <a:cubicBezTo>
                  <a:pt x="777" y="946"/>
                  <a:pt x="851" y="971"/>
                  <a:pt x="897" y="1012"/>
                </a:cubicBezTo>
                <a:cubicBezTo>
                  <a:pt x="920" y="1037"/>
                  <a:pt x="906" y="1067"/>
                  <a:pt x="870" y="1054"/>
                </a:cubicBezTo>
                <a:cubicBezTo>
                  <a:pt x="811" y="1024"/>
                  <a:pt x="754" y="979"/>
                  <a:pt x="698" y="931"/>
                </a:cubicBezTo>
                <a:cubicBezTo>
                  <a:pt x="689" y="924"/>
                  <a:pt x="680" y="911"/>
                  <a:pt x="705" y="920"/>
                </a:cubicBezTo>
                <a:close/>
                <a:moveTo>
                  <a:pt x="642" y="239"/>
                </a:moveTo>
                <a:cubicBezTo>
                  <a:pt x="628" y="244"/>
                  <a:pt x="618" y="260"/>
                  <a:pt x="622" y="274"/>
                </a:cubicBezTo>
                <a:cubicBezTo>
                  <a:pt x="625" y="288"/>
                  <a:pt x="639" y="295"/>
                  <a:pt x="654" y="291"/>
                </a:cubicBezTo>
                <a:cubicBezTo>
                  <a:pt x="668" y="286"/>
                  <a:pt x="677" y="271"/>
                  <a:pt x="674" y="256"/>
                </a:cubicBezTo>
                <a:cubicBezTo>
                  <a:pt x="671" y="242"/>
                  <a:pt x="657" y="235"/>
                  <a:pt x="642" y="239"/>
                </a:cubicBezTo>
                <a:close/>
                <a:moveTo>
                  <a:pt x="780" y="418"/>
                </a:moveTo>
                <a:cubicBezTo>
                  <a:pt x="766" y="422"/>
                  <a:pt x="756" y="438"/>
                  <a:pt x="759" y="452"/>
                </a:cubicBezTo>
                <a:cubicBezTo>
                  <a:pt x="762" y="466"/>
                  <a:pt x="777" y="474"/>
                  <a:pt x="791" y="469"/>
                </a:cubicBezTo>
                <a:cubicBezTo>
                  <a:pt x="806" y="464"/>
                  <a:pt x="815" y="449"/>
                  <a:pt x="812" y="435"/>
                </a:cubicBezTo>
                <a:cubicBezTo>
                  <a:pt x="809" y="420"/>
                  <a:pt x="795" y="413"/>
                  <a:pt x="780" y="418"/>
                </a:cubicBezTo>
                <a:close/>
                <a:moveTo>
                  <a:pt x="803" y="501"/>
                </a:moveTo>
                <a:cubicBezTo>
                  <a:pt x="796" y="504"/>
                  <a:pt x="792" y="511"/>
                  <a:pt x="793" y="518"/>
                </a:cubicBezTo>
                <a:cubicBezTo>
                  <a:pt x="795" y="524"/>
                  <a:pt x="802" y="528"/>
                  <a:pt x="808" y="526"/>
                </a:cubicBezTo>
                <a:cubicBezTo>
                  <a:pt x="815" y="523"/>
                  <a:pt x="820" y="516"/>
                  <a:pt x="818" y="509"/>
                </a:cubicBezTo>
                <a:cubicBezTo>
                  <a:pt x="817" y="503"/>
                  <a:pt x="810" y="499"/>
                  <a:pt x="803" y="501"/>
                </a:cubicBezTo>
                <a:close/>
                <a:moveTo>
                  <a:pt x="795" y="573"/>
                </a:moveTo>
                <a:cubicBezTo>
                  <a:pt x="791" y="574"/>
                  <a:pt x="788" y="578"/>
                  <a:pt x="789" y="582"/>
                </a:cubicBezTo>
                <a:cubicBezTo>
                  <a:pt x="790" y="586"/>
                  <a:pt x="794" y="588"/>
                  <a:pt x="798" y="586"/>
                </a:cubicBezTo>
                <a:cubicBezTo>
                  <a:pt x="801" y="585"/>
                  <a:pt x="804" y="581"/>
                  <a:pt x="803" y="577"/>
                </a:cubicBezTo>
                <a:cubicBezTo>
                  <a:pt x="802" y="574"/>
                  <a:pt x="798" y="572"/>
                  <a:pt x="795" y="573"/>
                </a:cubicBezTo>
                <a:close/>
                <a:moveTo>
                  <a:pt x="531" y="367"/>
                </a:moveTo>
                <a:cubicBezTo>
                  <a:pt x="548" y="332"/>
                  <a:pt x="574" y="329"/>
                  <a:pt x="575" y="371"/>
                </a:cubicBezTo>
                <a:cubicBezTo>
                  <a:pt x="564" y="483"/>
                  <a:pt x="527" y="591"/>
                  <a:pt x="497" y="696"/>
                </a:cubicBezTo>
                <a:cubicBezTo>
                  <a:pt x="493" y="704"/>
                  <a:pt x="491" y="704"/>
                  <a:pt x="490" y="695"/>
                </a:cubicBezTo>
                <a:cubicBezTo>
                  <a:pt x="498" y="585"/>
                  <a:pt x="494" y="478"/>
                  <a:pt x="531" y="367"/>
                </a:cubicBezTo>
                <a:close/>
                <a:moveTo>
                  <a:pt x="443" y="64"/>
                </a:moveTo>
                <a:cubicBezTo>
                  <a:pt x="357" y="64"/>
                  <a:pt x="270" y="71"/>
                  <a:pt x="216" y="215"/>
                </a:cubicBezTo>
                <a:cubicBezTo>
                  <a:pt x="170" y="397"/>
                  <a:pt x="260" y="523"/>
                  <a:pt x="376" y="644"/>
                </a:cubicBezTo>
                <a:cubicBezTo>
                  <a:pt x="237" y="534"/>
                  <a:pt x="165" y="407"/>
                  <a:pt x="191" y="254"/>
                </a:cubicBezTo>
                <a:cubicBezTo>
                  <a:pt x="214" y="107"/>
                  <a:pt x="323" y="29"/>
                  <a:pt x="434" y="47"/>
                </a:cubicBezTo>
                <a:cubicBezTo>
                  <a:pt x="445" y="49"/>
                  <a:pt x="450" y="60"/>
                  <a:pt x="443" y="64"/>
                </a:cubicBezTo>
                <a:close/>
              </a:path>
            </a:pathLst>
          </a:custGeom>
          <a:solidFill>
            <a:srgbClr val="9F3350">
              <a:alpha val="100000"/>
            </a:srgbClr>
          </a:solidFill>
          <a:ln w="9525">
            <a:noFill/>
          </a:ln>
        </p:spPr>
        <p:txBody>
          <a:bodyPr/>
          <a:p>
            <a:endParaRPr lang="zh-CN" altLang="en-US"/>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1000" fill="hold"/>
                                        <p:tgtEl>
                                          <p:spTgt spid="30722"/>
                                        </p:tgtEl>
                                        <p:attrNameLst>
                                          <p:attrName>ppt_w</p:attrName>
                                        </p:attrNameLst>
                                      </p:cBhvr>
                                      <p:tavLst>
                                        <p:tav tm="0">
                                          <p:val>
                                            <p:fltVal val="0.000000"/>
                                          </p:val>
                                        </p:tav>
                                        <p:tav tm="100000">
                                          <p:val>
                                            <p:strVal val="#ppt_w"/>
                                          </p:val>
                                        </p:tav>
                                      </p:tavLst>
                                    </p:anim>
                                    <p:anim calcmode="lin" valueType="num">
                                      <p:cBhvr>
                                        <p:cTn id="8" dur="1000" fill="hold"/>
                                        <p:tgtEl>
                                          <p:spTgt spid="30722"/>
                                        </p:tgtEl>
                                        <p:attrNameLst>
                                          <p:attrName>ppt_h</p:attrName>
                                        </p:attrNameLst>
                                      </p:cBhvr>
                                      <p:tavLst>
                                        <p:tav tm="0">
                                          <p:val>
                                            <p:fltVal val="0.000000"/>
                                          </p:val>
                                        </p:tav>
                                        <p:tav tm="100000">
                                          <p:val>
                                            <p:strVal val="#ppt_h"/>
                                          </p:val>
                                        </p:tav>
                                      </p:tavLst>
                                    </p:anim>
                                    <p:anim calcmode="lin" valueType="num">
                                      <p:cBhvr>
                                        <p:cTn id="9" dur="1000" fill="hold"/>
                                        <p:tgtEl>
                                          <p:spTgt spid="30722"/>
                                        </p:tgtEl>
                                        <p:attrNameLst>
                                          <p:attrName>style.rotation</p:attrName>
                                        </p:attrNameLst>
                                      </p:cBhvr>
                                      <p:tavLst>
                                        <p:tav tm="0">
                                          <p:val>
                                            <p:fltVal val="90.000000"/>
                                          </p:val>
                                        </p:tav>
                                        <p:tav tm="100000">
                                          <p:val>
                                            <p:fltVal val="0.000000"/>
                                          </p:val>
                                        </p:tav>
                                      </p:tavLst>
                                    </p:anim>
                                    <p:animEffect transition="in" filter="fade">
                                      <p:cBhvr>
                                        <p:cTn id="10" dur="1000"/>
                                        <p:tgtEl>
                                          <p:spTgt spid="3072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0729"/>
                                        </p:tgtEl>
                                        <p:attrNameLst>
                                          <p:attrName>style.visibility</p:attrName>
                                        </p:attrNameLst>
                                      </p:cBhvr>
                                      <p:to>
                                        <p:strVal val="visible"/>
                                      </p:to>
                                    </p:set>
                                    <p:anim calcmode="lin" valueType="num">
                                      <p:cBhvr>
                                        <p:cTn id="14" dur="400" fill="hold"/>
                                        <p:tgtEl>
                                          <p:spTgt spid="30729"/>
                                        </p:tgtEl>
                                        <p:attrNameLst>
                                          <p:attrName>ppt_w</p:attrName>
                                        </p:attrNameLst>
                                      </p:cBhvr>
                                      <p:tavLst>
                                        <p:tav tm="0">
                                          <p:val>
                                            <p:fltVal val="0.000000"/>
                                          </p:val>
                                        </p:tav>
                                        <p:tav tm="100000">
                                          <p:val>
                                            <p:strVal val="#ppt_w"/>
                                          </p:val>
                                        </p:tav>
                                      </p:tavLst>
                                    </p:anim>
                                    <p:anim calcmode="lin" valueType="num">
                                      <p:cBhvr>
                                        <p:cTn id="15" dur="400" fill="hold"/>
                                        <p:tgtEl>
                                          <p:spTgt spid="30729"/>
                                        </p:tgtEl>
                                        <p:attrNameLst>
                                          <p:attrName>ppt_h</p:attrName>
                                        </p:attrNameLst>
                                      </p:cBhvr>
                                      <p:tavLst>
                                        <p:tav tm="0">
                                          <p:val>
                                            <p:fltVal val="0.000000"/>
                                          </p:val>
                                        </p:tav>
                                        <p:tav tm="100000">
                                          <p:val>
                                            <p:strVal val="#ppt_h"/>
                                          </p:val>
                                        </p:tav>
                                      </p:tavLst>
                                    </p:anim>
                                    <p:anim calcmode="lin" valueType="num">
                                      <p:cBhvr>
                                        <p:cTn id="16" dur="400" fill="hold"/>
                                        <p:tgtEl>
                                          <p:spTgt spid="30729"/>
                                        </p:tgtEl>
                                        <p:attrNameLst>
                                          <p:attrName>style.rotation</p:attrName>
                                        </p:attrNameLst>
                                      </p:cBhvr>
                                      <p:tavLst>
                                        <p:tav tm="0">
                                          <p:val>
                                            <p:fltVal val="90.000000"/>
                                          </p:val>
                                        </p:tav>
                                        <p:tav tm="100000">
                                          <p:val>
                                            <p:fltVal val="0.000000"/>
                                          </p:val>
                                        </p:tav>
                                      </p:tavLst>
                                    </p:anim>
                                    <p:animEffect transition="in" filter="fade">
                                      <p:cBhvr>
                                        <p:cTn id="17" dur="400"/>
                                        <p:tgtEl>
                                          <p:spTgt spid="30729"/>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0728"/>
                                        </p:tgtEl>
                                        <p:attrNameLst>
                                          <p:attrName>style.visibility</p:attrName>
                                        </p:attrNameLst>
                                      </p:cBhvr>
                                      <p:to>
                                        <p:strVal val="visible"/>
                                      </p:to>
                                    </p:set>
                                    <p:animEffect transition="in" filter="wipe(left)">
                                      <p:cBhvr>
                                        <p:cTn id="21" dur="1000"/>
                                        <p:tgtEl>
                                          <p:spTgt spid="30728"/>
                                        </p:tgtEl>
                                      </p:cBhvr>
                                    </p:animEffect>
                                  </p:childTnLst>
                                </p:cTn>
                              </p:par>
                            </p:childTnLst>
                          </p:cTn>
                        </p:par>
                        <p:par>
                          <p:cTn id="22" fill="hold">
                            <p:stCondLst>
                              <p:cond delay="2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30726"/>
                                        </p:tgtEl>
                                        <p:attrNameLst>
                                          <p:attrName>style.visibility</p:attrName>
                                        </p:attrNameLst>
                                      </p:cBhvr>
                                      <p:to>
                                        <p:strVal val="visible"/>
                                      </p:to>
                                    </p:set>
                                    <p:anim calcmode="lin" valueType="num">
                                      <p:cBhvr>
                                        <p:cTn id="25" dur="500" fill="hold"/>
                                        <p:tgtEl>
                                          <p:spTgt spid="30726"/>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0726"/>
                                        </p:tgtEl>
                                        <p:attrNameLst>
                                          <p:attrName>ppt_y</p:attrName>
                                        </p:attrNameLst>
                                      </p:cBhvr>
                                      <p:tavLst>
                                        <p:tav tm="0">
                                          <p:val>
                                            <p:strVal val="#ppt_y"/>
                                          </p:val>
                                        </p:tav>
                                        <p:tav tm="100000">
                                          <p:val>
                                            <p:strVal val="#ppt_y"/>
                                          </p:val>
                                        </p:tav>
                                      </p:tavLst>
                                    </p:anim>
                                    <p:anim calcmode="lin" valueType="num">
                                      <p:cBhvr>
                                        <p:cTn id="27" dur="500" fill="hold"/>
                                        <p:tgtEl>
                                          <p:spTgt spid="30726"/>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0726"/>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0726"/>
                                        </p:tgtEl>
                                      </p:cBhvr>
                                    </p:animEffect>
                                  </p:childTnLst>
                                </p:cTn>
                              </p:par>
                            </p:childTnLst>
                          </p:cTn>
                        </p:par>
                        <p:par>
                          <p:cTn id="30" fill="hold">
                            <p:stCondLst>
                              <p:cond delay="3350"/>
                            </p:stCondLst>
                            <p:childTnLst>
                              <p:par>
                                <p:cTn id="31" presetID="22" presetClass="entr" presetSubtype="8" fill="hold" grpId="0" nodeType="afterEffect">
                                  <p:stCondLst>
                                    <p:cond delay="0"/>
                                  </p:stCondLst>
                                  <p:childTnLst>
                                    <p:set>
                                      <p:cBhvr>
                                        <p:cTn id="32" dur="1" fill="hold">
                                          <p:stCondLst>
                                            <p:cond delay="0"/>
                                          </p:stCondLst>
                                        </p:cTn>
                                        <p:tgtEl>
                                          <p:spTgt spid="30727"/>
                                        </p:tgtEl>
                                        <p:attrNameLst>
                                          <p:attrName>style.visibility</p:attrName>
                                        </p:attrNameLst>
                                      </p:cBhvr>
                                      <p:to>
                                        <p:strVal val="visible"/>
                                      </p:to>
                                    </p:set>
                                    <p:animEffect transition="in" filter="wipe(left)">
                                      <p:cBhvr>
                                        <p:cTn id="33" dur="500"/>
                                        <p:tgtEl>
                                          <p:spTgt spid="30727"/>
                                        </p:tgtEl>
                                      </p:cBhvr>
                                    </p:animEffect>
                                  </p:childTnLst>
                                </p:cTn>
                              </p:par>
                              <p:par>
                                <p:cTn id="34" presetID="1" presetClass="entr" presetSubtype="0" fill="hold" nodeType="withEffect">
                                  <p:stCondLst>
                                    <p:cond delay="0"/>
                                  </p:stCondLst>
                                  <p:childTnLst>
                                    <p:set>
                                      <p:cBhvr>
                                        <p:cTn id="35" dur="1" fill="hold">
                                          <p:stCondLst>
                                            <p:cond delay="0"/>
                                          </p:stCondLst>
                                        </p:cTn>
                                        <p:tgtEl>
                                          <p:spTgt spid="30730"/>
                                        </p:tgtEl>
                                        <p:attrNameLst>
                                          <p:attrName>style.visibility</p:attrName>
                                        </p:attrNameLst>
                                      </p:cBhvr>
                                      <p:to>
                                        <p:strVal val="visible"/>
                                      </p:to>
                                    </p:set>
                                  </p:childTnLst>
                                </p:cTn>
                              </p:par>
                              <p:par>
                                <p:cTn id="36" presetID="59" presetClass="path" presetSubtype="0" accel="50000" decel="50000" fill="hold" nodeType="withEffect">
                                  <p:stCondLst>
                                    <p:cond delay="0"/>
                                  </p:stCondLst>
                                  <p:childTnLst>
                                    <p:animMotion origin="layout" path="M -3.06271E-6 -3.77428E-6 C 0.02082 -3.77428E-6 0.05907 -0.10013 0.12582 -3.77428E-6 C 0.19816 0.11934 0.22105 0.05805 0.25189 -3.77428E-6 " pathEditMode="relative" rAng="0" ptsTypes="fff">
                                      <p:cBhvr>
                                        <p:cTn id="37" dur="1500" spd="-99900" fill="hold"/>
                                        <p:tgtEl>
                                          <p:spTgt spid="30730"/>
                                        </p:tgtEl>
                                        <p:attrNameLst>
                                          <p:attrName>ppt_x</p:attrName>
                                          <p:attrName>ppt_y</p:attrName>
                                        </p:attrNameLst>
                                      </p:cBhvr>
                                      <p:rCtr x="12600" y="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P spid="30727" grpId="0"/>
      <p:bldP spid="307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746" name="组合 12"/>
          <p:cNvGrpSpPr/>
          <p:nvPr/>
        </p:nvGrpSpPr>
        <p:grpSpPr>
          <a:xfrm>
            <a:off x="260350" y="260350"/>
            <a:ext cx="657225" cy="595313"/>
            <a:chOff x="0" y="0"/>
            <a:chExt cx="657225" cy="595313"/>
          </a:xfrm>
        </p:grpSpPr>
        <p:sp>
          <p:nvSpPr>
            <p:cNvPr id="31747"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31748"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31749"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31750"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31751"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31752" name="Rectangle 6"/>
          <p:cNvSpPr/>
          <p:nvPr/>
        </p:nvSpPr>
        <p:spPr>
          <a:xfrm>
            <a:off x="736600" y="1236663"/>
            <a:ext cx="2428875" cy="3340100"/>
          </a:xfrm>
          <a:prstGeom prst="rect">
            <a:avLst/>
          </a:prstGeom>
          <a:solidFill>
            <a:schemeClr val="accent2"/>
          </a:solidFill>
          <a:ln w="9525" cap="flat" cmpd="sng">
            <a:solidFill>
              <a:srgbClr val="C8C5C5"/>
            </a:solidFill>
            <a:prstDash val="solid"/>
            <a:miter/>
            <a:headEnd type="none" w="med" len="med"/>
            <a:tailEnd type="none" w="med" len="med"/>
          </a:ln>
        </p:spPr>
        <p:txBody>
          <a:bodyPr/>
          <a:p>
            <a:endParaRPr lang="zh-CN" altLang="en-US" dirty="0">
              <a:effectLst>
                <a:outerShdw blurRad="38100" dist="38100" dir="2700000">
                  <a:srgbClr val="000000"/>
                </a:outerShdw>
              </a:effectLst>
              <a:latin typeface="Arial" panose="020B0604020202020204" pitchFamily="34" charset="0"/>
            </a:endParaRPr>
          </a:p>
        </p:txBody>
      </p:sp>
      <p:sp>
        <p:nvSpPr>
          <p:cNvPr id="31753" name="Rectangle 7"/>
          <p:cNvSpPr/>
          <p:nvPr/>
        </p:nvSpPr>
        <p:spPr>
          <a:xfrm>
            <a:off x="812800" y="1312863"/>
            <a:ext cx="2276475" cy="3187700"/>
          </a:xfrm>
          <a:prstGeom prst="rect">
            <a:avLst/>
          </a:prstGeom>
          <a:blipFill rotWithShape="1">
            <a:blip r:embed="rId1"/>
            <a:stretch>
              <a:fillRect/>
            </a:stretch>
          </a:blipFill>
          <a:ln w="9525">
            <a:noFill/>
          </a:ln>
        </p:spPr>
        <p:txBody>
          <a:bodyPr/>
          <a:p>
            <a:endParaRPr lang="zh-CN" altLang="en-US" dirty="0">
              <a:latin typeface="Arial" panose="020B0604020202020204" pitchFamily="34" charset="0"/>
            </a:endParaRPr>
          </a:p>
        </p:txBody>
      </p:sp>
      <p:sp>
        <p:nvSpPr>
          <p:cNvPr id="31754" name="Freeform 8"/>
          <p:cNvSpPr/>
          <p:nvPr/>
        </p:nvSpPr>
        <p:spPr>
          <a:xfrm>
            <a:off x="577850" y="1381125"/>
            <a:ext cx="158750" cy="457200"/>
          </a:xfrm>
          <a:custGeom>
            <a:avLst/>
            <a:gdLst/>
            <a:ahLst/>
            <a:cxnLst>
              <a:cxn ang="0">
                <a:pos x="0" y="0"/>
              </a:cxn>
              <a:cxn ang="0">
                <a:pos x="158750" y="92665"/>
              </a:cxn>
              <a:cxn ang="0">
                <a:pos x="158750" y="457200"/>
              </a:cxn>
              <a:cxn ang="0">
                <a:pos x="0" y="364535"/>
              </a:cxn>
              <a:cxn ang="0">
                <a:pos x="0" y="0"/>
              </a:cxn>
            </a:cxnLst>
            <a:pathLst>
              <a:path w="207" h="597">
                <a:moveTo>
                  <a:pt x="0" y="0"/>
                </a:moveTo>
                <a:lnTo>
                  <a:pt x="207" y="121"/>
                </a:lnTo>
                <a:lnTo>
                  <a:pt x="207" y="597"/>
                </a:lnTo>
                <a:lnTo>
                  <a:pt x="0" y="476"/>
                </a:lnTo>
                <a:lnTo>
                  <a:pt x="0" y="0"/>
                </a:lnTo>
                <a:close/>
              </a:path>
            </a:pathLst>
          </a:custGeom>
          <a:solidFill>
            <a:srgbClr val="666666">
              <a:alpha val="100000"/>
            </a:srgbClr>
          </a:solidFill>
          <a:ln w="9525">
            <a:noFill/>
          </a:ln>
        </p:spPr>
        <p:txBody>
          <a:bodyPr/>
          <a:p>
            <a:endParaRPr lang="zh-CN" altLang="en-US"/>
          </a:p>
        </p:txBody>
      </p:sp>
      <p:sp>
        <p:nvSpPr>
          <p:cNvPr id="31755" name="Rectangle 9"/>
          <p:cNvSpPr/>
          <p:nvPr/>
        </p:nvSpPr>
        <p:spPr>
          <a:xfrm>
            <a:off x="577850" y="1381125"/>
            <a:ext cx="2047875" cy="363538"/>
          </a:xfrm>
          <a:prstGeom prst="rect">
            <a:avLst/>
          </a:prstGeom>
          <a:solidFill>
            <a:schemeClr val="tx1"/>
          </a:solidFill>
          <a:ln w="9525">
            <a:noFill/>
          </a:ln>
        </p:spPr>
        <p:txBody>
          <a:bodyPr/>
          <a:p>
            <a:endParaRPr lang="zh-CN" altLang="en-US" dirty="0">
              <a:latin typeface="Arial" panose="020B0604020202020204" pitchFamily="34" charset="0"/>
            </a:endParaRPr>
          </a:p>
        </p:txBody>
      </p:sp>
      <p:sp>
        <p:nvSpPr>
          <p:cNvPr id="31756" name="Rectangle 6"/>
          <p:cNvSpPr/>
          <p:nvPr/>
        </p:nvSpPr>
        <p:spPr>
          <a:xfrm>
            <a:off x="3575050" y="1236663"/>
            <a:ext cx="2428875" cy="3340100"/>
          </a:xfrm>
          <a:prstGeom prst="rect">
            <a:avLst/>
          </a:prstGeom>
          <a:solidFill>
            <a:schemeClr val="accent2"/>
          </a:solidFill>
          <a:ln w="9525" cap="flat" cmpd="sng">
            <a:solidFill>
              <a:srgbClr val="C8C5C5"/>
            </a:solidFill>
            <a:prstDash val="solid"/>
            <a:miter/>
            <a:headEnd type="none" w="med" len="med"/>
            <a:tailEnd type="none" w="med" len="med"/>
          </a:ln>
        </p:spPr>
        <p:txBody>
          <a:bodyPr/>
          <a:p>
            <a:endParaRPr lang="zh-CN" altLang="en-US" dirty="0">
              <a:effectLst>
                <a:outerShdw blurRad="38100" dist="38100" dir="2700000">
                  <a:srgbClr val="000000"/>
                </a:outerShdw>
              </a:effectLst>
              <a:latin typeface="Arial" panose="020B0604020202020204" pitchFamily="34" charset="0"/>
            </a:endParaRPr>
          </a:p>
        </p:txBody>
      </p:sp>
      <p:sp>
        <p:nvSpPr>
          <p:cNvPr id="31757" name="Rectangle 7"/>
          <p:cNvSpPr/>
          <p:nvPr/>
        </p:nvSpPr>
        <p:spPr>
          <a:xfrm>
            <a:off x="3651250" y="1312863"/>
            <a:ext cx="2276475" cy="3187700"/>
          </a:xfrm>
          <a:prstGeom prst="rect">
            <a:avLst/>
          </a:prstGeom>
          <a:blipFill rotWithShape="1">
            <a:blip r:embed="rId2"/>
            <a:stretch>
              <a:fillRect/>
            </a:stretch>
          </a:blipFill>
          <a:ln w="9525">
            <a:noFill/>
          </a:ln>
        </p:spPr>
        <p:txBody>
          <a:bodyPr/>
          <a:p>
            <a:endParaRPr lang="zh-CN" altLang="en-US" dirty="0">
              <a:latin typeface="Arial" panose="020B0604020202020204" pitchFamily="34" charset="0"/>
            </a:endParaRPr>
          </a:p>
        </p:txBody>
      </p:sp>
      <p:sp>
        <p:nvSpPr>
          <p:cNvPr id="31758" name="Freeform 8"/>
          <p:cNvSpPr/>
          <p:nvPr/>
        </p:nvSpPr>
        <p:spPr>
          <a:xfrm>
            <a:off x="3416300" y="1381125"/>
            <a:ext cx="158750" cy="457200"/>
          </a:xfrm>
          <a:custGeom>
            <a:avLst/>
            <a:gdLst/>
            <a:ahLst/>
            <a:cxnLst>
              <a:cxn ang="0">
                <a:pos x="0" y="0"/>
              </a:cxn>
              <a:cxn ang="0">
                <a:pos x="158750" y="92665"/>
              </a:cxn>
              <a:cxn ang="0">
                <a:pos x="158750" y="457200"/>
              </a:cxn>
              <a:cxn ang="0">
                <a:pos x="0" y="364535"/>
              </a:cxn>
              <a:cxn ang="0">
                <a:pos x="0" y="0"/>
              </a:cxn>
            </a:cxnLst>
            <a:pathLst>
              <a:path w="207" h="597">
                <a:moveTo>
                  <a:pt x="0" y="0"/>
                </a:moveTo>
                <a:lnTo>
                  <a:pt x="207" y="121"/>
                </a:lnTo>
                <a:lnTo>
                  <a:pt x="207" y="597"/>
                </a:lnTo>
                <a:lnTo>
                  <a:pt x="0" y="476"/>
                </a:lnTo>
                <a:lnTo>
                  <a:pt x="0" y="0"/>
                </a:lnTo>
                <a:close/>
              </a:path>
            </a:pathLst>
          </a:custGeom>
          <a:solidFill>
            <a:srgbClr val="666666">
              <a:alpha val="100000"/>
            </a:srgbClr>
          </a:solidFill>
          <a:ln w="9525">
            <a:noFill/>
          </a:ln>
        </p:spPr>
        <p:txBody>
          <a:bodyPr/>
          <a:p>
            <a:endParaRPr lang="zh-CN" altLang="en-US"/>
          </a:p>
        </p:txBody>
      </p:sp>
      <p:sp>
        <p:nvSpPr>
          <p:cNvPr id="31759" name="Rectangle 9"/>
          <p:cNvSpPr/>
          <p:nvPr/>
        </p:nvSpPr>
        <p:spPr>
          <a:xfrm>
            <a:off x="3416300" y="1381125"/>
            <a:ext cx="2047875" cy="363538"/>
          </a:xfrm>
          <a:prstGeom prst="rect">
            <a:avLst/>
          </a:prstGeom>
          <a:solidFill>
            <a:schemeClr val="tx1"/>
          </a:solidFill>
          <a:ln w="9525">
            <a:noFill/>
          </a:ln>
        </p:spPr>
        <p:txBody>
          <a:bodyPr/>
          <a:p>
            <a:endParaRPr lang="zh-CN" altLang="en-US" dirty="0">
              <a:latin typeface="Arial" panose="020B0604020202020204" pitchFamily="34" charset="0"/>
            </a:endParaRPr>
          </a:p>
        </p:txBody>
      </p:sp>
      <p:sp>
        <p:nvSpPr>
          <p:cNvPr id="31760" name="Rectangle 6"/>
          <p:cNvSpPr/>
          <p:nvPr/>
        </p:nvSpPr>
        <p:spPr>
          <a:xfrm>
            <a:off x="6359525" y="1236663"/>
            <a:ext cx="2428875" cy="3340100"/>
          </a:xfrm>
          <a:prstGeom prst="rect">
            <a:avLst/>
          </a:prstGeom>
          <a:solidFill>
            <a:schemeClr val="accent2"/>
          </a:solidFill>
          <a:ln w="9525" cap="flat" cmpd="sng">
            <a:solidFill>
              <a:srgbClr val="C8C5C5"/>
            </a:solidFill>
            <a:prstDash val="solid"/>
            <a:miter/>
            <a:headEnd type="none" w="med" len="med"/>
            <a:tailEnd type="none" w="med" len="med"/>
          </a:ln>
        </p:spPr>
        <p:txBody>
          <a:bodyPr/>
          <a:p>
            <a:endParaRPr lang="zh-CN" altLang="en-US" dirty="0">
              <a:effectLst>
                <a:outerShdw blurRad="38100" dist="38100" dir="2700000">
                  <a:srgbClr val="000000"/>
                </a:outerShdw>
              </a:effectLst>
              <a:latin typeface="Arial" panose="020B0604020202020204" pitchFamily="34" charset="0"/>
            </a:endParaRPr>
          </a:p>
        </p:txBody>
      </p:sp>
      <p:sp>
        <p:nvSpPr>
          <p:cNvPr id="31761" name="Rectangle 7"/>
          <p:cNvSpPr/>
          <p:nvPr/>
        </p:nvSpPr>
        <p:spPr>
          <a:xfrm>
            <a:off x="6435725" y="1312863"/>
            <a:ext cx="2276475" cy="3187700"/>
          </a:xfrm>
          <a:prstGeom prst="rect">
            <a:avLst/>
          </a:prstGeom>
          <a:blipFill rotWithShape="1">
            <a:blip r:embed="rId3"/>
            <a:stretch>
              <a:fillRect/>
            </a:stretch>
          </a:blipFill>
          <a:ln w="9525">
            <a:noFill/>
          </a:ln>
        </p:spPr>
        <p:txBody>
          <a:bodyPr/>
          <a:p>
            <a:endParaRPr lang="zh-CN" altLang="en-US" dirty="0">
              <a:latin typeface="Arial" panose="020B0604020202020204" pitchFamily="34" charset="0"/>
            </a:endParaRPr>
          </a:p>
        </p:txBody>
      </p:sp>
      <p:sp>
        <p:nvSpPr>
          <p:cNvPr id="31762" name="Freeform 8"/>
          <p:cNvSpPr/>
          <p:nvPr/>
        </p:nvSpPr>
        <p:spPr>
          <a:xfrm>
            <a:off x="6200775" y="1381125"/>
            <a:ext cx="158750" cy="457200"/>
          </a:xfrm>
          <a:custGeom>
            <a:avLst/>
            <a:gdLst/>
            <a:ahLst/>
            <a:cxnLst>
              <a:cxn ang="0">
                <a:pos x="0" y="0"/>
              </a:cxn>
              <a:cxn ang="0">
                <a:pos x="158750" y="92665"/>
              </a:cxn>
              <a:cxn ang="0">
                <a:pos x="158750" y="457200"/>
              </a:cxn>
              <a:cxn ang="0">
                <a:pos x="0" y="364535"/>
              </a:cxn>
              <a:cxn ang="0">
                <a:pos x="0" y="0"/>
              </a:cxn>
            </a:cxnLst>
            <a:pathLst>
              <a:path w="207" h="597">
                <a:moveTo>
                  <a:pt x="0" y="0"/>
                </a:moveTo>
                <a:lnTo>
                  <a:pt x="207" y="121"/>
                </a:lnTo>
                <a:lnTo>
                  <a:pt x="207" y="597"/>
                </a:lnTo>
                <a:lnTo>
                  <a:pt x="0" y="476"/>
                </a:lnTo>
                <a:lnTo>
                  <a:pt x="0" y="0"/>
                </a:lnTo>
                <a:close/>
              </a:path>
            </a:pathLst>
          </a:custGeom>
          <a:solidFill>
            <a:srgbClr val="666666">
              <a:alpha val="100000"/>
            </a:srgbClr>
          </a:solidFill>
          <a:ln w="9525">
            <a:noFill/>
          </a:ln>
        </p:spPr>
        <p:txBody>
          <a:bodyPr/>
          <a:p>
            <a:endParaRPr lang="zh-CN" altLang="en-US"/>
          </a:p>
        </p:txBody>
      </p:sp>
      <p:sp>
        <p:nvSpPr>
          <p:cNvPr id="31763" name="Rectangle 9"/>
          <p:cNvSpPr/>
          <p:nvPr/>
        </p:nvSpPr>
        <p:spPr>
          <a:xfrm>
            <a:off x="6200775" y="1381125"/>
            <a:ext cx="2047875" cy="363538"/>
          </a:xfrm>
          <a:prstGeom prst="rect">
            <a:avLst/>
          </a:prstGeom>
          <a:solidFill>
            <a:schemeClr val="tx1"/>
          </a:solidFill>
          <a:ln w="9525">
            <a:noFill/>
          </a:ln>
        </p:spPr>
        <p:txBody>
          <a:bodyPr/>
          <a:p>
            <a:endParaRPr lang="zh-CN" altLang="en-US" dirty="0">
              <a:latin typeface="Arial" panose="020B0604020202020204" pitchFamily="34" charset="0"/>
            </a:endParaRPr>
          </a:p>
        </p:txBody>
      </p:sp>
      <p:sp>
        <p:nvSpPr>
          <p:cNvPr id="31764" name="Rectangle 6"/>
          <p:cNvSpPr/>
          <p:nvPr/>
        </p:nvSpPr>
        <p:spPr>
          <a:xfrm>
            <a:off x="9088438" y="1236663"/>
            <a:ext cx="2428875" cy="3340100"/>
          </a:xfrm>
          <a:prstGeom prst="rect">
            <a:avLst/>
          </a:prstGeom>
          <a:solidFill>
            <a:schemeClr val="accent2"/>
          </a:solidFill>
          <a:ln w="9525" cap="flat" cmpd="sng">
            <a:solidFill>
              <a:srgbClr val="C8C5C5"/>
            </a:solidFill>
            <a:prstDash val="solid"/>
            <a:miter/>
            <a:headEnd type="none" w="med" len="med"/>
            <a:tailEnd type="none" w="med" len="med"/>
          </a:ln>
        </p:spPr>
        <p:txBody>
          <a:bodyPr/>
          <a:p>
            <a:endParaRPr lang="zh-CN" altLang="en-US" dirty="0">
              <a:effectLst>
                <a:outerShdw blurRad="38100" dist="38100" dir="2700000">
                  <a:srgbClr val="000000"/>
                </a:outerShdw>
              </a:effectLst>
              <a:latin typeface="Arial" panose="020B0604020202020204" pitchFamily="34" charset="0"/>
            </a:endParaRPr>
          </a:p>
        </p:txBody>
      </p:sp>
      <p:sp>
        <p:nvSpPr>
          <p:cNvPr id="31765" name="Rectangle 7"/>
          <p:cNvSpPr/>
          <p:nvPr/>
        </p:nvSpPr>
        <p:spPr>
          <a:xfrm>
            <a:off x="9164638" y="1312863"/>
            <a:ext cx="2276475" cy="3187700"/>
          </a:xfrm>
          <a:prstGeom prst="rect">
            <a:avLst/>
          </a:prstGeom>
          <a:blipFill rotWithShape="1">
            <a:blip r:embed="rId4"/>
            <a:stretch>
              <a:fillRect/>
            </a:stretch>
          </a:blipFill>
          <a:ln w="9525">
            <a:noFill/>
          </a:ln>
        </p:spPr>
        <p:txBody>
          <a:bodyPr/>
          <a:p>
            <a:endParaRPr lang="zh-CN" altLang="en-US" dirty="0">
              <a:latin typeface="Arial" panose="020B0604020202020204" pitchFamily="34" charset="0"/>
            </a:endParaRPr>
          </a:p>
        </p:txBody>
      </p:sp>
      <p:sp>
        <p:nvSpPr>
          <p:cNvPr id="31766" name="Freeform 8"/>
          <p:cNvSpPr/>
          <p:nvPr/>
        </p:nvSpPr>
        <p:spPr>
          <a:xfrm>
            <a:off x="8929688" y="1381125"/>
            <a:ext cx="158750" cy="457200"/>
          </a:xfrm>
          <a:custGeom>
            <a:avLst/>
            <a:gdLst/>
            <a:ahLst/>
            <a:cxnLst>
              <a:cxn ang="0">
                <a:pos x="0" y="0"/>
              </a:cxn>
              <a:cxn ang="0">
                <a:pos x="158750" y="92665"/>
              </a:cxn>
              <a:cxn ang="0">
                <a:pos x="158750" y="457200"/>
              </a:cxn>
              <a:cxn ang="0">
                <a:pos x="0" y="364535"/>
              </a:cxn>
              <a:cxn ang="0">
                <a:pos x="0" y="0"/>
              </a:cxn>
            </a:cxnLst>
            <a:pathLst>
              <a:path w="207" h="597">
                <a:moveTo>
                  <a:pt x="0" y="0"/>
                </a:moveTo>
                <a:lnTo>
                  <a:pt x="207" y="121"/>
                </a:lnTo>
                <a:lnTo>
                  <a:pt x="207" y="597"/>
                </a:lnTo>
                <a:lnTo>
                  <a:pt x="0" y="476"/>
                </a:lnTo>
                <a:lnTo>
                  <a:pt x="0" y="0"/>
                </a:lnTo>
                <a:close/>
              </a:path>
            </a:pathLst>
          </a:custGeom>
          <a:solidFill>
            <a:srgbClr val="666666">
              <a:alpha val="100000"/>
            </a:srgbClr>
          </a:solidFill>
          <a:ln w="9525">
            <a:noFill/>
          </a:ln>
        </p:spPr>
        <p:txBody>
          <a:bodyPr/>
          <a:p>
            <a:endParaRPr lang="zh-CN" altLang="en-US"/>
          </a:p>
        </p:txBody>
      </p:sp>
      <p:sp>
        <p:nvSpPr>
          <p:cNvPr id="31767" name="Rectangle 9"/>
          <p:cNvSpPr/>
          <p:nvPr/>
        </p:nvSpPr>
        <p:spPr>
          <a:xfrm>
            <a:off x="8929688" y="1381125"/>
            <a:ext cx="2047875" cy="363538"/>
          </a:xfrm>
          <a:prstGeom prst="rect">
            <a:avLst/>
          </a:prstGeom>
          <a:solidFill>
            <a:schemeClr val="tx1"/>
          </a:solidFill>
          <a:ln w="9525">
            <a:noFill/>
          </a:ln>
        </p:spPr>
        <p:txBody>
          <a:bodyPr/>
          <a:p>
            <a:endParaRPr lang="zh-CN" altLang="en-US" dirty="0">
              <a:latin typeface="Arial" panose="020B0604020202020204" pitchFamily="34" charset="0"/>
            </a:endParaRPr>
          </a:p>
        </p:txBody>
      </p:sp>
      <p:sp>
        <p:nvSpPr>
          <p:cNvPr id="31768" name="TextBox 28"/>
          <p:cNvSpPr txBox="1"/>
          <p:nvPr/>
        </p:nvSpPr>
        <p:spPr>
          <a:xfrm>
            <a:off x="644525" y="1373188"/>
            <a:ext cx="1636713" cy="369887"/>
          </a:xfrm>
          <a:prstGeom prst="rect">
            <a:avLst/>
          </a:prstGeom>
          <a:noFill/>
          <a:ln w="9525">
            <a:noFill/>
          </a:ln>
        </p:spPr>
        <p:txBody>
          <a:bodyPr>
            <a:spAutoFit/>
          </a:bodyPr>
          <a:p>
            <a:r>
              <a:rPr lang="zh-CN" altLang="en-US" dirty="0">
                <a:solidFill>
                  <a:schemeClr val="accent2"/>
                </a:solidFill>
                <a:latin typeface="微软雅黑" panose="020B0503020204020204" pitchFamily="2" charset="-122"/>
                <a:ea typeface="微软雅黑" panose="020B0503020204020204" pitchFamily="2" charset="-122"/>
              </a:rPr>
              <a:t>单击添加文字</a:t>
            </a:r>
            <a:endParaRPr lang="en-US" altLang="x-none" dirty="0">
              <a:solidFill>
                <a:schemeClr val="accent2"/>
              </a:solidFill>
              <a:latin typeface="微软雅黑" panose="020B0503020204020204" pitchFamily="2" charset="-122"/>
              <a:ea typeface="微软雅黑" panose="020B0503020204020204" pitchFamily="2" charset="-122"/>
            </a:endParaRPr>
          </a:p>
        </p:txBody>
      </p:sp>
      <p:sp>
        <p:nvSpPr>
          <p:cNvPr id="31769" name="TextBox 29"/>
          <p:cNvSpPr txBox="1"/>
          <p:nvPr/>
        </p:nvSpPr>
        <p:spPr>
          <a:xfrm>
            <a:off x="3482975" y="1373188"/>
            <a:ext cx="1638300" cy="369887"/>
          </a:xfrm>
          <a:prstGeom prst="rect">
            <a:avLst/>
          </a:prstGeom>
          <a:noFill/>
          <a:ln w="9525">
            <a:noFill/>
          </a:ln>
        </p:spPr>
        <p:txBody>
          <a:bodyPr>
            <a:spAutoFit/>
          </a:bodyPr>
          <a:p>
            <a:r>
              <a:rPr lang="zh-CN" altLang="en-US" dirty="0">
                <a:solidFill>
                  <a:schemeClr val="accent2"/>
                </a:solidFill>
                <a:latin typeface="微软雅黑" panose="020B0503020204020204" pitchFamily="2" charset="-122"/>
                <a:ea typeface="微软雅黑" panose="020B0503020204020204" pitchFamily="2" charset="-122"/>
              </a:rPr>
              <a:t>单击添加文字</a:t>
            </a:r>
            <a:endParaRPr lang="en-US" altLang="x-none" dirty="0">
              <a:solidFill>
                <a:schemeClr val="accent2"/>
              </a:solidFill>
              <a:latin typeface="微软雅黑" panose="020B0503020204020204" pitchFamily="2" charset="-122"/>
              <a:ea typeface="微软雅黑" panose="020B0503020204020204" pitchFamily="2" charset="-122"/>
            </a:endParaRPr>
          </a:p>
        </p:txBody>
      </p:sp>
      <p:sp>
        <p:nvSpPr>
          <p:cNvPr id="31770" name="TextBox 30"/>
          <p:cNvSpPr txBox="1"/>
          <p:nvPr/>
        </p:nvSpPr>
        <p:spPr>
          <a:xfrm>
            <a:off x="6321425" y="1373188"/>
            <a:ext cx="1638300" cy="369887"/>
          </a:xfrm>
          <a:prstGeom prst="rect">
            <a:avLst/>
          </a:prstGeom>
          <a:noFill/>
          <a:ln w="9525">
            <a:noFill/>
          </a:ln>
        </p:spPr>
        <p:txBody>
          <a:bodyPr>
            <a:spAutoFit/>
          </a:bodyPr>
          <a:p>
            <a:r>
              <a:rPr lang="zh-CN" altLang="en-US" dirty="0">
                <a:solidFill>
                  <a:schemeClr val="accent2"/>
                </a:solidFill>
                <a:latin typeface="微软雅黑" panose="020B0503020204020204" pitchFamily="2" charset="-122"/>
                <a:ea typeface="微软雅黑" panose="020B0503020204020204" pitchFamily="2" charset="-122"/>
              </a:rPr>
              <a:t>单击添加文字</a:t>
            </a:r>
            <a:endParaRPr lang="en-US" altLang="x-none" dirty="0">
              <a:solidFill>
                <a:schemeClr val="accent2"/>
              </a:solidFill>
              <a:latin typeface="微软雅黑" panose="020B0503020204020204" pitchFamily="2" charset="-122"/>
              <a:ea typeface="微软雅黑" panose="020B0503020204020204" pitchFamily="2" charset="-122"/>
            </a:endParaRPr>
          </a:p>
        </p:txBody>
      </p:sp>
      <p:sp>
        <p:nvSpPr>
          <p:cNvPr id="31771" name="TextBox 31"/>
          <p:cNvSpPr txBox="1"/>
          <p:nvPr/>
        </p:nvSpPr>
        <p:spPr>
          <a:xfrm>
            <a:off x="9010650" y="1373188"/>
            <a:ext cx="1636713" cy="369887"/>
          </a:xfrm>
          <a:prstGeom prst="rect">
            <a:avLst/>
          </a:prstGeom>
          <a:noFill/>
          <a:ln w="9525">
            <a:noFill/>
          </a:ln>
        </p:spPr>
        <p:txBody>
          <a:bodyPr>
            <a:spAutoFit/>
          </a:bodyPr>
          <a:p>
            <a:r>
              <a:rPr lang="zh-CN" altLang="en-US" dirty="0">
                <a:solidFill>
                  <a:schemeClr val="accent2"/>
                </a:solidFill>
                <a:latin typeface="微软雅黑" panose="020B0503020204020204" pitchFamily="2" charset="-122"/>
                <a:ea typeface="微软雅黑" panose="020B0503020204020204" pitchFamily="2" charset="-122"/>
              </a:rPr>
              <a:t>单击添加文字</a:t>
            </a:r>
            <a:endParaRPr lang="en-US" altLang="x-none" dirty="0">
              <a:solidFill>
                <a:schemeClr val="accent2"/>
              </a:solidFill>
              <a:latin typeface="微软雅黑" panose="020B0503020204020204" pitchFamily="2" charset="-122"/>
              <a:ea typeface="微软雅黑" panose="020B0503020204020204" pitchFamily="2" charset="-122"/>
            </a:endParaRPr>
          </a:p>
        </p:txBody>
      </p:sp>
      <p:sp>
        <p:nvSpPr>
          <p:cNvPr id="31772" name="TextBox 32"/>
          <p:cNvSpPr txBox="1"/>
          <p:nvPr/>
        </p:nvSpPr>
        <p:spPr>
          <a:xfrm>
            <a:off x="812800" y="4724400"/>
            <a:ext cx="2232025" cy="1077913"/>
          </a:xfrm>
          <a:prstGeom prst="rect">
            <a:avLst/>
          </a:prstGeom>
          <a:noFill/>
          <a:ln w="9525">
            <a:noFill/>
          </a:ln>
        </p:spPr>
        <p:txBody>
          <a:bodyPr>
            <a:spAutoFit/>
          </a:bodyPr>
          <a:p>
            <a:r>
              <a:rPr lang="zh-CN" altLang="en-US" sz="1600" dirty="0">
                <a:solidFill>
                  <a:srgbClr val="333333"/>
                </a:solidFill>
                <a:latin typeface="微软雅黑" panose="020B0503020204020204" pitchFamily="2" charset="-122"/>
                <a:ea typeface="微软雅黑" panose="020B0503020204020204" pitchFamily="2" charset="-122"/>
              </a:rPr>
              <a:t>这里可以添加文字内容这里可以添加文字内容</a:t>
            </a:r>
            <a:endParaRPr lang="en-US" altLang="x-none" sz="1600" dirty="0">
              <a:solidFill>
                <a:srgbClr val="333333"/>
              </a:solidFill>
              <a:latin typeface="微软雅黑" panose="020B0503020204020204" pitchFamily="2" charset="-122"/>
              <a:ea typeface="微软雅黑" panose="020B0503020204020204" pitchFamily="2" charset="-122"/>
            </a:endParaRPr>
          </a:p>
          <a:p>
            <a:r>
              <a:rPr lang="zh-CN" altLang="en-US" sz="1600" dirty="0">
                <a:solidFill>
                  <a:srgbClr val="333333"/>
                </a:solidFill>
                <a:latin typeface="微软雅黑" panose="020B0503020204020204" pitchFamily="2" charset="-122"/>
                <a:ea typeface="微软雅黑" panose="020B0503020204020204" pitchFamily="2" charset="-122"/>
              </a:rPr>
              <a:t>这里可以添加文字内容这里可以添加文字内容</a:t>
            </a:r>
            <a:endParaRPr lang="zh-CN" altLang="en-US" sz="1600" dirty="0">
              <a:solidFill>
                <a:srgbClr val="333333"/>
              </a:solidFill>
              <a:latin typeface="微软雅黑" panose="020B0503020204020204" pitchFamily="2" charset="-122"/>
              <a:ea typeface="微软雅黑" panose="020B0503020204020204" pitchFamily="2" charset="-122"/>
            </a:endParaRPr>
          </a:p>
        </p:txBody>
      </p:sp>
      <p:sp>
        <p:nvSpPr>
          <p:cNvPr id="31773" name="TextBox 33"/>
          <p:cNvSpPr txBox="1"/>
          <p:nvPr/>
        </p:nvSpPr>
        <p:spPr>
          <a:xfrm>
            <a:off x="3638550" y="4724400"/>
            <a:ext cx="2232025" cy="1077913"/>
          </a:xfrm>
          <a:prstGeom prst="rect">
            <a:avLst/>
          </a:prstGeom>
          <a:noFill/>
          <a:ln w="9525">
            <a:noFill/>
          </a:ln>
        </p:spPr>
        <p:txBody>
          <a:bodyPr>
            <a:spAutoFit/>
          </a:bodyPr>
          <a:p>
            <a:r>
              <a:rPr lang="zh-CN" altLang="en-US" sz="1600" dirty="0">
                <a:solidFill>
                  <a:srgbClr val="333333"/>
                </a:solidFill>
                <a:latin typeface="微软雅黑" panose="020B0503020204020204" pitchFamily="2" charset="-122"/>
                <a:ea typeface="微软雅黑" panose="020B0503020204020204" pitchFamily="2" charset="-122"/>
              </a:rPr>
              <a:t>这里可以添加文字内容这里可以添加文字内容</a:t>
            </a:r>
            <a:endParaRPr lang="en-US" altLang="x-none" sz="1600" dirty="0">
              <a:solidFill>
                <a:srgbClr val="333333"/>
              </a:solidFill>
              <a:latin typeface="微软雅黑" panose="020B0503020204020204" pitchFamily="2" charset="-122"/>
              <a:ea typeface="微软雅黑" panose="020B0503020204020204" pitchFamily="2" charset="-122"/>
            </a:endParaRPr>
          </a:p>
          <a:p>
            <a:r>
              <a:rPr lang="zh-CN" altLang="en-US" sz="1600" dirty="0">
                <a:solidFill>
                  <a:srgbClr val="333333"/>
                </a:solidFill>
                <a:latin typeface="微软雅黑" panose="020B0503020204020204" pitchFamily="2" charset="-122"/>
                <a:ea typeface="微软雅黑" panose="020B0503020204020204" pitchFamily="2" charset="-122"/>
              </a:rPr>
              <a:t>这里可以添加文字内容这里可以添加文字内容</a:t>
            </a:r>
            <a:endParaRPr lang="zh-CN" altLang="en-US" sz="1600" dirty="0">
              <a:solidFill>
                <a:srgbClr val="333333"/>
              </a:solidFill>
              <a:latin typeface="微软雅黑" panose="020B0503020204020204" pitchFamily="2" charset="-122"/>
              <a:ea typeface="微软雅黑" panose="020B0503020204020204" pitchFamily="2" charset="-122"/>
            </a:endParaRPr>
          </a:p>
        </p:txBody>
      </p:sp>
      <p:sp>
        <p:nvSpPr>
          <p:cNvPr id="31774" name="TextBox 34"/>
          <p:cNvSpPr txBox="1"/>
          <p:nvPr/>
        </p:nvSpPr>
        <p:spPr>
          <a:xfrm>
            <a:off x="6435725" y="4724400"/>
            <a:ext cx="2232025" cy="1077913"/>
          </a:xfrm>
          <a:prstGeom prst="rect">
            <a:avLst/>
          </a:prstGeom>
          <a:noFill/>
          <a:ln w="9525">
            <a:noFill/>
          </a:ln>
        </p:spPr>
        <p:txBody>
          <a:bodyPr>
            <a:spAutoFit/>
          </a:bodyPr>
          <a:p>
            <a:r>
              <a:rPr lang="zh-CN" altLang="en-US" sz="1600" dirty="0">
                <a:solidFill>
                  <a:srgbClr val="333333"/>
                </a:solidFill>
                <a:latin typeface="微软雅黑" panose="020B0503020204020204" pitchFamily="2" charset="-122"/>
                <a:ea typeface="微软雅黑" panose="020B0503020204020204" pitchFamily="2" charset="-122"/>
              </a:rPr>
              <a:t>这里可以添加文字内容这里可以添加文字内容</a:t>
            </a:r>
            <a:endParaRPr lang="en-US" altLang="x-none" sz="1600" dirty="0">
              <a:solidFill>
                <a:srgbClr val="333333"/>
              </a:solidFill>
              <a:latin typeface="微软雅黑" panose="020B0503020204020204" pitchFamily="2" charset="-122"/>
              <a:ea typeface="微软雅黑" panose="020B0503020204020204" pitchFamily="2" charset="-122"/>
            </a:endParaRPr>
          </a:p>
          <a:p>
            <a:r>
              <a:rPr lang="zh-CN" altLang="en-US" sz="1600" dirty="0">
                <a:solidFill>
                  <a:srgbClr val="333333"/>
                </a:solidFill>
                <a:latin typeface="微软雅黑" panose="020B0503020204020204" pitchFamily="2" charset="-122"/>
                <a:ea typeface="微软雅黑" panose="020B0503020204020204" pitchFamily="2" charset="-122"/>
              </a:rPr>
              <a:t>这里可以添加文字内容这里可以添加文字内容</a:t>
            </a:r>
            <a:endParaRPr lang="zh-CN" altLang="en-US" sz="1600" dirty="0">
              <a:solidFill>
                <a:srgbClr val="333333"/>
              </a:solidFill>
              <a:latin typeface="微软雅黑" panose="020B0503020204020204" pitchFamily="2" charset="-122"/>
              <a:ea typeface="微软雅黑" panose="020B0503020204020204" pitchFamily="2" charset="-122"/>
            </a:endParaRPr>
          </a:p>
        </p:txBody>
      </p:sp>
      <p:sp>
        <p:nvSpPr>
          <p:cNvPr id="31775" name="TextBox 35"/>
          <p:cNvSpPr txBox="1"/>
          <p:nvPr/>
        </p:nvSpPr>
        <p:spPr>
          <a:xfrm>
            <a:off x="9194800" y="4724400"/>
            <a:ext cx="2232025" cy="1077913"/>
          </a:xfrm>
          <a:prstGeom prst="rect">
            <a:avLst/>
          </a:prstGeom>
          <a:noFill/>
          <a:ln w="9525">
            <a:noFill/>
          </a:ln>
        </p:spPr>
        <p:txBody>
          <a:bodyPr>
            <a:spAutoFit/>
          </a:bodyPr>
          <a:p>
            <a:r>
              <a:rPr lang="zh-CN" altLang="en-US" sz="1600" dirty="0">
                <a:solidFill>
                  <a:srgbClr val="333333"/>
                </a:solidFill>
                <a:latin typeface="微软雅黑" panose="020B0503020204020204" pitchFamily="2" charset="-122"/>
                <a:ea typeface="微软雅黑" panose="020B0503020204020204" pitchFamily="2" charset="-122"/>
              </a:rPr>
              <a:t>这里可以添加文字内容这里可以添加文字内容</a:t>
            </a:r>
            <a:endParaRPr lang="en-US" altLang="x-none" sz="1600" dirty="0">
              <a:solidFill>
                <a:srgbClr val="333333"/>
              </a:solidFill>
              <a:latin typeface="微软雅黑" panose="020B0503020204020204" pitchFamily="2" charset="-122"/>
              <a:ea typeface="微软雅黑" panose="020B0503020204020204" pitchFamily="2" charset="-122"/>
            </a:endParaRPr>
          </a:p>
          <a:p>
            <a:r>
              <a:rPr lang="zh-CN" altLang="en-US" sz="1600" dirty="0">
                <a:solidFill>
                  <a:srgbClr val="333333"/>
                </a:solidFill>
                <a:latin typeface="微软雅黑" panose="020B0503020204020204" pitchFamily="2" charset="-122"/>
                <a:ea typeface="微软雅黑" panose="020B0503020204020204" pitchFamily="2" charset="-122"/>
              </a:rPr>
              <a:t>这里可以添加文字内容这里可以添加文字内容</a:t>
            </a:r>
            <a:endParaRPr lang="zh-CN" altLang="en-US" sz="1600" dirty="0">
              <a:solidFill>
                <a:srgbClr val="333333"/>
              </a:solidFill>
              <a:latin typeface="微软雅黑" panose="020B0503020204020204" pitchFamily="2" charset="-122"/>
              <a:ea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300" fill="hold"/>
                                        <p:tgtEl>
                                          <p:spTgt spid="31746"/>
                                        </p:tgtEl>
                                        <p:attrNameLst>
                                          <p:attrName>ppt_w</p:attrName>
                                        </p:attrNameLst>
                                      </p:cBhvr>
                                      <p:tavLst>
                                        <p:tav tm="0">
                                          <p:val>
                                            <p:fltVal val="0.000000"/>
                                          </p:val>
                                        </p:tav>
                                        <p:tav tm="100000">
                                          <p:val>
                                            <p:strVal val="#ppt_w"/>
                                          </p:val>
                                        </p:tav>
                                      </p:tavLst>
                                    </p:anim>
                                    <p:anim calcmode="lin" valueType="num">
                                      <p:cBhvr>
                                        <p:cTn id="8" dur="300" fill="hold"/>
                                        <p:tgtEl>
                                          <p:spTgt spid="31746"/>
                                        </p:tgtEl>
                                        <p:attrNameLst>
                                          <p:attrName>ppt_h</p:attrName>
                                        </p:attrNameLst>
                                      </p:cBhvr>
                                      <p:tavLst>
                                        <p:tav tm="0">
                                          <p:val>
                                            <p:fltVal val="0.000000"/>
                                          </p:val>
                                        </p:tav>
                                        <p:tav tm="100000">
                                          <p:val>
                                            <p:strVal val="#ppt_h"/>
                                          </p:val>
                                        </p:tav>
                                      </p:tavLst>
                                    </p:anim>
                                    <p:anim calcmode="lin" valueType="num">
                                      <p:cBhvr>
                                        <p:cTn id="9" dur="300" fill="hold"/>
                                        <p:tgtEl>
                                          <p:spTgt spid="31746"/>
                                        </p:tgtEl>
                                        <p:attrNameLst>
                                          <p:attrName>style.rotation</p:attrName>
                                        </p:attrNameLst>
                                      </p:cBhvr>
                                      <p:tavLst>
                                        <p:tav tm="0">
                                          <p:val>
                                            <p:fltVal val="90.000000"/>
                                          </p:val>
                                        </p:tav>
                                        <p:tav tm="100000">
                                          <p:val>
                                            <p:fltVal val="0.000000"/>
                                          </p:val>
                                        </p:tav>
                                      </p:tavLst>
                                    </p:anim>
                                    <p:animEffect transition="in" filter="fade">
                                      <p:cBhvr>
                                        <p:cTn id="10" dur="300"/>
                                        <p:tgtEl>
                                          <p:spTgt spid="31746"/>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31750"/>
                                        </p:tgtEl>
                                        <p:attrNameLst>
                                          <p:attrName>style.visibility</p:attrName>
                                        </p:attrNameLst>
                                      </p:cBhvr>
                                      <p:to>
                                        <p:strVal val="visible"/>
                                      </p:to>
                                    </p:set>
                                    <p:anim calcmode="lin" valueType="num">
                                      <p:cBhvr additive="base">
                                        <p:cTn id="14" dur="300" fill="hold"/>
                                        <p:tgtEl>
                                          <p:spTgt spid="31750"/>
                                        </p:tgtEl>
                                        <p:attrNameLst>
                                          <p:attrName>ppt_x</p:attrName>
                                        </p:attrNameLst>
                                      </p:cBhvr>
                                      <p:tavLst>
                                        <p:tav tm="0">
                                          <p:val>
                                            <p:strVal val="0-#ppt_w/2"/>
                                          </p:val>
                                        </p:tav>
                                        <p:tav tm="100000">
                                          <p:val>
                                            <p:strVal val="#ppt_x"/>
                                          </p:val>
                                        </p:tav>
                                      </p:tavLst>
                                    </p:anim>
                                    <p:anim calcmode="lin" valueType="num">
                                      <p:cBhvr additive="base">
                                        <p:cTn id="15" dur="300" fill="hold"/>
                                        <p:tgtEl>
                                          <p:spTgt spid="3175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1751"/>
                                        </p:tgtEl>
                                        <p:attrNameLst>
                                          <p:attrName>style.visibility</p:attrName>
                                        </p:attrNameLst>
                                      </p:cBhvr>
                                      <p:to>
                                        <p:strVal val="visible"/>
                                      </p:to>
                                    </p:set>
                                    <p:anim calcmode="lin" valueType="num">
                                      <p:cBhvr>
                                        <p:cTn id="19" dur="300" fill="hold"/>
                                        <p:tgtEl>
                                          <p:spTgt spid="31751"/>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31751"/>
                                        </p:tgtEl>
                                        <p:attrNameLst>
                                          <p:attrName>ppt_y</p:attrName>
                                        </p:attrNameLst>
                                      </p:cBhvr>
                                      <p:tavLst>
                                        <p:tav tm="0">
                                          <p:val>
                                            <p:strVal val="#ppt_y"/>
                                          </p:val>
                                        </p:tav>
                                        <p:tav tm="100000">
                                          <p:val>
                                            <p:strVal val="#ppt_y"/>
                                          </p:val>
                                        </p:tav>
                                      </p:tavLst>
                                    </p:anim>
                                    <p:anim calcmode="lin" valueType="num">
                                      <p:cBhvr>
                                        <p:cTn id="21" dur="300" fill="hold"/>
                                        <p:tgtEl>
                                          <p:spTgt spid="31751"/>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31751"/>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31751"/>
                                        </p:tgtEl>
                                      </p:cBhvr>
                                    </p:animEffect>
                                  </p:childTnLst>
                                </p:cTn>
                              </p:par>
                            </p:childTnLst>
                          </p:cTn>
                        </p:par>
                        <p:par>
                          <p:cTn id="24" fill="hold">
                            <p:stCondLst>
                              <p:cond delay="1080"/>
                            </p:stCondLst>
                            <p:childTnLst>
                              <p:par>
                                <p:cTn id="25" presetID="2" presetClass="entr" presetSubtype="12" fill="hold" grpId="0" nodeType="afterEffect">
                                  <p:stCondLst>
                                    <p:cond delay="0"/>
                                  </p:stCondLst>
                                  <p:childTnLst>
                                    <p:set>
                                      <p:cBhvr>
                                        <p:cTn id="26" dur="1" fill="hold">
                                          <p:stCondLst>
                                            <p:cond delay="0"/>
                                          </p:stCondLst>
                                        </p:cTn>
                                        <p:tgtEl>
                                          <p:spTgt spid="31753"/>
                                        </p:tgtEl>
                                        <p:attrNameLst>
                                          <p:attrName>style.visibility</p:attrName>
                                        </p:attrNameLst>
                                      </p:cBhvr>
                                      <p:to>
                                        <p:strVal val="visible"/>
                                      </p:to>
                                    </p:set>
                                    <p:anim calcmode="lin" valueType="num">
                                      <p:cBhvr additive="base">
                                        <p:cTn id="27" dur="500" fill="hold"/>
                                        <p:tgtEl>
                                          <p:spTgt spid="31753"/>
                                        </p:tgtEl>
                                        <p:attrNameLst>
                                          <p:attrName>ppt_x</p:attrName>
                                        </p:attrNameLst>
                                      </p:cBhvr>
                                      <p:tavLst>
                                        <p:tav tm="0">
                                          <p:val>
                                            <p:strVal val="0-#ppt_w/2"/>
                                          </p:val>
                                        </p:tav>
                                        <p:tav tm="100000">
                                          <p:val>
                                            <p:strVal val="#ppt_x"/>
                                          </p:val>
                                        </p:tav>
                                      </p:tavLst>
                                    </p:anim>
                                    <p:anim calcmode="lin" valueType="num">
                                      <p:cBhvr additive="base">
                                        <p:cTn id="28" dur="500" fill="hold"/>
                                        <p:tgtEl>
                                          <p:spTgt spid="31753"/>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31752"/>
                                        </p:tgtEl>
                                        <p:attrNameLst>
                                          <p:attrName>style.visibility</p:attrName>
                                        </p:attrNameLst>
                                      </p:cBhvr>
                                      <p:to>
                                        <p:strVal val="visible"/>
                                      </p:to>
                                    </p:set>
                                    <p:anim calcmode="lin" valueType="num">
                                      <p:cBhvr additive="base">
                                        <p:cTn id="31" dur="500" fill="hold"/>
                                        <p:tgtEl>
                                          <p:spTgt spid="31752"/>
                                        </p:tgtEl>
                                        <p:attrNameLst>
                                          <p:attrName>ppt_x</p:attrName>
                                        </p:attrNameLst>
                                      </p:cBhvr>
                                      <p:tavLst>
                                        <p:tav tm="0">
                                          <p:val>
                                            <p:strVal val="0-#ppt_w/2"/>
                                          </p:val>
                                        </p:tav>
                                        <p:tav tm="100000">
                                          <p:val>
                                            <p:strVal val="#ppt_x"/>
                                          </p:val>
                                        </p:tav>
                                      </p:tavLst>
                                    </p:anim>
                                    <p:anim calcmode="lin" valueType="num">
                                      <p:cBhvr additive="base">
                                        <p:cTn id="32" dur="500" fill="hold"/>
                                        <p:tgtEl>
                                          <p:spTgt spid="31752"/>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200"/>
                                  </p:stCondLst>
                                  <p:childTnLst>
                                    <p:set>
                                      <p:cBhvr>
                                        <p:cTn id="34" dur="1" fill="hold">
                                          <p:stCondLst>
                                            <p:cond delay="0"/>
                                          </p:stCondLst>
                                        </p:cTn>
                                        <p:tgtEl>
                                          <p:spTgt spid="31756"/>
                                        </p:tgtEl>
                                        <p:attrNameLst>
                                          <p:attrName>style.visibility</p:attrName>
                                        </p:attrNameLst>
                                      </p:cBhvr>
                                      <p:to>
                                        <p:strVal val="visible"/>
                                      </p:to>
                                    </p:set>
                                    <p:anim calcmode="lin" valueType="num">
                                      <p:cBhvr additive="base">
                                        <p:cTn id="35" dur="500" fill="hold"/>
                                        <p:tgtEl>
                                          <p:spTgt spid="31756"/>
                                        </p:tgtEl>
                                        <p:attrNameLst>
                                          <p:attrName>ppt_x</p:attrName>
                                        </p:attrNameLst>
                                      </p:cBhvr>
                                      <p:tavLst>
                                        <p:tav tm="0">
                                          <p:val>
                                            <p:strVal val="0-#ppt_w/2"/>
                                          </p:val>
                                        </p:tav>
                                        <p:tav tm="100000">
                                          <p:val>
                                            <p:strVal val="#ppt_x"/>
                                          </p:val>
                                        </p:tav>
                                      </p:tavLst>
                                    </p:anim>
                                    <p:anim calcmode="lin" valueType="num">
                                      <p:cBhvr additive="base">
                                        <p:cTn id="36" dur="500" fill="hold"/>
                                        <p:tgtEl>
                                          <p:spTgt spid="31756"/>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200"/>
                                  </p:stCondLst>
                                  <p:childTnLst>
                                    <p:set>
                                      <p:cBhvr>
                                        <p:cTn id="38" dur="1" fill="hold">
                                          <p:stCondLst>
                                            <p:cond delay="0"/>
                                          </p:stCondLst>
                                        </p:cTn>
                                        <p:tgtEl>
                                          <p:spTgt spid="31757"/>
                                        </p:tgtEl>
                                        <p:attrNameLst>
                                          <p:attrName>style.visibility</p:attrName>
                                        </p:attrNameLst>
                                      </p:cBhvr>
                                      <p:to>
                                        <p:strVal val="visible"/>
                                      </p:to>
                                    </p:set>
                                    <p:anim calcmode="lin" valueType="num">
                                      <p:cBhvr additive="base">
                                        <p:cTn id="39" dur="500" fill="hold"/>
                                        <p:tgtEl>
                                          <p:spTgt spid="31757"/>
                                        </p:tgtEl>
                                        <p:attrNameLst>
                                          <p:attrName>ppt_x</p:attrName>
                                        </p:attrNameLst>
                                      </p:cBhvr>
                                      <p:tavLst>
                                        <p:tav tm="0">
                                          <p:val>
                                            <p:strVal val="0-#ppt_w/2"/>
                                          </p:val>
                                        </p:tav>
                                        <p:tav tm="100000">
                                          <p:val>
                                            <p:strVal val="#ppt_x"/>
                                          </p:val>
                                        </p:tav>
                                      </p:tavLst>
                                    </p:anim>
                                    <p:anim calcmode="lin" valueType="num">
                                      <p:cBhvr additive="base">
                                        <p:cTn id="40" dur="500" fill="hold"/>
                                        <p:tgtEl>
                                          <p:spTgt spid="31757"/>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400"/>
                                  </p:stCondLst>
                                  <p:childTnLst>
                                    <p:set>
                                      <p:cBhvr>
                                        <p:cTn id="42" dur="1" fill="hold">
                                          <p:stCondLst>
                                            <p:cond delay="0"/>
                                          </p:stCondLst>
                                        </p:cTn>
                                        <p:tgtEl>
                                          <p:spTgt spid="31760"/>
                                        </p:tgtEl>
                                        <p:attrNameLst>
                                          <p:attrName>style.visibility</p:attrName>
                                        </p:attrNameLst>
                                      </p:cBhvr>
                                      <p:to>
                                        <p:strVal val="visible"/>
                                      </p:to>
                                    </p:set>
                                    <p:anim calcmode="lin" valueType="num">
                                      <p:cBhvr additive="base">
                                        <p:cTn id="43" dur="500" fill="hold"/>
                                        <p:tgtEl>
                                          <p:spTgt spid="31760"/>
                                        </p:tgtEl>
                                        <p:attrNameLst>
                                          <p:attrName>ppt_x</p:attrName>
                                        </p:attrNameLst>
                                      </p:cBhvr>
                                      <p:tavLst>
                                        <p:tav tm="0">
                                          <p:val>
                                            <p:strVal val="0-#ppt_w/2"/>
                                          </p:val>
                                        </p:tav>
                                        <p:tav tm="100000">
                                          <p:val>
                                            <p:strVal val="#ppt_x"/>
                                          </p:val>
                                        </p:tav>
                                      </p:tavLst>
                                    </p:anim>
                                    <p:anim calcmode="lin" valueType="num">
                                      <p:cBhvr additive="base">
                                        <p:cTn id="44" dur="500" fill="hold"/>
                                        <p:tgtEl>
                                          <p:spTgt spid="31760"/>
                                        </p:tgtEl>
                                        <p:attrNameLst>
                                          <p:attrName>ppt_y</p:attrName>
                                        </p:attrNameLst>
                                      </p:cBhvr>
                                      <p:tavLst>
                                        <p:tav tm="0">
                                          <p:val>
                                            <p:strVal val="1+#ppt_h/2"/>
                                          </p:val>
                                        </p:tav>
                                        <p:tav tm="100000">
                                          <p:val>
                                            <p:strVal val="#ppt_y"/>
                                          </p:val>
                                        </p:tav>
                                      </p:tavLst>
                                    </p:anim>
                                  </p:childTnLst>
                                </p:cTn>
                              </p:par>
                              <p:par>
                                <p:cTn id="45" presetID="2" presetClass="entr" presetSubtype="12" fill="hold" grpId="0" nodeType="withEffect">
                                  <p:stCondLst>
                                    <p:cond delay="400"/>
                                  </p:stCondLst>
                                  <p:childTnLst>
                                    <p:set>
                                      <p:cBhvr>
                                        <p:cTn id="46" dur="1" fill="hold">
                                          <p:stCondLst>
                                            <p:cond delay="0"/>
                                          </p:stCondLst>
                                        </p:cTn>
                                        <p:tgtEl>
                                          <p:spTgt spid="31761"/>
                                        </p:tgtEl>
                                        <p:attrNameLst>
                                          <p:attrName>style.visibility</p:attrName>
                                        </p:attrNameLst>
                                      </p:cBhvr>
                                      <p:to>
                                        <p:strVal val="visible"/>
                                      </p:to>
                                    </p:set>
                                    <p:anim calcmode="lin" valueType="num">
                                      <p:cBhvr additive="base">
                                        <p:cTn id="47" dur="500" fill="hold"/>
                                        <p:tgtEl>
                                          <p:spTgt spid="31761"/>
                                        </p:tgtEl>
                                        <p:attrNameLst>
                                          <p:attrName>ppt_x</p:attrName>
                                        </p:attrNameLst>
                                      </p:cBhvr>
                                      <p:tavLst>
                                        <p:tav tm="0">
                                          <p:val>
                                            <p:strVal val="0-#ppt_w/2"/>
                                          </p:val>
                                        </p:tav>
                                        <p:tav tm="100000">
                                          <p:val>
                                            <p:strVal val="#ppt_x"/>
                                          </p:val>
                                        </p:tav>
                                      </p:tavLst>
                                    </p:anim>
                                    <p:anim calcmode="lin" valueType="num">
                                      <p:cBhvr additive="base">
                                        <p:cTn id="48" dur="500" fill="hold"/>
                                        <p:tgtEl>
                                          <p:spTgt spid="31761"/>
                                        </p:tgtEl>
                                        <p:attrNameLst>
                                          <p:attrName>ppt_y</p:attrName>
                                        </p:attrNameLst>
                                      </p:cBhvr>
                                      <p:tavLst>
                                        <p:tav tm="0">
                                          <p:val>
                                            <p:strVal val="1+#ppt_h/2"/>
                                          </p:val>
                                        </p:tav>
                                        <p:tav tm="100000">
                                          <p:val>
                                            <p:strVal val="#ppt_y"/>
                                          </p:val>
                                        </p:tav>
                                      </p:tavLst>
                                    </p:anim>
                                  </p:childTnLst>
                                </p:cTn>
                              </p:par>
                              <p:par>
                                <p:cTn id="49" presetID="2" presetClass="entr" presetSubtype="12" fill="hold" grpId="0" nodeType="withEffect">
                                  <p:stCondLst>
                                    <p:cond delay="600"/>
                                  </p:stCondLst>
                                  <p:childTnLst>
                                    <p:set>
                                      <p:cBhvr>
                                        <p:cTn id="50" dur="1" fill="hold">
                                          <p:stCondLst>
                                            <p:cond delay="0"/>
                                          </p:stCondLst>
                                        </p:cTn>
                                        <p:tgtEl>
                                          <p:spTgt spid="31764"/>
                                        </p:tgtEl>
                                        <p:attrNameLst>
                                          <p:attrName>style.visibility</p:attrName>
                                        </p:attrNameLst>
                                      </p:cBhvr>
                                      <p:to>
                                        <p:strVal val="visible"/>
                                      </p:to>
                                    </p:set>
                                    <p:anim calcmode="lin" valueType="num">
                                      <p:cBhvr additive="base">
                                        <p:cTn id="51" dur="500" fill="hold"/>
                                        <p:tgtEl>
                                          <p:spTgt spid="31764"/>
                                        </p:tgtEl>
                                        <p:attrNameLst>
                                          <p:attrName>ppt_x</p:attrName>
                                        </p:attrNameLst>
                                      </p:cBhvr>
                                      <p:tavLst>
                                        <p:tav tm="0">
                                          <p:val>
                                            <p:strVal val="0-#ppt_w/2"/>
                                          </p:val>
                                        </p:tav>
                                        <p:tav tm="100000">
                                          <p:val>
                                            <p:strVal val="#ppt_x"/>
                                          </p:val>
                                        </p:tav>
                                      </p:tavLst>
                                    </p:anim>
                                    <p:anim calcmode="lin" valueType="num">
                                      <p:cBhvr additive="base">
                                        <p:cTn id="52" dur="500" fill="hold"/>
                                        <p:tgtEl>
                                          <p:spTgt spid="31764"/>
                                        </p:tgtEl>
                                        <p:attrNameLst>
                                          <p:attrName>ppt_y</p:attrName>
                                        </p:attrNameLst>
                                      </p:cBhvr>
                                      <p:tavLst>
                                        <p:tav tm="0">
                                          <p:val>
                                            <p:strVal val="1+#ppt_h/2"/>
                                          </p:val>
                                        </p:tav>
                                        <p:tav tm="100000">
                                          <p:val>
                                            <p:strVal val="#ppt_y"/>
                                          </p:val>
                                        </p:tav>
                                      </p:tavLst>
                                    </p:anim>
                                  </p:childTnLst>
                                </p:cTn>
                              </p:par>
                              <p:par>
                                <p:cTn id="53" presetID="2" presetClass="entr" presetSubtype="12" fill="hold" grpId="0" nodeType="withEffect">
                                  <p:stCondLst>
                                    <p:cond delay="600"/>
                                  </p:stCondLst>
                                  <p:childTnLst>
                                    <p:set>
                                      <p:cBhvr>
                                        <p:cTn id="54" dur="1" fill="hold">
                                          <p:stCondLst>
                                            <p:cond delay="0"/>
                                          </p:stCondLst>
                                        </p:cTn>
                                        <p:tgtEl>
                                          <p:spTgt spid="31765"/>
                                        </p:tgtEl>
                                        <p:attrNameLst>
                                          <p:attrName>style.visibility</p:attrName>
                                        </p:attrNameLst>
                                      </p:cBhvr>
                                      <p:to>
                                        <p:strVal val="visible"/>
                                      </p:to>
                                    </p:set>
                                    <p:anim calcmode="lin" valueType="num">
                                      <p:cBhvr additive="base">
                                        <p:cTn id="55" dur="500" fill="hold"/>
                                        <p:tgtEl>
                                          <p:spTgt spid="31765"/>
                                        </p:tgtEl>
                                        <p:attrNameLst>
                                          <p:attrName>ppt_x</p:attrName>
                                        </p:attrNameLst>
                                      </p:cBhvr>
                                      <p:tavLst>
                                        <p:tav tm="0">
                                          <p:val>
                                            <p:strVal val="0-#ppt_w/2"/>
                                          </p:val>
                                        </p:tav>
                                        <p:tav tm="100000">
                                          <p:val>
                                            <p:strVal val="#ppt_x"/>
                                          </p:val>
                                        </p:tav>
                                      </p:tavLst>
                                    </p:anim>
                                    <p:anim calcmode="lin" valueType="num">
                                      <p:cBhvr additive="base">
                                        <p:cTn id="56" dur="500" fill="hold"/>
                                        <p:tgtEl>
                                          <p:spTgt spid="31765"/>
                                        </p:tgtEl>
                                        <p:attrNameLst>
                                          <p:attrName>ppt_y</p:attrName>
                                        </p:attrNameLst>
                                      </p:cBhvr>
                                      <p:tavLst>
                                        <p:tav tm="0">
                                          <p:val>
                                            <p:strVal val="1+#ppt_h/2"/>
                                          </p:val>
                                        </p:tav>
                                        <p:tav tm="100000">
                                          <p:val>
                                            <p:strVal val="#ppt_y"/>
                                          </p:val>
                                        </p:tav>
                                      </p:tavLst>
                                    </p:anim>
                                  </p:childTnLst>
                                </p:cTn>
                              </p:par>
                            </p:childTnLst>
                          </p:cTn>
                        </p:par>
                        <p:par>
                          <p:cTn id="57" fill="hold">
                            <p:stCondLst>
                              <p:cond delay="1580"/>
                            </p:stCondLst>
                            <p:childTnLst>
                              <p:par>
                                <p:cTn id="58" presetID="22" presetClass="entr" presetSubtype="2" fill="hold" nodeType="afterEffect">
                                  <p:stCondLst>
                                    <p:cond delay="0"/>
                                  </p:stCondLst>
                                  <p:childTnLst>
                                    <p:set>
                                      <p:cBhvr>
                                        <p:cTn id="59" dur="1" fill="hold">
                                          <p:stCondLst>
                                            <p:cond delay="0"/>
                                          </p:stCondLst>
                                        </p:cTn>
                                        <p:tgtEl>
                                          <p:spTgt spid="31754"/>
                                        </p:tgtEl>
                                        <p:attrNameLst>
                                          <p:attrName>style.visibility</p:attrName>
                                        </p:attrNameLst>
                                      </p:cBhvr>
                                      <p:to>
                                        <p:strVal val="visible"/>
                                      </p:to>
                                    </p:set>
                                    <p:animEffect transition="in" filter="wipe(right)">
                                      <p:cBhvr>
                                        <p:cTn id="60" dur="300"/>
                                        <p:tgtEl>
                                          <p:spTgt spid="31754"/>
                                        </p:tgtEl>
                                      </p:cBhvr>
                                    </p:animEffect>
                                  </p:childTnLst>
                                </p:cTn>
                              </p:par>
                            </p:childTnLst>
                          </p:cTn>
                        </p:par>
                        <p:par>
                          <p:cTn id="61" fill="hold">
                            <p:stCondLst>
                              <p:cond delay="2080"/>
                            </p:stCondLst>
                            <p:childTnLst>
                              <p:par>
                                <p:cTn id="62" presetID="22" presetClass="entr" presetSubtype="8" fill="hold" grpId="0" nodeType="afterEffect">
                                  <p:stCondLst>
                                    <p:cond delay="0"/>
                                  </p:stCondLst>
                                  <p:childTnLst>
                                    <p:set>
                                      <p:cBhvr>
                                        <p:cTn id="63" dur="1" fill="hold">
                                          <p:stCondLst>
                                            <p:cond delay="0"/>
                                          </p:stCondLst>
                                        </p:cTn>
                                        <p:tgtEl>
                                          <p:spTgt spid="31755"/>
                                        </p:tgtEl>
                                        <p:attrNameLst>
                                          <p:attrName>style.visibility</p:attrName>
                                        </p:attrNameLst>
                                      </p:cBhvr>
                                      <p:to>
                                        <p:strVal val="visible"/>
                                      </p:to>
                                    </p:set>
                                    <p:animEffect transition="in" filter="wipe(left)">
                                      <p:cBhvr>
                                        <p:cTn id="64" dur="500"/>
                                        <p:tgtEl>
                                          <p:spTgt spid="31755"/>
                                        </p:tgtEl>
                                      </p:cBhvr>
                                    </p:animEffect>
                                  </p:childTnLst>
                                </p:cTn>
                              </p:par>
                            </p:childTnLst>
                          </p:cTn>
                        </p:par>
                        <p:par>
                          <p:cTn id="65" fill="hold">
                            <p:stCondLst>
                              <p:cond delay="2580"/>
                            </p:stCondLst>
                            <p:childTnLst>
                              <p:par>
                                <p:cTn id="66" presetID="31" presetClass="entr" presetSubtype="0" fill="hold" grpId="0" nodeType="afterEffect">
                                  <p:stCondLst>
                                    <p:cond delay="0"/>
                                  </p:stCondLst>
                                  <p:childTnLst>
                                    <p:set>
                                      <p:cBhvr>
                                        <p:cTn id="67" dur="1" fill="hold">
                                          <p:stCondLst>
                                            <p:cond delay="0"/>
                                          </p:stCondLst>
                                        </p:cTn>
                                        <p:tgtEl>
                                          <p:spTgt spid="31768"/>
                                        </p:tgtEl>
                                        <p:attrNameLst>
                                          <p:attrName>style.visibility</p:attrName>
                                        </p:attrNameLst>
                                      </p:cBhvr>
                                      <p:to>
                                        <p:strVal val="visible"/>
                                      </p:to>
                                    </p:set>
                                    <p:anim calcmode="lin" valueType="num">
                                      <p:cBhvr>
                                        <p:cTn id="68" dur="400" fill="hold"/>
                                        <p:tgtEl>
                                          <p:spTgt spid="31768"/>
                                        </p:tgtEl>
                                        <p:attrNameLst>
                                          <p:attrName>ppt_w</p:attrName>
                                        </p:attrNameLst>
                                      </p:cBhvr>
                                      <p:tavLst>
                                        <p:tav tm="0">
                                          <p:val>
                                            <p:fltVal val="0.000000"/>
                                          </p:val>
                                        </p:tav>
                                        <p:tav tm="100000">
                                          <p:val>
                                            <p:strVal val="#ppt_w"/>
                                          </p:val>
                                        </p:tav>
                                      </p:tavLst>
                                    </p:anim>
                                    <p:anim calcmode="lin" valueType="num">
                                      <p:cBhvr>
                                        <p:cTn id="69" dur="400" fill="hold"/>
                                        <p:tgtEl>
                                          <p:spTgt spid="31768"/>
                                        </p:tgtEl>
                                        <p:attrNameLst>
                                          <p:attrName>ppt_h</p:attrName>
                                        </p:attrNameLst>
                                      </p:cBhvr>
                                      <p:tavLst>
                                        <p:tav tm="0">
                                          <p:val>
                                            <p:fltVal val="0.000000"/>
                                          </p:val>
                                        </p:tav>
                                        <p:tav tm="100000">
                                          <p:val>
                                            <p:strVal val="#ppt_h"/>
                                          </p:val>
                                        </p:tav>
                                      </p:tavLst>
                                    </p:anim>
                                    <p:anim calcmode="lin" valueType="num">
                                      <p:cBhvr>
                                        <p:cTn id="70" dur="400" fill="hold"/>
                                        <p:tgtEl>
                                          <p:spTgt spid="31768"/>
                                        </p:tgtEl>
                                        <p:attrNameLst>
                                          <p:attrName>style.rotation</p:attrName>
                                        </p:attrNameLst>
                                      </p:cBhvr>
                                      <p:tavLst>
                                        <p:tav tm="0">
                                          <p:val>
                                            <p:fltVal val="90.000000"/>
                                          </p:val>
                                        </p:tav>
                                        <p:tav tm="100000">
                                          <p:val>
                                            <p:fltVal val="0.000000"/>
                                          </p:val>
                                        </p:tav>
                                      </p:tavLst>
                                    </p:anim>
                                    <p:animEffect transition="in" filter="fade">
                                      <p:cBhvr>
                                        <p:cTn id="71" dur="400"/>
                                        <p:tgtEl>
                                          <p:spTgt spid="31768"/>
                                        </p:tgtEl>
                                      </p:cBhvr>
                                    </p:animEffect>
                                  </p:childTnLst>
                                </p:cTn>
                              </p:par>
                            </p:childTnLst>
                          </p:cTn>
                        </p:par>
                        <p:par>
                          <p:cTn id="72" fill="hold">
                            <p:stCondLst>
                              <p:cond delay="3080"/>
                            </p:stCondLst>
                            <p:childTnLst>
                              <p:par>
                                <p:cTn id="73" presetID="22" presetClass="entr" presetSubtype="1" fill="hold" grpId="0" nodeType="afterEffect">
                                  <p:stCondLst>
                                    <p:cond delay="0"/>
                                  </p:stCondLst>
                                  <p:childTnLst>
                                    <p:set>
                                      <p:cBhvr>
                                        <p:cTn id="74" dur="1" fill="hold">
                                          <p:stCondLst>
                                            <p:cond delay="0"/>
                                          </p:stCondLst>
                                        </p:cTn>
                                        <p:tgtEl>
                                          <p:spTgt spid="31772"/>
                                        </p:tgtEl>
                                        <p:attrNameLst>
                                          <p:attrName>style.visibility</p:attrName>
                                        </p:attrNameLst>
                                      </p:cBhvr>
                                      <p:to>
                                        <p:strVal val="visible"/>
                                      </p:to>
                                    </p:set>
                                    <p:animEffect transition="in" filter="wipe(up)">
                                      <p:cBhvr>
                                        <p:cTn id="75" dur="500"/>
                                        <p:tgtEl>
                                          <p:spTgt spid="31772"/>
                                        </p:tgtEl>
                                      </p:cBhvr>
                                    </p:animEffect>
                                  </p:childTnLst>
                                </p:cTn>
                              </p:par>
                            </p:childTnLst>
                          </p:cTn>
                        </p:par>
                        <p:par>
                          <p:cTn id="76" fill="hold">
                            <p:stCondLst>
                              <p:cond delay="3580"/>
                            </p:stCondLst>
                            <p:childTnLst>
                              <p:par>
                                <p:cTn id="77" presetID="22" presetClass="entr" presetSubtype="2" fill="hold" nodeType="afterEffect">
                                  <p:stCondLst>
                                    <p:cond delay="0"/>
                                  </p:stCondLst>
                                  <p:childTnLst>
                                    <p:set>
                                      <p:cBhvr>
                                        <p:cTn id="78" dur="1" fill="hold">
                                          <p:stCondLst>
                                            <p:cond delay="0"/>
                                          </p:stCondLst>
                                        </p:cTn>
                                        <p:tgtEl>
                                          <p:spTgt spid="31758"/>
                                        </p:tgtEl>
                                        <p:attrNameLst>
                                          <p:attrName>style.visibility</p:attrName>
                                        </p:attrNameLst>
                                      </p:cBhvr>
                                      <p:to>
                                        <p:strVal val="visible"/>
                                      </p:to>
                                    </p:set>
                                    <p:animEffect transition="in" filter="wipe(right)">
                                      <p:cBhvr>
                                        <p:cTn id="79" dur="300"/>
                                        <p:tgtEl>
                                          <p:spTgt spid="31758"/>
                                        </p:tgtEl>
                                      </p:cBhvr>
                                    </p:animEffect>
                                  </p:childTnLst>
                                </p:cTn>
                              </p:par>
                            </p:childTnLst>
                          </p:cTn>
                        </p:par>
                        <p:par>
                          <p:cTn id="80" fill="hold">
                            <p:stCondLst>
                              <p:cond delay="4080"/>
                            </p:stCondLst>
                            <p:childTnLst>
                              <p:par>
                                <p:cTn id="81" presetID="22" presetClass="entr" presetSubtype="8" fill="hold" grpId="0" nodeType="afterEffect">
                                  <p:stCondLst>
                                    <p:cond delay="0"/>
                                  </p:stCondLst>
                                  <p:childTnLst>
                                    <p:set>
                                      <p:cBhvr>
                                        <p:cTn id="82" dur="1" fill="hold">
                                          <p:stCondLst>
                                            <p:cond delay="0"/>
                                          </p:stCondLst>
                                        </p:cTn>
                                        <p:tgtEl>
                                          <p:spTgt spid="31759"/>
                                        </p:tgtEl>
                                        <p:attrNameLst>
                                          <p:attrName>style.visibility</p:attrName>
                                        </p:attrNameLst>
                                      </p:cBhvr>
                                      <p:to>
                                        <p:strVal val="visible"/>
                                      </p:to>
                                    </p:set>
                                    <p:animEffect transition="in" filter="wipe(left)">
                                      <p:cBhvr>
                                        <p:cTn id="83" dur="500"/>
                                        <p:tgtEl>
                                          <p:spTgt spid="31759"/>
                                        </p:tgtEl>
                                      </p:cBhvr>
                                    </p:animEffect>
                                  </p:childTnLst>
                                </p:cTn>
                              </p:par>
                            </p:childTnLst>
                          </p:cTn>
                        </p:par>
                        <p:par>
                          <p:cTn id="84" fill="hold">
                            <p:stCondLst>
                              <p:cond delay="4580"/>
                            </p:stCondLst>
                            <p:childTnLst>
                              <p:par>
                                <p:cTn id="85" presetID="31" presetClass="entr" presetSubtype="0" fill="hold" grpId="0" nodeType="afterEffect">
                                  <p:stCondLst>
                                    <p:cond delay="0"/>
                                  </p:stCondLst>
                                  <p:childTnLst>
                                    <p:set>
                                      <p:cBhvr>
                                        <p:cTn id="86" dur="1" fill="hold">
                                          <p:stCondLst>
                                            <p:cond delay="0"/>
                                          </p:stCondLst>
                                        </p:cTn>
                                        <p:tgtEl>
                                          <p:spTgt spid="31769"/>
                                        </p:tgtEl>
                                        <p:attrNameLst>
                                          <p:attrName>style.visibility</p:attrName>
                                        </p:attrNameLst>
                                      </p:cBhvr>
                                      <p:to>
                                        <p:strVal val="visible"/>
                                      </p:to>
                                    </p:set>
                                    <p:anim calcmode="lin" valueType="num">
                                      <p:cBhvr>
                                        <p:cTn id="87" dur="400" fill="hold"/>
                                        <p:tgtEl>
                                          <p:spTgt spid="31769"/>
                                        </p:tgtEl>
                                        <p:attrNameLst>
                                          <p:attrName>ppt_w</p:attrName>
                                        </p:attrNameLst>
                                      </p:cBhvr>
                                      <p:tavLst>
                                        <p:tav tm="0">
                                          <p:val>
                                            <p:fltVal val="0.000000"/>
                                          </p:val>
                                        </p:tav>
                                        <p:tav tm="100000">
                                          <p:val>
                                            <p:strVal val="#ppt_w"/>
                                          </p:val>
                                        </p:tav>
                                      </p:tavLst>
                                    </p:anim>
                                    <p:anim calcmode="lin" valueType="num">
                                      <p:cBhvr>
                                        <p:cTn id="88" dur="400" fill="hold"/>
                                        <p:tgtEl>
                                          <p:spTgt spid="31769"/>
                                        </p:tgtEl>
                                        <p:attrNameLst>
                                          <p:attrName>ppt_h</p:attrName>
                                        </p:attrNameLst>
                                      </p:cBhvr>
                                      <p:tavLst>
                                        <p:tav tm="0">
                                          <p:val>
                                            <p:fltVal val="0.000000"/>
                                          </p:val>
                                        </p:tav>
                                        <p:tav tm="100000">
                                          <p:val>
                                            <p:strVal val="#ppt_h"/>
                                          </p:val>
                                        </p:tav>
                                      </p:tavLst>
                                    </p:anim>
                                    <p:anim calcmode="lin" valueType="num">
                                      <p:cBhvr>
                                        <p:cTn id="89" dur="400" fill="hold"/>
                                        <p:tgtEl>
                                          <p:spTgt spid="31769"/>
                                        </p:tgtEl>
                                        <p:attrNameLst>
                                          <p:attrName>style.rotation</p:attrName>
                                        </p:attrNameLst>
                                      </p:cBhvr>
                                      <p:tavLst>
                                        <p:tav tm="0">
                                          <p:val>
                                            <p:fltVal val="90.000000"/>
                                          </p:val>
                                        </p:tav>
                                        <p:tav tm="100000">
                                          <p:val>
                                            <p:fltVal val="0.000000"/>
                                          </p:val>
                                        </p:tav>
                                      </p:tavLst>
                                    </p:anim>
                                    <p:animEffect transition="in" filter="fade">
                                      <p:cBhvr>
                                        <p:cTn id="90" dur="400"/>
                                        <p:tgtEl>
                                          <p:spTgt spid="31769"/>
                                        </p:tgtEl>
                                      </p:cBhvr>
                                    </p:animEffect>
                                  </p:childTnLst>
                                </p:cTn>
                              </p:par>
                            </p:childTnLst>
                          </p:cTn>
                        </p:par>
                        <p:par>
                          <p:cTn id="91" fill="hold">
                            <p:stCondLst>
                              <p:cond delay="5080"/>
                            </p:stCondLst>
                            <p:childTnLst>
                              <p:par>
                                <p:cTn id="92" presetID="22" presetClass="entr" presetSubtype="1" fill="hold" grpId="0" nodeType="afterEffect">
                                  <p:stCondLst>
                                    <p:cond delay="0"/>
                                  </p:stCondLst>
                                  <p:childTnLst>
                                    <p:set>
                                      <p:cBhvr>
                                        <p:cTn id="93" dur="1" fill="hold">
                                          <p:stCondLst>
                                            <p:cond delay="0"/>
                                          </p:stCondLst>
                                        </p:cTn>
                                        <p:tgtEl>
                                          <p:spTgt spid="31773"/>
                                        </p:tgtEl>
                                        <p:attrNameLst>
                                          <p:attrName>style.visibility</p:attrName>
                                        </p:attrNameLst>
                                      </p:cBhvr>
                                      <p:to>
                                        <p:strVal val="visible"/>
                                      </p:to>
                                    </p:set>
                                    <p:animEffect transition="in" filter="wipe(up)">
                                      <p:cBhvr>
                                        <p:cTn id="94" dur="500"/>
                                        <p:tgtEl>
                                          <p:spTgt spid="31773"/>
                                        </p:tgtEl>
                                      </p:cBhvr>
                                    </p:animEffect>
                                  </p:childTnLst>
                                </p:cTn>
                              </p:par>
                            </p:childTnLst>
                          </p:cTn>
                        </p:par>
                        <p:par>
                          <p:cTn id="95" fill="hold">
                            <p:stCondLst>
                              <p:cond delay="5580"/>
                            </p:stCondLst>
                            <p:childTnLst>
                              <p:par>
                                <p:cTn id="96" presetID="22" presetClass="entr" presetSubtype="2" fill="hold" nodeType="afterEffect">
                                  <p:stCondLst>
                                    <p:cond delay="0"/>
                                  </p:stCondLst>
                                  <p:childTnLst>
                                    <p:set>
                                      <p:cBhvr>
                                        <p:cTn id="97" dur="1" fill="hold">
                                          <p:stCondLst>
                                            <p:cond delay="0"/>
                                          </p:stCondLst>
                                        </p:cTn>
                                        <p:tgtEl>
                                          <p:spTgt spid="31762"/>
                                        </p:tgtEl>
                                        <p:attrNameLst>
                                          <p:attrName>style.visibility</p:attrName>
                                        </p:attrNameLst>
                                      </p:cBhvr>
                                      <p:to>
                                        <p:strVal val="visible"/>
                                      </p:to>
                                    </p:set>
                                    <p:animEffect transition="in" filter="wipe(right)">
                                      <p:cBhvr>
                                        <p:cTn id="98" dur="300"/>
                                        <p:tgtEl>
                                          <p:spTgt spid="31762"/>
                                        </p:tgtEl>
                                      </p:cBhvr>
                                    </p:animEffect>
                                  </p:childTnLst>
                                </p:cTn>
                              </p:par>
                            </p:childTnLst>
                          </p:cTn>
                        </p:par>
                        <p:par>
                          <p:cTn id="99" fill="hold">
                            <p:stCondLst>
                              <p:cond delay="6080"/>
                            </p:stCondLst>
                            <p:childTnLst>
                              <p:par>
                                <p:cTn id="100" presetID="22" presetClass="entr" presetSubtype="8" fill="hold" grpId="0" nodeType="afterEffect">
                                  <p:stCondLst>
                                    <p:cond delay="0"/>
                                  </p:stCondLst>
                                  <p:childTnLst>
                                    <p:set>
                                      <p:cBhvr>
                                        <p:cTn id="101" dur="1" fill="hold">
                                          <p:stCondLst>
                                            <p:cond delay="0"/>
                                          </p:stCondLst>
                                        </p:cTn>
                                        <p:tgtEl>
                                          <p:spTgt spid="31763"/>
                                        </p:tgtEl>
                                        <p:attrNameLst>
                                          <p:attrName>style.visibility</p:attrName>
                                        </p:attrNameLst>
                                      </p:cBhvr>
                                      <p:to>
                                        <p:strVal val="visible"/>
                                      </p:to>
                                    </p:set>
                                    <p:animEffect transition="in" filter="wipe(left)">
                                      <p:cBhvr>
                                        <p:cTn id="102" dur="500"/>
                                        <p:tgtEl>
                                          <p:spTgt spid="31763"/>
                                        </p:tgtEl>
                                      </p:cBhvr>
                                    </p:animEffect>
                                  </p:childTnLst>
                                </p:cTn>
                              </p:par>
                            </p:childTnLst>
                          </p:cTn>
                        </p:par>
                        <p:par>
                          <p:cTn id="103" fill="hold">
                            <p:stCondLst>
                              <p:cond delay="6580"/>
                            </p:stCondLst>
                            <p:childTnLst>
                              <p:par>
                                <p:cTn id="104" presetID="31" presetClass="entr" presetSubtype="0" fill="hold" grpId="0" nodeType="afterEffect">
                                  <p:stCondLst>
                                    <p:cond delay="0"/>
                                  </p:stCondLst>
                                  <p:childTnLst>
                                    <p:set>
                                      <p:cBhvr>
                                        <p:cTn id="105" dur="1" fill="hold">
                                          <p:stCondLst>
                                            <p:cond delay="0"/>
                                          </p:stCondLst>
                                        </p:cTn>
                                        <p:tgtEl>
                                          <p:spTgt spid="31770"/>
                                        </p:tgtEl>
                                        <p:attrNameLst>
                                          <p:attrName>style.visibility</p:attrName>
                                        </p:attrNameLst>
                                      </p:cBhvr>
                                      <p:to>
                                        <p:strVal val="visible"/>
                                      </p:to>
                                    </p:set>
                                    <p:anim calcmode="lin" valueType="num">
                                      <p:cBhvr>
                                        <p:cTn id="106" dur="400" fill="hold"/>
                                        <p:tgtEl>
                                          <p:spTgt spid="31770"/>
                                        </p:tgtEl>
                                        <p:attrNameLst>
                                          <p:attrName>ppt_w</p:attrName>
                                        </p:attrNameLst>
                                      </p:cBhvr>
                                      <p:tavLst>
                                        <p:tav tm="0">
                                          <p:val>
                                            <p:fltVal val="0.000000"/>
                                          </p:val>
                                        </p:tav>
                                        <p:tav tm="100000">
                                          <p:val>
                                            <p:strVal val="#ppt_w"/>
                                          </p:val>
                                        </p:tav>
                                      </p:tavLst>
                                    </p:anim>
                                    <p:anim calcmode="lin" valueType="num">
                                      <p:cBhvr>
                                        <p:cTn id="107" dur="400" fill="hold"/>
                                        <p:tgtEl>
                                          <p:spTgt spid="31770"/>
                                        </p:tgtEl>
                                        <p:attrNameLst>
                                          <p:attrName>ppt_h</p:attrName>
                                        </p:attrNameLst>
                                      </p:cBhvr>
                                      <p:tavLst>
                                        <p:tav tm="0">
                                          <p:val>
                                            <p:fltVal val="0.000000"/>
                                          </p:val>
                                        </p:tav>
                                        <p:tav tm="100000">
                                          <p:val>
                                            <p:strVal val="#ppt_h"/>
                                          </p:val>
                                        </p:tav>
                                      </p:tavLst>
                                    </p:anim>
                                    <p:anim calcmode="lin" valueType="num">
                                      <p:cBhvr>
                                        <p:cTn id="108" dur="400" fill="hold"/>
                                        <p:tgtEl>
                                          <p:spTgt spid="31770"/>
                                        </p:tgtEl>
                                        <p:attrNameLst>
                                          <p:attrName>style.rotation</p:attrName>
                                        </p:attrNameLst>
                                      </p:cBhvr>
                                      <p:tavLst>
                                        <p:tav tm="0">
                                          <p:val>
                                            <p:fltVal val="90.000000"/>
                                          </p:val>
                                        </p:tav>
                                        <p:tav tm="100000">
                                          <p:val>
                                            <p:fltVal val="0.000000"/>
                                          </p:val>
                                        </p:tav>
                                      </p:tavLst>
                                    </p:anim>
                                    <p:animEffect transition="in" filter="fade">
                                      <p:cBhvr>
                                        <p:cTn id="109" dur="400"/>
                                        <p:tgtEl>
                                          <p:spTgt spid="31770"/>
                                        </p:tgtEl>
                                      </p:cBhvr>
                                    </p:animEffect>
                                  </p:childTnLst>
                                </p:cTn>
                              </p:par>
                            </p:childTnLst>
                          </p:cTn>
                        </p:par>
                        <p:par>
                          <p:cTn id="110" fill="hold">
                            <p:stCondLst>
                              <p:cond delay="7080"/>
                            </p:stCondLst>
                            <p:childTnLst>
                              <p:par>
                                <p:cTn id="111" presetID="22" presetClass="entr" presetSubtype="1" fill="hold" grpId="0" nodeType="afterEffect">
                                  <p:stCondLst>
                                    <p:cond delay="0"/>
                                  </p:stCondLst>
                                  <p:childTnLst>
                                    <p:set>
                                      <p:cBhvr>
                                        <p:cTn id="112" dur="1" fill="hold">
                                          <p:stCondLst>
                                            <p:cond delay="0"/>
                                          </p:stCondLst>
                                        </p:cTn>
                                        <p:tgtEl>
                                          <p:spTgt spid="31774"/>
                                        </p:tgtEl>
                                        <p:attrNameLst>
                                          <p:attrName>style.visibility</p:attrName>
                                        </p:attrNameLst>
                                      </p:cBhvr>
                                      <p:to>
                                        <p:strVal val="visible"/>
                                      </p:to>
                                    </p:set>
                                    <p:animEffect transition="in" filter="wipe(up)">
                                      <p:cBhvr>
                                        <p:cTn id="113" dur="500"/>
                                        <p:tgtEl>
                                          <p:spTgt spid="31774"/>
                                        </p:tgtEl>
                                      </p:cBhvr>
                                    </p:animEffect>
                                  </p:childTnLst>
                                </p:cTn>
                              </p:par>
                            </p:childTnLst>
                          </p:cTn>
                        </p:par>
                        <p:par>
                          <p:cTn id="114" fill="hold">
                            <p:stCondLst>
                              <p:cond delay="7580"/>
                            </p:stCondLst>
                            <p:childTnLst>
                              <p:par>
                                <p:cTn id="115" presetID="22" presetClass="entr" presetSubtype="2" fill="hold" nodeType="afterEffect">
                                  <p:stCondLst>
                                    <p:cond delay="0"/>
                                  </p:stCondLst>
                                  <p:childTnLst>
                                    <p:set>
                                      <p:cBhvr>
                                        <p:cTn id="116" dur="1" fill="hold">
                                          <p:stCondLst>
                                            <p:cond delay="0"/>
                                          </p:stCondLst>
                                        </p:cTn>
                                        <p:tgtEl>
                                          <p:spTgt spid="31766"/>
                                        </p:tgtEl>
                                        <p:attrNameLst>
                                          <p:attrName>style.visibility</p:attrName>
                                        </p:attrNameLst>
                                      </p:cBhvr>
                                      <p:to>
                                        <p:strVal val="visible"/>
                                      </p:to>
                                    </p:set>
                                    <p:animEffect transition="in" filter="wipe(right)">
                                      <p:cBhvr>
                                        <p:cTn id="117" dur="300"/>
                                        <p:tgtEl>
                                          <p:spTgt spid="31766"/>
                                        </p:tgtEl>
                                      </p:cBhvr>
                                    </p:animEffect>
                                  </p:childTnLst>
                                </p:cTn>
                              </p:par>
                            </p:childTnLst>
                          </p:cTn>
                        </p:par>
                        <p:par>
                          <p:cTn id="118" fill="hold">
                            <p:stCondLst>
                              <p:cond delay="8080"/>
                            </p:stCondLst>
                            <p:childTnLst>
                              <p:par>
                                <p:cTn id="119" presetID="22" presetClass="entr" presetSubtype="8" fill="hold" grpId="0" nodeType="afterEffect">
                                  <p:stCondLst>
                                    <p:cond delay="0"/>
                                  </p:stCondLst>
                                  <p:childTnLst>
                                    <p:set>
                                      <p:cBhvr>
                                        <p:cTn id="120" dur="1" fill="hold">
                                          <p:stCondLst>
                                            <p:cond delay="0"/>
                                          </p:stCondLst>
                                        </p:cTn>
                                        <p:tgtEl>
                                          <p:spTgt spid="31767"/>
                                        </p:tgtEl>
                                        <p:attrNameLst>
                                          <p:attrName>style.visibility</p:attrName>
                                        </p:attrNameLst>
                                      </p:cBhvr>
                                      <p:to>
                                        <p:strVal val="visible"/>
                                      </p:to>
                                    </p:set>
                                    <p:animEffect transition="in" filter="wipe(left)">
                                      <p:cBhvr>
                                        <p:cTn id="121" dur="500"/>
                                        <p:tgtEl>
                                          <p:spTgt spid="31767"/>
                                        </p:tgtEl>
                                      </p:cBhvr>
                                    </p:animEffect>
                                  </p:childTnLst>
                                </p:cTn>
                              </p:par>
                            </p:childTnLst>
                          </p:cTn>
                        </p:par>
                        <p:par>
                          <p:cTn id="122" fill="hold">
                            <p:stCondLst>
                              <p:cond delay="8580"/>
                            </p:stCondLst>
                            <p:childTnLst>
                              <p:par>
                                <p:cTn id="123" presetID="31" presetClass="entr" presetSubtype="0" fill="hold" grpId="0" nodeType="afterEffect">
                                  <p:stCondLst>
                                    <p:cond delay="0"/>
                                  </p:stCondLst>
                                  <p:childTnLst>
                                    <p:set>
                                      <p:cBhvr>
                                        <p:cTn id="124" dur="1" fill="hold">
                                          <p:stCondLst>
                                            <p:cond delay="0"/>
                                          </p:stCondLst>
                                        </p:cTn>
                                        <p:tgtEl>
                                          <p:spTgt spid="31771"/>
                                        </p:tgtEl>
                                        <p:attrNameLst>
                                          <p:attrName>style.visibility</p:attrName>
                                        </p:attrNameLst>
                                      </p:cBhvr>
                                      <p:to>
                                        <p:strVal val="visible"/>
                                      </p:to>
                                    </p:set>
                                    <p:anim calcmode="lin" valueType="num">
                                      <p:cBhvr>
                                        <p:cTn id="125" dur="400" fill="hold"/>
                                        <p:tgtEl>
                                          <p:spTgt spid="31771"/>
                                        </p:tgtEl>
                                        <p:attrNameLst>
                                          <p:attrName>ppt_w</p:attrName>
                                        </p:attrNameLst>
                                      </p:cBhvr>
                                      <p:tavLst>
                                        <p:tav tm="0">
                                          <p:val>
                                            <p:fltVal val="0.000000"/>
                                          </p:val>
                                        </p:tav>
                                        <p:tav tm="100000">
                                          <p:val>
                                            <p:strVal val="#ppt_w"/>
                                          </p:val>
                                        </p:tav>
                                      </p:tavLst>
                                    </p:anim>
                                    <p:anim calcmode="lin" valueType="num">
                                      <p:cBhvr>
                                        <p:cTn id="126" dur="400" fill="hold"/>
                                        <p:tgtEl>
                                          <p:spTgt spid="31771"/>
                                        </p:tgtEl>
                                        <p:attrNameLst>
                                          <p:attrName>ppt_h</p:attrName>
                                        </p:attrNameLst>
                                      </p:cBhvr>
                                      <p:tavLst>
                                        <p:tav tm="0">
                                          <p:val>
                                            <p:fltVal val="0.000000"/>
                                          </p:val>
                                        </p:tav>
                                        <p:tav tm="100000">
                                          <p:val>
                                            <p:strVal val="#ppt_h"/>
                                          </p:val>
                                        </p:tav>
                                      </p:tavLst>
                                    </p:anim>
                                    <p:anim calcmode="lin" valueType="num">
                                      <p:cBhvr>
                                        <p:cTn id="127" dur="400" fill="hold"/>
                                        <p:tgtEl>
                                          <p:spTgt spid="31771"/>
                                        </p:tgtEl>
                                        <p:attrNameLst>
                                          <p:attrName>style.rotation</p:attrName>
                                        </p:attrNameLst>
                                      </p:cBhvr>
                                      <p:tavLst>
                                        <p:tav tm="0">
                                          <p:val>
                                            <p:fltVal val="90.000000"/>
                                          </p:val>
                                        </p:tav>
                                        <p:tav tm="100000">
                                          <p:val>
                                            <p:fltVal val="0.000000"/>
                                          </p:val>
                                        </p:tav>
                                      </p:tavLst>
                                    </p:anim>
                                    <p:animEffect transition="in" filter="fade">
                                      <p:cBhvr>
                                        <p:cTn id="128" dur="400"/>
                                        <p:tgtEl>
                                          <p:spTgt spid="31771"/>
                                        </p:tgtEl>
                                      </p:cBhvr>
                                    </p:animEffect>
                                  </p:childTnLst>
                                </p:cTn>
                              </p:par>
                            </p:childTnLst>
                          </p:cTn>
                        </p:par>
                        <p:par>
                          <p:cTn id="129" fill="hold">
                            <p:stCondLst>
                              <p:cond delay="9080"/>
                            </p:stCondLst>
                            <p:childTnLst>
                              <p:par>
                                <p:cTn id="130" presetID="22" presetClass="entr" presetSubtype="1" fill="hold" grpId="0" nodeType="afterEffect">
                                  <p:stCondLst>
                                    <p:cond delay="0"/>
                                  </p:stCondLst>
                                  <p:childTnLst>
                                    <p:set>
                                      <p:cBhvr>
                                        <p:cTn id="131" dur="1" fill="hold">
                                          <p:stCondLst>
                                            <p:cond delay="0"/>
                                          </p:stCondLst>
                                        </p:cTn>
                                        <p:tgtEl>
                                          <p:spTgt spid="31775"/>
                                        </p:tgtEl>
                                        <p:attrNameLst>
                                          <p:attrName>style.visibility</p:attrName>
                                        </p:attrNameLst>
                                      </p:cBhvr>
                                      <p:to>
                                        <p:strVal val="visible"/>
                                      </p:to>
                                    </p:set>
                                    <p:animEffect transition="in" filter="wipe(up)">
                                      <p:cBhvr>
                                        <p:cTn id="132" dur="500"/>
                                        <p:tgtEl>
                                          <p:spTgt spid="31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p:bldP spid="31752" grpId="0" animBg="1"/>
      <p:bldP spid="31753" grpId="0" animBg="1"/>
      <p:bldP spid="31755" grpId="0" animBg="1"/>
      <p:bldP spid="31756" grpId="0" animBg="1"/>
      <p:bldP spid="31757" grpId="0" animBg="1"/>
      <p:bldP spid="31759" grpId="0" animBg="1"/>
      <p:bldP spid="31760" grpId="0" animBg="1"/>
      <p:bldP spid="31761" grpId="0" animBg="1"/>
      <p:bldP spid="31763" grpId="0" animBg="1"/>
      <p:bldP spid="31764" grpId="0" animBg="1"/>
      <p:bldP spid="31765" grpId="0" animBg="1"/>
      <p:bldP spid="31767" grpId="0" animBg="1"/>
      <p:bldP spid="31768" grpId="0"/>
      <p:bldP spid="31769" grpId="0"/>
      <p:bldP spid="31770" grpId="0"/>
      <p:bldP spid="31771" grpId="0"/>
      <p:bldP spid="31772" grpId="0"/>
      <p:bldP spid="31773" grpId="0"/>
      <p:bldP spid="31774" grpId="0"/>
      <p:bldP spid="3177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2770" name="组合 12"/>
          <p:cNvGrpSpPr/>
          <p:nvPr/>
        </p:nvGrpSpPr>
        <p:grpSpPr>
          <a:xfrm>
            <a:off x="260350" y="260350"/>
            <a:ext cx="657225" cy="595313"/>
            <a:chOff x="0" y="0"/>
            <a:chExt cx="657225" cy="595313"/>
          </a:xfrm>
        </p:grpSpPr>
        <p:sp>
          <p:nvSpPr>
            <p:cNvPr id="32771"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32772"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32773"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32774"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32775"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32776" name="Freeform 6"/>
          <p:cNvSpPr/>
          <p:nvPr/>
        </p:nvSpPr>
        <p:spPr>
          <a:xfrm>
            <a:off x="877888" y="1444625"/>
            <a:ext cx="10115550" cy="685800"/>
          </a:xfrm>
          <a:custGeom>
            <a:avLst/>
            <a:gdLst/>
            <a:ahLst/>
            <a:cxnLst>
              <a:cxn ang="0">
                <a:pos x="60069" y="0"/>
              </a:cxn>
              <a:cxn ang="0">
                <a:pos x="10055482" y="0"/>
              </a:cxn>
              <a:cxn ang="0">
                <a:pos x="10115551" y="75310"/>
              </a:cxn>
              <a:cxn ang="0">
                <a:pos x="10115551" y="611291"/>
              </a:cxn>
              <a:cxn ang="0">
                <a:pos x="10055482" y="685800"/>
              </a:cxn>
              <a:cxn ang="0">
                <a:pos x="60069" y="685800"/>
              </a:cxn>
              <a:cxn ang="0">
                <a:pos x="0" y="611291"/>
              </a:cxn>
              <a:cxn ang="0">
                <a:pos x="0" y="75310"/>
              </a:cxn>
              <a:cxn ang="0">
                <a:pos x="60069" y="0"/>
              </a:cxn>
            </a:cxnLst>
            <a:pathLst>
              <a:path w="12630" h="856">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solidFill>
            <a:schemeClr val="accent2">
              <a:alpha val="100000"/>
            </a:schemeClr>
          </a:solidFill>
          <a:ln w="10" cap="flat" cmpd="sng">
            <a:solidFill>
              <a:srgbClr val="BFBFBF"/>
            </a:solidFill>
            <a:prstDash val="solid"/>
            <a:headEnd type="none" w="med" len="med"/>
            <a:tailEnd type="none" w="med" len="med"/>
          </a:ln>
        </p:spPr>
        <p:txBody>
          <a:bodyPr/>
          <a:p>
            <a:endParaRPr lang="zh-CN" altLang="en-US"/>
          </a:p>
        </p:txBody>
      </p:sp>
      <p:sp>
        <p:nvSpPr>
          <p:cNvPr id="32777" name="Freeform 7"/>
          <p:cNvSpPr/>
          <p:nvPr/>
        </p:nvSpPr>
        <p:spPr>
          <a:xfrm>
            <a:off x="877888" y="2752725"/>
            <a:ext cx="10115550" cy="685800"/>
          </a:xfrm>
          <a:custGeom>
            <a:avLst/>
            <a:gdLst/>
            <a:ahLst/>
            <a:cxnLst>
              <a:cxn ang="0">
                <a:pos x="60069" y="0"/>
              </a:cxn>
              <a:cxn ang="0">
                <a:pos x="10055482" y="0"/>
              </a:cxn>
              <a:cxn ang="0">
                <a:pos x="10115551" y="75310"/>
              </a:cxn>
              <a:cxn ang="0">
                <a:pos x="10115551" y="611291"/>
              </a:cxn>
              <a:cxn ang="0">
                <a:pos x="10055482" y="685800"/>
              </a:cxn>
              <a:cxn ang="0">
                <a:pos x="60069" y="685800"/>
              </a:cxn>
              <a:cxn ang="0">
                <a:pos x="0" y="611291"/>
              </a:cxn>
              <a:cxn ang="0">
                <a:pos x="0" y="75310"/>
              </a:cxn>
              <a:cxn ang="0">
                <a:pos x="60069" y="0"/>
              </a:cxn>
            </a:cxnLst>
            <a:pathLst>
              <a:path w="12630" h="856">
                <a:moveTo>
                  <a:pt x="75" y="0"/>
                </a:moveTo>
                <a:lnTo>
                  <a:pt x="12555" y="0"/>
                </a:lnTo>
                <a:cubicBezTo>
                  <a:pt x="12597" y="0"/>
                  <a:pt x="12630" y="42"/>
                  <a:pt x="12630" y="94"/>
                </a:cubicBezTo>
                <a:lnTo>
                  <a:pt x="12630" y="763"/>
                </a:lnTo>
                <a:cubicBezTo>
                  <a:pt x="12630" y="814"/>
                  <a:pt x="12597" y="856"/>
                  <a:pt x="12555" y="856"/>
                </a:cubicBezTo>
                <a:lnTo>
                  <a:pt x="75" y="856"/>
                </a:lnTo>
                <a:cubicBezTo>
                  <a:pt x="34" y="856"/>
                  <a:pt x="0" y="814"/>
                  <a:pt x="0" y="763"/>
                </a:cubicBezTo>
                <a:lnTo>
                  <a:pt x="0" y="94"/>
                </a:lnTo>
                <a:cubicBezTo>
                  <a:pt x="0" y="42"/>
                  <a:pt x="34" y="0"/>
                  <a:pt x="75" y="0"/>
                </a:cubicBezTo>
                <a:close/>
              </a:path>
            </a:pathLst>
          </a:custGeom>
          <a:solidFill>
            <a:schemeClr val="accent2">
              <a:alpha val="100000"/>
            </a:schemeClr>
          </a:solidFill>
          <a:ln w="10" cap="flat" cmpd="sng">
            <a:solidFill>
              <a:srgbClr val="BFBFBF"/>
            </a:solidFill>
            <a:prstDash val="solid"/>
            <a:headEnd type="none" w="med" len="med"/>
            <a:tailEnd type="none" w="med" len="med"/>
          </a:ln>
        </p:spPr>
        <p:txBody>
          <a:bodyPr/>
          <a:p>
            <a:endParaRPr lang="zh-CN" altLang="en-US"/>
          </a:p>
        </p:txBody>
      </p:sp>
      <p:sp>
        <p:nvSpPr>
          <p:cNvPr id="32778" name="Freeform 8"/>
          <p:cNvSpPr/>
          <p:nvPr/>
        </p:nvSpPr>
        <p:spPr>
          <a:xfrm>
            <a:off x="877888" y="4005263"/>
            <a:ext cx="10115550" cy="685800"/>
          </a:xfrm>
          <a:custGeom>
            <a:avLst/>
            <a:gdLst/>
            <a:ahLst/>
            <a:cxnLst>
              <a:cxn ang="0">
                <a:pos x="60069" y="0"/>
              </a:cxn>
              <a:cxn ang="0">
                <a:pos x="10055482" y="0"/>
              </a:cxn>
              <a:cxn ang="0">
                <a:pos x="10115551" y="74509"/>
              </a:cxn>
              <a:cxn ang="0">
                <a:pos x="10115551" y="610490"/>
              </a:cxn>
              <a:cxn ang="0">
                <a:pos x="10055482" y="685800"/>
              </a:cxn>
              <a:cxn ang="0">
                <a:pos x="60069" y="685800"/>
              </a:cxn>
              <a:cxn ang="0">
                <a:pos x="0" y="610490"/>
              </a:cxn>
              <a:cxn ang="0">
                <a:pos x="0" y="74509"/>
              </a:cxn>
              <a:cxn ang="0">
                <a:pos x="60069" y="0"/>
              </a:cxn>
            </a:cxnLst>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chemeClr val="accent2">
              <a:alpha val="100000"/>
            </a:schemeClr>
          </a:solidFill>
          <a:ln w="10" cap="flat" cmpd="sng">
            <a:solidFill>
              <a:srgbClr val="BFBFBF"/>
            </a:solidFill>
            <a:prstDash val="solid"/>
            <a:headEnd type="none" w="med" len="med"/>
            <a:tailEnd type="none" w="med" len="med"/>
          </a:ln>
        </p:spPr>
        <p:txBody>
          <a:bodyPr/>
          <a:p>
            <a:endParaRPr lang="zh-CN" altLang="en-US"/>
          </a:p>
        </p:txBody>
      </p:sp>
      <p:sp>
        <p:nvSpPr>
          <p:cNvPr id="32779" name="Freeform 9"/>
          <p:cNvSpPr/>
          <p:nvPr/>
        </p:nvSpPr>
        <p:spPr>
          <a:xfrm>
            <a:off x="877888" y="5227638"/>
            <a:ext cx="10115550" cy="685800"/>
          </a:xfrm>
          <a:custGeom>
            <a:avLst/>
            <a:gdLst/>
            <a:ahLst/>
            <a:cxnLst>
              <a:cxn ang="0">
                <a:pos x="60069" y="0"/>
              </a:cxn>
              <a:cxn ang="0">
                <a:pos x="10055482" y="0"/>
              </a:cxn>
              <a:cxn ang="0">
                <a:pos x="10115551" y="74509"/>
              </a:cxn>
              <a:cxn ang="0">
                <a:pos x="10115551" y="610490"/>
              </a:cxn>
              <a:cxn ang="0">
                <a:pos x="10055482" y="685800"/>
              </a:cxn>
              <a:cxn ang="0">
                <a:pos x="60069" y="685800"/>
              </a:cxn>
              <a:cxn ang="0">
                <a:pos x="0" y="610490"/>
              </a:cxn>
              <a:cxn ang="0">
                <a:pos x="0" y="74509"/>
              </a:cxn>
              <a:cxn ang="0">
                <a:pos x="60069" y="0"/>
              </a:cxn>
            </a:cxnLst>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chemeClr val="accent2">
              <a:alpha val="100000"/>
            </a:schemeClr>
          </a:solidFill>
          <a:ln w="10" cap="flat" cmpd="sng">
            <a:solidFill>
              <a:srgbClr val="BFBFBF"/>
            </a:solidFill>
            <a:prstDash val="solid"/>
            <a:headEnd type="none" w="med" len="med"/>
            <a:tailEnd type="none" w="med" len="med"/>
          </a:ln>
        </p:spPr>
        <p:txBody>
          <a:bodyPr/>
          <a:p>
            <a:endParaRPr lang="zh-CN" altLang="en-US"/>
          </a:p>
        </p:txBody>
      </p:sp>
      <p:sp>
        <p:nvSpPr>
          <p:cNvPr id="32780" name="Freeform 10"/>
          <p:cNvSpPr>
            <a:spLocks noEditPoints="1"/>
          </p:cNvSpPr>
          <p:nvPr/>
        </p:nvSpPr>
        <p:spPr>
          <a:xfrm>
            <a:off x="1589088" y="1089025"/>
            <a:ext cx="1868487" cy="1455738"/>
          </a:xfrm>
          <a:custGeom>
            <a:avLst/>
            <a:gdLst/>
            <a:ahLst/>
            <a:cxnLst>
              <a:cxn ang="0">
                <a:pos x="1868488" y="0"/>
              </a:cxn>
              <a:cxn ang="0">
                <a:pos x="1868488" y="1092204"/>
              </a:cxn>
              <a:cxn ang="0">
                <a:pos x="933844" y="1455738"/>
              </a:cxn>
              <a:cxn ang="0">
                <a:pos x="0" y="1092204"/>
              </a:cxn>
              <a:cxn ang="0">
                <a:pos x="0" y="0"/>
              </a:cxn>
              <a:cxn ang="0">
                <a:pos x="1868488" y="0"/>
              </a:cxn>
              <a:cxn ang="0">
                <a:pos x="933844" y="0"/>
              </a:cxn>
            </a:cxnLst>
            <a:pathLst>
              <a:path w="2333" h="1818">
                <a:moveTo>
                  <a:pt x="2333" y="0"/>
                </a:moveTo>
                <a:lnTo>
                  <a:pt x="2333" y="1364"/>
                </a:lnTo>
                <a:lnTo>
                  <a:pt x="1166" y="1818"/>
                </a:lnTo>
                <a:lnTo>
                  <a:pt x="0" y="1364"/>
                </a:lnTo>
                <a:lnTo>
                  <a:pt x="0" y="0"/>
                </a:lnTo>
                <a:lnTo>
                  <a:pt x="2333" y="0"/>
                </a:lnTo>
                <a:close/>
                <a:moveTo>
                  <a:pt x="1166" y="0"/>
                </a:moveTo>
              </a:path>
            </a:pathLst>
          </a:custGeom>
          <a:solidFill>
            <a:schemeClr val="bg1">
              <a:alpha val="100000"/>
            </a:schemeClr>
          </a:solidFill>
          <a:ln w="9525">
            <a:noFill/>
          </a:ln>
        </p:spPr>
        <p:txBody>
          <a:bodyPr/>
          <a:p>
            <a:endParaRPr lang="zh-CN" altLang="en-US"/>
          </a:p>
        </p:txBody>
      </p:sp>
      <p:sp>
        <p:nvSpPr>
          <p:cNvPr id="32781" name="Freeform 11"/>
          <p:cNvSpPr>
            <a:spLocks noEditPoints="1"/>
          </p:cNvSpPr>
          <p:nvPr/>
        </p:nvSpPr>
        <p:spPr>
          <a:xfrm>
            <a:off x="1589088" y="2386013"/>
            <a:ext cx="1868487" cy="1420812"/>
          </a:xfrm>
          <a:custGeom>
            <a:avLst/>
            <a:gdLst/>
            <a:ahLst/>
            <a:cxnLst>
              <a:cxn ang="0">
                <a:pos x="1868488" y="0"/>
              </a:cxn>
              <a:cxn ang="0">
                <a:pos x="1868488" y="1065410"/>
              </a:cxn>
              <a:cxn ang="0">
                <a:pos x="933844" y="1420813"/>
              </a:cxn>
              <a:cxn ang="0">
                <a:pos x="0" y="1065410"/>
              </a:cxn>
              <a:cxn ang="0">
                <a:pos x="0" y="0"/>
              </a:cxn>
              <a:cxn ang="0">
                <a:pos x="933844" y="355403"/>
              </a:cxn>
              <a:cxn ang="0">
                <a:pos x="1868488" y="0"/>
              </a:cxn>
              <a:cxn ang="0">
                <a:pos x="1401566" y="177702"/>
              </a:cxn>
            </a:cxnLst>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chemeClr val="tx2">
              <a:alpha val="100000"/>
            </a:schemeClr>
          </a:solidFill>
          <a:ln w="9525">
            <a:noFill/>
          </a:ln>
        </p:spPr>
        <p:txBody>
          <a:bodyPr/>
          <a:p>
            <a:endParaRPr lang="zh-CN" altLang="en-US"/>
          </a:p>
        </p:txBody>
      </p:sp>
      <p:sp>
        <p:nvSpPr>
          <p:cNvPr id="32782" name="Freeform 12"/>
          <p:cNvSpPr>
            <a:spLocks noEditPoints="1"/>
          </p:cNvSpPr>
          <p:nvPr/>
        </p:nvSpPr>
        <p:spPr>
          <a:xfrm>
            <a:off x="1589088" y="3627438"/>
            <a:ext cx="1868487" cy="1420812"/>
          </a:xfrm>
          <a:custGeom>
            <a:avLst/>
            <a:gdLst/>
            <a:ahLst/>
            <a:cxnLst>
              <a:cxn ang="0">
                <a:pos x="1868488" y="0"/>
              </a:cxn>
              <a:cxn ang="0">
                <a:pos x="1868488" y="1065410"/>
              </a:cxn>
              <a:cxn ang="0">
                <a:pos x="933844" y="1420813"/>
              </a:cxn>
              <a:cxn ang="0">
                <a:pos x="0" y="1065410"/>
              </a:cxn>
              <a:cxn ang="0">
                <a:pos x="0" y="0"/>
              </a:cxn>
              <a:cxn ang="0">
                <a:pos x="933844" y="355403"/>
              </a:cxn>
              <a:cxn ang="0">
                <a:pos x="1868488" y="0"/>
              </a:cxn>
              <a:cxn ang="0">
                <a:pos x="1401566" y="177702"/>
              </a:cxn>
            </a:cxnLst>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chemeClr val="bg2">
              <a:alpha val="100000"/>
            </a:schemeClr>
          </a:solidFill>
          <a:ln w="9525">
            <a:noFill/>
          </a:ln>
        </p:spPr>
        <p:txBody>
          <a:bodyPr/>
          <a:p>
            <a:endParaRPr lang="zh-CN" altLang="en-US"/>
          </a:p>
        </p:txBody>
      </p:sp>
      <p:sp>
        <p:nvSpPr>
          <p:cNvPr id="32783" name="Freeform 13"/>
          <p:cNvSpPr>
            <a:spLocks noEditPoints="1"/>
          </p:cNvSpPr>
          <p:nvPr/>
        </p:nvSpPr>
        <p:spPr>
          <a:xfrm>
            <a:off x="1589088" y="4852988"/>
            <a:ext cx="1868487" cy="1419225"/>
          </a:xfrm>
          <a:custGeom>
            <a:avLst/>
            <a:gdLst/>
            <a:ahLst/>
            <a:cxnLst>
              <a:cxn ang="0">
                <a:pos x="1868488" y="0"/>
              </a:cxn>
              <a:cxn ang="0">
                <a:pos x="1868488" y="1064819"/>
              </a:cxn>
              <a:cxn ang="0">
                <a:pos x="933844" y="1419225"/>
              </a:cxn>
              <a:cxn ang="0">
                <a:pos x="0" y="1064819"/>
              </a:cxn>
              <a:cxn ang="0">
                <a:pos x="0" y="0"/>
              </a:cxn>
              <a:cxn ang="0">
                <a:pos x="933844" y="354406"/>
              </a:cxn>
              <a:cxn ang="0">
                <a:pos x="1868488" y="0"/>
              </a:cxn>
              <a:cxn ang="0">
                <a:pos x="1401566" y="176803"/>
              </a:cxn>
            </a:cxnLst>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chemeClr val="tx1">
              <a:alpha val="100000"/>
            </a:schemeClr>
          </a:solidFill>
          <a:ln w="9525">
            <a:noFill/>
          </a:ln>
        </p:spPr>
        <p:txBody>
          <a:bodyPr/>
          <a:p>
            <a:endParaRPr lang="zh-CN" altLang="en-US"/>
          </a:p>
        </p:txBody>
      </p:sp>
      <p:sp>
        <p:nvSpPr>
          <p:cNvPr id="32784" name="TextBox 20"/>
          <p:cNvSpPr txBox="1"/>
          <p:nvPr/>
        </p:nvSpPr>
        <p:spPr>
          <a:xfrm>
            <a:off x="3883025" y="1463675"/>
            <a:ext cx="6911975" cy="646113"/>
          </a:xfrm>
          <a:prstGeom prst="rect">
            <a:avLst/>
          </a:prstGeom>
          <a:noFill/>
          <a:ln w="9525">
            <a:noFill/>
          </a:ln>
        </p:spPr>
        <p:txBody>
          <a:bodyPr>
            <a:spAutoFit/>
          </a:bodyPr>
          <a:p>
            <a:r>
              <a:rPr lang="zh-CN" altLang="en-US" dirty="0">
                <a:solidFill>
                  <a:srgbClr val="333333"/>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endParaRPr lang="zh-CN" altLang="en-US" dirty="0">
              <a:solidFill>
                <a:srgbClr val="333333"/>
              </a:solidFill>
              <a:latin typeface="微软雅黑" panose="020B0503020204020204" pitchFamily="2" charset="-122"/>
              <a:ea typeface="微软雅黑" panose="020B0503020204020204" pitchFamily="2" charset="-122"/>
            </a:endParaRPr>
          </a:p>
        </p:txBody>
      </p:sp>
      <p:sp>
        <p:nvSpPr>
          <p:cNvPr id="32785" name="TextBox 21"/>
          <p:cNvSpPr txBox="1"/>
          <p:nvPr/>
        </p:nvSpPr>
        <p:spPr>
          <a:xfrm>
            <a:off x="1620838" y="1571625"/>
            <a:ext cx="1804987" cy="431800"/>
          </a:xfrm>
          <a:prstGeom prst="rect">
            <a:avLst/>
          </a:prstGeom>
          <a:noFill/>
          <a:ln w="9525">
            <a:noFill/>
          </a:ln>
        </p:spPr>
        <p:txBody>
          <a:bodyPr>
            <a:spAutoFit/>
          </a:bodyPr>
          <a:p>
            <a:pPr algn="ctr"/>
            <a:r>
              <a:rPr lang="zh-CN" altLang="en-US" sz="2200" dirty="0">
                <a:solidFill>
                  <a:schemeClr val="accent2"/>
                </a:solidFill>
                <a:latin typeface="微软雅黑" panose="020B0503020204020204" pitchFamily="2" charset="-122"/>
                <a:ea typeface="微软雅黑" panose="020B0503020204020204" pitchFamily="2" charset="-122"/>
              </a:rPr>
              <a:t>标题文字</a:t>
            </a:r>
            <a:endParaRPr lang="en-US" altLang="x-none" sz="2200" dirty="0">
              <a:solidFill>
                <a:schemeClr val="accent2"/>
              </a:solidFill>
              <a:latin typeface="微软雅黑" panose="020B0503020204020204" pitchFamily="2" charset="-122"/>
              <a:ea typeface="微软雅黑" panose="020B0503020204020204" pitchFamily="2" charset="-122"/>
            </a:endParaRPr>
          </a:p>
        </p:txBody>
      </p:sp>
      <p:sp>
        <p:nvSpPr>
          <p:cNvPr id="32786" name="TextBox 22"/>
          <p:cNvSpPr txBox="1"/>
          <p:nvPr/>
        </p:nvSpPr>
        <p:spPr>
          <a:xfrm>
            <a:off x="1620838" y="2922588"/>
            <a:ext cx="1804987" cy="431800"/>
          </a:xfrm>
          <a:prstGeom prst="rect">
            <a:avLst/>
          </a:prstGeom>
          <a:noFill/>
          <a:ln w="9525">
            <a:noFill/>
          </a:ln>
        </p:spPr>
        <p:txBody>
          <a:bodyPr>
            <a:spAutoFit/>
          </a:bodyPr>
          <a:p>
            <a:pPr algn="ctr"/>
            <a:r>
              <a:rPr lang="zh-CN" altLang="en-US" sz="2200" dirty="0">
                <a:solidFill>
                  <a:schemeClr val="accent2"/>
                </a:solidFill>
                <a:latin typeface="微软雅黑" panose="020B0503020204020204" pitchFamily="2" charset="-122"/>
                <a:ea typeface="微软雅黑" panose="020B0503020204020204" pitchFamily="2" charset="-122"/>
              </a:rPr>
              <a:t>标题文字</a:t>
            </a:r>
            <a:endParaRPr lang="en-US" altLang="x-none" sz="2200" dirty="0">
              <a:solidFill>
                <a:schemeClr val="accent2"/>
              </a:solidFill>
              <a:latin typeface="微软雅黑" panose="020B0503020204020204" pitchFamily="2" charset="-122"/>
              <a:ea typeface="微软雅黑" panose="020B0503020204020204" pitchFamily="2" charset="-122"/>
            </a:endParaRPr>
          </a:p>
        </p:txBody>
      </p:sp>
      <p:sp>
        <p:nvSpPr>
          <p:cNvPr id="32787" name="TextBox 23"/>
          <p:cNvSpPr txBox="1"/>
          <p:nvPr/>
        </p:nvSpPr>
        <p:spPr>
          <a:xfrm>
            <a:off x="1620838" y="4178300"/>
            <a:ext cx="1804987" cy="431800"/>
          </a:xfrm>
          <a:prstGeom prst="rect">
            <a:avLst/>
          </a:prstGeom>
          <a:noFill/>
          <a:ln w="9525">
            <a:noFill/>
          </a:ln>
        </p:spPr>
        <p:txBody>
          <a:bodyPr>
            <a:spAutoFit/>
          </a:bodyPr>
          <a:p>
            <a:pPr algn="ctr"/>
            <a:r>
              <a:rPr lang="zh-CN" altLang="en-US" sz="2200" dirty="0">
                <a:solidFill>
                  <a:schemeClr val="accent2"/>
                </a:solidFill>
                <a:latin typeface="微软雅黑" panose="020B0503020204020204" pitchFamily="2" charset="-122"/>
                <a:ea typeface="微软雅黑" panose="020B0503020204020204" pitchFamily="2" charset="-122"/>
              </a:rPr>
              <a:t>标题文字</a:t>
            </a:r>
            <a:endParaRPr lang="en-US" altLang="x-none" sz="2200" dirty="0">
              <a:solidFill>
                <a:schemeClr val="accent2"/>
              </a:solidFill>
              <a:latin typeface="微软雅黑" panose="020B0503020204020204" pitchFamily="2" charset="-122"/>
              <a:ea typeface="微软雅黑" panose="020B0503020204020204" pitchFamily="2" charset="-122"/>
            </a:endParaRPr>
          </a:p>
        </p:txBody>
      </p:sp>
      <p:sp>
        <p:nvSpPr>
          <p:cNvPr id="32788" name="TextBox 24"/>
          <p:cNvSpPr txBox="1"/>
          <p:nvPr/>
        </p:nvSpPr>
        <p:spPr>
          <a:xfrm>
            <a:off x="1620838" y="5365750"/>
            <a:ext cx="1804987" cy="431800"/>
          </a:xfrm>
          <a:prstGeom prst="rect">
            <a:avLst/>
          </a:prstGeom>
          <a:noFill/>
          <a:ln w="9525">
            <a:noFill/>
          </a:ln>
        </p:spPr>
        <p:txBody>
          <a:bodyPr>
            <a:spAutoFit/>
          </a:bodyPr>
          <a:p>
            <a:pPr algn="ctr"/>
            <a:r>
              <a:rPr lang="zh-CN" altLang="en-US" sz="2200" dirty="0">
                <a:solidFill>
                  <a:schemeClr val="accent2"/>
                </a:solidFill>
                <a:latin typeface="微软雅黑" panose="020B0503020204020204" pitchFamily="2" charset="-122"/>
                <a:ea typeface="微软雅黑" panose="020B0503020204020204" pitchFamily="2" charset="-122"/>
              </a:rPr>
              <a:t>标题文字</a:t>
            </a:r>
            <a:endParaRPr lang="en-US" altLang="x-none" sz="2200" dirty="0">
              <a:solidFill>
                <a:schemeClr val="accent2"/>
              </a:solidFill>
              <a:latin typeface="微软雅黑" panose="020B0503020204020204" pitchFamily="2" charset="-122"/>
              <a:ea typeface="微软雅黑" panose="020B0503020204020204" pitchFamily="2" charset="-122"/>
            </a:endParaRPr>
          </a:p>
        </p:txBody>
      </p:sp>
      <p:sp>
        <p:nvSpPr>
          <p:cNvPr id="32789" name="TextBox 25"/>
          <p:cNvSpPr txBox="1"/>
          <p:nvPr/>
        </p:nvSpPr>
        <p:spPr>
          <a:xfrm>
            <a:off x="3883025" y="2787650"/>
            <a:ext cx="6911975" cy="646113"/>
          </a:xfrm>
          <a:prstGeom prst="rect">
            <a:avLst/>
          </a:prstGeom>
          <a:noFill/>
          <a:ln w="9525">
            <a:noFill/>
          </a:ln>
        </p:spPr>
        <p:txBody>
          <a:bodyPr>
            <a:spAutoFit/>
          </a:bodyPr>
          <a:p>
            <a:r>
              <a:rPr lang="zh-CN" altLang="en-US" dirty="0">
                <a:solidFill>
                  <a:srgbClr val="333333"/>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endParaRPr lang="zh-CN" altLang="en-US" dirty="0">
              <a:solidFill>
                <a:srgbClr val="333333"/>
              </a:solidFill>
              <a:latin typeface="微软雅黑" panose="020B0503020204020204" pitchFamily="2" charset="-122"/>
              <a:ea typeface="微软雅黑" panose="020B0503020204020204" pitchFamily="2" charset="-122"/>
            </a:endParaRPr>
          </a:p>
        </p:txBody>
      </p:sp>
      <p:sp>
        <p:nvSpPr>
          <p:cNvPr id="32790" name="TextBox 26"/>
          <p:cNvSpPr txBox="1"/>
          <p:nvPr/>
        </p:nvSpPr>
        <p:spPr>
          <a:xfrm>
            <a:off x="3883025" y="4043363"/>
            <a:ext cx="6911975" cy="646112"/>
          </a:xfrm>
          <a:prstGeom prst="rect">
            <a:avLst/>
          </a:prstGeom>
          <a:noFill/>
          <a:ln w="9525">
            <a:noFill/>
          </a:ln>
        </p:spPr>
        <p:txBody>
          <a:bodyPr>
            <a:spAutoFit/>
          </a:bodyPr>
          <a:p>
            <a:r>
              <a:rPr lang="zh-CN" altLang="en-US" dirty="0">
                <a:solidFill>
                  <a:srgbClr val="333333"/>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endParaRPr lang="zh-CN" altLang="en-US" dirty="0">
              <a:solidFill>
                <a:srgbClr val="333333"/>
              </a:solidFill>
              <a:latin typeface="微软雅黑" panose="020B0503020204020204" pitchFamily="2" charset="-122"/>
              <a:ea typeface="微软雅黑" panose="020B0503020204020204" pitchFamily="2" charset="-122"/>
            </a:endParaRPr>
          </a:p>
        </p:txBody>
      </p:sp>
      <p:sp>
        <p:nvSpPr>
          <p:cNvPr id="32791" name="TextBox 27"/>
          <p:cNvSpPr txBox="1"/>
          <p:nvPr/>
        </p:nvSpPr>
        <p:spPr>
          <a:xfrm>
            <a:off x="3883025" y="5245100"/>
            <a:ext cx="6911975" cy="646113"/>
          </a:xfrm>
          <a:prstGeom prst="rect">
            <a:avLst/>
          </a:prstGeom>
          <a:noFill/>
          <a:ln w="9525">
            <a:noFill/>
          </a:ln>
        </p:spPr>
        <p:txBody>
          <a:bodyPr>
            <a:spAutoFit/>
          </a:bodyPr>
          <a:p>
            <a:r>
              <a:rPr lang="zh-CN" altLang="en-US" dirty="0">
                <a:solidFill>
                  <a:srgbClr val="333333"/>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endParaRPr lang="zh-CN" altLang="en-US" dirty="0">
              <a:solidFill>
                <a:srgbClr val="333333"/>
              </a:solidFill>
              <a:latin typeface="微软雅黑" panose="020B0503020204020204" pitchFamily="2" charset="-122"/>
              <a:ea typeface="微软雅黑" panose="020B0503020204020204" pitchFamily="2" charset="-122"/>
            </a:endParaRPr>
          </a:p>
        </p:txBody>
      </p:sp>
      <p:sp>
        <p:nvSpPr>
          <p:cNvPr id="32792" name="TextBox 28"/>
          <p:cNvSpPr txBox="1"/>
          <p:nvPr/>
        </p:nvSpPr>
        <p:spPr>
          <a:xfrm>
            <a:off x="930275" y="1447800"/>
            <a:ext cx="604838" cy="708025"/>
          </a:xfrm>
          <a:prstGeom prst="rect">
            <a:avLst/>
          </a:prstGeom>
          <a:noFill/>
          <a:ln w="9525">
            <a:noFill/>
          </a:ln>
        </p:spPr>
        <p:txBody>
          <a:bodyPr>
            <a:spAutoFit/>
          </a:bodyPr>
          <a:p>
            <a:pPr algn="ctr"/>
            <a:r>
              <a:rPr lang="en-US" altLang="x-none" sz="4000" dirty="0">
                <a:latin typeface="微软雅黑" panose="020B0503020204020204" pitchFamily="2" charset="-122"/>
                <a:ea typeface="微软雅黑" panose="020B0503020204020204" pitchFamily="2" charset="-122"/>
              </a:rPr>
              <a:t>1</a:t>
            </a:r>
            <a:endParaRPr lang="en-US" altLang="x-none" sz="4000" dirty="0">
              <a:latin typeface="微软雅黑" panose="020B0503020204020204" pitchFamily="2" charset="-122"/>
              <a:ea typeface="微软雅黑" panose="020B0503020204020204" pitchFamily="2" charset="-122"/>
            </a:endParaRPr>
          </a:p>
        </p:txBody>
      </p:sp>
      <p:sp>
        <p:nvSpPr>
          <p:cNvPr id="32793" name="TextBox 29"/>
          <p:cNvSpPr txBox="1"/>
          <p:nvPr/>
        </p:nvSpPr>
        <p:spPr>
          <a:xfrm>
            <a:off x="930275" y="2771775"/>
            <a:ext cx="604838" cy="708025"/>
          </a:xfrm>
          <a:prstGeom prst="rect">
            <a:avLst/>
          </a:prstGeom>
          <a:noFill/>
          <a:ln w="9525">
            <a:noFill/>
          </a:ln>
        </p:spPr>
        <p:txBody>
          <a:bodyPr>
            <a:spAutoFit/>
          </a:bodyPr>
          <a:p>
            <a:pPr algn="ctr"/>
            <a:r>
              <a:rPr lang="en-US" altLang="x-none" sz="4000" dirty="0">
                <a:latin typeface="微软雅黑" panose="020B0503020204020204" pitchFamily="2" charset="-122"/>
                <a:ea typeface="微软雅黑" panose="020B0503020204020204" pitchFamily="2" charset="-122"/>
              </a:rPr>
              <a:t>2</a:t>
            </a:r>
            <a:endParaRPr lang="en-US" altLang="x-none" sz="4000" dirty="0">
              <a:latin typeface="微软雅黑" panose="020B0503020204020204" pitchFamily="2" charset="-122"/>
              <a:ea typeface="微软雅黑" panose="020B0503020204020204" pitchFamily="2" charset="-122"/>
            </a:endParaRPr>
          </a:p>
        </p:txBody>
      </p:sp>
      <p:sp>
        <p:nvSpPr>
          <p:cNvPr id="32794" name="TextBox 30"/>
          <p:cNvSpPr txBox="1"/>
          <p:nvPr/>
        </p:nvSpPr>
        <p:spPr>
          <a:xfrm>
            <a:off x="930275" y="4027488"/>
            <a:ext cx="604838" cy="708025"/>
          </a:xfrm>
          <a:prstGeom prst="rect">
            <a:avLst/>
          </a:prstGeom>
          <a:noFill/>
          <a:ln w="9525">
            <a:noFill/>
          </a:ln>
        </p:spPr>
        <p:txBody>
          <a:bodyPr>
            <a:spAutoFit/>
          </a:bodyPr>
          <a:p>
            <a:pPr algn="ctr"/>
            <a:r>
              <a:rPr lang="en-US" altLang="x-none" sz="4000" dirty="0">
                <a:latin typeface="微软雅黑" panose="020B0503020204020204" pitchFamily="2" charset="-122"/>
                <a:ea typeface="微软雅黑" panose="020B0503020204020204" pitchFamily="2" charset="-122"/>
              </a:rPr>
              <a:t>3</a:t>
            </a:r>
            <a:endParaRPr lang="en-US" altLang="x-none" sz="4000" dirty="0">
              <a:latin typeface="微软雅黑" panose="020B0503020204020204" pitchFamily="2" charset="-122"/>
              <a:ea typeface="微软雅黑" panose="020B0503020204020204" pitchFamily="2" charset="-122"/>
            </a:endParaRPr>
          </a:p>
        </p:txBody>
      </p:sp>
      <p:sp>
        <p:nvSpPr>
          <p:cNvPr id="32795" name="TextBox 31"/>
          <p:cNvSpPr txBox="1"/>
          <p:nvPr/>
        </p:nvSpPr>
        <p:spPr>
          <a:xfrm>
            <a:off x="930275" y="5214938"/>
            <a:ext cx="604838" cy="708025"/>
          </a:xfrm>
          <a:prstGeom prst="rect">
            <a:avLst/>
          </a:prstGeom>
          <a:noFill/>
          <a:ln w="9525">
            <a:noFill/>
          </a:ln>
        </p:spPr>
        <p:txBody>
          <a:bodyPr>
            <a:spAutoFit/>
          </a:bodyPr>
          <a:p>
            <a:pPr algn="ctr"/>
            <a:r>
              <a:rPr lang="en-US" altLang="x-none" sz="4000" dirty="0">
                <a:latin typeface="微软雅黑" panose="020B0503020204020204" pitchFamily="2" charset="-122"/>
                <a:ea typeface="微软雅黑" panose="020B0503020204020204" pitchFamily="2" charset="-122"/>
              </a:rPr>
              <a:t>4</a:t>
            </a:r>
            <a:endParaRPr lang="en-US" altLang="x-none" sz="4000" dirty="0">
              <a:latin typeface="微软雅黑" panose="020B0503020204020204" pitchFamily="2" charset="-122"/>
              <a:ea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300" fill="hold"/>
                                        <p:tgtEl>
                                          <p:spTgt spid="32770"/>
                                        </p:tgtEl>
                                        <p:attrNameLst>
                                          <p:attrName>ppt_w</p:attrName>
                                        </p:attrNameLst>
                                      </p:cBhvr>
                                      <p:tavLst>
                                        <p:tav tm="0">
                                          <p:val>
                                            <p:fltVal val="0.000000"/>
                                          </p:val>
                                        </p:tav>
                                        <p:tav tm="100000">
                                          <p:val>
                                            <p:strVal val="#ppt_w"/>
                                          </p:val>
                                        </p:tav>
                                      </p:tavLst>
                                    </p:anim>
                                    <p:anim calcmode="lin" valueType="num">
                                      <p:cBhvr>
                                        <p:cTn id="8" dur="300" fill="hold"/>
                                        <p:tgtEl>
                                          <p:spTgt spid="32770"/>
                                        </p:tgtEl>
                                        <p:attrNameLst>
                                          <p:attrName>ppt_h</p:attrName>
                                        </p:attrNameLst>
                                      </p:cBhvr>
                                      <p:tavLst>
                                        <p:tav tm="0">
                                          <p:val>
                                            <p:fltVal val="0.000000"/>
                                          </p:val>
                                        </p:tav>
                                        <p:tav tm="100000">
                                          <p:val>
                                            <p:strVal val="#ppt_h"/>
                                          </p:val>
                                        </p:tav>
                                      </p:tavLst>
                                    </p:anim>
                                    <p:anim calcmode="lin" valueType="num">
                                      <p:cBhvr>
                                        <p:cTn id="9" dur="300" fill="hold"/>
                                        <p:tgtEl>
                                          <p:spTgt spid="32770"/>
                                        </p:tgtEl>
                                        <p:attrNameLst>
                                          <p:attrName>style.rotation</p:attrName>
                                        </p:attrNameLst>
                                      </p:cBhvr>
                                      <p:tavLst>
                                        <p:tav tm="0">
                                          <p:val>
                                            <p:fltVal val="90.000000"/>
                                          </p:val>
                                        </p:tav>
                                        <p:tav tm="100000">
                                          <p:val>
                                            <p:fltVal val="0.000000"/>
                                          </p:val>
                                        </p:tav>
                                      </p:tavLst>
                                    </p:anim>
                                    <p:animEffect transition="in" filter="fade">
                                      <p:cBhvr>
                                        <p:cTn id="10" dur="300"/>
                                        <p:tgtEl>
                                          <p:spTgt spid="32770"/>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32774"/>
                                        </p:tgtEl>
                                        <p:attrNameLst>
                                          <p:attrName>style.visibility</p:attrName>
                                        </p:attrNameLst>
                                      </p:cBhvr>
                                      <p:to>
                                        <p:strVal val="visible"/>
                                      </p:to>
                                    </p:set>
                                    <p:anim calcmode="lin" valueType="num">
                                      <p:cBhvr additive="base">
                                        <p:cTn id="14" dur="300" fill="hold"/>
                                        <p:tgtEl>
                                          <p:spTgt spid="32774"/>
                                        </p:tgtEl>
                                        <p:attrNameLst>
                                          <p:attrName>ppt_x</p:attrName>
                                        </p:attrNameLst>
                                      </p:cBhvr>
                                      <p:tavLst>
                                        <p:tav tm="0">
                                          <p:val>
                                            <p:strVal val="0-#ppt_w/2"/>
                                          </p:val>
                                        </p:tav>
                                        <p:tav tm="100000">
                                          <p:val>
                                            <p:strVal val="#ppt_x"/>
                                          </p:val>
                                        </p:tav>
                                      </p:tavLst>
                                    </p:anim>
                                    <p:anim calcmode="lin" valueType="num">
                                      <p:cBhvr additive="base">
                                        <p:cTn id="15" dur="300" fill="hold"/>
                                        <p:tgtEl>
                                          <p:spTgt spid="3277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2775"/>
                                        </p:tgtEl>
                                        <p:attrNameLst>
                                          <p:attrName>style.visibility</p:attrName>
                                        </p:attrNameLst>
                                      </p:cBhvr>
                                      <p:to>
                                        <p:strVal val="visible"/>
                                      </p:to>
                                    </p:set>
                                    <p:anim calcmode="lin" valueType="num">
                                      <p:cBhvr>
                                        <p:cTn id="19" dur="300" fill="hold"/>
                                        <p:tgtEl>
                                          <p:spTgt spid="32775"/>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32775"/>
                                        </p:tgtEl>
                                        <p:attrNameLst>
                                          <p:attrName>ppt_y</p:attrName>
                                        </p:attrNameLst>
                                      </p:cBhvr>
                                      <p:tavLst>
                                        <p:tav tm="0">
                                          <p:val>
                                            <p:strVal val="#ppt_y"/>
                                          </p:val>
                                        </p:tav>
                                        <p:tav tm="100000">
                                          <p:val>
                                            <p:strVal val="#ppt_y"/>
                                          </p:val>
                                        </p:tav>
                                      </p:tavLst>
                                    </p:anim>
                                    <p:anim calcmode="lin" valueType="num">
                                      <p:cBhvr>
                                        <p:cTn id="21" dur="300" fill="hold"/>
                                        <p:tgtEl>
                                          <p:spTgt spid="32775"/>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3277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32775"/>
                                        </p:tgtEl>
                                      </p:cBhvr>
                                    </p:animEffect>
                                  </p:childTnLst>
                                </p:cTn>
                              </p:par>
                            </p:childTnLst>
                          </p:cTn>
                        </p:par>
                        <p:par>
                          <p:cTn id="24" fill="hold">
                            <p:stCondLst>
                              <p:cond delay="1080"/>
                            </p:stCondLst>
                            <p:childTnLst>
                              <p:par>
                                <p:cTn id="25" presetID="22" presetClass="entr" presetSubtype="8" fill="hold" nodeType="afterEffect">
                                  <p:stCondLst>
                                    <p:cond delay="0"/>
                                  </p:stCondLst>
                                  <p:childTnLst>
                                    <p:set>
                                      <p:cBhvr>
                                        <p:cTn id="26" dur="1" fill="hold">
                                          <p:stCondLst>
                                            <p:cond delay="0"/>
                                          </p:stCondLst>
                                        </p:cTn>
                                        <p:tgtEl>
                                          <p:spTgt spid="32776"/>
                                        </p:tgtEl>
                                        <p:attrNameLst>
                                          <p:attrName>style.visibility</p:attrName>
                                        </p:attrNameLst>
                                      </p:cBhvr>
                                      <p:to>
                                        <p:strVal val="visible"/>
                                      </p:to>
                                    </p:set>
                                    <p:animEffect transition="in" filter="wipe(left)">
                                      <p:cBhvr>
                                        <p:cTn id="27" dur="500"/>
                                        <p:tgtEl>
                                          <p:spTgt spid="32776"/>
                                        </p:tgtEl>
                                      </p:cBhvr>
                                    </p:animEffect>
                                  </p:childTnLst>
                                </p:cTn>
                              </p:par>
                              <p:par>
                                <p:cTn id="28" presetID="22" presetClass="entr" presetSubtype="8" fill="hold" nodeType="withEffect">
                                  <p:stCondLst>
                                    <p:cond delay="100"/>
                                  </p:stCondLst>
                                  <p:childTnLst>
                                    <p:set>
                                      <p:cBhvr>
                                        <p:cTn id="29" dur="1" fill="hold">
                                          <p:stCondLst>
                                            <p:cond delay="0"/>
                                          </p:stCondLst>
                                        </p:cTn>
                                        <p:tgtEl>
                                          <p:spTgt spid="32777"/>
                                        </p:tgtEl>
                                        <p:attrNameLst>
                                          <p:attrName>style.visibility</p:attrName>
                                        </p:attrNameLst>
                                      </p:cBhvr>
                                      <p:to>
                                        <p:strVal val="visible"/>
                                      </p:to>
                                    </p:set>
                                    <p:animEffect transition="in" filter="wipe(left)">
                                      <p:cBhvr>
                                        <p:cTn id="30" dur="500"/>
                                        <p:tgtEl>
                                          <p:spTgt spid="32777"/>
                                        </p:tgtEl>
                                      </p:cBhvr>
                                    </p:animEffect>
                                  </p:childTnLst>
                                </p:cTn>
                              </p:par>
                              <p:par>
                                <p:cTn id="31" presetID="22" presetClass="entr" presetSubtype="8" fill="hold" nodeType="withEffect">
                                  <p:stCondLst>
                                    <p:cond delay="200"/>
                                  </p:stCondLst>
                                  <p:childTnLst>
                                    <p:set>
                                      <p:cBhvr>
                                        <p:cTn id="32" dur="1" fill="hold">
                                          <p:stCondLst>
                                            <p:cond delay="0"/>
                                          </p:stCondLst>
                                        </p:cTn>
                                        <p:tgtEl>
                                          <p:spTgt spid="32778"/>
                                        </p:tgtEl>
                                        <p:attrNameLst>
                                          <p:attrName>style.visibility</p:attrName>
                                        </p:attrNameLst>
                                      </p:cBhvr>
                                      <p:to>
                                        <p:strVal val="visible"/>
                                      </p:to>
                                    </p:set>
                                    <p:animEffect transition="in" filter="wipe(left)">
                                      <p:cBhvr>
                                        <p:cTn id="33" dur="500"/>
                                        <p:tgtEl>
                                          <p:spTgt spid="32778"/>
                                        </p:tgtEl>
                                      </p:cBhvr>
                                    </p:animEffect>
                                  </p:childTnLst>
                                </p:cTn>
                              </p:par>
                              <p:par>
                                <p:cTn id="34" presetID="22" presetClass="entr" presetSubtype="8" fill="hold" nodeType="withEffect">
                                  <p:stCondLst>
                                    <p:cond delay="300"/>
                                  </p:stCondLst>
                                  <p:childTnLst>
                                    <p:set>
                                      <p:cBhvr>
                                        <p:cTn id="35" dur="1" fill="hold">
                                          <p:stCondLst>
                                            <p:cond delay="0"/>
                                          </p:stCondLst>
                                        </p:cTn>
                                        <p:tgtEl>
                                          <p:spTgt spid="32779"/>
                                        </p:tgtEl>
                                        <p:attrNameLst>
                                          <p:attrName>style.visibility</p:attrName>
                                        </p:attrNameLst>
                                      </p:cBhvr>
                                      <p:to>
                                        <p:strVal val="visible"/>
                                      </p:to>
                                    </p:set>
                                    <p:animEffect transition="in" filter="wipe(left)">
                                      <p:cBhvr>
                                        <p:cTn id="36" dur="500"/>
                                        <p:tgtEl>
                                          <p:spTgt spid="32779"/>
                                        </p:tgtEl>
                                      </p:cBhvr>
                                    </p:animEffect>
                                  </p:childTnLst>
                                </p:cTn>
                              </p:par>
                            </p:childTnLst>
                          </p:cTn>
                        </p:par>
                        <p:par>
                          <p:cTn id="37" fill="hold">
                            <p:stCondLst>
                              <p:cond delay="1580"/>
                            </p:stCondLst>
                            <p:childTnLst>
                              <p:par>
                                <p:cTn id="38" presetID="47" presetClass="entr" presetSubtype="0" fill="hold" nodeType="afterEffect">
                                  <p:stCondLst>
                                    <p:cond delay="0"/>
                                  </p:stCondLst>
                                  <p:childTnLst>
                                    <p:set>
                                      <p:cBhvr>
                                        <p:cTn id="39" dur="1" fill="hold">
                                          <p:stCondLst>
                                            <p:cond delay="0"/>
                                          </p:stCondLst>
                                        </p:cTn>
                                        <p:tgtEl>
                                          <p:spTgt spid="32780"/>
                                        </p:tgtEl>
                                        <p:attrNameLst>
                                          <p:attrName>style.visibility</p:attrName>
                                        </p:attrNameLst>
                                      </p:cBhvr>
                                      <p:to>
                                        <p:strVal val="visible"/>
                                      </p:to>
                                    </p:set>
                                    <p:animEffect transition="in" filter="fade">
                                      <p:cBhvr>
                                        <p:cTn id="40" dur="1000"/>
                                        <p:tgtEl>
                                          <p:spTgt spid="32780"/>
                                        </p:tgtEl>
                                      </p:cBhvr>
                                    </p:animEffect>
                                    <p:anim calcmode="lin" valueType="num">
                                      <p:cBhvr>
                                        <p:cTn id="41" dur="1000" fill="hold"/>
                                        <p:tgtEl>
                                          <p:spTgt spid="32780"/>
                                        </p:tgtEl>
                                        <p:attrNameLst>
                                          <p:attrName>ppt_x</p:attrName>
                                        </p:attrNameLst>
                                      </p:cBhvr>
                                      <p:tavLst>
                                        <p:tav tm="0">
                                          <p:val>
                                            <p:strVal val="#ppt_x"/>
                                          </p:val>
                                        </p:tav>
                                        <p:tav tm="100000">
                                          <p:val>
                                            <p:strVal val="#ppt_x"/>
                                          </p:val>
                                        </p:tav>
                                      </p:tavLst>
                                    </p:anim>
                                    <p:anim calcmode="lin" valueType="num">
                                      <p:cBhvr>
                                        <p:cTn id="42" dur="1000" fill="hold"/>
                                        <p:tgtEl>
                                          <p:spTgt spid="32780"/>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32785"/>
                                        </p:tgtEl>
                                        <p:attrNameLst>
                                          <p:attrName>style.visibility</p:attrName>
                                        </p:attrNameLst>
                                      </p:cBhvr>
                                      <p:to>
                                        <p:strVal val="visible"/>
                                      </p:to>
                                    </p:set>
                                    <p:animEffect transition="in" filter="fade">
                                      <p:cBhvr>
                                        <p:cTn id="45" dur="1000"/>
                                        <p:tgtEl>
                                          <p:spTgt spid="32785"/>
                                        </p:tgtEl>
                                      </p:cBhvr>
                                    </p:animEffect>
                                    <p:anim calcmode="lin" valueType="num">
                                      <p:cBhvr>
                                        <p:cTn id="46" dur="1000" fill="hold"/>
                                        <p:tgtEl>
                                          <p:spTgt spid="32785"/>
                                        </p:tgtEl>
                                        <p:attrNameLst>
                                          <p:attrName>ppt_x</p:attrName>
                                        </p:attrNameLst>
                                      </p:cBhvr>
                                      <p:tavLst>
                                        <p:tav tm="0">
                                          <p:val>
                                            <p:strVal val="#ppt_x"/>
                                          </p:val>
                                        </p:tav>
                                        <p:tav tm="100000">
                                          <p:val>
                                            <p:strVal val="#ppt_x"/>
                                          </p:val>
                                        </p:tav>
                                      </p:tavLst>
                                    </p:anim>
                                    <p:anim calcmode="lin" valueType="num">
                                      <p:cBhvr>
                                        <p:cTn id="47" dur="1000" fill="hold"/>
                                        <p:tgtEl>
                                          <p:spTgt spid="3278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600"/>
                                  </p:stCondLst>
                                  <p:childTnLst>
                                    <p:set>
                                      <p:cBhvr>
                                        <p:cTn id="49" dur="1" fill="hold">
                                          <p:stCondLst>
                                            <p:cond delay="0"/>
                                          </p:stCondLst>
                                        </p:cTn>
                                        <p:tgtEl>
                                          <p:spTgt spid="32786"/>
                                        </p:tgtEl>
                                        <p:attrNameLst>
                                          <p:attrName>style.visibility</p:attrName>
                                        </p:attrNameLst>
                                      </p:cBhvr>
                                      <p:to>
                                        <p:strVal val="visible"/>
                                      </p:to>
                                    </p:set>
                                    <p:animEffect transition="in" filter="fade">
                                      <p:cBhvr>
                                        <p:cTn id="50" dur="1000"/>
                                        <p:tgtEl>
                                          <p:spTgt spid="32786"/>
                                        </p:tgtEl>
                                      </p:cBhvr>
                                    </p:animEffect>
                                    <p:anim calcmode="lin" valueType="num">
                                      <p:cBhvr>
                                        <p:cTn id="51" dur="1000" fill="hold"/>
                                        <p:tgtEl>
                                          <p:spTgt spid="32786"/>
                                        </p:tgtEl>
                                        <p:attrNameLst>
                                          <p:attrName>ppt_x</p:attrName>
                                        </p:attrNameLst>
                                      </p:cBhvr>
                                      <p:tavLst>
                                        <p:tav tm="0">
                                          <p:val>
                                            <p:strVal val="#ppt_x"/>
                                          </p:val>
                                        </p:tav>
                                        <p:tav tm="100000">
                                          <p:val>
                                            <p:strVal val="#ppt_x"/>
                                          </p:val>
                                        </p:tav>
                                      </p:tavLst>
                                    </p:anim>
                                    <p:anim calcmode="lin" valueType="num">
                                      <p:cBhvr>
                                        <p:cTn id="52" dur="1000" fill="hold"/>
                                        <p:tgtEl>
                                          <p:spTgt spid="32786"/>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600"/>
                                  </p:stCondLst>
                                  <p:childTnLst>
                                    <p:set>
                                      <p:cBhvr>
                                        <p:cTn id="54" dur="1" fill="hold">
                                          <p:stCondLst>
                                            <p:cond delay="0"/>
                                          </p:stCondLst>
                                        </p:cTn>
                                        <p:tgtEl>
                                          <p:spTgt spid="32781"/>
                                        </p:tgtEl>
                                        <p:attrNameLst>
                                          <p:attrName>style.visibility</p:attrName>
                                        </p:attrNameLst>
                                      </p:cBhvr>
                                      <p:to>
                                        <p:strVal val="visible"/>
                                      </p:to>
                                    </p:set>
                                    <p:animEffect transition="in" filter="fade">
                                      <p:cBhvr>
                                        <p:cTn id="55" dur="1000"/>
                                        <p:tgtEl>
                                          <p:spTgt spid="32781"/>
                                        </p:tgtEl>
                                      </p:cBhvr>
                                    </p:animEffect>
                                    <p:anim calcmode="lin" valueType="num">
                                      <p:cBhvr>
                                        <p:cTn id="56" dur="1000" fill="hold"/>
                                        <p:tgtEl>
                                          <p:spTgt spid="32781"/>
                                        </p:tgtEl>
                                        <p:attrNameLst>
                                          <p:attrName>ppt_x</p:attrName>
                                        </p:attrNameLst>
                                      </p:cBhvr>
                                      <p:tavLst>
                                        <p:tav tm="0">
                                          <p:val>
                                            <p:strVal val="#ppt_x"/>
                                          </p:val>
                                        </p:tav>
                                        <p:tav tm="100000">
                                          <p:val>
                                            <p:strVal val="#ppt_x"/>
                                          </p:val>
                                        </p:tav>
                                      </p:tavLst>
                                    </p:anim>
                                    <p:anim calcmode="lin" valueType="num">
                                      <p:cBhvr>
                                        <p:cTn id="57" dur="1000" fill="hold"/>
                                        <p:tgtEl>
                                          <p:spTgt spid="32781"/>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400"/>
                                  </p:stCondLst>
                                  <p:childTnLst>
                                    <p:set>
                                      <p:cBhvr>
                                        <p:cTn id="59" dur="1" fill="hold">
                                          <p:stCondLst>
                                            <p:cond delay="0"/>
                                          </p:stCondLst>
                                        </p:cTn>
                                        <p:tgtEl>
                                          <p:spTgt spid="32787"/>
                                        </p:tgtEl>
                                        <p:attrNameLst>
                                          <p:attrName>style.visibility</p:attrName>
                                        </p:attrNameLst>
                                      </p:cBhvr>
                                      <p:to>
                                        <p:strVal val="visible"/>
                                      </p:to>
                                    </p:set>
                                    <p:animEffect transition="in" filter="fade">
                                      <p:cBhvr>
                                        <p:cTn id="60" dur="1000"/>
                                        <p:tgtEl>
                                          <p:spTgt spid="32787"/>
                                        </p:tgtEl>
                                      </p:cBhvr>
                                    </p:animEffect>
                                    <p:anim calcmode="lin" valueType="num">
                                      <p:cBhvr>
                                        <p:cTn id="61" dur="1000" fill="hold"/>
                                        <p:tgtEl>
                                          <p:spTgt spid="32787"/>
                                        </p:tgtEl>
                                        <p:attrNameLst>
                                          <p:attrName>ppt_x</p:attrName>
                                        </p:attrNameLst>
                                      </p:cBhvr>
                                      <p:tavLst>
                                        <p:tav tm="0">
                                          <p:val>
                                            <p:strVal val="#ppt_x"/>
                                          </p:val>
                                        </p:tav>
                                        <p:tav tm="100000">
                                          <p:val>
                                            <p:strVal val="#ppt_x"/>
                                          </p:val>
                                        </p:tav>
                                      </p:tavLst>
                                    </p:anim>
                                    <p:anim calcmode="lin" valueType="num">
                                      <p:cBhvr>
                                        <p:cTn id="62" dur="1000" fill="hold"/>
                                        <p:tgtEl>
                                          <p:spTgt spid="32787"/>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400"/>
                                  </p:stCondLst>
                                  <p:childTnLst>
                                    <p:set>
                                      <p:cBhvr>
                                        <p:cTn id="64" dur="1" fill="hold">
                                          <p:stCondLst>
                                            <p:cond delay="0"/>
                                          </p:stCondLst>
                                        </p:cTn>
                                        <p:tgtEl>
                                          <p:spTgt spid="32782"/>
                                        </p:tgtEl>
                                        <p:attrNameLst>
                                          <p:attrName>style.visibility</p:attrName>
                                        </p:attrNameLst>
                                      </p:cBhvr>
                                      <p:to>
                                        <p:strVal val="visible"/>
                                      </p:to>
                                    </p:set>
                                    <p:animEffect transition="in" filter="fade">
                                      <p:cBhvr>
                                        <p:cTn id="65" dur="1000"/>
                                        <p:tgtEl>
                                          <p:spTgt spid="32782"/>
                                        </p:tgtEl>
                                      </p:cBhvr>
                                    </p:animEffect>
                                    <p:anim calcmode="lin" valueType="num">
                                      <p:cBhvr>
                                        <p:cTn id="66" dur="1000" fill="hold"/>
                                        <p:tgtEl>
                                          <p:spTgt spid="32782"/>
                                        </p:tgtEl>
                                        <p:attrNameLst>
                                          <p:attrName>ppt_x</p:attrName>
                                        </p:attrNameLst>
                                      </p:cBhvr>
                                      <p:tavLst>
                                        <p:tav tm="0">
                                          <p:val>
                                            <p:strVal val="#ppt_x"/>
                                          </p:val>
                                        </p:tav>
                                        <p:tav tm="100000">
                                          <p:val>
                                            <p:strVal val="#ppt_x"/>
                                          </p:val>
                                        </p:tav>
                                      </p:tavLst>
                                    </p:anim>
                                    <p:anim calcmode="lin" valueType="num">
                                      <p:cBhvr>
                                        <p:cTn id="67" dur="1000" fill="hold"/>
                                        <p:tgtEl>
                                          <p:spTgt spid="32782"/>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200"/>
                                  </p:stCondLst>
                                  <p:childTnLst>
                                    <p:set>
                                      <p:cBhvr>
                                        <p:cTn id="69" dur="1" fill="hold">
                                          <p:stCondLst>
                                            <p:cond delay="0"/>
                                          </p:stCondLst>
                                        </p:cTn>
                                        <p:tgtEl>
                                          <p:spTgt spid="32788"/>
                                        </p:tgtEl>
                                        <p:attrNameLst>
                                          <p:attrName>style.visibility</p:attrName>
                                        </p:attrNameLst>
                                      </p:cBhvr>
                                      <p:to>
                                        <p:strVal val="visible"/>
                                      </p:to>
                                    </p:set>
                                    <p:animEffect transition="in" filter="fade">
                                      <p:cBhvr>
                                        <p:cTn id="70" dur="1000"/>
                                        <p:tgtEl>
                                          <p:spTgt spid="32788"/>
                                        </p:tgtEl>
                                      </p:cBhvr>
                                    </p:animEffect>
                                    <p:anim calcmode="lin" valueType="num">
                                      <p:cBhvr>
                                        <p:cTn id="71" dur="1000" fill="hold"/>
                                        <p:tgtEl>
                                          <p:spTgt spid="32788"/>
                                        </p:tgtEl>
                                        <p:attrNameLst>
                                          <p:attrName>ppt_x</p:attrName>
                                        </p:attrNameLst>
                                      </p:cBhvr>
                                      <p:tavLst>
                                        <p:tav tm="0">
                                          <p:val>
                                            <p:strVal val="#ppt_x"/>
                                          </p:val>
                                        </p:tav>
                                        <p:tav tm="100000">
                                          <p:val>
                                            <p:strVal val="#ppt_x"/>
                                          </p:val>
                                        </p:tav>
                                      </p:tavLst>
                                    </p:anim>
                                    <p:anim calcmode="lin" valueType="num">
                                      <p:cBhvr>
                                        <p:cTn id="72" dur="1000" fill="hold"/>
                                        <p:tgtEl>
                                          <p:spTgt spid="32788"/>
                                        </p:tgtEl>
                                        <p:attrNameLst>
                                          <p:attrName>ppt_y</p:attrName>
                                        </p:attrNameLst>
                                      </p:cBhvr>
                                      <p:tavLst>
                                        <p:tav tm="0">
                                          <p:val>
                                            <p:strVal val="#ppt_y-.1"/>
                                          </p:val>
                                        </p:tav>
                                        <p:tav tm="100000">
                                          <p:val>
                                            <p:strVal val="#ppt_y"/>
                                          </p:val>
                                        </p:tav>
                                      </p:tavLst>
                                    </p:anim>
                                  </p:childTnLst>
                                </p:cTn>
                              </p:par>
                              <p:par>
                                <p:cTn id="73" presetID="47" presetClass="entr" presetSubtype="0" fill="hold" nodeType="withEffect">
                                  <p:stCondLst>
                                    <p:cond delay="200"/>
                                  </p:stCondLst>
                                  <p:childTnLst>
                                    <p:set>
                                      <p:cBhvr>
                                        <p:cTn id="74" dur="1" fill="hold">
                                          <p:stCondLst>
                                            <p:cond delay="0"/>
                                          </p:stCondLst>
                                        </p:cTn>
                                        <p:tgtEl>
                                          <p:spTgt spid="32783"/>
                                        </p:tgtEl>
                                        <p:attrNameLst>
                                          <p:attrName>style.visibility</p:attrName>
                                        </p:attrNameLst>
                                      </p:cBhvr>
                                      <p:to>
                                        <p:strVal val="visible"/>
                                      </p:to>
                                    </p:set>
                                    <p:animEffect transition="in" filter="fade">
                                      <p:cBhvr>
                                        <p:cTn id="75" dur="1000"/>
                                        <p:tgtEl>
                                          <p:spTgt spid="32783"/>
                                        </p:tgtEl>
                                      </p:cBhvr>
                                    </p:animEffect>
                                    <p:anim calcmode="lin" valueType="num">
                                      <p:cBhvr>
                                        <p:cTn id="76" dur="1000" fill="hold"/>
                                        <p:tgtEl>
                                          <p:spTgt spid="32783"/>
                                        </p:tgtEl>
                                        <p:attrNameLst>
                                          <p:attrName>ppt_x</p:attrName>
                                        </p:attrNameLst>
                                      </p:cBhvr>
                                      <p:tavLst>
                                        <p:tav tm="0">
                                          <p:val>
                                            <p:strVal val="#ppt_x"/>
                                          </p:val>
                                        </p:tav>
                                        <p:tav tm="100000">
                                          <p:val>
                                            <p:strVal val="#ppt_x"/>
                                          </p:val>
                                        </p:tav>
                                      </p:tavLst>
                                    </p:anim>
                                    <p:anim calcmode="lin" valueType="num">
                                      <p:cBhvr>
                                        <p:cTn id="77" dur="1000" fill="hold"/>
                                        <p:tgtEl>
                                          <p:spTgt spid="32783"/>
                                        </p:tgtEl>
                                        <p:attrNameLst>
                                          <p:attrName>ppt_y</p:attrName>
                                        </p:attrNameLst>
                                      </p:cBhvr>
                                      <p:tavLst>
                                        <p:tav tm="0">
                                          <p:val>
                                            <p:strVal val="#ppt_y-.1"/>
                                          </p:val>
                                        </p:tav>
                                        <p:tav tm="100000">
                                          <p:val>
                                            <p:strVal val="#ppt_y"/>
                                          </p:val>
                                        </p:tav>
                                      </p:tavLst>
                                    </p:anim>
                                  </p:childTnLst>
                                </p:cTn>
                              </p:par>
                            </p:childTnLst>
                          </p:cTn>
                        </p:par>
                        <p:par>
                          <p:cTn id="78" fill="hold">
                            <p:stCondLst>
                              <p:cond delay="2580"/>
                            </p:stCondLst>
                            <p:childTnLst>
                              <p:par>
                                <p:cTn id="79" presetID="31" presetClass="entr" presetSubtype="0" fill="hold" grpId="0" nodeType="afterEffect">
                                  <p:stCondLst>
                                    <p:cond delay="0"/>
                                  </p:stCondLst>
                                  <p:childTnLst>
                                    <p:set>
                                      <p:cBhvr>
                                        <p:cTn id="80" dur="1" fill="hold">
                                          <p:stCondLst>
                                            <p:cond delay="0"/>
                                          </p:stCondLst>
                                        </p:cTn>
                                        <p:tgtEl>
                                          <p:spTgt spid="32792"/>
                                        </p:tgtEl>
                                        <p:attrNameLst>
                                          <p:attrName>style.visibility</p:attrName>
                                        </p:attrNameLst>
                                      </p:cBhvr>
                                      <p:to>
                                        <p:strVal val="visible"/>
                                      </p:to>
                                    </p:set>
                                    <p:anim calcmode="lin" valueType="num">
                                      <p:cBhvr>
                                        <p:cTn id="81" dur="400" fill="hold"/>
                                        <p:tgtEl>
                                          <p:spTgt spid="32792"/>
                                        </p:tgtEl>
                                        <p:attrNameLst>
                                          <p:attrName>ppt_w</p:attrName>
                                        </p:attrNameLst>
                                      </p:cBhvr>
                                      <p:tavLst>
                                        <p:tav tm="0">
                                          <p:val>
                                            <p:fltVal val="0.000000"/>
                                          </p:val>
                                        </p:tav>
                                        <p:tav tm="100000">
                                          <p:val>
                                            <p:strVal val="#ppt_w"/>
                                          </p:val>
                                        </p:tav>
                                      </p:tavLst>
                                    </p:anim>
                                    <p:anim calcmode="lin" valueType="num">
                                      <p:cBhvr>
                                        <p:cTn id="82" dur="400" fill="hold"/>
                                        <p:tgtEl>
                                          <p:spTgt spid="32792"/>
                                        </p:tgtEl>
                                        <p:attrNameLst>
                                          <p:attrName>ppt_h</p:attrName>
                                        </p:attrNameLst>
                                      </p:cBhvr>
                                      <p:tavLst>
                                        <p:tav tm="0">
                                          <p:val>
                                            <p:fltVal val="0.000000"/>
                                          </p:val>
                                        </p:tav>
                                        <p:tav tm="100000">
                                          <p:val>
                                            <p:strVal val="#ppt_h"/>
                                          </p:val>
                                        </p:tav>
                                      </p:tavLst>
                                    </p:anim>
                                    <p:anim calcmode="lin" valueType="num">
                                      <p:cBhvr>
                                        <p:cTn id="83" dur="400" fill="hold"/>
                                        <p:tgtEl>
                                          <p:spTgt spid="32792"/>
                                        </p:tgtEl>
                                        <p:attrNameLst>
                                          <p:attrName>style.rotation</p:attrName>
                                        </p:attrNameLst>
                                      </p:cBhvr>
                                      <p:tavLst>
                                        <p:tav tm="0">
                                          <p:val>
                                            <p:fltVal val="90.000000"/>
                                          </p:val>
                                        </p:tav>
                                        <p:tav tm="100000">
                                          <p:val>
                                            <p:fltVal val="0.000000"/>
                                          </p:val>
                                        </p:tav>
                                      </p:tavLst>
                                    </p:anim>
                                    <p:animEffect transition="in" filter="fade">
                                      <p:cBhvr>
                                        <p:cTn id="84" dur="400"/>
                                        <p:tgtEl>
                                          <p:spTgt spid="32792"/>
                                        </p:tgtEl>
                                      </p:cBhvr>
                                    </p:animEffect>
                                  </p:childTnLst>
                                </p:cTn>
                              </p:par>
                            </p:childTnLst>
                          </p:cTn>
                        </p:par>
                        <p:par>
                          <p:cTn id="85" fill="hold">
                            <p:stCondLst>
                              <p:cond delay="3080"/>
                            </p:stCondLst>
                            <p:childTnLst>
                              <p:par>
                                <p:cTn id="86" presetID="22" presetClass="entr" presetSubtype="8" fill="hold" grpId="0" nodeType="afterEffect">
                                  <p:stCondLst>
                                    <p:cond delay="0"/>
                                  </p:stCondLst>
                                  <p:childTnLst>
                                    <p:set>
                                      <p:cBhvr>
                                        <p:cTn id="87" dur="1" fill="hold">
                                          <p:stCondLst>
                                            <p:cond delay="0"/>
                                          </p:stCondLst>
                                        </p:cTn>
                                        <p:tgtEl>
                                          <p:spTgt spid="32784"/>
                                        </p:tgtEl>
                                        <p:attrNameLst>
                                          <p:attrName>style.visibility</p:attrName>
                                        </p:attrNameLst>
                                      </p:cBhvr>
                                      <p:to>
                                        <p:strVal val="visible"/>
                                      </p:to>
                                    </p:set>
                                    <p:animEffect transition="in" filter="wipe(left)">
                                      <p:cBhvr>
                                        <p:cTn id="88" dur="500"/>
                                        <p:tgtEl>
                                          <p:spTgt spid="32784"/>
                                        </p:tgtEl>
                                      </p:cBhvr>
                                    </p:animEffect>
                                  </p:childTnLst>
                                </p:cTn>
                              </p:par>
                            </p:childTnLst>
                          </p:cTn>
                        </p:par>
                        <p:par>
                          <p:cTn id="89" fill="hold">
                            <p:stCondLst>
                              <p:cond delay="3580"/>
                            </p:stCondLst>
                            <p:childTnLst>
                              <p:par>
                                <p:cTn id="90" presetID="31" presetClass="entr" presetSubtype="0" fill="hold" grpId="0" nodeType="afterEffect">
                                  <p:stCondLst>
                                    <p:cond delay="0"/>
                                  </p:stCondLst>
                                  <p:childTnLst>
                                    <p:set>
                                      <p:cBhvr>
                                        <p:cTn id="91" dur="1" fill="hold">
                                          <p:stCondLst>
                                            <p:cond delay="0"/>
                                          </p:stCondLst>
                                        </p:cTn>
                                        <p:tgtEl>
                                          <p:spTgt spid="32793"/>
                                        </p:tgtEl>
                                        <p:attrNameLst>
                                          <p:attrName>style.visibility</p:attrName>
                                        </p:attrNameLst>
                                      </p:cBhvr>
                                      <p:to>
                                        <p:strVal val="visible"/>
                                      </p:to>
                                    </p:set>
                                    <p:anim calcmode="lin" valueType="num">
                                      <p:cBhvr>
                                        <p:cTn id="92" dur="400" fill="hold"/>
                                        <p:tgtEl>
                                          <p:spTgt spid="32793"/>
                                        </p:tgtEl>
                                        <p:attrNameLst>
                                          <p:attrName>ppt_w</p:attrName>
                                        </p:attrNameLst>
                                      </p:cBhvr>
                                      <p:tavLst>
                                        <p:tav tm="0">
                                          <p:val>
                                            <p:fltVal val="0.000000"/>
                                          </p:val>
                                        </p:tav>
                                        <p:tav tm="100000">
                                          <p:val>
                                            <p:strVal val="#ppt_w"/>
                                          </p:val>
                                        </p:tav>
                                      </p:tavLst>
                                    </p:anim>
                                    <p:anim calcmode="lin" valueType="num">
                                      <p:cBhvr>
                                        <p:cTn id="93" dur="400" fill="hold"/>
                                        <p:tgtEl>
                                          <p:spTgt spid="32793"/>
                                        </p:tgtEl>
                                        <p:attrNameLst>
                                          <p:attrName>ppt_h</p:attrName>
                                        </p:attrNameLst>
                                      </p:cBhvr>
                                      <p:tavLst>
                                        <p:tav tm="0">
                                          <p:val>
                                            <p:fltVal val="0.000000"/>
                                          </p:val>
                                        </p:tav>
                                        <p:tav tm="100000">
                                          <p:val>
                                            <p:strVal val="#ppt_h"/>
                                          </p:val>
                                        </p:tav>
                                      </p:tavLst>
                                    </p:anim>
                                    <p:anim calcmode="lin" valueType="num">
                                      <p:cBhvr>
                                        <p:cTn id="94" dur="400" fill="hold"/>
                                        <p:tgtEl>
                                          <p:spTgt spid="32793"/>
                                        </p:tgtEl>
                                        <p:attrNameLst>
                                          <p:attrName>style.rotation</p:attrName>
                                        </p:attrNameLst>
                                      </p:cBhvr>
                                      <p:tavLst>
                                        <p:tav tm="0">
                                          <p:val>
                                            <p:fltVal val="90.000000"/>
                                          </p:val>
                                        </p:tav>
                                        <p:tav tm="100000">
                                          <p:val>
                                            <p:fltVal val="0.000000"/>
                                          </p:val>
                                        </p:tav>
                                      </p:tavLst>
                                    </p:anim>
                                    <p:animEffect transition="in" filter="fade">
                                      <p:cBhvr>
                                        <p:cTn id="95" dur="400"/>
                                        <p:tgtEl>
                                          <p:spTgt spid="32793"/>
                                        </p:tgtEl>
                                      </p:cBhvr>
                                    </p:animEffect>
                                  </p:childTnLst>
                                </p:cTn>
                              </p:par>
                            </p:childTnLst>
                          </p:cTn>
                        </p:par>
                        <p:par>
                          <p:cTn id="96" fill="hold">
                            <p:stCondLst>
                              <p:cond delay="4080"/>
                            </p:stCondLst>
                            <p:childTnLst>
                              <p:par>
                                <p:cTn id="97" presetID="22" presetClass="entr" presetSubtype="8" fill="hold" grpId="0" nodeType="afterEffect">
                                  <p:stCondLst>
                                    <p:cond delay="0"/>
                                  </p:stCondLst>
                                  <p:childTnLst>
                                    <p:set>
                                      <p:cBhvr>
                                        <p:cTn id="98" dur="1" fill="hold">
                                          <p:stCondLst>
                                            <p:cond delay="0"/>
                                          </p:stCondLst>
                                        </p:cTn>
                                        <p:tgtEl>
                                          <p:spTgt spid="32789"/>
                                        </p:tgtEl>
                                        <p:attrNameLst>
                                          <p:attrName>style.visibility</p:attrName>
                                        </p:attrNameLst>
                                      </p:cBhvr>
                                      <p:to>
                                        <p:strVal val="visible"/>
                                      </p:to>
                                    </p:set>
                                    <p:animEffect transition="in" filter="wipe(left)">
                                      <p:cBhvr>
                                        <p:cTn id="99" dur="500"/>
                                        <p:tgtEl>
                                          <p:spTgt spid="32789"/>
                                        </p:tgtEl>
                                      </p:cBhvr>
                                    </p:animEffect>
                                  </p:childTnLst>
                                </p:cTn>
                              </p:par>
                            </p:childTnLst>
                          </p:cTn>
                        </p:par>
                        <p:par>
                          <p:cTn id="100" fill="hold">
                            <p:stCondLst>
                              <p:cond delay="4580"/>
                            </p:stCondLst>
                            <p:childTnLst>
                              <p:par>
                                <p:cTn id="101" presetID="31" presetClass="entr" presetSubtype="0" fill="hold" grpId="0" nodeType="afterEffect">
                                  <p:stCondLst>
                                    <p:cond delay="0"/>
                                  </p:stCondLst>
                                  <p:childTnLst>
                                    <p:set>
                                      <p:cBhvr>
                                        <p:cTn id="102" dur="1" fill="hold">
                                          <p:stCondLst>
                                            <p:cond delay="0"/>
                                          </p:stCondLst>
                                        </p:cTn>
                                        <p:tgtEl>
                                          <p:spTgt spid="32794"/>
                                        </p:tgtEl>
                                        <p:attrNameLst>
                                          <p:attrName>style.visibility</p:attrName>
                                        </p:attrNameLst>
                                      </p:cBhvr>
                                      <p:to>
                                        <p:strVal val="visible"/>
                                      </p:to>
                                    </p:set>
                                    <p:anim calcmode="lin" valueType="num">
                                      <p:cBhvr>
                                        <p:cTn id="103" dur="400" fill="hold"/>
                                        <p:tgtEl>
                                          <p:spTgt spid="32794"/>
                                        </p:tgtEl>
                                        <p:attrNameLst>
                                          <p:attrName>ppt_w</p:attrName>
                                        </p:attrNameLst>
                                      </p:cBhvr>
                                      <p:tavLst>
                                        <p:tav tm="0">
                                          <p:val>
                                            <p:fltVal val="0.000000"/>
                                          </p:val>
                                        </p:tav>
                                        <p:tav tm="100000">
                                          <p:val>
                                            <p:strVal val="#ppt_w"/>
                                          </p:val>
                                        </p:tav>
                                      </p:tavLst>
                                    </p:anim>
                                    <p:anim calcmode="lin" valueType="num">
                                      <p:cBhvr>
                                        <p:cTn id="104" dur="400" fill="hold"/>
                                        <p:tgtEl>
                                          <p:spTgt spid="32794"/>
                                        </p:tgtEl>
                                        <p:attrNameLst>
                                          <p:attrName>ppt_h</p:attrName>
                                        </p:attrNameLst>
                                      </p:cBhvr>
                                      <p:tavLst>
                                        <p:tav tm="0">
                                          <p:val>
                                            <p:fltVal val="0.000000"/>
                                          </p:val>
                                        </p:tav>
                                        <p:tav tm="100000">
                                          <p:val>
                                            <p:strVal val="#ppt_h"/>
                                          </p:val>
                                        </p:tav>
                                      </p:tavLst>
                                    </p:anim>
                                    <p:anim calcmode="lin" valueType="num">
                                      <p:cBhvr>
                                        <p:cTn id="105" dur="400" fill="hold"/>
                                        <p:tgtEl>
                                          <p:spTgt spid="32794"/>
                                        </p:tgtEl>
                                        <p:attrNameLst>
                                          <p:attrName>style.rotation</p:attrName>
                                        </p:attrNameLst>
                                      </p:cBhvr>
                                      <p:tavLst>
                                        <p:tav tm="0">
                                          <p:val>
                                            <p:fltVal val="90.000000"/>
                                          </p:val>
                                        </p:tav>
                                        <p:tav tm="100000">
                                          <p:val>
                                            <p:fltVal val="0.000000"/>
                                          </p:val>
                                        </p:tav>
                                      </p:tavLst>
                                    </p:anim>
                                    <p:animEffect transition="in" filter="fade">
                                      <p:cBhvr>
                                        <p:cTn id="106" dur="400"/>
                                        <p:tgtEl>
                                          <p:spTgt spid="32794"/>
                                        </p:tgtEl>
                                      </p:cBhvr>
                                    </p:animEffect>
                                  </p:childTnLst>
                                </p:cTn>
                              </p:par>
                            </p:childTnLst>
                          </p:cTn>
                        </p:par>
                        <p:par>
                          <p:cTn id="107" fill="hold">
                            <p:stCondLst>
                              <p:cond delay="5080"/>
                            </p:stCondLst>
                            <p:childTnLst>
                              <p:par>
                                <p:cTn id="108" presetID="22" presetClass="entr" presetSubtype="8" fill="hold" grpId="0" nodeType="afterEffect">
                                  <p:stCondLst>
                                    <p:cond delay="0"/>
                                  </p:stCondLst>
                                  <p:childTnLst>
                                    <p:set>
                                      <p:cBhvr>
                                        <p:cTn id="109" dur="1" fill="hold">
                                          <p:stCondLst>
                                            <p:cond delay="0"/>
                                          </p:stCondLst>
                                        </p:cTn>
                                        <p:tgtEl>
                                          <p:spTgt spid="32790"/>
                                        </p:tgtEl>
                                        <p:attrNameLst>
                                          <p:attrName>style.visibility</p:attrName>
                                        </p:attrNameLst>
                                      </p:cBhvr>
                                      <p:to>
                                        <p:strVal val="visible"/>
                                      </p:to>
                                    </p:set>
                                    <p:animEffect transition="in" filter="wipe(left)">
                                      <p:cBhvr>
                                        <p:cTn id="110" dur="500"/>
                                        <p:tgtEl>
                                          <p:spTgt spid="32790"/>
                                        </p:tgtEl>
                                      </p:cBhvr>
                                    </p:animEffect>
                                  </p:childTnLst>
                                </p:cTn>
                              </p:par>
                            </p:childTnLst>
                          </p:cTn>
                        </p:par>
                        <p:par>
                          <p:cTn id="111" fill="hold">
                            <p:stCondLst>
                              <p:cond delay="5580"/>
                            </p:stCondLst>
                            <p:childTnLst>
                              <p:par>
                                <p:cTn id="112" presetID="31" presetClass="entr" presetSubtype="0" fill="hold" grpId="0" nodeType="afterEffect">
                                  <p:stCondLst>
                                    <p:cond delay="0"/>
                                  </p:stCondLst>
                                  <p:childTnLst>
                                    <p:set>
                                      <p:cBhvr>
                                        <p:cTn id="113" dur="1" fill="hold">
                                          <p:stCondLst>
                                            <p:cond delay="0"/>
                                          </p:stCondLst>
                                        </p:cTn>
                                        <p:tgtEl>
                                          <p:spTgt spid="32795"/>
                                        </p:tgtEl>
                                        <p:attrNameLst>
                                          <p:attrName>style.visibility</p:attrName>
                                        </p:attrNameLst>
                                      </p:cBhvr>
                                      <p:to>
                                        <p:strVal val="visible"/>
                                      </p:to>
                                    </p:set>
                                    <p:anim calcmode="lin" valueType="num">
                                      <p:cBhvr>
                                        <p:cTn id="114" dur="400" fill="hold"/>
                                        <p:tgtEl>
                                          <p:spTgt spid="32795"/>
                                        </p:tgtEl>
                                        <p:attrNameLst>
                                          <p:attrName>ppt_w</p:attrName>
                                        </p:attrNameLst>
                                      </p:cBhvr>
                                      <p:tavLst>
                                        <p:tav tm="0">
                                          <p:val>
                                            <p:fltVal val="0.000000"/>
                                          </p:val>
                                        </p:tav>
                                        <p:tav tm="100000">
                                          <p:val>
                                            <p:strVal val="#ppt_w"/>
                                          </p:val>
                                        </p:tav>
                                      </p:tavLst>
                                    </p:anim>
                                    <p:anim calcmode="lin" valueType="num">
                                      <p:cBhvr>
                                        <p:cTn id="115" dur="400" fill="hold"/>
                                        <p:tgtEl>
                                          <p:spTgt spid="32795"/>
                                        </p:tgtEl>
                                        <p:attrNameLst>
                                          <p:attrName>ppt_h</p:attrName>
                                        </p:attrNameLst>
                                      </p:cBhvr>
                                      <p:tavLst>
                                        <p:tav tm="0">
                                          <p:val>
                                            <p:fltVal val="0.000000"/>
                                          </p:val>
                                        </p:tav>
                                        <p:tav tm="100000">
                                          <p:val>
                                            <p:strVal val="#ppt_h"/>
                                          </p:val>
                                        </p:tav>
                                      </p:tavLst>
                                    </p:anim>
                                    <p:anim calcmode="lin" valueType="num">
                                      <p:cBhvr>
                                        <p:cTn id="116" dur="400" fill="hold"/>
                                        <p:tgtEl>
                                          <p:spTgt spid="32795"/>
                                        </p:tgtEl>
                                        <p:attrNameLst>
                                          <p:attrName>style.rotation</p:attrName>
                                        </p:attrNameLst>
                                      </p:cBhvr>
                                      <p:tavLst>
                                        <p:tav tm="0">
                                          <p:val>
                                            <p:fltVal val="90.000000"/>
                                          </p:val>
                                        </p:tav>
                                        <p:tav tm="100000">
                                          <p:val>
                                            <p:fltVal val="0.000000"/>
                                          </p:val>
                                        </p:tav>
                                      </p:tavLst>
                                    </p:anim>
                                    <p:animEffect transition="in" filter="fade">
                                      <p:cBhvr>
                                        <p:cTn id="117" dur="400"/>
                                        <p:tgtEl>
                                          <p:spTgt spid="32795"/>
                                        </p:tgtEl>
                                      </p:cBhvr>
                                    </p:animEffect>
                                  </p:childTnLst>
                                </p:cTn>
                              </p:par>
                            </p:childTnLst>
                          </p:cTn>
                        </p:par>
                        <p:par>
                          <p:cTn id="118" fill="hold">
                            <p:stCondLst>
                              <p:cond delay="6080"/>
                            </p:stCondLst>
                            <p:childTnLst>
                              <p:par>
                                <p:cTn id="119" presetID="22" presetClass="entr" presetSubtype="8" fill="hold" grpId="0" nodeType="afterEffect">
                                  <p:stCondLst>
                                    <p:cond delay="0"/>
                                  </p:stCondLst>
                                  <p:childTnLst>
                                    <p:set>
                                      <p:cBhvr>
                                        <p:cTn id="120" dur="1" fill="hold">
                                          <p:stCondLst>
                                            <p:cond delay="0"/>
                                          </p:stCondLst>
                                        </p:cTn>
                                        <p:tgtEl>
                                          <p:spTgt spid="32791"/>
                                        </p:tgtEl>
                                        <p:attrNameLst>
                                          <p:attrName>style.visibility</p:attrName>
                                        </p:attrNameLst>
                                      </p:cBhvr>
                                      <p:to>
                                        <p:strVal val="visible"/>
                                      </p:to>
                                    </p:set>
                                    <p:animEffect transition="in" filter="wipe(left)">
                                      <p:cBhvr>
                                        <p:cTn id="121" dur="500"/>
                                        <p:tgtEl>
                                          <p:spTgt spid="32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p:bldP spid="32784" grpId="0"/>
      <p:bldP spid="32785" grpId="0"/>
      <p:bldP spid="32786" grpId="0"/>
      <p:bldP spid="32787" grpId="0"/>
      <p:bldP spid="32788" grpId="0"/>
      <p:bldP spid="32789" grpId="0"/>
      <p:bldP spid="32790" grpId="0"/>
      <p:bldP spid="32791" grpId="0"/>
      <p:bldP spid="32792" grpId="0"/>
      <p:bldP spid="32793" grpId="0"/>
      <p:bldP spid="32794" grpId="0"/>
      <p:bldP spid="3279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794" name="组合 12"/>
          <p:cNvGrpSpPr/>
          <p:nvPr/>
        </p:nvGrpSpPr>
        <p:grpSpPr>
          <a:xfrm>
            <a:off x="260350" y="260350"/>
            <a:ext cx="657225" cy="595313"/>
            <a:chOff x="0" y="0"/>
            <a:chExt cx="657225" cy="595313"/>
          </a:xfrm>
        </p:grpSpPr>
        <p:sp>
          <p:nvSpPr>
            <p:cNvPr id="33795"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33796"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33797"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33798"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33799"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33800" name="Line 6"/>
          <p:cNvSpPr/>
          <p:nvPr/>
        </p:nvSpPr>
        <p:spPr>
          <a:xfrm flipV="1">
            <a:off x="30163" y="2433638"/>
            <a:ext cx="1957387" cy="4425950"/>
          </a:xfrm>
          <a:prstGeom prst="line">
            <a:avLst/>
          </a:prstGeom>
          <a:ln w="9" cap="flat" cmpd="sng">
            <a:solidFill>
              <a:srgbClr val="7F7F7F"/>
            </a:solidFill>
            <a:prstDash val="solid"/>
            <a:headEnd type="none" w="med" len="med"/>
            <a:tailEnd type="none" w="med" len="med"/>
          </a:ln>
        </p:spPr>
      </p:sp>
      <p:sp>
        <p:nvSpPr>
          <p:cNvPr id="33801" name="Line 7"/>
          <p:cNvSpPr/>
          <p:nvPr/>
        </p:nvSpPr>
        <p:spPr>
          <a:xfrm flipV="1">
            <a:off x="30163" y="2192338"/>
            <a:ext cx="3062287" cy="4667250"/>
          </a:xfrm>
          <a:prstGeom prst="line">
            <a:avLst/>
          </a:prstGeom>
          <a:ln w="9" cap="flat" cmpd="sng">
            <a:solidFill>
              <a:srgbClr val="7F7F7F"/>
            </a:solidFill>
            <a:prstDash val="solid"/>
            <a:headEnd type="none" w="med" len="med"/>
            <a:tailEnd type="none" w="med" len="med"/>
          </a:ln>
        </p:spPr>
      </p:sp>
      <p:sp>
        <p:nvSpPr>
          <p:cNvPr id="33802" name="Line 8"/>
          <p:cNvSpPr/>
          <p:nvPr/>
        </p:nvSpPr>
        <p:spPr>
          <a:xfrm flipV="1">
            <a:off x="30163" y="2443163"/>
            <a:ext cx="608012" cy="4416425"/>
          </a:xfrm>
          <a:prstGeom prst="line">
            <a:avLst/>
          </a:prstGeom>
          <a:ln w="9" cap="flat" cmpd="sng">
            <a:solidFill>
              <a:srgbClr val="7F7F7F"/>
            </a:solidFill>
            <a:prstDash val="solid"/>
            <a:headEnd type="none" w="med" len="med"/>
            <a:tailEnd type="none" w="med" len="med"/>
          </a:ln>
        </p:spPr>
      </p:sp>
      <p:sp>
        <p:nvSpPr>
          <p:cNvPr id="33803" name="Line 9"/>
          <p:cNvSpPr/>
          <p:nvPr/>
        </p:nvSpPr>
        <p:spPr>
          <a:xfrm flipV="1">
            <a:off x="30163" y="3006725"/>
            <a:ext cx="1201737" cy="3852863"/>
          </a:xfrm>
          <a:prstGeom prst="line">
            <a:avLst/>
          </a:prstGeom>
          <a:ln w="9" cap="flat" cmpd="sng">
            <a:solidFill>
              <a:srgbClr val="7F7F7F"/>
            </a:solidFill>
            <a:prstDash val="solid"/>
            <a:headEnd type="none" w="med" len="med"/>
            <a:tailEnd type="none" w="med" len="med"/>
          </a:ln>
        </p:spPr>
      </p:sp>
      <p:sp>
        <p:nvSpPr>
          <p:cNvPr id="33804" name="Line 10"/>
          <p:cNvSpPr/>
          <p:nvPr/>
        </p:nvSpPr>
        <p:spPr>
          <a:xfrm flipV="1">
            <a:off x="30163" y="3355975"/>
            <a:ext cx="3662362" cy="3503613"/>
          </a:xfrm>
          <a:prstGeom prst="line">
            <a:avLst/>
          </a:prstGeom>
          <a:ln w="9" cap="flat" cmpd="sng">
            <a:solidFill>
              <a:srgbClr val="7F7F7F"/>
            </a:solidFill>
            <a:prstDash val="solid"/>
            <a:headEnd type="none" w="med" len="med"/>
            <a:tailEnd type="none" w="med" len="med"/>
          </a:ln>
        </p:spPr>
      </p:sp>
      <p:sp>
        <p:nvSpPr>
          <p:cNvPr id="33805" name="Line 11"/>
          <p:cNvSpPr/>
          <p:nvPr/>
        </p:nvSpPr>
        <p:spPr>
          <a:xfrm flipV="1">
            <a:off x="30163" y="4046538"/>
            <a:ext cx="2479675" cy="2813050"/>
          </a:xfrm>
          <a:prstGeom prst="line">
            <a:avLst/>
          </a:prstGeom>
          <a:ln w="9" cap="flat" cmpd="sng">
            <a:solidFill>
              <a:srgbClr val="7F7F7F"/>
            </a:solidFill>
            <a:prstDash val="solid"/>
            <a:headEnd type="none" w="med" len="med"/>
            <a:tailEnd type="none" w="med" len="med"/>
          </a:ln>
        </p:spPr>
      </p:sp>
      <p:sp>
        <p:nvSpPr>
          <p:cNvPr id="33806" name="Line 12"/>
          <p:cNvSpPr/>
          <p:nvPr/>
        </p:nvSpPr>
        <p:spPr>
          <a:xfrm flipV="1">
            <a:off x="30163" y="6438900"/>
            <a:ext cx="3940175" cy="420688"/>
          </a:xfrm>
          <a:prstGeom prst="line">
            <a:avLst/>
          </a:prstGeom>
          <a:ln w="9" cap="flat" cmpd="sng">
            <a:solidFill>
              <a:srgbClr val="7F7F7F"/>
            </a:solidFill>
            <a:prstDash val="solid"/>
            <a:headEnd type="none" w="med" len="med"/>
            <a:tailEnd type="none" w="med" len="med"/>
          </a:ln>
        </p:spPr>
      </p:sp>
      <p:sp>
        <p:nvSpPr>
          <p:cNvPr id="33807" name="Line 13"/>
          <p:cNvSpPr/>
          <p:nvPr/>
        </p:nvSpPr>
        <p:spPr>
          <a:xfrm flipV="1">
            <a:off x="30163" y="5668963"/>
            <a:ext cx="5440362" cy="1190625"/>
          </a:xfrm>
          <a:prstGeom prst="line">
            <a:avLst/>
          </a:prstGeom>
          <a:ln w="9" cap="flat" cmpd="sng">
            <a:solidFill>
              <a:srgbClr val="7F7F7F"/>
            </a:solidFill>
            <a:prstDash val="solid"/>
            <a:headEnd type="none" w="med" len="med"/>
            <a:tailEnd type="none" w="med" len="med"/>
          </a:ln>
        </p:spPr>
      </p:sp>
      <p:sp>
        <p:nvSpPr>
          <p:cNvPr id="33808" name="Line 14"/>
          <p:cNvSpPr/>
          <p:nvPr/>
        </p:nvSpPr>
        <p:spPr>
          <a:xfrm flipV="1">
            <a:off x="30163" y="5464175"/>
            <a:ext cx="3544887" cy="1395413"/>
          </a:xfrm>
          <a:prstGeom prst="line">
            <a:avLst/>
          </a:prstGeom>
          <a:ln w="9" cap="flat" cmpd="sng">
            <a:solidFill>
              <a:srgbClr val="7F7F7F"/>
            </a:solidFill>
            <a:prstDash val="solid"/>
            <a:headEnd type="none" w="med" len="med"/>
            <a:tailEnd type="none" w="med" len="med"/>
          </a:ln>
        </p:spPr>
      </p:sp>
      <p:sp>
        <p:nvSpPr>
          <p:cNvPr id="33809" name="Line 15"/>
          <p:cNvSpPr/>
          <p:nvPr/>
        </p:nvSpPr>
        <p:spPr>
          <a:xfrm flipV="1">
            <a:off x="30163" y="4568825"/>
            <a:ext cx="4413250" cy="2290763"/>
          </a:xfrm>
          <a:prstGeom prst="line">
            <a:avLst/>
          </a:prstGeom>
          <a:ln w="9" cap="flat" cmpd="sng">
            <a:solidFill>
              <a:srgbClr val="7F7F7F"/>
            </a:solidFill>
            <a:prstDash val="solid"/>
            <a:headEnd type="none" w="med" len="med"/>
            <a:tailEnd type="none" w="med" len="med"/>
          </a:ln>
        </p:spPr>
      </p:sp>
      <p:sp>
        <p:nvSpPr>
          <p:cNvPr id="33810" name="Line 16"/>
          <p:cNvSpPr/>
          <p:nvPr/>
        </p:nvSpPr>
        <p:spPr>
          <a:xfrm flipV="1">
            <a:off x="30163" y="4800600"/>
            <a:ext cx="3048000" cy="2058988"/>
          </a:xfrm>
          <a:prstGeom prst="line">
            <a:avLst/>
          </a:prstGeom>
          <a:ln w="9" cap="flat" cmpd="sng">
            <a:solidFill>
              <a:srgbClr val="7F7F7F"/>
            </a:solidFill>
            <a:prstDash val="solid"/>
            <a:headEnd type="none" w="med" len="med"/>
            <a:tailEnd type="none" w="med" len="med"/>
          </a:ln>
        </p:spPr>
      </p:sp>
      <p:sp>
        <p:nvSpPr>
          <p:cNvPr id="33811" name="Freeform 17"/>
          <p:cNvSpPr>
            <a:spLocks noEditPoints="1"/>
          </p:cNvSpPr>
          <p:nvPr/>
        </p:nvSpPr>
        <p:spPr>
          <a:xfrm>
            <a:off x="2986088" y="1854200"/>
            <a:ext cx="360362" cy="360363"/>
          </a:xfrm>
          <a:custGeom>
            <a:avLst/>
            <a:gdLst/>
            <a:ahLst/>
            <a:cxnLst>
              <a:cxn ang="0">
                <a:pos x="180533" y="0"/>
              </a:cxn>
              <a:cxn ang="0">
                <a:pos x="360363" y="180532"/>
              </a:cxn>
              <a:cxn ang="0">
                <a:pos x="180533" y="360362"/>
              </a:cxn>
              <a:cxn ang="0">
                <a:pos x="0" y="180532"/>
              </a:cxn>
              <a:cxn ang="0">
                <a:pos x="180533" y="0"/>
              </a:cxn>
              <a:cxn ang="0">
                <a:pos x="180533" y="67436"/>
              </a:cxn>
              <a:cxn ang="0">
                <a:pos x="292927" y="180532"/>
              </a:cxn>
              <a:cxn ang="0">
                <a:pos x="180533" y="292926"/>
              </a:cxn>
              <a:cxn ang="0">
                <a:pos x="67436" y="180532"/>
              </a:cxn>
              <a:cxn ang="0">
                <a:pos x="180533" y="67436"/>
              </a:cxn>
            </a:cxnLst>
            <a:pathLst>
              <a:path w="513" h="513">
                <a:moveTo>
                  <a:pt x="257" y="0"/>
                </a:moveTo>
                <a:cubicBezTo>
                  <a:pt x="398" y="0"/>
                  <a:pt x="513" y="115"/>
                  <a:pt x="513" y="257"/>
                </a:cubicBezTo>
                <a:cubicBezTo>
                  <a:pt x="513" y="398"/>
                  <a:pt x="398" y="513"/>
                  <a:pt x="257" y="513"/>
                </a:cubicBezTo>
                <a:cubicBezTo>
                  <a:pt x="115" y="513"/>
                  <a:pt x="0" y="398"/>
                  <a:pt x="0" y="257"/>
                </a:cubicBezTo>
                <a:cubicBezTo>
                  <a:pt x="0" y="115"/>
                  <a:pt x="115" y="0"/>
                  <a:pt x="257" y="0"/>
                </a:cubicBezTo>
                <a:close/>
                <a:moveTo>
                  <a:pt x="257" y="96"/>
                </a:moveTo>
                <a:cubicBezTo>
                  <a:pt x="345" y="96"/>
                  <a:pt x="417" y="168"/>
                  <a:pt x="417" y="257"/>
                </a:cubicBezTo>
                <a:cubicBezTo>
                  <a:pt x="417" y="345"/>
                  <a:pt x="345" y="417"/>
                  <a:pt x="257" y="417"/>
                </a:cubicBezTo>
                <a:cubicBezTo>
                  <a:pt x="168" y="417"/>
                  <a:pt x="96" y="345"/>
                  <a:pt x="96" y="257"/>
                </a:cubicBezTo>
                <a:cubicBezTo>
                  <a:pt x="96" y="168"/>
                  <a:pt x="168" y="96"/>
                  <a:pt x="257" y="96"/>
                </a:cubicBezTo>
                <a:close/>
              </a:path>
            </a:pathLst>
          </a:custGeom>
          <a:solidFill>
            <a:schemeClr val="tx1">
              <a:alpha val="100000"/>
            </a:schemeClr>
          </a:solidFill>
          <a:ln w="9525">
            <a:noFill/>
          </a:ln>
        </p:spPr>
        <p:txBody>
          <a:bodyPr/>
          <a:p>
            <a:endParaRPr lang="zh-CN" altLang="en-US"/>
          </a:p>
        </p:txBody>
      </p:sp>
      <p:sp>
        <p:nvSpPr>
          <p:cNvPr id="33812" name="Freeform 18"/>
          <p:cNvSpPr>
            <a:spLocks noEditPoints="1"/>
          </p:cNvSpPr>
          <p:nvPr/>
        </p:nvSpPr>
        <p:spPr>
          <a:xfrm>
            <a:off x="3598863" y="3052763"/>
            <a:ext cx="360362" cy="360362"/>
          </a:xfrm>
          <a:custGeom>
            <a:avLst/>
            <a:gdLst/>
            <a:ahLst/>
            <a:cxnLst>
              <a:cxn ang="0">
                <a:pos x="179830" y="0"/>
              </a:cxn>
              <a:cxn ang="0">
                <a:pos x="360363" y="180532"/>
              </a:cxn>
              <a:cxn ang="0">
                <a:pos x="179830" y="360362"/>
              </a:cxn>
              <a:cxn ang="0">
                <a:pos x="0" y="180532"/>
              </a:cxn>
              <a:cxn ang="0">
                <a:pos x="179830" y="0"/>
              </a:cxn>
              <a:cxn ang="0">
                <a:pos x="179830" y="67436"/>
              </a:cxn>
              <a:cxn ang="0">
                <a:pos x="292927" y="180532"/>
              </a:cxn>
              <a:cxn ang="0">
                <a:pos x="179830" y="292926"/>
              </a:cxn>
              <a:cxn ang="0">
                <a:pos x="67436" y="180532"/>
              </a:cxn>
              <a:cxn ang="0">
                <a:pos x="179830" y="67436"/>
              </a:cxn>
            </a:cxnLst>
            <a:pathLst>
              <a:path w="513" h="513">
                <a:moveTo>
                  <a:pt x="256" y="0"/>
                </a:moveTo>
                <a:cubicBezTo>
                  <a:pt x="398" y="0"/>
                  <a:pt x="513" y="115"/>
                  <a:pt x="513" y="257"/>
                </a:cubicBezTo>
                <a:cubicBezTo>
                  <a:pt x="513" y="398"/>
                  <a:pt x="398" y="513"/>
                  <a:pt x="256" y="513"/>
                </a:cubicBezTo>
                <a:cubicBezTo>
                  <a:pt x="115" y="513"/>
                  <a:pt x="0" y="398"/>
                  <a:pt x="0" y="257"/>
                </a:cubicBezTo>
                <a:cubicBezTo>
                  <a:pt x="0" y="115"/>
                  <a:pt x="115" y="0"/>
                  <a:pt x="256" y="0"/>
                </a:cubicBezTo>
                <a:close/>
                <a:moveTo>
                  <a:pt x="256" y="96"/>
                </a:moveTo>
                <a:cubicBezTo>
                  <a:pt x="345" y="96"/>
                  <a:pt x="417" y="168"/>
                  <a:pt x="417" y="257"/>
                </a:cubicBezTo>
                <a:cubicBezTo>
                  <a:pt x="417" y="345"/>
                  <a:pt x="345" y="417"/>
                  <a:pt x="256" y="417"/>
                </a:cubicBezTo>
                <a:cubicBezTo>
                  <a:pt x="168" y="417"/>
                  <a:pt x="96" y="345"/>
                  <a:pt x="96" y="257"/>
                </a:cubicBezTo>
                <a:cubicBezTo>
                  <a:pt x="96" y="168"/>
                  <a:pt x="168" y="96"/>
                  <a:pt x="256" y="96"/>
                </a:cubicBezTo>
                <a:close/>
              </a:path>
            </a:pathLst>
          </a:custGeom>
          <a:solidFill>
            <a:schemeClr val="accent1">
              <a:alpha val="100000"/>
            </a:schemeClr>
          </a:solidFill>
          <a:ln w="9525">
            <a:noFill/>
          </a:ln>
        </p:spPr>
        <p:txBody>
          <a:bodyPr/>
          <a:p>
            <a:endParaRPr lang="zh-CN" altLang="en-US"/>
          </a:p>
        </p:txBody>
      </p:sp>
      <p:sp>
        <p:nvSpPr>
          <p:cNvPr id="33813" name="Freeform 19"/>
          <p:cNvSpPr>
            <a:spLocks noEditPoints="1"/>
          </p:cNvSpPr>
          <p:nvPr/>
        </p:nvSpPr>
        <p:spPr>
          <a:xfrm>
            <a:off x="5443538" y="5414963"/>
            <a:ext cx="360362" cy="360362"/>
          </a:xfrm>
          <a:custGeom>
            <a:avLst/>
            <a:gdLst/>
            <a:ahLst/>
            <a:cxnLst>
              <a:cxn ang="0">
                <a:pos x="179830" y="0"/>
              </a:cxn>
              <a:cxn ang="0">
                <a:pos x="360363" y="180532"/>
              </a:cxn>
              <a:cxn ang="0">
                <a:pos x="179830" y="360362"/>
              </a:cxn>
              <a:cxn ang="0">
                <a:pos x="0" y="180532"/>
              </a:cxn>
              <a:cxn ang="0">
                <a:pos x="179830" y="0"/>
              </a:cxn>
              <a:cxn ang="0">
                <a:pos x="179830" y="68139"/>
              </a:cxn>
              <a:cxn ang="0">
                <a:pos x="292927" y="180532"/>
              </a:cxn>
              <a:cxn ang="0">
                <a:pos x="179830" y="292926"/>
              </a:cxn>
              <a:cxn ang="0">
                <a:pos x="67436" y="180532"/>
              </a:cxn>
              <a:cxn ang="0">
                <a:pos x="179830" y="68139"/>
              </a:cxn>
            </a:cxnLst>
            <a:pathLst>
              <a:path w="513" h="513">
                <a:moveTo>
                  <a:pt x="256" y="0"/>
                </a:moveTo>
                <a:cubicBezTo>
                  <a:pt x="398" y="0"/>
                  <a:pt x="513" y="115"/>
                  <a:pt x="513" y="257"/>
                </a:cubicBezTo>
                <a:cubicBezTo>
                  <a:pt x="513" y="399"/>
                  <a:pt x="398" y="513"/>
                  <a:pt x="256" y="513"/>
                </a:cubicBezTo>
                <a:cubicBezTo>
                  <a:pt x="115" y="513"/>
                  <a:pt x="0" y="399"/>
                  <a:pt x="0" y="257"/>
                </a:cubicBezTo>
                <a:cubicBezTo>
                  <a:pt x="0" y="115"/>
                  <a:pt x="115" y="0"/>
                  <a:pt x="256" y="0"/>
                </a:cubicBezTo>
                <a:close/>
                <a:moveTo>
                  <a:pt x="256" y="97"/>
                </a:moveTo>
                <a:cubicBezTo>
                  <a:pt x="345" y="97"/>
                  <a:pt x="417" y="168"/>
                  <a:pt x="417" y="257"/>
                </a:cubicBezTo>
                <a:cubicBezTo>
                  <a:pt x="417" y="345"/>
                  <a:pt x="345" y="417"/>
                  <a:pt x="256" y="417"/>
                </a:cubicBezTo>
                <a:cubicBezTo>
                  <a:pt x="168" y="417"/>
                  <a:pt x="96" y="345"/>
                  <a:pt x="96" y="257"/>
                </a:cubicBezTo>
                <a:cubicBezTo>
                  <a:pt x="96" y="168"/>
                  <a:pt x="168" y="97"/>
                  <a:pt x="256" y="97"/>
                </a:cubicBezTo>
                <a:close/>
              </a:path>
            </a:pathLst>
          </a:custGeom>
          <a:solidFill>
            <a:schemeClr val="bg1">
              <a:alpha val="100000"/>
            </a:schemeClr>
          </a:solidFill>
          <a:ln w="9525">
            <a:noFill/>
          </a:ln>
        </p:spPr>
        <p:txBody>
          <a:bodyPr/>
          <a:p>
            <a:endParaRPr lang="zh-CN" altLang="en-US"/>
          </a:p>
        </p:txBody>
      </p:sp>
      <p:sp>
        <p:nvSpPr>
          <p:cNvPr id="33814" name="Freeform 20"/>
          <p:cNvSpPr>
            <a:spLocks noEditPoints="1"/>
          </p:cNvSpPr>
          <p:nvPr/>
        </p:nvSpPr>
        <p:spPr>
          <a:xfrm>
            <a:off x="4381500" y="4284663"/>
            <a:ext cx="358775" cy="358775"/>
          </a:xfrm>
          <a:custGeom>
            <a:avLst/>
            <a:gdLst/>
            <a:ahLst/>
            <a:cxnLst>
              <a:cxn ang="0">
                <a:pos x="179038" y="0"/>
              </a:cxn>
              <a:cxn ang="0">
                <a:pos x="358775" y="179737"/>
              </a:cxn>
              <a:cxn ang="0">
                <a:pos x="179038" y="358775"/>
              </a:cxn>
              <a:cxn ang="0">
                <a:pos x="0" y="179737"/>
              </a:cxn>
              <a:cxn ang="0">
                <a:pos x="179038" y="0"/>
              </a:cxn>
              <a:cxn ang="0">
                <a:pos x="179038" y="67139"/>
              </a:cxn>
              <a:cxn ang="0">
                <a:pos x="291636" y="179737"/>
              </a:cxn>
              <a:cxn ang="0">
                <a:pos x="179038" y="291636"/>
              </a:cxn>
              <a:cxn ang="0">
                <a:pos x="67139" y="179737"/>
              </a:cxn>
              <a:cxn ang="0">
                <a:pos x="179038" y="67139"/>
              </a:cxn>
            </a:cxnLst>
            <a:pathLst>
              <a:path w="513" h="513">
                <a:moveTo>
                  <a:pt x="256" y="0"/>
                </a:moveTo>
                <a:cubicBezTo>
                  <a:pt x="398" y="0"/>
                  <a:pt x="513" y="115"/>
                  <a:pt x="513" y="257"/>
                </a:cubicBezTo>
                <a:cubicBezTo>
                  <a:pt x="513" y="398"/>
                  <a:pt x="398" y="513"/>
                  <a:pt x="256" y="513"/>
                </a:cubicBezTo>
                <a:cubicBezTo>
                  <a:pt x="115" y="513"/>
                  <a:pt x="0" y="398"/>
                  <a:pt x="0" y="257"/>
                </a:cubicBezTo>
                <a:cubicBezTo>
                  <a:pt x="0" y="115"/>
                  <a:pt x="115" y="0"/>
                  <a:pt x="256" y="0"/>
                </a:cubicBezTo>
                <a:close/>
                <a:moveTo>
                  <a:pt x="256" y="96"/>
                </a:moveTo>
                <a:cubicBezTo>
                  <a:pt x="345" y="96"/>
                  <a:pt x="417" y="168"/>
                  <a:pt x="417" y="257"/>
                </a:cubicBezTo>
                <a:cubicBezTo>
                  <a:pt x="417" y="345"/>
                  <a:pt x="345" y="417"/>
                  <a:pt x="256" y="417"/>
                </a:cubicBezTo>
                <a:cubicBezTo>
                  <a:pt x="168" y="417"/>
                  <a:pt x="96" y="345"/>
                  <a:pt x="96" y="257"/>
                </a:cubicBezTo>
                <a:cubicBezTo>
                  <a:pt x="96" y="168"/>
                  <a:pt x="168" y="96"/>
                  <a:pt x="256" y="96"/>
                </a:cubicBezTo>
                <a:close/>
              </a:path>
            </a:pathLst>
          </a:custGeom>
          <a:solidFill>
            <a:schemeClr val="tx2">
              <a:alpha val="100000"/>
            </a:schemeClr>
          </a:solidFill>
          <a:ln w="9525">
            <a:noFill/>
          </a:ln>
        </p:spPr>
        <p:txBody>
          <a:bodyPr/>
          <a:p>
            <a:endParaRPr lang="zh-CN" altLang="en-US"/>
          </a:p>
        </p:txBody>
      </p:sp>
      <p:sp>
        <p:nvSpPr>
          <p:cNvPr id="33815" name="Freeform 21"/>
          <p:cNvSpPr>
            <a:spLocks noEditPoints="1"/>
          </p:cNvSpPr>
          <p:nvPr/>
        </p:nvSpPr>
        <p:spPr>
          <a:xfrm>
            <a:off x="566738" y="2297113"/>
            <a:ext cx="161925" cy="161925"/>
          </a:xfrm>
          <a:custGeom>
            <a:avLst/>
            <a:gdLst/>
            <a:ahLst/>
            <a:cxnLst>
              <a:cxn ang="0">
                <a:pos x="80963" y="0"/>
              </a:cxn>
              <a:cxn ang="0">
                <a:pos x="161925" y="81313"/>
              </a:cxn>
              <a:cxn ang="0">
                <a:pos x="80963" y="161925"/>
              </a:cxn>
              <a:cxn ang="0">
                <a:pos x="0" y="81313"/>
              </a:cxn>
              <a:cxn ang="0">
                <a:pos x="80963" y="0"/>
              </a:cxn>
              <a:cxn ang="0">
                <a:pos x="80963" y="30142"/>
              </a:cxn>
              <a:cxn ang="0">
                <a:pos x="131215" y="81313"/>
              </a:cxn>
              <a:cxn ang="0">
                <a:pos x="80963" y="131783"/>
              </a:cxn>
              <a:cxn ang="0">
                <a:pos x="30710" y="81313"/>
              </a:cxn>
              <a:cxn ang="0">
                <a:pos x="80963" y="30142"/>
              </a:cxn>
            </a:cxnLst>
            <a:pathLst>
              <a:path w="232" h="231">
                <a:moveTo>
                  <a:pt x="116" y="0"/>
                </a:moveTo>
                <a:cubicBezTo>
                  <a:pt x="180" y="0"/>
                  <a:pt x="232" y="52"/>
                  <a:pt x="232" y="116"/>
                </a:cubicBezTo>
                <a:cubicBezTo>
                  <a:pt x="232" y="180"/>
                  <a:pt x="180" y="231"/>
                  <a:pt x="116" y="231"/>
                </a:cubicBezTo>
                <a:cubicBezTo>
                  <a:pt x="52" y="231"/>
                  <a:pt x="0" y="180"/>
                  <a:pt x="0" y="116"/>
                </a:cubicBezTo>
                <a:cubicBezTo>
                  <a:pt x="0" y="52"/>
                  <a:pt x="52" y="0"/>
                  <a:pt x="116" y="0"/>
                </a:cubicBezTo>
                <a:close/>
                <a:moveTo>
                  <a:pt x="116" y="43"/>
                </a:moveTo>
                <a:cubicBezTo>
                  <a:pt x="156" y="43"/>
                  <a:pt x="188" y="76"/>
                  <a:pt x="188" y="116"/>
                </a:cubicBezTo>
                <a:cubicBezTo>
                  <a:pt x="188" y="156"/>
                  <a:pt x="156" y="188"/>
                  <a:pt x="116" y="188"/>
                </a:cubicBezTo>
                <a:cubicBezTo>
                  <a:pt x="76" y="188"/>
                  <a:pt x="44" y="156"/>
                  <a:pt x="44" y="116"/>
                </a:cubicBezTo>
                <a:cubicBezTo>
                  <a:pt x="44" y="76"/>
                  <a:pt x="76" y="43"/>
                  <a:pt x="116" y="43"/>
                </a:cubicBezTo>
                <a:close/>
              </a:path>
            </a:pathLst>
          </a:custGeom>
          <a:solidFill>
            <a:srgbClr val="7F7F7F">
              <a:alpha val="100000"/>
            </a:srgbClr>
          </a:solidFill>
          <a:ln w="9525">
            <a:noFill/>
          </a:ln>
        </p:spPr>
        <p:txBody>
          <a:bodyPr/>
          <a:p>
            <a:endParaRPr lang="zh-CN" altLang="en-US"/>
          </a:p>
        </p:txBody>
      </p:sp>
      <p:sp>
        <p:nvSpPr>
          <p:cNvPr id="33816" name="Freeform 22"/>
          <p:cNvSpPr>
            <a:spLocks noEditPoints="1"/>
          </p:cNvSpPr>
          <p:nvPr/>
        </p:nvSpPr>
        <p:spPr>
          <a:xfrm>
            <a:off x="1163638" y="2865438"/>
            <a:ext cx="161925" cy="163512"/>
          </a:xfrm>
          <a:custGeom>
            <a:avLst/>
            <a:gdLst/>
            <a:ahLst/>
            <a:cxnLst>
              <a:cxn ang="0">
                <a:pos x="80963" y="0"/>
              </a:cxn>
              <a:cxn ang="0">
                <a:pos x="161925" y="81756"/>
              </a:cxn>
              <a:cxn ang="0">
                <a:pos x="80963" y="163512"/>
              </a:cxn>
              <a:cxn ang="0">
                <a:pos x="0" y="81756"/>
              </a:cxn>
              <a:cxn ang="0">
                <a:pos x="80963" y="0"/>
              </a:cxn>
              <a:cxn ang="0">
                <a:pos x="80963" y="31011"/>
              </a:cxn>
              <a:cxn ang="0">
                <a:pos x="131215" y="81756"/>
              </a:cxn>
              <a:cxn ang="0">
                <a:pos x="80963" y="132501"/>
              </a:cxn>
              <a:cxn ang="0">
                <a:pos x="30710" y="81756"/>
              </a:cxn>
              <a:cxn ang="0">
                <a:pos x="80963" y="31011"/>
              </a:cxn>
            </a:cxnLst>
            <a:pathLst>
              <a:path w="232" h="232">
                <a:moveTo>
                  <a:pt x="116" y="0"/>
                </a:moveTo>
                <a:cubicBezTo>
                  <a:pt x="180" y="0"/>
                  <a:pt x="232" y="52"/>
                  <a:pt x="232" y="116"/>
                </a:cubicBezTo>
                <a:cubicBezTo>
                  <a:pt x="232" y="180"/>
                  <a:pt x="180" y="232"/>
                  <a:pt x="116" y="232"/>
                </a:cubicBezTo>
                <a:cubicBezTo>
                  <a:pt x="52" y="232"/>
                  <a:pt x="0" y="180"/>
                  <a:pt x="0" y="116"/>
                </a:cubicBezTo>
                <a:cubicBezTo>
                  <a:pt x="0" y="52"/>
                  <a:pt x="52" y="0"/>
                  <a:pt x="116" y="0"/>
                </a:cubicBezTo>
                <a:close/>
                <a:moveTo>
                  <a:pt x="116" y="44"/>
                </a:moveTo>
                <a:cubicBezTo>
                  <a:pt x="156" y="44"/>
                  <a:pt x="188" y="76"/>
                  <a:pt x="188" y="116"/>
                </a:cubicBezTo>
                <a:cubicBezTo>
                  <a:pt x="188" y="156"/>
                  <a:pt x="156" y="188"/>
                  <a:pt x="116" y="188"/>
                </a:cubicBezTo>
                <a:cubicBezTo>
                  <a:pt x="76" y="188"/>
                  <a:pt x="44" y="156"/>
                  <a:pt x="44" y="116"/>
                </a:cubicBezTo>
                <a:cubicBezTo>
                  <a:pt x="44" y="76"/>
                  <a:pt x="76" y="44"/>
                  <a:pt x="116" y="44"/>
                </a:cubicBezTo>
                <a:close/>
              </a:path>
            </a:pathLst>
          </a:custGeom>
          <a:solidFill>
            <a:schemeClr val="accent1">
              <a:alpha val="100000"/>
            </a:schemeClr>
          </a:solidFill>
          <a:ln w="9525">
            <a:noFill/>
          </a:ln>
        </p:spPr>
        <p:txBody>
          <a:bodyPr/>
          <a:p>
            <a:endParaRPr lang="zh-CN" altLang="en-US"/>
          </a:p>
        </p:txBody>
      </p:sp>
      <p:sp>
        <p:nvSpPr>
          <p:cNvPr id="33817" name="Freeform 23"/>
          <p:cNvSpPr>
            <a:spLocks noEditPoints="1"/>
          </p:cNvSpPr>
          <p:nvPr/>
        </p:nvSpPr>
        <p:spPr>
          <a:xfrm>
            <a:off x="1928813" y="2295525"/>
            <a:ext cx="161925" cy="161925"/>
          </a:xfrm>
          <a:custGeom>
            <a:avLst/>
            <a:gdLst/>
            <a:ahLst/>
            <a:cxnLst>
              <a:cxn ang="0">
                <a:pos x="80963" y="0"/>
              </a:cxn>
              <a:cxn ang="0">
                <a:pos x="161925" y="81313"/>
              </a:cxn>
              <a:cxn ang="0">
                <a:pos x="80963" y="161925"/>
              </a:cxn>
              <a:cxn ang="0">
                <a:pos x="0" y="81313"/>
              </a:cxn>
              <a:cxn ang="0">
                <a:pos x="80963" y="0"/>
              </a:cxn>
              <a:cxn ang="0">
                <a:pos x="80963" y="30142"/>
              </a:cxn>
              <a:cxn ang="0">
                <a:pos x="131215" y="81313"/>
              </a:cxn>
              <a:cxn ang="0">
                <a:pos x="80963" y="131783"/>
              </a:cxn>
              <a:cxn ang="0">
                <a:pos x="30710" y="81313"/>
              </a:cxn>
              <a:cxn ang="0">
                <a:pos x="80963" y="30142"/>
              </a:cxn>
            </a:cxnLst>
            <a:pathLst>
              <a:path w="232" h="231">
                <a:moveTo>
                  <a:pt x="116" y="0"/>
                </a:moveTo>
                <a:cubicBezTo>
                  <a:pt x="180" y="0"/>
                  <a:pt x="232" y="52"/>
                  <a:pt x="232" y="116"/>
                </a:cubicBezTo>
                <a:cubicBezTo>
                  <a:pt x="232" y="179"/>
                  <a:pt x="180" y="231"/>
                  <a:pt x="116" y="231"/>
                </a:cubicBezTo>
                <a:cubicBezTo>
                  <a:pt x="52" y="231"/>
                  <a:pt x="0" y="179"/>
                  <a:pt x="0" y="116"/>
                </a:cubicBezTo>
                <a:cubicBezTo>
                  <a:pt x="0" y="52"/>
                  <a:pt x="52" y="0"/>
                  <a:pt x="116" y="0"/>
                </a:cubicBezTo>
                <a:close/>
                <a:moveTo>
                  <a:pt x="116" y="43"/>
                </a:moveTo>
                <a:cubicBezTo>
                  <a:pt x="156" y="43"/>
                  <a:pt x="188" y="76"/>
                  <a:pt x="188" y="116"/>
                </a:cubicBezTo>
                <a:cubicBezTo>
                  <a:pt x="188" y="155"/>
                  <a:pt x="156" y="188"/>
                  <a:pt x="116" y="188"/>
                </a:cubicBezTo>
                <a:cubicBezTo>
                  <a:pt x="76" y="188"/>
                  <a:pt x="44" y="155"/>
                  <a:pt x="44" y="116"/>
                </a:cubicBezTo>
                <a:cubicBezTo>
                  <a:pt x="44" y="76"/>
                  <a:pt x="76" y="43"/>
                  <a:pt x="116" y="43"/>
                </a:cubicBezTo>
                <a:close/>
              </a:path>
            </a:pathLst>
          </a:custGeom>
          <a:solidFill>
            <a:srgbClr val="7F7F7F">
              <a:alpha val="100000"/>
            </a:srgbClr>
          </a:solidFill>
          <a:ln w="9525">
            <a:noFill/>
          </a:ln>
        </p:spPr>
        <p:txBody>
          <a:bodyPr/>
          <a:p>
            <a:endParaRPr lang="zh-CN" altLang="en-US"/>
          </a:p>
        </p:txBody>
      </p:sp>
      <p:sp>
        <p:nvSpPr>
          <p:cNvPr id="33818" name="Freeform 24"/>
          <p:cNvSpPr>
            <a:spLocks noEditPoints="1"/>
          </p:cNvSpPr>
          <p:nvPr/>
        </p:nvSpPr>
        <p:spPr>
          <a:xfrm>
            <a:off x="2468563" y="3921125"/>
            <a:ext cx="161925" cy="163513"/>
          </a:xfrm>
          <a:custGeom>
            <a:avLst/>
            <a:gdLst/>
            <a:ahLst/>
            <a:cxnLst>
              <a:cxn ang="0">
                <a:pos x="81313" y="0"/>
              </a:cxn>
              <a:cxn ang="0">
                <a:pos x="161925" y="81756"/>
              </a:cxn>
              <a:cxn ang="0">
                <a:pos x="81313" y="163512"/>
              </a:cxn>
              <a:cxn ang="0">
                <a:pos x="0" y="81756"/>
              </a:cxn>
              <a:cxn ang="0">
                <a:pos x="81313" y="0"/>
              </a:cxn>
              <a:cxn ang="0">
                <a:pos x="81313" y="31011"/>
              </a:cxn>
              <a:cxn ang="0">
                <a:pos x="131783" y="81756"/>
              </a:cxn>
              <a:cxn ang="0">
                <a:pos x="81313" y="132501"/>
              </a:cxn>
              <a:cxn ang="0">
                <a:pos x="30142" y="81756"/>
              </a:cxn>
              <a:cxn ang="0">
                <a:pos x="81313" y="31011"/>
              </a:cxn>
            </a:cxnLst>
            <a:pathLst>
              <a:path w="231" h="232">
                <a:moveTo>
                  <a:pt x="116" y="0"/>
                </a:moveTo>
                <a:cubicBezTo>
                  <a:pt x="179" y="0"/>
                  <a:pt x="231" y="52"/>
                  <a:pt x="231" y="116"/>
                </a:cubicBezTo>
                <a:cubicBezTo>
                  <a:pt x="231" y="180"/>
                  <a:pt x="179" y="232"/>
                  <a:pt x="116" y="232"/>
                </a:cubicBezTo>
                <a:cubicBezTo>
                  <a:pt x="52" y="232"/>
                  <a:pt x="0" y="180"/>
                  <a:pt x="0" y="116"/>
                </a:cubicBezTo>
                <a:cubicBezTo>
                  <a:pt x="0" y="52"/>
                  <a:pt x="52" y="0"/>
                  <a:pt x="116" y="0"/>
                </a:cubicBezTo>
                <a:close/>
                <a:moveTo>
                  <a:pt x="116" y="44"/>
                </a:moveTo>
                <a:cubicBezTo>
                  <a:pt x="156" y="44"/>
                  <a:pt x="188" y="76"/>
                  <a:pt x="188" y="116"/>
                </a:cubicBezTo>
                <a:cubicBezTo>
                  <a:pt x="188" y="156"/>
                  <a:pt x="156" y="188"/>
                  <a:pt x="116" y="188"/>
                </a:cubicBezTo>
                <a:cubicBezTo>
                  <a:pt x="76" y="188"/>
                  <a:pt x="43" y="156"/>
                  <a:pt x="43" y="116"/>
                </a:cubicBezTo>
                <a:cubicBezTo>
                  <a:pt x="43" y="76"/>
                  <a:pt x="76" y="44"/>
                  <a:pt x="116" y="44"/>
                </a:cubicBezTo>
                <a:close/>
              </a:path>
            </a:pathLst>
          </a:custGeom>
          <a:solidFill>
            <a:schemeClr val="tx1">
              <a:alpha val="100000"/>
            </a:schemeClr>
          </a:solidFill>
          <a:ln w="9525">
            <a:noFill/>
          </a:ln>
        </p:spPr>
        <p:txBody>
          <a:bodyPr/>
          <a:p>
            <a:endParaRPr lang="zh-CN" altLang="en-US"/>
          </a:p>
        </p:txBody>
      </p:sp>
      <p:sp>
        <p:nvSpPr>
          <p:cNvPr id="33819" name="Freeform 25"/>
          <p:cNvSpPr>
            <a:spLocks noEditPoints="1"/>
          </p:cNvSpPr>
          <p:nvPr/>
        </p:nvSpPr>
        <p:spPr>
          <a:xfrm>
            <a:off x="3054350" y="4687888"/>
            <a:ext cx="161925" cy="161925"/>
          </a:xfrm>
          <a:custGeom>
            <a:avLst/>
            <a:gdLst/>
            <a:ahLst/>
            <a:cxnLst>
              <a:cxn ang="0">
                <a:pos x="80612" y="0"/>
              </a:cxn>
              <a:cxn ang="0">
                <a:pos x="161925" y="80963"/>
              </a:cxn>
              <a:cxn ang="0">
                <a:pos x="80612" y="161925"/>
              </a:cxn>
              <a:cxn ang="0">
                <a:pos x="0" y="80963"/>
              </a:cxn>
              <a:cxn ang="0">
                <a:pos x="80612" y="0"/>
              </a:cxn>
              <a:cxn ang="0">
                <a:pos x="80612" y="30710"/>
              </a:cxn>
              <a:cxn ang="0">
                <a:pos x="131783" y="80963"/>
              </a:cxn>
              <a:cxn ang="0">
                <a:pos x="80612" y="131215"/>
              </a:cxn>
              <a:cxn ang="0">
                <a:pos x="30142" y="80963"/>
              </a:cxn>
              <a:cxn ang="0">
                <a:pos x="80612" y="30710"/>
              </a:cxn>
            </a:cxnLst>
            <a:pathLst>
              <a:path w="231" h="232">
                <a:moveTo>
                  <a:pt x="115" y="0"/>
                </a:moveTo>
                <a:cubicBezTo>
                  <a:pt x="179" y="0"/>
                  <a:pt x="231" y="52"/>
                  <a:pt x="231" y="116"/>
                </a:cubicBezTo>
                <a:cubicBezTo>
                  <a:pt x="231" y="180"/>
                  <a:pt x="179" y="232"/>
                  <a:pt x="115" y="232"/>
                </a:cubicBezTo>
                <a:cubicBezTo>
                  <a:pt x="52" y="232"/>
                  <a:pt x="0" y="180"/>
                  <a:pt x="0" y="116"/>
                </a:cubicBezTo>
                <a:cubicBezTo>
                  <a:pt x="0" y="52"/>
                  <a:pt x="52" y="0"/>
                  <a:pt x="115" y="0"/>
                </a:cubicBezTo>
                <a:close/>
                <a:moveTo>
                  <a:pt x="115" y="44"/>
                </a:moveTo>
                <a:cubicBezTo>
                  <a:pt x="155" y="44"/>
                  <a:pt x="188" y="76"/>
                  <a:pt x="188" y="116"/>
                </a:cubicBezTo>
                <a:cubicBezTo>
                  <a:pt x="188" y="156"/>
                  <a:pt x="155" y="188"/>
                  <a:pt x="115" y="188"/>
                </a:cubicBezTo>
                <a:cubicBezTo>
                  <a:pt x="75" y="188"/>
                  <a:pt x="43" y="156"/>
                  <a:pt x="43" y="116"/>
                </a:cubicBezTo>
                <a:cubicBezTo>
                  <a:pt x="43" y="76"/>
                  <a:pt x="75" y="44"/>
                  <a:pt x="115" y="44"/>
                </a:cubicBezTo>
                <a:close/>
              </a:path>
            </a:pathLst>
          </a:custGeom>
          <a:solidFill>
            <a:schemeClr val="accent1">
              <a:alpha val="100000"/>
            </a:schemeClr>
          </a:solidFill>
          <a:ln w="9525">
            <a:noFill/>
          </a:ln>
        </p:spPr>
        <p:txBody>
          <a:bodyPr/>
          <a:p>
            <a:endParaRPr lang="zh-CN" altLang="en-US"/>
          </a:p>
        </p:txBody>
      </p:sp>
      <p:sp>
        <p:nvSpPr>
          <p:cNvPr id="33820" name="Freeform 26"/>
          <p:cNvSpPr>
            <a:spLocks noEditPoints="1"/>
          </p:cNvSpPr>
          <p:nvPr/>
        </p:nvSpPr>
        <p:spPr>
          <a:xfrm>
            <a:off x="3559175" y="5353050"/>
            <a:ext cx="161925" cy="163513"/>
          </a:xfrm>
          <a:custGeom>
            <a:avLst/>
            <a:gdLst/>
            <a:ahLst/>
            <a:cxnLst>
              <a:cxn ang="0">
                <a:pos x="80612" y="0"/>
              </a:cxn>
              <a:cxn ang="0">
                <a:pos x="161925" y="81756"/>
              </a:cxn>
              <a:cxn ang="0">
                <a:pos x="80612" y="163512"/>
              </a:cxn>
              <a:cxn ang="0">
                <a:pos x="0" y="81756"/>
              </a:cxn>
              <a:cxn ang="0">
                <a:pos x="80612" y="0"/>
              </a:cxn>
              <a:cxn ang="0">
                <a:pos x="80612" y="31011"/>
              </a:cxn>
              <a:cxn ang="0">
                <a:pos x="131082" y="81756"/>
              </a:cxn>
              <a:cxn ang="0">
                <a:pos x="80612" y="132501"/>
              </a:cxn>
              <a:cxn ang="0">
                <a:pos x="30142" y="81756"/>
              </a:cxn>
              <a:cxn ang="0">
                <a:pos x="80612" y="31011"/>
              </a:cxn>
            </a:cxnLst>
            <a:pathLst>
              <a:path w="231" h="232">
                <a:moveTo>
                  <a:pt x="115" y="0"/>
                </a:moveTo>
                <a:cubicBezTo>
                  <a:pt x="179" y="0"/>
                  <a:pt x="231" y="52"/>
                  <a:pt x="231" y="116"/>
                </a:cubicBezTo>
                <a:cubicBezTo>
                  <a:pt x="231" y="180"/>
                  <a:pt x="179" y="232"/>
                  <a:pt x="115" y="232"/>
                </a:cubicBezTo>
                <a:cubicBezTo>
                  <a:pt x="51" y="232"/>
                  <a:pt x="0" y="180"/>
                  <a:pt x="0" y="116"/>
                </a:cubicBezTo>
                <a:cubicBezTo>
                  <a:pt x="0" y="52"/>
                  <a:pt x="51" y="0"/>
                  <a:pt x="115" y="0"/>
                </a:cubicBezTo>
                <a:close/>
                <a:moveTo>
                  <a:pt x="115" y="44"/>
                </a:moveTo>
                <a:cubicBezTo>
                  <a:pt x="155" y="44"/>
                  <a:pt x="187" y="76"/>
                  <a:pt x="187" y="116"/>
                </a:cubicBezTo>
                <a:cubicBezTo>
                  <a:pt x="187" y="156"/>
                  <a:pt x="155" y="188"/>
                  <a:pt x="115" y="188"/>
                </a:cubicBezTo>
                <a:cubicBezTo>
                  <a:pt x="75" y="188"/>
                  <a:pt x="43" y="156"/>
                  <a:pt x="43" y="116"/>
                </a:cubicBezTo>
                <a:cubicBezTo>
                  <a:pt x="43" y="76"/>
                  <a:pt x="75" y="44"/>
                  <a:pt x="115" y="44"/>
                </a:cubicBezTo>
                <a:close/>
              </a:path>
            </a:pathLst>
          </a:custGeom>
          <a:solidFill>
            <a:schemeClr val="tx2">
              <a:alpha val="100000"/>
            </a:schemeClr>
          </a:solidFill>
          <a:ln w="9525">
            <a:noFill/>
          </a:ln>
        </p:spPr>
        <p:txBody>
          <a:bodyPr/>
          <a:p>
            <a:endParaRPr lang="zh-CN" altLang="en-US"/>
          </a:p>
        </p:txBody>
      </p:sp>
      <p:sp>
        <p:nvSpPr>
          <p:cNvPr id="33821" name="Freeform 27"/>
          <p:cNvSpPr>
            <a:spLocks noEditPoints="1"/>
          </p:cNvSpPr>
          <p:nvPr/>
        </p:nvSpPr>
        <p:spPr>
          <a:xfrm>
            <a:off x="3952875" y="6350000"/>
            <a:ext cx="161925" cy="161925"/>
          </a:xfrm>
          <a:custGeom>
            <a:avLst/>
            <a:gdLst/>
            <a:ahLst/>
            <a:cxnLst>
              <a:cxn ang="0">
                <a:pos x="80612" y="0"/>
              </a:cxn>
              <a:cxn ang="0">
                <a:pos x="161925" y="80612"/>
              </a:cxn>
              <a:cxn ang="0">
                <a:pos x="80612" y="161925"/>
              </a:cxn>
              <a:cxn ang="0">
                <a:pos x="0" y="80612"/>
              </a:cxn>
              <a:cxn ang="0">
                <a:pos x="80612" y="0"/>
              </a:cxn>
              <a:cxn ang="0">
                <a:pos x="80612" y="30142"/>
              </a:cxn>
              <a:cxn ang="0">
                <a:pos x="131783" y="80612"/>
              </a:cxn>
              <a:cxn ang="0">
                <a:pos x="80612" y="131783"/>
              </a:cxn>
              <a:cxn ang="0">
                <a:pos x="30142" y="80612"/>
              </a:cxn>
              <a:cxn ang="0">
                <a:pos x="80612" y="30142"/>
              </a:cxn>
            </a:cxnLst>
            <a:pathLst>
              <a:path w="231" h="231">
                <a:moveTo>
                  <a:pt x="115" y="0"/>
                </a:moveTo>
                <a:cubicBezTo>
                  <a:pt x="179" y="0"/>
                  <a:pt x="231" y="51"/>
                  <a:pt x="231" y="115"/>
                </a:cubicBezTo>
                <a:cubicBezTo>
                  <a:pt x="231" y="179"/>
                  <a:pt x="179" y="231"/>
                  <a:pt x="115" y="231"/>
                </a:cubicBezTo>
                <a:cubicBezTo>
                  <a:pt x="51" y="231"/>
                  <a:pt x="0" y="179"/>
                  <a:pt x="0" y="115"/>
                </a:cubicBezTo>
                <a:cubicBezTo>
                  <a:pt x="0" y="51"/>
                  <a:pt x="51" y="0"/>
                  <a:pt x="115" y="0"/>
                </a:cubicBezTo>
                <a:close/>
                <a:moveTo>
                  <a:pt x="115" y="43"/>
                </a:moveTo>
                <a:cubicBezTo>
                  <a:pt x="155" y="43"/>
                  <a:pt x="188" y="75"/>
                  <a:pt x="188" y="115"/>
                </a:cubicBezTo>
                <a:cubicBezTo>
                  <a:pt x="188" y="155"/>
                  <a:pt x="155" y="188"/>
                  <a:pt x="115" y="188"/>
                </a:cubicBezTo>
                <a:cubicBezTo>
                  <a:pt x="75" y="188"/>
                  <a:pt x="43" y="155"/>
                  <a:pt x="43" y="115"/>
                </a:cubicBezTo>
                <a:cubicBezTo>
                  <a:pt x="43" y="75"/>
                  <a:pt x="75" y="43"/>
                  <a:pt x="115" y="43"/>
                </a:cubicBezTo>
                <a:close/>
              </a:path>
            </a:pathLst>
          </a:custGeom>
          <a:solidFill>
            <a:schemeClr val="tx2">
              <a:alpha val="100000"/>
            </a:schemeClr>
          </a:solidFill>
          <a:ln w="9525">
            <a:noFill/>
          </a:ln>
        </p:spPr>
        <p:txBody>
          <a:bodyPr/>
          <a:p>
            <a:endParaRPr lang="zh-CN" altLang="en-US"/>
          </a:p>
        </p:txBody>
      </p:sp>
      <p:sp>
        <p:nvSpPr>
          <p:cNvPr id="33822" name="Freeform 28"/>
          <p:cNvSpPr/>
          <p:nvPr/>
        </p:nvSpPr>
        <p:spPr>
          <a:xfrm>
            <a:off x="30163" y="3771900"/>
            <a:ext cx="3127375" cy="3087688"/>
          </a:xfrm>
          <a:custGeom>
            <a:avLst/>
            <a:gdLst/>
            <a:ahLst/>
            <a:cxnLst>
              <a:cxn ang="0">
                <a:pos x="68047" y="0"/>
              </a:cxn>
              <a:cxn ang="0">
                <a:pos x="3127375" y="3058928"/>
              </a:cxn>
              <a:cxn ang="0">
                <a:pos x="3126673" y="3087687"/>
              </a:cxn>
              <a:cxn ang="0">
                <a:pos x="0" y="3087687"/>
              </a:cxn>
              <a:cxn ang="0">
                <a:pos x="0" y="701"/>
              </a:cxn>
              <a:cxn ang="0">
                <a:pos x="68047" y="0"/>
              </a:cxn>
            </a:cxnLst>
            <a:pathLst>
              <a:path w="4458" h="4402">
                <a:moveTo>
                  <a:pt x="97" y="0"/>
                </a:moveTo>
                <a:cubicBezTo>
                  <a:pt x="2505" y="0"/>
                  <a:pt x="4458" y="1953"/>
                  <a:pt x="4458" y="4361"/>
                </a:cubicBezTo>
                <a:cubicBezTo>
                  <a:pt x="4458" y="4375"/>
                  <a:pt x="4457" y="4389"/>
                  <a:pt x="4457" y="4402"/>
                </a:cubicBezTo>
                <a:lnTo>
                  <a:pt x="0" y="4402"/>
                </a:lnTo>
                <a:lnTo>
                  <a:pt x="0" y="1"/>
                </a:lnTo>
                <a:cubicBezTo>
                  <a:pt x="32" y="1"/>
                  <a:pt x="64" y="0"/>
                  <a:pt x="97" y="0"/>
                </a:cubicBezTo>
                <a:close/>
              </a:path>
            </a:pathLst>
          </a:custGeom>
          <a:solidFill>
            <a:srgbClr val="DFDFE1">
              <a:alpha val="100000"/>
            </a:srgbClr>
          </a:solidFill>
          <a:ln w="9525">
            <a:noFill/>
          </a:ln>
        </p:spPr>
        <p:txBody>
          <a:bodyPr/>
          <a:p>
            <a:endParaRPr lang="zh-CN" altLang="en-US"/>
          </a:p>
        </p:txBody>
      </p:sp>
      <p:sp>
        <p:nvSpPr>
          <p:cNvPr id="33823" name="Freeform 29"/>
          <p:cNvSpPr/>
          <p:nvPr/>
        </p:nvSpPr>
        <p:spPr>
          <a:xfrm>
            <a:off x="30163" y="4079875"/>
            <a:ext cx="2817812" cy="2779713"/>
          </a:xfrm>
          <a:custGeom>
            <a:avLst/>
            <a:gdLst/>
            <a:ahLst/>
            <a:cxnLst>
              <a:cxn ang="0">
                <a:pos x="68026" y="0"/>
              </a:cxn>
              <a:cxn ang="0">
                <a:pos x="2817813" y="2750947"/>
              </a:cxn>
              <a:cxn ang="0">
                <a:pos x="2817112" y="2779712"/>
              </a:cxn>
              <a:cxn ang="0">
                <a:pos x="0" y="2779712"/>
              </a:cxn>
              <a:cxn ang="0">
                <a:pos x="0" y="702"/>
              </a:cxn>
              <a:cxn ang="0">
                <a:pos x="68026" y="0"/>
              </a:cxn>
            </a:cxnLst>
            <a:pathLst>
              <a:path w="4018" h="3962">
                <a:moveTo>
                  <a:pt x="97" y="0"/>
                </a:moveTo>
                <a:cubicBezTo>
                  <a:pt x="2262" y="0"/>
                  <a:pt x="4018" y="1756"/>
                  <a:pt x="4018" y="3921"/>
                </a:cubicBezTo>
                <a:cubicBezTo>
                  <a:pt x="4018" y="3935"/>
                  <a:pt x="4017" y="3949"/>
                  <a:pt x="4017" y="3962"/>
                </a:cubicBezTo>
                <a:lnTo>
                  <a:pt x="0" y="3962"/>
                </a:lnTo>
                <a:lnTo>
                  <a:pt x="0" y="1"/>
                </a:lnTo>
                <a:cubicBezTo>
                  <a:pt x="32" y="0"/>
                  <a:pt x="64" y="0"/>
                  <a:pt x="97" y="0"/>
                </a:cubicBezTo>
                <a:close/>
              </a:path>
            </a:pathLst>
          </a:custGeom>
          <a:solidFill>
            <a:schemeClr val="bg2">
              <a:alpha val="100000"/>
            </a:schemeClr>
          </a:solidFill>
          <a:ln w="9525">
            <a:noFill/>
          </a:ln>
        </p:spPr>
        <p:txBody>
          <a:bodyPr/>
          <a:p>
            <a:endParaRPr lang="zh-CN" altLang="en-US"/>
          </a:p>
        </p:txBody>
      </p:sp>
      <p:sp>
        <p:nvSpPr>
          <p:cNvPr id="33824" name="TextBox 36"/>
          <p:cNvSpPr txBox="1"/>
          <p:nvPr/>
        </p:nvSpPr>
        <p:spPr>
          <a:xfrm>
            <a:off x="3640138" y="1573213"/>
            <a:ext cx="6911975" cy="646112"/>
          </a:xfrm>
          <a:prstGeom prst="rect">
            <a:avLst/>
          </a:prstGeom>
          <a:noFill/>
          <a:ln w="9525">
            <a:noFill/>
          </a:ln>
        </p:spPr>
        <p:txBody>
          <a:bodyPr>
            <a:spAutoFit/>
          </a:bodyPr>
          <a:p>
            <a:r>
              <a:rPr lang="zh-CN" altLang="en-US" dirty="0">
                <a:solidFill>
                  <a:srgbClr val="333333"/>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endParaRPr lang="zh-CN" altLang="en-US" dirty="0">
              <a:solidFill>
                <a:srgbClr val="333333"/>
              </a:solidFill>
              <a:latin typeface="微软雅黑" panose="020B0503020204020204" pitchFamily="2" charset="-122"/>
              <a:ea typeface="微软雅黑" panose="020B0503020204020204" pitchFamily="2" charset="-122"/>
            </a:endParaRPr>
          </a:p>
        </p:txBody>
      </p:sp>
      <p:sp>
        <p:nvSpPr>
          <p:cNvPr id="33825" name="TextBox 37"/>
          <p:cNvSpPr txBox="1"/>
          <p:nvPr/>
        </p:nvSpPr>
        <p:spPr>
          <a:xfrm>
            <a:off x="328613" y="5919788"/>
            <a:ext cx="1804987" cy="522287"/>
          </a:xfrm>
          <a:prstGeom prst="rect">
            <a:avLst/>
          </a:prstGeom>
          <a:noFill/>
          <a:ln w="9525">
            <a:noFill/>
          </a:ln>
        </p:spPr>
        <p:txBody>
          <a:bodyPr>
            <a:spAutoFit/>
          </a:bodyPr>
          <a:p>
            <a:pPr algn="ctr"/>
            <a:r>
              <a:rPr lang="zh-CN" altLang="en-US" sz="2800" dirty="0">
                <a:solidFill>
                  <a:schemeClr val="accent2"/>
                </a:solidFill>
                <a:latin typeface="微软雅黑" panose="020B0503020204020204" pitchFamily="2" charset="-122"/>
                <a:ea typeface="微软雅黑" panose="020B0503020204020204" pitchFamily="2" charset="-122"/>
              </a:rPr>
              <a:t>标题文字</a:t>
            </a:r>
            <a:endParaRPr lang="en-US" altLang="x-none" sz="2800" dirty="0">
              <a:solidFill>
                <a:schemeClr val="accent2"/>
              </a:solidFill>
              <a:latin typeface="微软雅黑" panose="020B0503020204020204" pitchFamily="2" charset="-122"/>
              <a:ea typeface="微软雅黑" panose="020B0503020204020204" pitchFamily="2" charset="-122"/>
            </a:endParaRPr>
          </a:p>
        </p:txBody>
      </p:sp>
      <p:sp>
        <p:nvSpPr>
          <p:cNvPr id="33826" name="TextBox 38"/>
          <p:cNvSpPr txBox="1"/>
          <p:nvPr/>
        </p:nvSpPr>
        <p:spPr>
          <a:xfrm>
            <a:off x="4144963" y="2843213"/>
            <a:ext cx="6407150" cy="646112"/>
          </a:xfrm>
          <a:prstGeom prst="rect">
            <a:avLst/>
          </a:prstGeom>
          <a:noFill/>
          <a:ln w="9525">
            <a:noFill/>
          </a:ln>
        </p:spPr>
        <p:txBody>
          <a:bodyPr>
            <a:spAutoFit/>
          </a:bodyPr>
          <a:p>
            <a:r>
              <a:rPr lang="zh-CN" altLang="en-US" dirty="0">
                <a:solidFill>
                  <a:srgbClr val="333333"/>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endParaRPr lang="zh-CN" altLang="en-US" dirty="0">
              <a:solidFill>
                <a:srgbClr val="333333"/>
              </a:solidFill>
              <a:latin typeface="微软雅黑" panose="020B0503020204020204" pitchFamily="2" charset="-122"/>
              <a:ea typeface="微软雅黑" panose="020B0503020204020204" pitchFamily="2" charset="-122"/>
            </a:endParaRPr>
          </a:p>
        </p:txBody>
      </p:sp>
      <p:sp>
        <p:nvSpPr>
          <p:cNvPr id="33827" name="TextBox 39"/>
          <p:cNvSpPr txBox="1"/>
          <p:nvPr/>
        </p:nvSpPr>
        <p:spPr>
          <a:xfrm>
            <a:off x="5018088" y="4084638"/>
            <a:ext cx="5534025" cy="923925"/>
          </a:xfrm>
          <a:prstGeom prst="rect">
            <a:avLst/>
          </a:prstGeom>
          <a:noFill/>
          <a:ln w="9525">
            <a:noFill/>
          </a:ln>
        </p:spPr>
        <p:txBody>
          <a:bodyPr>
            <a:spAutoFit/>
          </a:bodyPr>
          <a:p>
            <a:r>
              <a:rPr lang="zh-CN" altLang="en-US" dirty="0">
                <a:solidFill>
                  <a:srgbClr val="333333"/>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endParaRPr lang="zh-CN" altLang="en-US" dirty="0">
              <a:solidFill>
                <a:srgbClr val="333333"/>
              </a:solidFill>
              <a:latin typeface="微软雅黑" panose="020B0503020204020204" pitchFamily="2" charset="-122"/>
              <a:ea typeface="微软雅黑" panose="020B0503020204020204" pitchFamily="2" charset="-122"/>
            </a:endParaRPr>
          </a:p>
        </p:txBody>
      </p:sp>
      <p:sp>
        <p:nvSpPr>
          <p:cNvPr id="33828" name="TextBox 40"/>
          <p:cNvSpPr txBox="1"/>
          <p:nvPr/>
        </p:nvSpPr>
        <p:spPr>
          <a:xfrm>
            <a:off x="5986463" y="5230813"/>
            <a:ext cx="4565650" cy="923925"/>
          </a:xfrm>
          <a:prstGeom prst="rect">
            <a:avLst/>
          </a:prstGeom>
          <a:noFill/>
          <a:ln w="9525">
            <a:noFill/>
          </a:ln>
        </p:spPr>
        <p:txBody>
          <a:bodyPr>
            <a:spAutoFit/>
          </a:bodyPr>
          <a:p>
            <a:r>
              <a:rPr lang="zh-CN" altLang="en-US" dirty="0">
                <a:solidFill>
                  <a:srgbClr val="333333"/>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a:t>
            </a:r>
            <a:endParaRPr lang="zh-CN" altLang="en-US" dirty="0">
              <a:solidFill>
                <a:srgbClr val="333333"/>
              </a:solidFill>
              <a:latin typeface="微软雅黑" panose="020B0503020204020204" pitchFamily="2" charset="-122"/>
              <a:ea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300" fill="hold"/>
                                        <p:tgtEl>
                                          <p:spTgt spid="33794"/>
                                        </p:tgtEl>
                                        <p:attrNameLst>
                                          <p:attrName>ppt_w</p:attrName>
                                        </p:attrNameLst>
                                      </p:cBhvr>
                                      <p:tavLst>
                                        <p:tav tm="0">
                                          <p:val>
                                            <p:fltVal val="0.000000"/>
                                          </p:val>
                                        </p:tav>
                                        <p:tav tm="100000">
                                          <p:val>
                                            <p:strVal val="#ppt_w"/>
                                          </p:val>
                                        </p:tav>
                                      </p:tavLst>
                                    </p:anim>
                                    <p:anim calcmode="lin" valueType="num">
                                      <p:cBhvr>
                                        <p:cTn id="8" dur="300" fill="hold"/>
                                        <p:tgtEl>
                                          <p:spTgt spid="33794"/>
                                        </p:tgtEl>
                                        <p:attrNameLst>
                                          <p:attrName>ppt_h</p:attrName>
                                        </p:attrNameLst>
                                      </p:cBhvr>
                                      <p:tavLst>
                                        <p:tav tm="0">
                                          <p:val>
                                            <p:fltVal val="0.000000"/>
                                          </p:val>
                                        </p:tav>
                                        <p:tav tm="100000">
                                          <p:val>
                                            <p:strVal val="#ppt_h"/>
                                          </p:val>
                                        </p:tav>
                                      </p:tavLst>
                                    </p:anim>
                                    <p:anim calcmode="lin" valueType="num">
                                      <p:cBhvr>
                                        <p:cTn id="9" dur="300" fill="hold"/>
                                        <p:tgtEl>
                                          <p:spTgt spid="33794"/>
                                        </p:tgtEl>
                                        <p:attrNameLst>
                                          <p:attrName>style.rotation</p:attrName>
                                        </p:attrNameLst>
                                      </p:cBhvr>
                                      <p:tavLst>
                                        <p:tav tm="0">
                                          <p:val>
                                            <p:fltVal val="90.000000"/>
                                          </p:val>
                                        </p:tav>
                                        <p:tav tm="100000">
                                          <p:val>
                                            <p:fltVal val="0.000000"/>
                                          </p:val>
                                        </p:tav>
                                      </p:tavLst>
                                    </p:anim>
                                    <p:animEffect transition="in" filter="fade">
                                      <p:cBhvr>
                                        <p:cTn id="10" dur="300"/>
                                        <p:tgtEl>
                                          <p:spTgt spid="33794"/>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33798"/>
                                        </p:tgtEl>
                                        <p:attrNameLst>
                                          <p:attrName>style.visibility</p:attrName>
                                        </p:attrNameLst>
                                      </p:cBhvr>
                                      <p:to>
                                        <p:strVal val="visible"/>
                                      </p:to>
                                    </p:set>
                                    <p:anim calcmode="lin" valueType="num">
                                      <p:cBhvr additive="base">
                                        <p:cTn id="14" dur="300" fill="hold"/>
                                        <p:tgtEl>
                                          <p:spTgt spid="33798"/>
                                        </p:tgtEl>
                                        <p:attrNameLst>
                                          <p:attrName>ppt_x</p:attrName>
                                        </p:attrNameLst>
                                      </p:cBhvr>
                                      <p:tavLst>
                                        <p:tav tm="0">
                                          <p:val>
                                            <p:strVal val="0-#ppt_w/2"/>
                                          </p:val>
                                        </p:tav>
                                        <p:tav tm="100000">
                                          <p:val>
                                            <p:strVal val="#ppt_x"/>
                                          </p:val>
                                        </p:tav>
                                      </p:tavLst>
                                    </p:anim>
                                    <p:anim calcmode="lin" valueType="num">
                                      <p:cBhvr additive="base">
                                        <p:cTn id="15" dur="300" fill="hold"/>
                                        <p:tgtEl>
                                          <p:spTgt spid="33798"/>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3799"/>
                                        </p:tgtEl>
                                        <p:attrNameLst>
                                          <p:attrName>style.visibility</p:attrName>
                                        </p:attrNameLst>
                                      </p:cBhvr>
                                      <p:to>
                                        <p:strVal val="visible"/>
                                      </p:to>
                                    </p:set>
                                    <p:anim calcmode="lin" valueType="num">
                                      <p:cBhvr>
                                        <p:cTn id="19" dur="300" fill="hold"/>
                                        <p:tgtEl>
                                          <p:spTgt spid="33799"/>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33799"/>
                                        </p:tgtEl>
                                        <p:attrNameLst>
                                          <p:attrName>ppt_y</p:attrName>
                                        </p:attrNameLst>
                                      </p:cBhvr>
                                      <p:tavLst>
                                        <p:tav tm="0">
                                          <p:val>
                                            <p:strVal val="#ppt_y"/>
                                          </p:val>
                                        </p:tav>
                                        <p:tav tm="100000">
                                          <p:val>
                                            <p:strVal val="#ppt_y"/>
                                          </p:val>
                                        </p:tav>
                                      </p:tavLst>
                                    </p:anim>
                                    <p:anim calcmode="lin" valueType="num">
                                      <p:cBhvr>
                                        <p:cTn id="21" dur="300" fill="hold"/>
                                        <p:tgtEl>
                                          <p:spTgt spid="33799"/>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3379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33799"/>
                                        </p:tgtEl>
                                      </p:cBhvr>
                                    </p:animEffect>
                                  </p:childTnLst>
                                </p:cTn>
                              </p:par>
                            </p:childTnLst>
                          </p:cTn>
                        </p:par>
                        <p:par>
                          <p:cTn id="24" fill="hold">
                            <p:stCondLst>
                              <p:cond delay="1080"/>
                            </p:stCondLst>
                            <p:childTnLst>
                              <p:par>
                                <p:cTn id="25" presetID="18" presetClass="entr" presetSubtype="3" fill="hold" nodeType="afterEffect">
                                  <p:stCondLst>
                                    <p:cond delay="0"/>
                                  </p:stCondLst>
                                  <p:childTnLst>
                                    <p:set>
                                      <p:cBhvr>
                                        <p:cTn id="26" dur="1" fill="hold">
                                          <p:stCondLst>
                                            <p:cond delay="0"/>
                                          </p:stCondLst>
                                        </p:cTn>
                                        <p:tgtEl>
                                          <p:spTgt spid="33823"/>
                                        </p:tgtEl>
                                        <p:attrNameLst>
                                          <p:attrName>style.visibility</p:attrName>
                                        </p:attrNameLst>
                                      </p:cBhvr>
                                      <p:to>
                                        <p:strVal val="visible"/>
                                      </p:to>
                                    </p:set>
                                    <p:animEffect transition="in" filter="strips(upRight)">
                                      <p:cBhvr>
                                        <p:cTn id="27" dur="1000"/>
                                        <p:tgtEl>
                                          <p:spTgt spid="33823"/>
                                        </p:tgtEl>
                                      </p:cBhvr>
                                    </p:animEffect>
                                  </p:childTnLst>
                                </p:cTn>
                              </p:par>
                              <p:par>
                                <p:cTn id="28" presetID="18" presetClass="entr" presetSubtype="3" fill="hold" nodeType="withEffect">
                                  <p:stCondLst>
                                    <p:cond delay="0"/>
                                  </p:stCondLst>
                                  <p:childTnLst>
                                    <p:set>
                                      <p:cBhvr>
                                        <p:cTn id="29" dur="1" fill="hold">
                                          <p:stCondLst>
                                            <p:cond delay="0"/>
                                          </p:stCondLst>
                                        </p:cTn>
                                        <p:tgtEl>
                                          <p:spTgt spid="33822"/>
                                        </p:tgtEl>
                                        <p:attrNameLst>
                                          <p:attrName>style.visibility</p:attrName>
                                        </p:attrNameLst>
                                      </p:cBhvr>
                                      <p:to>
                                        <p:strVal val="visible"/>
                                      </p:to>
                                    </p:set>
                                    <p:animEffect transition="in" filter="strips(upRight)">
                                      <p:cBhvr>
                                        <p:cTn id="30" dur="1000"/>
                                        <p:tgtEl>
                                          <p:spTgt spid="33822"/>
                                        </p:tgtEl>
                                      </p:cBhvr>
                                    </p:animEffect>
                                  </p:childTnLst>
                                </p:cTn>
                              </p:par>
                            </p:childTnLst>
                          </p:cTn>
                        </p:par>
                        <p:par>
                          <p:cTn id="31" fill="hold">
                            <p:stCondLst>
                              <p:cond delay="2080"/>
                            </p:stCondLst>
                            <p:childTnLst>
                              <p:par>
                                <p:cTn id="32" presetID="22" presetClass="entr" presetSubtype="4" fill="hold" nodeType="afterEffect">
                                  <p:stCondLst>
                                    <p:cond delay="200"/>
                                  </p:stCondLst>
                                  <p:childTnLst>
                                    <p:set>
                                      <p:cBhvr>
                                        <p:cTn id="33" dur="1" fill="hold">
                                          <p:stCondLst>
                                            <p:cond delay="0"/>
                                          </p:stCondLst>
                                        </p:cTn>
                                        <p:tgtEl>
                                          <p:spTgt spid="33802"/>
                                        </p:tgtEl>
                                        <p:attrNameLst>
                                          <p:attrName>style.visibility</p:attrName>
                                        </p:attrNameLst>
                                      </p:cBhvr>
                                      <p:to>
                                        <p:strVal val="visible"/>
                                      </p:to>
                                    </p:set>
                                    <p:animEffect transition="in" filter="wipe(down)">
                                      <p:cBhvr>
                                        <p:cTn id="34" dur="500"/>
                                        <p:tgtEl>
                                          <p:spTgt spid="33802"/>
                                        </p:tgtEl>
                                      </p:cBhvr>
                                    </p:animEffect>
                                  </p:childTnLst>
                                </p:cTn>
                              </p:par>
                              <p:par>
                                <p:cTn id="35" presetID="22" presetClass="entr" presetSubtype="4" fill="hold" nodeType="withEffect">
                                  <p:stCondLst>
                                    <p:cond delay="0"/>
                                  </p:stCondLst>
                                  <p:childTnLst>
                                    <p:set>
                                      <p:cBhvr>
                                        <p:cTn id="36" dur="1" fill="hold">
                                          <p:stCondLst>
                                            <p:cond delay="0"/>
                                          </p:stCondLst>
                                        </p:cTn>
                                        <p:tgtEl>
                                          <p:spTgt spid="33803"/>
                                        </p:tgtEl>
                                        <p:attrNameLst>
                                          <p:attrName>style.visibility</p:attrName>
                                        </p:attrNameLst>
                                      </p:cBhvr>
                                      <p:to>
                                        <p:strVal val="visible"/>
                                      </p:to>
                                    </p:set>
                                    <p:animEffect transition="in" filter="wipe(down)">
                                      <p:cBhvr>
                                        <p:cTn id="37" dur="500"/>
                                        <p:tgtEl>
                                          <p:spTgt spid="33803"/>
                                        </p:tgtEl>
                                      </p:cBhvr>
                                    </p:animEffect>
                                  </p:childTnLst>
                                </p:cTn>
                              </p:par>
                              <p:par>
                                <p:cTn id="38" presetID="22" presetClass="entr" presetSubtype="4" fill="hold" nodeType="withEffect">
                                  <p:stCondLst>
                                    <p:cond delay="200"/>
                                  </p:stCondLst>
                                  <p:childTnLst>
                                    <p:set>
                                      <p:cBhvr>
                                        <p:cTn id="39" dur="1" fill="hold">
                                          <p:stCondLst>
                                            <p:cond delay="0"/>
                                          </p:stCondLst>
                                        </p:cTn>
                                        <p:tgtEl>
                                          <p:spTgt spid="33800"/>
                                        </p:tgtEl>
                                        <p:attrNameLst>
                                          <p:attrName>style.visibility</p:attrName>
                                        </p:attrNameLst>
                                      </p:cBhvr>
                                      <p:to>
                                        <p:strVal val="visible"/>
                                      </p:to>
                                    </p:set>
                                    <p:animEffect transition="in" filter="wipe(down)">
                                      <p:cBhvr>
                                        <p:cTn id="40" dur="500"/>
                                        <p:tgtEl>
                                          <p:spTgt spid="33800"/>
                                        </p:tgtEl>
                                      </p:cBhvr>
                                    </p:animEffect>
                                  </p:childTnLst>
                                </p:cTn>
                              </p:par>
                              <p:par>
                                <p:cTn id="41" presetID="22" presetClass="entr" presetSubtype="4" fill="hold" nodeType="withEffect">
                                  <p:stCondLst>
                                    <p:cond delay="300"/>
                                  </p:stCondLst>
                                  <p:childTnLst>
                                    <p:set>
                                      <p:cBhvr>
                                        <p:cTn id="42" dur="1" fill="hold">
                                          <p:stCondLst>
                                            <p:cond delay="0"/>
                                          </p:stCondLst>
                                        </p:cTn>
                                        <p:tgtEl>
                                          <p:spTgt spid="33801"/>
                                        </p:tgtEl>
                                        <p:attrNameLst>
                                          <p:attrName>style.visibility</p:attrName>
                                        </p:attrNameLst>
                                      </p:cBhvr>
                                      <p:to>
                                        <p:strVal val="visible"/>
                                      </p:to>
                                    </p:set>
                                    <p:animEffect transition="in" filter="wipe(down)">
                                      <p:cBhvr>
                                        <p:cTn id="43" dur="500"/>
                                        <p:tgtEl>
                                          <p:spTgt spid="33801"/>
                                        </p:tgtEl>
                                      </p:cBhvr>
                                    </p:animEffect>
                                  </p:childTnLst>
                                </p:cTn>
                              </p:par>
                              <p:par>
                                <p:cTn id="44" presetID="22" presetClass="entr" presetSubtype="4" fill="hold" nodeType="withEffect">
                                  <p:stCondLst>
                                    <p:cond delay="0"/>
                                  </p:stCondLst>
                                  <p:childTnLst>
                                    <p:set>
                                      <p:cBhvr>
                                        <p:cTn id="45" dur="1" fill="hold">
                                          <p:stCondLst>
                                            <p:cond delay="0"/>
                                          </p:stCondLst>
                                        </p:cTn>
                                        <p:tgtEl>
                                          <p:spTgt spid="33805"/>
                                        </p:tgtEl>
                                        <p:attrNameLst>
                                          <p:attrName>style.visibility</p:attrName>
                                        </p:attrNameLst>
                                      </p:cBhvr>
                                      <p:to>
                                        <p:strVal val="visible"/>
                                      </p:to>
                                    </p:set>
                                    <p:animEffect transition="in" filter="wipe(down)">
                                      <p:cBhvr>
                                        <p:cTn id="46" dur="500"/>
                                        <p:tgtEl>
                                          <p:spTgt spid="33805"/>
                                        </p:tgtEl>
                                      </p:cBhvr>
                                    </p:animEffect>
                                  </p:childTnLst>
                                </p:cTn>
                              </p:par>
                              <p:par>
                                <p:cTn id="47" presetID="22" presetClass="entr" presetSubtype="4" fill="hold" nodeType="withEffect">
                                  <p:stCondLst>
                                    <p:cond delay="500"/>
                                  </p:stCondLst>
                                  <p:childTnLst>
                                    <p:set>
                                      <p:cBhvr>
                                        <p:cTn id="48" dur="1" fill="hold">
                                          <p:stCondLst>
                                            <p:cond delay="0"/>
                                          </p:stCondLst>
                                        </p:cTn>
                                        <p:tgtEl>
                                          <p:spTgt spid="33804"/>
                                        </p:tgtEl>
                                        <p:attrNameLst>
                                          <p:attrName>style.visibility</p:attrName>
                                        </p:attrNameLst>
                                      </p:cBhvr>
                                      <p:to>
                                        <p:strVal val="visible"/>
                                      </p:to>
                                    </p:set>
                                    <p:animEffect transition="in" filter="wipe(down)">
                                      <p:cBhvr>
                                        <p:cTn id="49" dur="500"/>
                                        <p:tgtEl>
                                          <p:spTgt spid="33804"/>
                                        </p:tgtEl>
                                      </p:cBhvr>
                                    </p:animEffect>
                                  </p:childTnLst>
                                </p:cTn>
                              </p:par>
                              <p:par>
                                <p:cTn id="50" presetID="22" presetClass="entr" presetSubtype="4" fill="hold" nodeType="withEffect">
                                  <p:stCondLst>
                                    <p:cond delay="0"/>
                                  </p:stCondLst>
                                  <p:childTnLst>
                                    <p:set>
                                      <p:cBhvr>
                                        <p:cTn id="51" dur="1" fill="hold">
                                          <p:stCondLst>
                                            <p:cond delay="0"/>
                                          </p:stCondLst>
                                        </p:cTn>
                                        <p:tgtEl>
                                          <p:spTgt spid="33810"/>
                                        </p:tgtEl>
                                        <p:attrNameLst>
                                          <p:attrName>style.visibility</p:attrName>
                                        </p:attrNameLst>
                                      </p:cBhvr>
                                      <p:to>
                                        <p:strVal val="visible"/>
                                      </p:to>
                                    </p:set>
                                    <p:animEffect transition="in" filter="wipe(down)">
                                      <p:cBhvr>
                                        <p:cTn id="52" dur="500"/>
                                        <p:tgtEl>
                                          <p:spTgt spid="33810"/>
                                        </p:tgtEl>
                                      </p:cBhvr>
                                    </p:animEffect>
                                  </p:childTnLst>
                                </p:cTn>
                              </p:par>
                              <p:par>
                                <p:cTn id="53" presetID="22" presetClass="entr" presetSubtype="4" fill="hold" nodeType="withEffect">
                                  <p:stCondLst>
                                    <p:cond delay="300"/>
                                  </p:stCondLst>
                                  <p:childTnLst>
                                    <p:set>
                                      <p:cBhvr>
                                        <p:cTn id="54" dur="1" fill="hold">
                                          <p:stCondLst>
                                            <p:cond delay="0"/>
                                          </p:stCondLst>
                                        </p:cTn>
                                        <p:tgtEl>
                                          <p:spTgt spid="33809"/>
                                        </p:tgtEl>
                                        <p:attrNameLst>
                                          <p:attrName>style.visibility</p:attrName>
                                        </p:attrNameLst>
                                      </p:cBhvr>
                                      <p:to>
                                        <p:strVal val="visible"/>
                                      </p:to>
                                    </p:set>
                                    <p:animEffect transition="in" filter="wipe(down)">
                                      <p:cBhvr>
                                        <p:cTn id="55" dur="500"/>
                                        <p:tgtEl>
                                          <p:spTgt spid="33809"/>
                                        </p:tgtEl>
                                      </p:cBhvr>
                                    </p:animEffect>
                                  </p:childTnLst>
                                </p:cTn>
                              </p:par>
                              <p:par>
                                <p:cTn id="56" presetID="22" presetClass="entr" presetSubtype="4" fill="hold" nodeType="withEffect">
                                  <p:stCondLst>
                                    <p:cond delay="100"/>
                                  </p:stCondLst>
                                  <p:childTnLst>
                                    <p:set>
                                      <p:cBhvr>
                                        <p:cTn id="57" dur="1" fill="hold">
                                          <p:stCondLst>
                                            <p:cond delay="0"/>
                                          </p:stCondLst>
                                        </p:cTn>
                                        <p:tgtEl>
                                          <p:spTgt spid="33808"/>
                                        </p:tgtEl>
                                        <p:attrNameLst>
                                          <p:attrName>style.visibility</p:attrName>
                                        </p:attrNameLst>
                                      </p:cBhvr>
                                      <p:to>
                                        <p:strVal val="visible"/>
                                      </p:to>
                                    </p:set>
                                    <p:animEffect transition="in" filter="wipe(down)">
                                      <p:cBhvr>
                                        <p:cTn id="58" dur="500"/>
                                        <p:tgtEl>
                                          <p:spTgt spid="33808"/>
                                        </p:tgtEl>
                                      </p:cBhvr>
                                    </p:animEffect>
                                  </p:childTnLst>
                                </p:cTn>
                              </p:par>
                              <p:par>
                                <p:cTn id="59" presetID="22" presetClass="entr" presetSubtype="4" fill="hold" nodeType="withEffect">
                                  <p:stCondLst>
                                    <p:cond delay="400"/>
                                  </p:stCondLst>
                                  <p:childTnLst>
                                    <p:set>
                                      <p:cBhvr>
                                        <p:cTn id="60" dur="1" fill="hold">
                                          <p:stCondLst>
                                            <p:cond delay="0"/>
                                          </p:stCondLst>
                                        </p:cTn>
                                        <p:tgtEl>
                                          <p:spTgt spid="33807"/>
                                        </p:tgtEl>
                                        <p:attrNameLst>
                                          <p:attrName>style.visibility</p:attrName>
                                        </p:attrNameLst>
                                      </p:cBhvr>
                                      <p:to>
                                        <p:strVal val="visible"/>
                                      </p:to>
                                    </p:set>
                                    <p:animEffect transition="in" filter="wipe(down)">
                                      <p:cBhvr>
                                        <p:cTn id="61" dur="500"/>
                                        <p:tgtEl>
                                          <p:spTgt spid="33807"/>
                                        </p:tgtEl>
                                      </p:cBhvr>
                                    </p:animEffect>
                                  </p:childTnLst>
                                </p:cTn>
                              </p:par>
                              <p:par>
                                <p:cTn id="62" presetID="22" presetClass="entr" presetSubtype="4" fill="hold" nodeType="withEffect">
                                  <p:stCondLst>
                                    <p:cond delay="0"/>
                                  </p:stCondLst>
                                  <p:childTnLst>
                                    <p:set>
                                      <p:cBhvr>
                                        <p:cTn id="63" dur="1" fill="hold">
                                          <p:stCondLst>
                                            <p:cond delay="0"/>
                                          </p:stCondLst>
                                        </p:cTn>
                                        <p:tgtEl>
                                          <p:spTgt spid="33806"/>
                                        </p:tgtEl>
                                        <p:attrNameLst>
                                          <p:attrName>style.visibility</p:attrName>
                                        </p:attrNameLst>
                                      </p:cBhvr>
                                      <p:to>
                                        <p:strVal val="visible"/>
                                      </p:to>
                                    </p:set>
                                    <p:animEffect transition="in" filter="wipe(down)">
                                      <p:cBhvr>
                                        <p:cTn id="64" dur="500"/>
                                        <p:tgtEl>
                                          <p:spTgt spid="33806"/>
                                        </p:tgtEl>
                                      </p:cBhvr>
                                    </p:animEffect>
                                  </p:childTnLst>
                                </p:cTn>
                              </p:par>
                            </p:childTnLst>
                          </p:cTn>
                        </p:par>
                        <p:par>
                          <p:cTn id="65" fill="hold">
                            <p:stCondLst>
                              <p:cond delay="2780"/>
                            </p:stCondLst>
                            <p:childTnLst>
                              <p:par>
                                <p:cTn id="66" presetID="10" presetClass="entr" presetSubtype="0" fill="hold" nodeType="afterEffect">
                                  <p:stCondLst>
                                    <p:cond delay="0"/>
                                  </p:stCondLst>
                                  <p:childTnLst>
                                    <p:set>
                                      <p:cBhvr>
                                        <p:cTn id="67" dur="1" fill="hold">
                                          <p:stCondLst>
                                            <p:cond delay="0"/>
                                          </p:stCondLst>
                                        </p:cTn>
                                        <p:tgtEl>
                                          <p:spTgt spid="33815"/>
                                        </p:tgtEl>
                                        <p:attrNameLst>
                                          <p:attrName>style.visibility</p:attrName>
                                        </p:attrNameLst>
                                      </p:cBhvr>
                                      <p:to>
                                        <p:strVal val="visible"/>
                                      </p:to>
                                    </p:set>
                                    <p:anim calcmode="lin" valueType="num">
                                      <p:cBhvr>
                                        <p:cTn id="68" dur="500" fill="hold"/>
                                        <p:tgtEl>
                                          <p:spTgt spid="33815"/>
                                        </p:tgtEl>
                                        <p:attrNameLst>
                                          <p:attrName>ppt_w</p:attrName>
                                        </p:attrNameLst>
                                      </p:cBhvr>
                                      <p:tavLst>
                                        <p:tav tm="0">
                                          <p:val>
                                            <p:fltVal val="0.000000"/>
                                          </p:val>
                                        </p:tav>
                                        <p:tav tm="100000">
                                          <p:val>
                                            <p:strVal val="#ppt_w"/>
                                          </p:val>
                                        </p:tav>
                                      </p:tavLst>
                                    </p:anim>
                                    <p:anim calcmode="lin" valueType="num">
                                      <p:cBhvr>
                                        <p:cTn id="69" dur="500" fill="hold"/>
                                        <p:tgtEl>
                                          <p:spTgt spid="33815"/>
                                        </p:tgtEl>
                                        <p:attrNameLst>
                                          <p:attrName>ppt_h</p:attrName>
                                        </p:attrNameLst>
                                      </p:cBhvr>
                                      <p:tavLst>
                                        <p:tav tm="0">
                                          <p:val>
                                            <p:fltVal val="0.000000"/>
                                          </p:val>
                                        </p:tav>
                                        <p:tav tm="100000">
                                          <p:val>
                                            <p:strVal val="#ppt_h"/>
                                          </p:val>
                                        </p:tav>
                                      </p:tavLst>
                                    </p:anim>
                                    <p:animEffect transition="in" filter="fade">
                                      <p:cBhvr>
                                        <p:cTn id="70" dur="500"/>
                                        <p:tgtEl>
                                          <p:spTgt spid="33815"/>
                                        </p:tgtEl>
                                      </p:cBhvr>
                                    </p:animEffect>
                                  </p:childTnLst>
                                </p:cTn>
                              </p:par>
                              <p:par>
                                <p:cTn id="71" presetID="10" presetClass="entr" presetSubtype="0" fill="hold" nodeType="withEffect">
                                  <p:stCondLst>
                                    <p:cond delay="200"/>
                                  </p:stCondLst>
                                  <p:childTnLst>
                                    <p:set>
                                      <p:cBhvr>
                                        <p:cTn id="72" dur="1" fill="hold">
                                          <p:stCondLst>
                                            <p:cond delay="0"/>
                                          </p:stCondLst>
                                        </p:cTn>
                                        <p:tgtEl>
                                          <p:spTgt spid="33816"/>
                                        </p:tgtEl>
                                        <p:attrNameLst>
                                          <p:attrName>style.visibility</p:attrName>
                                        </p:attrNameLst>
                                      </p:cBhvr>
                                      <p:to>
                                        <p:strVal val="visible"/>
                                      </p:to>
                                    </p:set>
                                    <p:anim calcmode="lin" valueType="num">
                                      <p:cBhvr>
                                        <p:cTn id="73" dur="500" fill="hold"/>
                                        <p:tgtEl>
                                          <p:spTgt spid="33816"/>
                                        </p:tgtEl>
                                        <p:attrNameLst>
                                          <p:attrName>ppt_w</p:attrName>
                                        </p:attrNameLst>
                                      </p:cBhvr>
                                      <p:tavLst>
                                        <p:tav tm="0">
                                          <p:val>
                                            <p:fltVal val="0.000000"/>
                                          </p:val>
                                        </p:tav>
                                        <p:tav tm="100000">
                                          <p:val>
                                            <p:strVal val="#ppt_w"/>
                                          </p:val>
                                        </p:tav>
                                      </p:tavLst>
                                    </p:anim>
                                    <p:anim calcmode="lin" valueType="num">
                                      <p:cBhvr>
                                        <p:cTn id="74" dur="500" fill="hold"/>
                                        <p:tgtEl>
                                          <p:spTgt spid="33816"/>
                                        </p:tgtEl>
                                        <p:attrNameLst>
                                          <p:attrName>ppt_h</p:attrName>
                                        </p:attrNameLst>
                                      </p:cBhvr>
                                      <p:tavLst>
                                        <p:tav tm="0">
                                          <p:val>
                                            <p:fltVal val="0.000000"/>
                                          </p:val>
                                        </p:tav>
                                        <p:tav tm="100000">
                                          <p:val>
                                            <p:strVal val="#ppt_h"/>
                                          </p:val>
                                        </p:tav>
                                      </p:tavLst>
                                    </p:anim>
                                    <p:animEffect transition="in" filter="fade">
                                      <p:cBhvr>
                                        <p:cTn id="75" dur="500"/>
                                        <p:tgtEl>
                                          <p:spTgt spid="33816"/>
                                        </p:tgtEl>
                                      </p:cBhvr>
                                    </p:animEffect>
                                  </p:childTnLst>
                                </p:cTn>
                              </p:par>
                              <p:par>
                                <p:cTn id="76" presetID="10" presetClass="entr" presetSubtype="0" fill="hold" nodeType="withEffect">
                                  <p:stCondLst>
                                    <p:cond delay="300"/>
                                  </p:stCondLst>
                                  <p:childTnLst>
                                    <p:set>
                                      <p:cBhvr>
                                        <p:cTn id="77" dur="1" fill="hold">
                                          <p:stCondLst>
                                            <p:cond delay="0"/>
                                          </p:stCondLst>
                                        </p:cTn>
                                        <p:tgtEl>
                                          <p:spTgt spid="33817"/>
                                        </p:tgtEl>
                                        <p:attrNameLst>
                                          <p:attrName>style.visibility</p:attrName>
                                        </p:attrNameLst>
                                      </p:cBhvr>
                                      <p:to>
                                        <p:strVal val="visible"/>
                                      </p:to>
                                    </p:set>
                                    <p:anim calcmode="lin" valueType="num">
                                      <p:cBhvr>
                                        <p:cTn id="78" dur="500" fill="hold"/>
                                        <p:tgtEl>
                                          <p:spTgt spid="33817"/>
                                        </p:tgtEl>
                                        <p:attrNameLst>
                                          <p:attrName>ppt_w</p:attrName>
                                        </p:attrNameLst>
                                      </p:cBhvr>
                                      <p:tavLst>
                                        <p:tav tm="0">
                                          <p:val>
                                            <p:fltVal val="0.000000"/>
                                          </p:val>
                                        </p:tav>
                                        <p:tav tm="100000">
                                          <p:val>
                                            <p:strVal val="#ppt_w"/>
                                          </p:val>
                                        </p:tav>
                                      </p:tavLst>
                                    </p:anim>
                                    <p:anim calcmode="lin" valueType="num">
                                      <p:cBhvr>
                                        <p:cTn id="79" dur="500" fill="hold"/>
                                        <p:tgtEl>
                                          <p:spTgt spid="33817"/>
                                        </p:tgtEl>
                                        <p:attrNameLst>
                                          <p:attrName>ppt_h</p:attrName>
                                        </p:attrNameLst>
                                      </p:cBhvr>
                                      <p:tavLst>
                                        <p:tav tm="0">
                                          <p:val>
                                            <p:fltVal val="0.000000"/>
                                          </p:val>
                                        </p:tav>
                                        <p:tav tm="100000">
                                          <p:val>
                                            <p:strVal val="#ppt_h"/>
                                          </p:val>
                                        </p:tav>
                                      </p:tavLst>
                                    </p:anim>
                                    <p:animEffect transition="in" filter="fade">
                                      <p:cBhvr>
                                        <p:cTn id="80" dur="500"/>
                                        <p:tgtEl>
                                          <p:spTgt spid="33817"/>
                                        </p:tgtEl>
                                      </p:cBhvr>
                                    </p:animEffect>
                                  </p:childTnLst>
                                </p:cTn>
                              </p:par>
                              <p:par>
                                <p:cTn id="81" presetID="10" presetClass="entr" presetSubtype="0" fill="hold" nodeType="withEffect">
                                  <p:stCondLst>
                                    <p:cond delay="200"/>
                                  </p:stCondLst>
                                  <p:childTnLst>
                                    <p:set>
                                      <p:cBhvr>
                                        <p:cTn id="82" dur="1" fill="hold">
                                          <p:stCondLst>
                                            <p:cond delay="0"/>
                                          </p:stCondLst>
                                        </p:cTn>
                                        <p:tgtEl>
                                          <p:spTgt spid="33818"/>
                                        </p:tgtEl>
                                        <p:attrNameLst>
                                          <p:attrName>style.visibility</p:attrName>
                                        </p:attrNameLst>
                                      </p:cBhvr>
                                      <p:to>
                                        <p:strVal val="visible"/>
                                      </p:to>
                                    </p:set>
                                    <p:anim calcmode="lin" valueType="num">
                                      <p:cBhvr>
                                        <p:cTn id="83" dur="500" fill="hold"/>
                                        <p:tgtEl>
                                          <p:spTgt spid="33818"/>
                                        </p:tgtEl>
                                        <p:attrNameLst>
                                          <p:attrName>ppt_w</p:attrName>
                                        </p:attrNameLst>
                                      </p:cBhvr>
                                      <p:tavLst>
                                        <p:tav tm="0">
                                          <p:val>
                                            <p:fltVal val="0.000000"/>
                                          </p:val>
                                        </p:tav>
                                        <p:tav tm="100000">
                                          <p:val>
                                            <p:strVal val="#ppt_w"/>
                                          </p:val>
                                        </p:tav>
                                      </p:tavLst>
                                    </p:anim>
                                    <p:anim calcmode="lin" valueType="num">
                                      <p:cBhvr>
                                        <p:cTn id="84" dur="500" fill="hold"/>
                                        <p:tgtEl>
                                          <p:spTgt spid="33818"/>
                                        </p:tgtEl>
                                        <p:attrNameLst>
                                          <p:attrName>ppt_h</p:attrName>
                                        </p:attrNameLst>
                                      </p:cBhvr>
                                      <p:tavLst>
                                        <p:tav tm="0">
                                          <p:val>
                                            <p:fltVal val="0.000000"/>
                                          </p:val>
                                        </p:tav>
                                        <p:tav tm="100000">
                                          <p:val>
                                            <p:strVal val="#ppt_h"/>
                                          </p:val>
                                        </p:tav>
                                      </p:tavLst>
                                    </p:anim>
                                    <p:animEffect transition="in" filter="fade">
                                      <p:cBhvr>
                                        <p:cTn id="85" dur="500"/>
                                        <p:tgtEl>
                                          <p:spTgt spid="33818"/>
                                        </p:tgtEl>
                                      </p:cBhvr>
                                    </p:animEffect>
                                  </p:childTnLst>
                                </p:cTn>
                              </p:par>
                              <p:par>
                                <p:cTn id="86" presetID="10" presetClass="entr" presetSubtype="0" fill="hold" nodeType="withEffect">
                                  <p:stCondLst>
                                    <p:cond delay="300"/>
                                  </p:stCondLst>
                                  <p:childTnLst>
                                    <p:set>
                                      <p:cBhvr>
                                        <p:cTn id="87" dur="1" fill="hold">
                                          <p:stCondLst>
                                            <p:cond delay="0"/>
                                          </p:stCondLst>
                                        </p:cTn>
                                        <p:tgtEl>
                                          <p:spTgt spid="33819"/>
                                        </p:tgtEl>
                                        <p:attrNameLst>
                                          <p:attrName>style.visibility</p:attrName>
                                        </p:attrNameLst>
                                      </p:cBhvr>
                                      <p:to>
                                        <p:strVal val="visible"/>
                                      </p:to>
                                    </p:set>
                                    <p:anim calcmode="lin" valueType="num">
                                      <p:cBhvr>
                                        <p:cTn id="88" dur="500" fill="hold"/>
                                        <p:tgtEl>
                                          <p:spTgt spid="33819"/>
                                        </p:tgtEl>
                                        <p:attrNameLst>
                                          <p:attrName>ppt_w</p:attrName>
                                        </p:attrNameLst>
                                      </p:cBhvr>
                                      <p:tavLst>
                                        <p:tav tm="0">
                                          <p:val>
                                            <p:fltVal val="0.000000"/>
                                          </p:val>
                                        </p:tav>
                                        <p:tav tm="100000">
                                          <p:val>
                                            <p:strVal val="#ppt_w"/>
                                          </p:val>
                                        </p:tav>
                                      </p:tavLst>
                                    </p:anim>
                                    <p:anim calcmode="lin" valueType="num">
                                      <p:cBhvr>
                                        <p:cTn id="89" dur="500" fill="hold"/>
                                        <p:tgtEl>
                                          <p:spTgt spid="33819"/>
                                        </p:tgtEl>
                                        <p:attrNameLst>
                                          <p:attrName>ppt_h</p:attrName>
                                        </p:attrNameLst>
                                      </p:cBhvr>
                                      <p:tavLst>
                                        <p:tav tm="0">
                                          <p:val>
                                            <p:fltVal val="0.000000"/>
                                          </p:val>
                                        </p:tav>
                                        <p:tav tm="100000">
                                          <p:val>
                                            <p:strVal val="#ppt_h"/>
                                          </p:val>
                                        </p:tav>
                                      </p:tavLst>
                                    </p:anim>
                                    <p:animEffect transition="in" filter="fade">
                                      <p:cBhvr>
                                        <p:cTn id="90" dur="500"/>
                                        <p:tgtEl>
                                          <p:spTgt spid="33819"/>
                                        </p:tgtEl>
                                      </p:cBhvr>
                                    </p:animEffect>
                                  </p:childTnLst>
                                </p:cTn>
                              </p:par>
                              <p:par>
                                <p:cTn id="91" presetID="10" presetClass="entr" presetSubtype="0" fill="hold" nodeType="withEffect">
                                  <p:stCondLst>
                                    <p:cond delay="200"/>
                                  </p:stCondLst>
                                  <p:childTnLst>
                                    <p:set>
                                      <p:cBhvr>
                                        <p:cTn id="92" dur="1" fill="hold">
                                          <p:stCondLst>
                                            <p:cond delay="0"/>
                                          </p:stCondLst>
                                        </p:cTn>
                                        <p:tgtEl>
                                          <p:spTgt spid="33820"/>
                                        </p:tgtEl>
                                        <p:attrNameLst>
                                          <p:attrName>style.visibility</p:attrName>
                                        </p:attrNameLst>
                                      </p:cBhvr>
                                      <p:to>
                                        <p:strVal val="visible"/>
                                      </p:to>
                                    </p:set>
                                    <p:anim calcmode="lin" valueType="num">
                                      <p:cBhvr>
                                        <p:cTn id="93" dur="500" fill="hold"/>
                                        <p:tgtEl>
                                          <p:spTgt spid="33820"/>
                                        </p:tgtEl>
                                        <p:attrNameLst>
                                          <p:attrName>ppt_w</p:attrName>
                                        </p:attrNameLst>
                                      </p:cBhvr>
                                      <p:tavLst>
                                        <p:tav tm="0">
                                          <p:val>
                                            <p:fltVal val="0.000000"/>
                                          </p:val>
                                        </p:tav>
                                        <p:tav tm="100000">
                                          <p:val>
                                            <p:strVal val="#ppt_w"/>
                                          </p:val>
                                        </p:tav>
                                      </p:tavLst>
                                    </p:anim>
                                    <p:anim calcmode="lin" valueType="num">
                                      <p:cBhvr>
                                        <p:cTn id="94" dur="500" fill="hold"/>
                                        <p:tgtEl>
                                          <p:spTgt spid="33820"/>
                                        </p:tgtEl>
                                        <p:attrNameLst>
                                          <p:attrName>ppt_h</p:attrName>
                                        </p:attrNameLst>
                                      </p:cBhvr>
                                      <p:tavLst>
                                        <p:tav tm="0">
                                          <p:val>
                                            <p:fltVal val="0.000000"/>
                                          </p:val>
                                        </p:tav>
                                        <p:tav tm="100000">
                                          <p:val>
                                            <p:strVal val="#ppt_h"/>
                                          </p:val>
                                        </p:tav>
                                      </p:tavLst>
                                    </p:anim>
                                    <p:animEffect transition="in" filter="fade">
                                      <p:cBhvr>
                                        <p:cTn id="95" dur="500"/>
                                        <p:tgtEl>
                                          <p:spTgt spid="33820"/>
                                        </p:tgtEl>
                                      </p:cBhvr>
                                    </p:animEffect>
                                  </p:childTnLst>
                                </p:cTn>
                              </p:par>
                              <p:par>
                                <p:cTn id="96" presetID="10" presetClass="entr" presetSubtype="0" fill="hold" nodeType="withEffect">
                                  <p:stCondLst>
                                    <p:cond delay="100"/>
                                  </p:stCondLst>
                                  <p:childTnLst>
                                    <p:set>
                                      <p:cBhvr>
                                        <p:cTn id="97" dur="1" fill="hold">
                                          <p:stCondLst>
                                            <p:cond delay="0"/>
                                          </p:stCondLst>
                                        </p:cTn>
                                        <p:tgtEl>
                                          <p:spTgt spid="33821"/>
                                        </p:tgtEl>
                                        <p:attrNameLst>
                                          <p:attrName>style.visibility</p:attrName>
                                        </p:attrNameLst>
                                      </p:cBhvr>
                                      <p:to>
                                        <p:strVal val="visible"/>
                                      </p:to>
                                    </p:set>
                                    <p:anim calcmode="lin" valueType="num">
                                      <p:cBhvr>
                                        <p:cTn id="98" dur="500" fill="hold"/>
                                        <p:tgtEl>
                                          <p:spTgt spid="33821"/>
                                        </p:tgtEl>
                                        <p:attrNameLst>
                                          <p:attrName>ppt_w</p:attrName>
                                        </p:attrNameLst>
                                      </p:cBhvr>
                                      <p:tavLst>
                                        <p:tav tm="0">
                                          <p:val>
                                            <p:fltVal val="0.000000"/>
                                          </p:val>
                                        </p:tav>
                                        <p:tav tm="100000">
                                          <p:val>
                                            <p:strVal val="#ppt_w"/>
                                          </p:val>
                                        </p:tav>
                                      </p:tavLst>
                                    </p:anim>
                                    <p:anim calcmode="lin" valueType="num">
                                      <p:cBhvr>
                                        <p:cTn id="99" dur="500" fill="hold"/>
                                        <p:tgtEl>
                                          <p:spTgt spid="33821"/>
                                        </p:tgtEl>
                                        <p:attrNameLst>
                                          <p:attrName>ppt_h</p:attrName>
                                        </p:attrNameLst>
                                      </p:cBhvr>
                                      <p:tavLst>
                                        <p:tav tm="0">
                                          <p:val>
                                            <p:fltVal val="0.000000"/>
                                          </p:val>
                                        </p:tav>
                                        <p:tav tm="100000">
                                          <p:val>
                                            <p:strVal val="#ppt_h"/>
                                          </p:val>
                                        </p:tav>
                                      </p:tavLst>
                                    </p:anim>
                                    <p:animEffect transition="in" filter="fade">
                                      <p:cBhvr>
                                        <p:cTn id="100" dur="500"/>
                                        <p:tgtEl>
                                          <p:spTgt spid="33821"/>
                                        </p:tgtEl>
                                      </p:cBhvr>
                                    </p:animEffect>
                                  </p:childTnLst>
                                </p:cTn>
                              </p:par>
                            </p:childTnLst>
                          </p:cTn>
                        </p:par>
                        <p:par>
                          <p:cTn id="101" fill="hold">
                            <p:stCondLst>
                              <p:cond delay="3280"/>
                            </p:stCondLst>
                            <p:childTnLst>
                              <p:par>
                                <p:cTn id="102" presetID="10" presetClass="entr" presetSubtype="0" fill="hold" nodeType="afterEffect">
                                  <p:stCondLst>
                                    <p:cond delay="0"/>
                                  </p:stCondLst>
                                  <p:childTnLst>
                                    <p:set>
                                      <p:cBhvr>
                                        <p:cTn id="103" dur="1" fill="hold">
                                          <p:stCondLst>
                                            <p:cond delay="0"/>
                                          </p:stCondLst>
                                        </p:cTn>
                                        <p:tgtEl>
                                          <p:spTgt spid="33811"/>
                                        </p:tgtEl>
                                        <p:attrNameLst>
                                          <p:attrName>style.visibility</p:attrName>
                                        </p:attrNameLst>
                                      </p:cBhvr>
                                      <p:to>
                                        <p:strVal val="visible"/>
                                      </p:to>
                                    </p:set>
                                    <p:anim calcmode="lin" valueType="num">
                                      <p:cBhvr>
                                        <p:cTn id="104" dur="500" fill="hold"/>
                                        <p:tgtEl>
                                          <p:spTgt spid="33811"/>
                                        </p:tgtEl>
                                        <p:attrNameLst>
                                          <p:attrName>ppt_w</p:attrName>
                                        </p:attrNameLst>
                                      </p:cBhvr>
                                      <p:tavLst>
                                        <p:tav tm="0">
                                          <p:val>
                                            <p:fltVal val="0.000000"/>
                                          </p:val>
                                        </p:tav>
                                        <p:tav tm="100000">
                                          <p:val>
                                            <p:strVal val="#ppt_w"/>
                                          </p:val>
                                        </p:tav>
                                      </p:tavLst>
                                    </p:anim>
                                    <p:anim calcmode="lin" valueType="num">
                                      <p:cBhvr>
                                        <p:cTn id="105" dur="500" fill="hold"/>
                                        <p:tgtEl>
                                          <p:spTgt spid="33811"/>
                                        </p:tgtEl>
                                        <p:attrNameLst>
                                          <p:attrName>ppt_h</p:attrName>
                                        </p:attrNameLst>
                                      </p:cBhvr>
                                      <p:tavLst>
                                        <p:tav tm="0">
                                          <p:val>
                                            <p:fltVal val="0.000000"/>
                                          </p:val>
                                        </p:tav>
                                        <p:tav tm="100000">
                                          <p:val>
                                            <p:strVal val="#ppt_h"/>
                                          </p:val>
                                        </p:tav>
                                      </p:tavLst>
                                    </p:anim>
                                    <p:animEffect transition="in" filter="fade">
                                      <p:cBhvr>
                                        <p:cTn id="106" dur="500"/>
                                        <p:tgtEl>
                                          <p:spTgt spid="33811"/>
                                        </p:tgtEl>
                                      </p:cBhvr>
                                    </p:animEffect>
                                  </p:childTnLst>
                                </p:cTn>
                              </p:par>
                              <p:par>
                                <p:cTn id="107" presetID="10" presetClass="entr" presetSubtype="0" fill="hold" nodeType="withEffect">
                                  <p:stCondLst>
                                    <p:cond delay="0"/>
                                  </p:stCondLst>
                                  <p:childTnLst>
                                    <p:set>
                                      <p:cBhvr>
                                        <p:cTn id="108" dur="1" fill="hold">
                                          <p:stCondLst>
                                            <p:cond delay="0"/>
                                          </p:stCondLst>
                                        </p:cTn>
                                        <p:tgtEl>
                                          <p:spTgt spid="33812"/>
                                        </p:tgtEl>
                                        <p:attrNameLst>
                                          <p:attrName>style.visibility</p:attrName>
                                        </p:attrNameLst>
                                      </p:cBhvr>
                                      <p:to>
                                        <p:strVal val="visible"/>
                                      </p:to>
                                    </p:set>
                                    <p:anim calcmode="lin" valueType="num">
                                      <p:cBhvr>
                                        <p:cTn id="109" dur="500" fill="hold"/>
                                        <p:tgtEl>
                                          <p:spTgt spid="33812"/>
                                        </p:tgtEl>
                                        <p:attrNameLst>
                                          <p:attrName>ppt_w</p:attrName>
                                        </p:attrNameLst>
                                      </p:cBhvr>
                                      <p:tavLst>
                                        <p:tav tm="0">
                                          <p:val>
                                            <p:fltVal val="0.000000"/>
                                          </p:val>
                                        </p:tav>
                                        <p:tav tm="100000">
                                          <p:val>
                                            <p:strVal val="#ppt_w"/>
                                          </p:val>
                                        </p:tav>
                                      </p:tavLst>
                                    </p:anim>
                                    <p:anim calcmode="lin" valueType="num">
                                      <p:cBhvr>
                                        <p:cTn id="110" dur="500" fill="hold"/>
                                        <p:tgtEl>
                                          <p:spTgt spid="33812"/>
                                        </p:tgtEl>
                                        <p:attrNameLst>
                                          <p:attrName>ppt_h</p:attrName>
                                        </p:attrNameLst>
                                      </p:cBhvr>
                                      <p:tavLst>
                                        <p:tav tm="0">
                                          <p:val>
                                            <p:fltVal val="0.000000"/>
                                          </p:val>
                                        </p:tav>
                                        <p:tav tm="100000">
                                          <p:val>
                                            <p:strVal val="#ppt_h"/>
                                          </p:val>
                                        </p:tav>
                                      </p:tavLst>
                                    </p:anim>
                                    <p:animEffect transition="in" filter="fade">
                                      <p:cBhvr>
                                        <p:cTn id="111" dur="500"/>
                                        <p:tgtEl>
                                          <p:spTgt spid="33812"/>
                                        </p:tgtEl>
                                      </p:cBhvr>
                                    </p:animEffect>
                                  </p:childTnLst>
                                </p:cTn>
                              </p:par>
                              <p:par>
                                <p:cTn id="112" presetID="10" presetClass="entr" presetSubtype="0" fill="hold" nodeType="withEffect">
                                  <p:stCondLst>
                                    <p:cond delay="0"/>
                                  </p:stCondLst>
                                  <p:childTnLst>
                                    <p:set>
                                      <p:cBhvr>
                                        <p:cTn id="113" dur="1" fill="hold">
                                          <p:stCondLst>
                                            <p:cond delay="0"/>
                                          </p:stCondLst>
                                        </p:cTn>
                                        <p:tgtEl>
                                          <p:spTgt spid="33814"/>
                                        </p:tgtEl>
                                        <p:attrNameLst>
                                          <p:attrName>style.visibility</p:attrName>
                                        </p:attrNameLst>
                                      </p:cBhvr>
                                      <p:to>
                                        <p:strVal val="visible"/>
                                      </p:to>
                                    </p:set>
                                    <p:anim calcmode="lin" valueType="num">
                                      <p:cBhvr>
                                        <p:cTn id="114" dur="500" fill="hold"/>
                                        <p:tgtEl>
                                          <p:spTgt spid="33814"/>
                                        </p:tgtEl>
                                        <p:attrNameLst>
                                          <p:attrName>ppt_w</p:attrName>
                                        </p:attrNameLst>
                                      </p:cBhvr>
                                      <p:tavLst>
                                        <p:tav tm="0">
                                          <p:val>
                                            <p:fltVal val="0.000000"/>
                                          </p:val>
                                        </p:tav>
                                        <p:tav tm="100000">
                                          <p:val>
                                            <p:strVal val="#ppt_w"/>
                                          </p:val>
                                        </p:tav>
                                      </p:tavLst>
                                    </p:anim>
                                    <p:anim calcmode="lin" valueType="num">
                                      <p:cBhvr>
                                        <p:cTn id="115" dur="500" fill="hold"/>
                                        <p:tgtEl>
                                          <p:spTgt spid="33814"/>
                                        </p:tgtEl>
                                        <p:attrNameLst>
                                          <p:attrName>ppt_h</p:attrName>
                                        </p:attrNameLst>
                                      </p:cBhvr>
                                      <p:tavLst>
                                        <p:tav tm="0">
                                          <p:val>
                                            <p:fltVal val="0.000000"/>
                                          </p:val>
                                        </p:tav>
                                        <p:tav tm="100000">
                                          <p:val>
                                            <p:strVal val="#ppt_h"/>
                                          </p:val>
                                        </p:tav>
                                      </p:tavLst>
                                    </p:anim>
                                    <p:animEffect transition="in" filter="fade">
                                      <p:cBhvr>
                                        <p:cTn id="116" dur="500"/>
                                        <p:tgtEl>
                                          <p:spTgt spid="33814"/>
                                        </p:tgtEl>
                                      </p:cBhvr>
                                    </p:animEffect>
                                  </p:childTnLst>
                                </p:cTn>
                              </p:par>
                              <p:par>
                                <p:cTn id="117" presetID="10" presetClass="entr" presetSubtype="0" fill="hold" nodeType="withEffect">
                                  <p:stCondLst>
                                    <p:cond delay="0"/>
                                  </p:stCondLst>
                                  <p:childTnLst>
                                    <p:set>
                                      <p:cBhvr>
                                        <p:cTn id="118" dur="1" fill="hold">
                                          <p:stCondLst>
                                            <p:cond delay="0"/>
                                          </p:stCondLst>
                                        </p:cTn>
                                        <p:tgtEl>
                                          <p:spTgt spid="33813"/>
                                        </p:tgtEl>
                                        <p:attrNameLst>
                                          <p:attrName>style.visibility</p:attrName>
                                        </p:attrNameLst>
                                      </p:cBhvr>
                                      <p:to>
                                        <p:strVal val="visible"/>
                                      </p:to>
                                    </p:set>
                                    <p:anim calcmode="lin" valueType="num">
                                      <p:cBhvr>
                                        <p:cTn id="119" dur="500" fill="hold"/>
                                        <p:tgtEl>
                                          <p:spTgt spid="33813"/>
                                        </p:tgtEl>
                                        <p:attrNameLst>
                                          <p:attrName>ppt_w</p:attrName>
                                        </p:attrNameLst>
                                      </p:cBhvr>
                                      <p:tavLst>
                                        <p:tav tm="0">
                                          <p:val>
                                            <p:fltVal val="0.000000"/>
                                          </p:val>
                                        </p:tav>
                                        <p:tav tm="100000">
                                          <p:val>
                                            <p:strVal val="#ppt_w"/>
                                          </p:val>
                                        </p:tav>
                                      </p:tavLst>
                                    </p:anim>
                                    <p:anim calcmode="lin" valueType="num">
                                      <p:cBhvr>
                                        <p:cTn id="120" dur="500" fill="hold"/>
                                        <p:tgtEl>
                                          <p:spTgt spid="33813"/>
                                        </p:tgtEl>
                                        <p:attrNameLst>
                                          <p:attrName>ppt_h</p:attrName>
                                        </p:attrNameLst>
                                      </p:cBhvr>
                                      <p:tavLst>
                                        <p:tav tm="0">
                                          <p:val>
                                            <p:fltVal val="0.000000"/>
                                          </p:val>
                                        </p:tav>
                                        <p:tav tm="100000">
                                          <p:val>
                                            <p:strVal val="#ppt_h"/>
                                          </p:val>
                                        </p:tav>
                                      </p:tavLst>
                                    </p:anim>
                                    <p:animEffect transition="in" filter="fade">
                                      <p:cBhvr>
                                        <p:cTn id="121" dur="500"/>
                                        <p:tgtEl>
                                          <p:spTgt spid="33813"/>
                                        </p:tgtEl>
                                      </p:cBhvr>
                                    </p:animEffect>
                                  </p:childTnLst>
                                </p:cTn>
                              </p:par>
                            </p:childTnLst>
                          </p:cTn>
                        </p:par>
                        <p:par>
                          <p:cTn id="122" fill="hold">
                            <p:stCondLst>
                              <p:cond delay="3780"/>
                            </p:stCondLst>
                            <p:childTnLst>
                              <p:par>
                                <p:cTn id="123" presetID="22" presetClass="entr" presetSubtype="8" fill="hold" grpId="0" nodeType="afterEffect">
                                  <p:stCondLst>
                                    <p:cond delay="0"/>
                                  </p:stCondLst>
                                  <p:childTnLst>
                                    <p:set>
                                      <p:cBhvr>
                                        <p:cTn id="124" dur="1" fill="hold">
                                          <p:stCondLst>
                                            <p:cond delay="0"/>
                                          </p:stCondLst>
                                        </p:cTn>
                                        <p:tgtEl>
                                          <p:spTgt spid="33824"/>
                                        </p:tgtEl>
                                        <p:attrNameLst>
                                          <p:attrName>style.visibility</p:attrName>
                                        </p:attrNameLst>
                                      </p:cBhvr>
                                      <p:to>
                                        <p:strVal val="visible"/>
                                      </p:to>
                                    </p:set>
                                    <p:animEffect transition="in" filter="wipe(left)">
                                      <p:cBhvr>
                                        <p:cTn id="125" dur="500"/>
                                        <p:tgtEl>
                                          <p:spTgt spid="33824"/>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33826"/>
                                        </p:tgtEl>
                                        <p:attrNameLst>
                                          <p:attrName>style.visibility</p:attrName>
                                        </p:attrNameLst>
                                      </p:cBhvr>
                                      <p:to>
                                        <p:strVal val="visible"/>
                                      </p:to>
                                    </p:set>
                                    <p:animEffect transition="in" filter="wipe(left)">
                                      <p:cBhvr>
                                        <p:cTn id="128" dur="500"/>
                                        <p:tgtEl>
                                          <p:spTgt spid="33826"/>
                                        </p:tgtEl>
                                      </p:cBhvr>
                                    </p:animEffect>
                                  </p:childTnLst>
                                </p:cTn>
                              </p:par>
                              <p:par>
                                <p:cTn id="129" presetID="22" presetClass="entr" presetSubtype="8" fill="hold" grpId="0" nodeType="withEffect">
                                  <p:stCondLst>
                                    <p:cond delay="0"/>
                                  </p:stCondLst>
                                  <p:childTnLst>
                                    <p:set>
                                      <p:cBhvr>
                                        <p:cTn id="130" dur="1" fill="hold">
                                          <p:stCondLst>
                                            <p:cond delay="0"/>
                                          </p:stCondLst>
                                        </p:cTn>
                                        <p:tgtEl>
                                          <p:spTgt spid="33827"/>
                                        </p:tgtEl>
                                        <p:attrNameLst>
                                          <p:attrName>style.visibility</p:attrName>
                                        </p:attrNameLst>
                                      </p:cBhvr>
                                      <p:to>
                                        <p:strVal val="visible"/>
                                      </p:to>
                                    </p:set>
                                    <p:animEffect transition="in" filter="wipe(left)">
                                      <p:cBhvr>
                                        <p:cTn id="131" dur="500"/>
                                        <p:tgtEl>
                                          <p:spTgt spid="33827"/>
                                        </p:tgtEl>
                                      </p:cBhvr>
                                    </p:animEffect>
                                  </p:childTnLst>
                                </p:cTn>
                              </p:par>
                              <p:par>
                                <p:cTn id="132" presetID="22" presetClass="entr" presetSubtype="8" fill="hold" grpId="0" nodeType="withEffect">
                                  <p:stCondLst>
                                    <p:cond delay="0"/>
                                  </p:stCondLst>
                                  <p:childTnLst>
                                    <p:set>
                                      <p:cBhvr>
                                        <p:cTn id="133" dur="1" fill="hold">
                                          <p:stCondLst>
                                            <p:cond delay="0"/>
                                          </p:stCondLst>
                                        </p:cTn>
                                        <p:tgtEl>
                                          <p:spTgt spid="33828"/>
                                        </p:tgtEl>
                                        <p:attrNameLst>
                                          <p:attrName>style.visibility</p:attrName>
                                        </p:attrNameLst>
                                      </p:cBhvr>
                                      <p:to>
                                        <p:strVal val="visible"/>
                                      </p:to>
                                    </p:set>
                                    <p:animEffect transition="in" filter="wipe(left)">
                                      <p:cBhvr>
                                        <p:cTn id="134" dur="500"/>
                                        <p:tgtEl>
                                          <p:spTgt spid="33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p:bldP spid="33824" grpId="0"/>
      <p:bldP spid="33826" grpId="0"/>
      <p:bldP spid="33827" grpId="0"/>
      <p:bldP spid="338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4818" name="组合 12"/>
          <p:cNvGrpSpPr/>
          <p:nvPr/>
        </p:nvGrpSpPr>
        <p:grpSpPr>
          <a:xfrm>
            <a:off x="260350" y="260350"/>
            <a:ext cx="657225" cy="595313"/>
            <a:chOff x="0" y="0"/>
            <a:chExt cx="657225" cy="595313"/>
          </a:xfrm>
        </p:grpSpPr>
        <p:sp>
          <p:nvSpPr>
            <p:cNvPr id="34819"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34820"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34821"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34822"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34823"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34824" name="Rectangle 6"/>
          <p:cNvSpPr/>
          <p:nvPr/>
        </p:nvSpPr>
        <p:spPr>
          <a:xfrm>
            <a:off x="914400" y="2276475"/>
            <a:ext cx="3365500" cy="2063750"/>
          </a:xfrm>
          <a:prstGeom prst="rect">
            <a:avLst/>
          </a:prstGeom>
          <a:blipFill rotWithShape="1">
            <a:blip r:embed="rId1"/>
            <a:stretch>
              <a:fillRect/>
            </a:stretch>
          </a:blipFill>
          <a:ln w="9525">
            <a:noFill/>
          </a:ln>
        </p:spPr>
        <p:txBody>
          <a:bodyPr/>
          <a:p>
            <a:endParaRPr lang="zh-CN" altLang="en-US" dirty="0">
              <a:solidFill>
                <a:schemeClr val="accent2"/>
              </a:solidFill>
              <a:latin typeface="Arial" panose="020B0604020202020204" pitchFamily="34" charset="0"/>
            </a:endParaRPr>
          </a:p>
        </p:txBody>
      </p:sp>
      <p:sp>
        <p:nvSpPr>
          <p:cNvPr id="34825" name="Rectangle 7"/>
          <p:cNvSpPr/>
          <p:nvPr/>
        </p:nvSpPr>
        <p:spPr>
          <a:xfrm>
            <a:off x="914400" y="4408488"/>
            <a:ext cx="3365500" cy="2063750"/>
          </a:xfrm>
          <a:prstGeom prst="rect">
            <a:avLst/>
          </a:prstGeom>
          <a:solidFill>
            <a:schemeClr val="bg2"/>
          </a:solidFill>
          <a:ln w="9525">
            <a:noFill/>
          </a:ln>
        </p:spPr>
        <p:txBody>
          <a:bodyPr/>
          <a:p>
            <a:endParaRPr lang="zh-CN" altLang="en-US" dirty="0">
              <a:solidFill>
                <a:schemeClr val="accent2"/>
              </a:solidFill>
              <a:latin typeface="Arial" panose="020B0604020202020204" pitchFamily="34" charset="0"/>
            </a:endParaRPr>
          </a:p>
        </p:txBody>
      </p:sp>
      <p:sp>
        <p:nvSpPr>
          <p:cNvPr id="34826" name="Rectangle 8"/>
          <p:cNvSpPr/>
          <p:nvPr/>
        </p:nvSpPr>
        <p:spPr>
          <a:xfrm>
            <a:off x="4359275" y="2276475"/>
            <a:ext cx="3367088" cy="2063750"/>
          </a:xfrm>
          <a:prstGeom prst="rect">
            <a:avLst/>
          </a:prstGeom>
          <a:solidFill>
            <a:schemeClr val="tx2"/>
          </a:solidFill>
          <a:ln w="9525">
            <a:noFill/>
          </a:ln>
        </p:spPr>
        <p:txBody>
          <a:bodyPr/>
          <a:p>
            <a:endParaRPr lang="zh-CN" altLang="en-US" dirty="0">
              <a:solidFill>
                <a:schemeClr val="accent2"/>
              </a:solidFill>
              <a:latin typeface="Arial" panose="020B0604020202020204" pitchFamily="34" charset="0"/>
            </a:endParaRPr>
          </a:p>
        </p:txBody>
      </p:sp>
      <p:sp>
        <p:nvSpPr>
          <p:cNvPr id="34827" name="Rectangle 9"/>
          <p:cNvSpPr/>
          <p:nvPr/>
        </p:nvSpPr>
        <p:spPr>
          <a:xfrm>
            <a:off x="4359275" y="4408488"/>
            <a:ext cx="3367088" cy="2063750"/>
          </a:xfrm>
          <a:prstGeom prst="rect">
            <a:avLst/>
          </a:prstGeom>
          <a:blipFill rotWithShape="1">
            <a:blip r:embed="rId2"/>
            <a:stretch>
              <a:fillRect/>
            </a:stretch>
          </a:blipFill>
          <a:ln w="9525">
            <a:noFill/>
          </a:ln>
        </p:spPr>
        <p:txBody>
          <a:bodyPr/>
          <a:p>
            <a:endParaRPr lang="zh-CN" altLang="en-US" dirty="0">
              <a:solidFill>
                <a:schemeClr val="accent2"/>
              </a:solidFill>
              <a:latin typeface="Arial" panose="020B0604020202020204" pitchFamily="34" charset="0"/>
            </a:endParaRPr>
          </a:p>
        </p:txBody>
      </p:sp>
      <p:sp>
        <p:nvSpPr>
          <p:cNvPr id="34828" name="Rectangle 10"/>
          <p:cNvSpPr/>
          <p:nvPr/>
        </p:nvSpPr>
        <p:spPr>
          <a:xfrm>
            <a:off x="7805738" y="2276475"/>
            <a:ext cx="3365500" cy="2063750"/>
          </a:xfrm>
          <a:prstGeom prst="rect">
            <a:avLst/>
          </a:prstGeom>
          <a:blipFill rotWithShape="1">
            <a:blip r:embed="rId3"/>
            <a:stretch>
              <a:fillRect/>
            </a:stretch>
          </a:blipFill>
          <a:ln w="9525">
            <a:noFill/>
          </a:ln>
        </p:spPr>
        <p:txBody>
          <a:bodyPr/>
          <a:p>
            <a:endParaRPr lang="zh-CN" altLang="en-US" dirty="0">
              <a:solidFill>
                <a:schemeClr val="accent2"/>
              </a:solidFill>
              <a:latin typeface="Arial" panose="020B0604020202020204" pitchFamily="34" charset="0"/>
            </a:endParaRPr>
          </a:p>
        </p:txBody>
      </p:sp>
      <p:sp>
        <p:nvSpPr>
          <p:cNvPr id="34829" name="Rectangle 11"/>
          <p:cNvSpPr/>
          <p:nvPr/>
        </p:nvSpPr>
        <p:spPr>
          <a:xfrm>
            <a:off x="7805738" y="4408488"/>
            <a:ext cx="3365500" cy="2063750"/>
          </a:xfrm>
          <a:prstGeom prst="rect">
            <a:avLst/>
          </a:prstGeom>
          <a:solidFill>
            <a:schemeClr val="bg1"/>
          </a:solidFill>
          <a:ln w="9525">
            <a:noFill/>
          </a:ln>
        </p:spPr>
        <p:txBody>
          <a:bodyPr/>
          <a:p>
            <a:endParaRPr lang="zh-CN" altLang="en-US" dirty="0">
              <a:solidFill>
                <a:schemeClr val="accent2"/>
              </a:solidFill>
              <a:latin typeface="Arial" panose="020B0604020202020204" pitchFamily="34" charset="0"/>
            </a:endParaRPr>
          </a:p>
        </p:txBody>
      </p:sp>
      <p:sp>
        <p:nvSpPr>
          <p:cNvPr id="34830" name="TextBox 18"/>
          <p:cNvSpPr txBox="1"/>
          <p:nvPr/>
        </p:nvSpPr>
        <p:spPr>
          <a:xfrm>
            <a:off x="1490663" y="1125538"/>
            <a:ext cx="8151812" cy="922337"/>
          </a:xfrm>
          <a:prstGeom prst="rect">
            <a:avLst/>
          </a:prstGeom>
          <a:noFill/>
          <a:ln w="9525">
            <a:noFill/>
          </a:ln>
        </p:spPr>
        <p:txBody>
          <a:bodyPr>
            <a:spAutoFit/>
          </a:bodyPr>
          <a:p>
            <a:r>
              <a:rPr lang="zh-CN" altLang="en-US" dirty="0">
                <a:solidFill>
                  <a:srgbClr val="333333"/>
                </a:solidFill>
                <a:latin typeface="微软雅黑" panose="020B0503020204020204" pitchFamily="2" charset="-122"/>
                <a:ea typeface="微软雅黑" panose="020B0503020204020204" pitchFamily="2" charset="-122"/>
              </a:rPr>
              <a:t>这里可以添加概括性的内容这里可以添加概括性的内容这里可以添加概括性的内容这里可以添加概括性的内容这里可以添加概括性的内容这里可以添加概括性的内容这里可以添加概括性的内容</a:t>
            </a:r>
            <a:endParaRPr lang="zh-CN" altLang="en-US" dirty="0">
              <a:solidFill>
                <a:srgbClr val="333333"/>
              </a:solidFill>
              <a:latin typeface="微软雅黑" panose="020B0503020204020204" pitchFamily="2" charset="-122"/>
              <a:ea typeface="微软雅黑" panose="020B0503020204020204" pitchFamily="2" charset="-122"/>
            </a:endParaRPr>
          </a:p>
        </p:txBody>
      </p:sp>
      <p:sp>
        <p:nvSpPr>
          <p:cNvPr id="34831" name="单圆角矩形 19"/>
          <p:cNvSpPr/>
          <p:nvPr/>
        </p:nvSpPr>
        <p:spPr>
          <a:xfrm>
            <a:off x="923925" y="1125538"/>
            <a:ext cx="377825" cy="900112"/>
          </a:xfrm>
          <a:custGeom>
            <a:avLst/>
            <a:gdLst/>
            <a:ahLst/>
            <a:cxnLst>
              <a:cxn ang="0">
                <a:pos x="0" y="0"/>
              </a:cxn>
              <a:cxn ang="0">
                <a:pos x="315146" y="0"/>
              </a:cxn>
              <a:cxn ang="0">
                <a:pos x="378177" y="63031"/>
              </a:cxn>
              <a:cxn ang="0">
                <a:pos x="378177" y="901127"/>
              </a:cxn>
              <a:cxn ang="0">
                <a:pos x="0" y="901127"/>
              </a:cxn>
              <a:cxn ang="0">
                <a:pos x="0" y="0"/>
              </a:cxn>
            </a:cxnLst>
            <a:pathLst>
              <a:path w="378177" h="901127">
                <a:moveTo>
                  <a:pt x="0" y="0"/>
                </a:moveTo>
                <a:lnTo>
                  <a:pt x="315146" y="0"/>
                </a:lnTo>
                <a:cubicBezTo>
                  <a:pt x="349957" y="0"/>
                  <a:pt x="378177" y="28220"/>
                  <a:pt x="378177" y="63031"/>
                </a:cubicBezTo>
                <a:lnTo>
                  <a:pt x="378177" y="901127"/>
                </a:lnTo>
                <a:lnTo>
                  <a:pt x="0" y="901127"/>
                </a:lnTo>
                <a:lnTo>
                  <a:pt x="0" y="0"/>
                </a:lnTo>
                <a:close/>
              </a:path>
            </a:pathLst>
          </a:custGeom>
          <a:solidFill>
            <a:schemeClr val="bg1">
              <a:alpha val="100000"/>
            </a:schemeClr>
          </a:solidFill>
          <a:ln w="9525">
            <a:noFill/>
          </a:ln>
        </p:spPr>
        <p:txBody>
          <a:bodyPr/>
          <a:p>
            <a:endParaRPr lang="zh-CN" altLang="en-US"/>
          </a:p>
        </p:txBody>
      </p:sp>
      <p:sp>
        <p:nvSpPr>
          <p:cNvPr id="34832" name="TextBox 20"/>
          <p:cNvSpPr txBox="1"/>
          <p:nvPr/>
        </p:nvSpPr>
        <p:spPr>
          <a:xfrm>
            <a:off x="1979613" y="4581525"/>
            <a:ext cx="1668462" cy="400050"/>
          </a:xfrm>
          <a:prstGeom prst="rect">
            <a:avLst/>
          </a:prstGeom>
          <a:noFill/>
          <a:ln w="9525">
            <a:noFill/>
          </a:ln>
        </p:spPr>
        <p:txBody>
          <a:bodyPr>
            <a:spAutoFit/>
          </a:bodyPr>
          <a:p>
            <a:r>
              <a:rPr lang="zh-CN" altLang="en-US" sz="2000" b="1" dirty="0">
                <a:solidFill>
                  <a:schemeClr val="accent2"/>
                </a:solidFill>
                <a:latin typeface="微软雅黑" panose="020B0503020204020204" pitchFamily="2" charset="-122"/>
                <a:ea typeface="微软雅黑" panose="020B0503020204020204" pitchFamily="2" charset="-122"/>
              </a:rPr>
              <a:t>标题文字</a:t>
            </a:r>
            <a:endParaRPr lang="en-US" altLang="x-none" sz="2000" b="1" dirty="0">
              <a:solidFill>
                <a:schemeClr val="accent2"/>
              </a:solidFill>
              <a:latin typeface="微软雅黑" panose="020B0503020204020204" pitchFamily="2" charset="-122"/>
              <a:ea typeface="微软雅黑" panose="020B0503020204020204" pitchFamily="2" charset="-122"/>
            </a:endParaRPr>
          </a:p>
        </p:txBody>
      </p:sp>
      <p:sp>
        <p:nvSpPr>
          <p:cNvPr id="34833" name="TextBox 21"/>
          <p:cNvSpPr txBox="1"/>
          <p:nvPr/>
        </p:nvSpPr>
        <p:spPr>
          <a:xfrm>
            <a:off x="1979613" y="5013325"/>
            <a:ext cx="2390775" cy="1323975"/>
          </a:xfrm>
          <a:prstGeom prst="rect">
            <a:avLst/>
          </a:prstGeom>
          <a:noFill/>
          <a:ln w="9525">
            <a:noFill/>
          </a:ln>
        </p:spPr>
        <p:txBody>
          <a:bodyPr>
            <a:spAutoFit/>
          </a:bodyPr>
          <a:p>
            <a:r>
              <a:rPr lang="zh-CN" altLang="en-US" sz="1600" dirty="0">
                <a:solidFill>
                  <a:schemeClr val="accent2"/>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这里可以添加主要内容这里可以添加主要内容这里可以添加主要内容这里可以添加主要内容这里可以添加主要内容</a:t>
            </a:r>
            <a:endParaRPr lang="zh-CN" altLang="en-US" sz="1600" dirty="0">
              <a:solidFill>
                <a:schemeClr val="accent2"/>
              </a:solidFill>
              <a:latin typeface="微软雅黑" panose="020B0503020204020204" pitchFamily="2" charset="-122"/>
              <a:ea typeface="微软雅黑" panose="020B0503020204020204" pitchFamily="2" charset="-122"/>
            </a:endParaRPr>
          </a:p>
        </p:txBody>
      </p:sp>
      <p:grpSp>
        <p:nvGrpSpPr>
          <p:cNvPr id="34834" name="组合 22"/>
          <p:cNvGrpSpPr/>
          <p:nvPr/>
        </p:nvGrpSpPr>
        <p:grpSpPr>
          <a:xfrm>
            <a:off x="1044575" y="5049838"/>
            <a:ext cx="881063" cy="855662"/>
            <a:chOff x="0" y="0"/>
            <a:chExt cx="881732" cy="856360"/>
          </a:xfrm>
        </p:grpSpPr>
        <p:sp>
          <p:nvSpPr>
            <p:cNvPr id="34835" name="Oval 13"/>
            <p:cNvSpPr/>
            <p:nvPr/>
          </p:nvSpPr>
          <p:spPr>
            <a:xfrm>
              <a:off x="25372" y="0"/>
              <a:ext cx="856360" cy="856360"/>
            </a:xfrm>
            <a:prstGeom prst="ellipse">
              <a:avLst/>
            </a:prstGeom>
            <a:solidFill>
              <a:schemeClr val="accent2"/>
            </a:solidFill>
            <a:ln w="9525">
              <a:noFill/>
            </a:ln>
          </p:spPr>
          <p:txBody>
            <a:bodyPr/>
            <a:p>
              <a:endParaRPr lang="zh-CN" altLang="en-US" dirty="0">
                <a:solidFill>
                  <a:schemeClr val="accent2"/>
                </a:solidFill>
                <a:latin typeface="Arial" panose="020B0604020202020204" pitchFamily="34" charset="0"/>
              </a:endParaRPr>
            </a:p>
          </p:txBody>
        </p:sp>
        <p:sp>
          <p:nvSpPr>
            <p:cNvPr id="34836" name="TextBox 24"/>
            <p:cNvSpPr txBox="1"/>
            <p:nvPr/>
          </p:nvSpPr>
          <p:spPr>
            <a:xfrm>
              <a:off x="0" y="54740"/>
              <a:ext cx="868522" cy="707886"/>
            </a:xfrm>
            <a:prstGeom prst="rect">
              <a:avLst/>
            </a:prstGeom>
            <a:noFill/>
            <a:ln w="9525">
              <a:noFill/>
            </a:ln>
          </p:spPr>
          <p:txBody>
            <a:bodyPr>
              <a:spAutoFit/>
            </a:bodyPr>
            <a:p>
              <a:pPr algn="ctr"/>
              <a:r>
                <a:rPr lang="en-US" altLang="x-none" sz="4000" dirty="0">
                  <a:solidFill>
                    <a:schemeClr val="accent1"/>
                  </a:solidFill>
                  <a:latin typeface="微软雅黑" panose="020B0503020204020204" pitchFamily="2" charset="-122"/>
                  <a:ea typeface="微软雅黑" panose="020B0503020204020204" pitchFamily="2" charset="-122"/>
                </a:rPr>
                <a:t>01</a:t>
              </a:r>
              <a:endParaRPr lang="zh-CN" altLang="en-US" sz="4000" dirty="0">
                <a:solidFill>
                  <a:schemeClr val="accent1"/>
                </a:solidFill>
                <a:latin typeface="微软雅黑" panose="020B0503020204020204" pitchFamily="2" charset="-122"/>
                <a:ea typeface="微软雅黑" panose="020B0503020204020204" pitchFamily="2" charset="-122"/>
              </a:endParaRPr>
            </a:p>
          </p:txBody>
        </p:sp>
      </p:grpSp>
      <p:sp>
        <p:nvSpPr>
          <p:cNvPr id="34837" name="TextBox 25"/>
          <p:cNvSpPr txBox="1"/>
          <p:nvPr/>
        </p:nvSpPr>
        <p:spPr>
          <a:xfrm>
            <a:off x="5291138" y="2479675"/>
            <a:ext cx="1668462" cy="400050"/>
          </a:xfrm>
          <a:prstGeom prst="rect">
            <a:avLst/>
          </a:prstGeom>
          <a:noFill/>
          <a:ln w="9525">
            <a:noFill/>
          </a:ln>
        </p:spPr>
        <p:txBody>
          <a:bodyPr>
            <a:spAutoFit/>
          </a:bodyPr>
          <a:p>
            <a:r>
              <a:rPr lang="zh-CN" altLang="en-US" sz="2000" b="1" dirty="0">
                <a:solidFill>
                  <a:schemeClr val="accent2"/>
                </a:solidFill>
                <a:latin typeface="微软雅黑" panose="020B0503020204020204" pitchFamily="2" charset="-122"/>
                <a:ea typeface="微软雅黑" panose="020B0503020204020204" pitchFamily="2" charset="-122"/>
              </a:rPr>
              <a:t>标题文字</a:t>
            </a:r>
            <a:endParaRPr lang="en-US" altLang="x-none" sz="2000" b="1" dirty="0">
              <a:solidFill>
                <a:schemeClr val="accent2"/>
              </a:solidFill>
              <a:latin typeface="微软雅黑" panose="020B0503020204020204" pitchFamily="2" charset="-122"/>
              <a:ea typeface="微软雅黑" panose="020B0503020204020204" pitchFamily="2" charset="-122"/>
            </a:endParaRPr>
          </a:p>
        </p:txBody>
      </p:sp>
      <p:sp>
        <p:nvSpPr>
          <p:cNvPr id="34838" name="TextBox 26"/>
          <p:cNvSpPr txBox="1"/>
          <p:nvPr/>
        </p:nvSpPr>
        <p:spPr>
          <a:xfrm>
            <a:off x="5291138" y="2911475"/>
            <a:ext cx="2390775" cy="1323975"/>
          </a:xfrm>
          <a:prstGeom prst="rect">
            <a:avLst/>
          </a:prstGeom>
          <a:noFill/>
          <a:ln w="9525">
            <a:noFill/>
          </a:ln>
        </p:spPr>
        <p:txBody>
          <a:bodyPr>
            <a:spAutoFit/>
          </a:bodyPr>
          <a:p>
            <a:r>
              <a:rPr lang="zh-CN" altLang="en-US" sz="1600" dirty="0">
                <a:solidFill>
                  <a:schemeClr val="accent2"/>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这里可以添加主要内容这里可以添加主要内容这里可以添加主要内容这里可以添加主要内容这里可以添加主要内容</a:t>
            </a:r>
            <a:endParaRPr lang="zh-CN" altLang="en-US" sz="1600" dirty="0">
              <a:solidFill>
                <a:schemeClr val="accent2"/>
              </a:solidFill>
              <a:latin typeface="微软雅黑" panose="020B0503020204020204" pitchFamily="2" charset="-122"/>
              <a:ea typeface="微软雅黑" panose="020B0503020204020204" pitchFamily="2" charset="-122"/>
            </a:endParaRPr>
          </a:p>
        </p:txBody>
      </p:sp>
      <p:grpSp>
        <p:nvGrpSpPr>
          <p:cNvPr id="34839" name="组合 27"/>
          <p:cNvGrpSpPr/>
          <p:nvPr/>
        </p:nvGrpSpPr>
        <p:grpSpPr>
          <a:xfrm>
            <a:off x="4387850" y="2947988"/>
            <a:ext cx="882650" cy="857250"/>
            <a:chOff x="0" y="0"/>
            <a:chExt cx="881732" cy="856360"/>
          </a:xfrm>
        </p:grpSpPr>
        <p:sp>
          <p:nvSpPr>
            <p:cNvPr id="34840" name="Oval 13"/>
            <p:cNvSpPr/>
            <p:nvPr/>
          </p:nvSpPr>
          <p:spPr>
            <a:xfrm>
              <a:off x="25372" y="0"/>
              <a:ext cx="856360" cy="856360"/>
            </a:xfrm>
            <a:prstGeom prst="ellipse">
              <a:avLst/>
            </a:prstGeom>
            <a:solidFill>
              <a:schemeClr val="accent2"/>
            </a:solidFill>
            <a:ln w="9525">
              <a:noFill/>
            </a:ln>
          </p:spPr>
          <p:txBody>
            <a:bodyPr/>
            <a:p>
              <a:endParaRPr lang="zh-CN" altLang="en-US" dirty="0">
                <a:solidFill>
                  <a:schemeClr val="accent2"/>
                </a:solidFill>
                <a:latin typeface="Arial" panose="020B0604020202020204" pitchFamily="34" charset="0"/>
              </a:endParaRPr>
            </a:p>
          </p:txBody>
        </p:sp>
        <p:sp>
          <p:nvSpPr>
            <p:cNvPr id="34841" name="TextBox 29"/>
            <p:cNvSpPr txBox="1"/>
            <p:nvPr/>
          </p:nvSpPr>
          <p:spPr>
            <a:xfrm>
              <a:off x="0" y="54740"/>
              <a:ext cx="868522" cy="707886"/>
            </a:xfrm>
            <a:prstGeom prst="rect">
              <a:avLst/>
            </a:prstGeom>
            <a:noFill/>
            <a:ln w="9525">
              <a:noFill/>
            </a:ln>
          </p:spPr>
          <p:txBody>
            <a:bodyPr>
              <a:spAutoFit/>
            </a:bodyPr>
            <a:p>
              <a:pPr algn="ctr"/>
              <a:r>
                <a:rPr lang="en-US" altLang="x-none" sz="4000" dirty="0">
                  <a:solidFill>
                    <a:schemeClr val="accent1"/>
                  </a:solidFill>
                  <a:latin typeface="微软雅黑" panose="020B0503020204020204" pitchFamily="2" charset="-122"/>
                  <a:ea typeface="微软雅黑" panose="020B0503020204020204" pitchFamily="2" charset="-122"/>
                </a:rPr>
                <a:t>02</a:t>
              </a:r>
              <a:endParaRPr lang="zh-CN" altLang="en-US" sz="4000" dirty="0">
                <a:solidFill>
                  <a:schemeClr val="accent1"/>
                </a:solidFill>
                <a:latin typeface="微软雅黑" panose="020B0503020204020204" pitchFamily="2" charset="-122"/>
                <a:ea typeface="微软雅黑" panose="020B0503020204020204" pitchFamily="2" charset="-122"/>
              </a:endParaRPr>
            </a:p>
          </p:txBody>
        </p:sp>
      </p:grpSp>
      <p:sp>
        <p:nvSpPr>
          <p:cNvPr id="34842" name="TextBox 30"/>
          <p:cNvSpPr txBox="1"/>
          <p:nvPr/>
        </p:nvSpPr>
        <p:spPr>
          <a:xfrm>
            <a:off x="8747125" y="4567238"/>
            <a:ext cx="1668463" cy="400050"/>
          </a:xfrm>
          <a:prstGeom prst="rect">
            <a:avLst/>
          </a:prstGeom>
          <a:noFill/>
          <a:ln w="9525">
            <a:noFill/>
          </a:ln>
        </p:spPr>
        <p:txBody>
          <a:bodyPr>
            <a:spAutoFit/>
          </a:bodyPr>
          <a:p>
            <a:r>
              <a:rPr lang="zh-CN" altLang="en-US" sz="2000" b="1" dirty="0">
                <a:solidFill>
                  <a:schemeClr val="accent2"/>
                </a:solidFill>
                <a:latin typeface="微软雅黑" panose="020B0503020204020204" pitchFamily="2" charset="-122"/>
                <a:ea typeface="微软雅黑" panose="020B0503020204020204" pitchFamily="2" charset="-122"/>
              </a:rPr>
              <a:t>标题文字</a:t>
            </a:r>
            <a:endParaRPr lang="en-US" altLang="x-none" sz="2000" b="1" dirty="0">
              <a:solidFill>
                <a:schemeClr val="accent2"/>
              </a:solidFill>
              <a:latin typeface="微软雅黑" panose="020B0503020204020204" pitchFamily="2" charset="-122"/>
              <a:ea typeface="微软雅黑" panose="020B0503020204020204" pitchFamily="2" charset="-122"/>
            </a:endParaRPr>
          </a:p>
        </p:txBody>
      </p:sp>
      <p:sp>
        <p:nvSpPr>
          <p:cNvPr id="34843" name="TextBox 31"/>
          <p:cNvSpPr txBox="1"/>
          <p:nvPr/>
        </p:nvSpPr>
        <p:spPr>
          <a:xfrm>
            <a:off x="8747125" y="4999038"/>
            <a:ext cx="2392363" cy="1323975"/>
          </a:xfrm>
          <a:prstGeom prst="rect">
            <a:avLst/>
          </a:prstGeom>
          <a:noFill/>
          <a:ln w="9525">
            <a:noFill/>
          </a:ln>
        </p:spPr>
        <p:txBody>
          <a:bodyPr>
            <a:spAutoFit/>
          </a:bodyPr>
          <a:p>
            <a:r>
              <a:rPr lang="zh-CN" altLang="en-US" sz="1600" dirty="0">
                <a:solidFill>
                  <a:schemeClr val="accent2"/>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这里可以添加主要内容这里可以添加主要内容这里可以添加主要内容这里可以添加主要内容这里可以添加主要内容</a:t>
            </a:r>
            <a:endParaRPr lang="zh-CN" altLang="en-US" sz="1600" dirty="0">
              <a:solidFill>
                <a:schemeClr val="accent2"/>
              </a:solidFill>
              <a:latin typeface="微软雅黑" panose="020B0503020204020204" pitchFamily="2" charset="-122"/>
              <a:ea typeface="微软雅黑" panose="020B0503020204020204" pitchFamily="2" charset="-122"/>
            </a:endParaRPr>
          </a:p>
        </p:txBody>
      </p:sp>
      <p:grpSp>
        <p:nvGrpSpPr>
          <p:cNvPr id="34844" name="组合 32"/>
          <p:cNvGrpSpPr/>
          <p:nvPr/>
        </p:nvGrpSpPr>
        <p:grpSpPr>
          <a:xfrm>
            <a:off x="7827963" y="5035550"/>
            <a:ext cx="881062" cy="857250"/>
            <a:chOff x="0" y="0"/>
            <a:chExt cx="881732" cy="856360"/>
          </a:xfrm>
        </p:grpSpPr>
        <p:sp>
          <p:nvSpPr>
            <p:cNvPr id="34845" name="Oval 13"/>
            <p:cNvSpPr/>
            <p:nvPr/>
          </p:nvSpPr>
          <p:spPr>
            <a:xfrm>
              <a:off x="25372" y="0"/>
              <a:ext cx="856360" cy="856360"/>
            </a:xfrm>
            <a:prstGeom prst="ellipse">
              <a:avLst/>
            </a:prstGeom>
            <a:solidFill>
              <a:schemeClr val="accent2"/>
            </a:solidFill>
            <a:ln w="9525">
              <a:noFill/>
            </a:ln>
          </p:spPr>
          <p:txBody>
            <a:bodyPr/>
            <a:p>
              <a:endParaRPr lang="zh-CN" altLang="en-US" dirty="0">
                <a:solidFill>
                  <a:schemeClr val="accent2"/>
                </a:solidFill>
                <a:latin typeface="Arial" panose="020B0604020202020204" pitchFamily="34" charset="0"/>
              </a:endParaRPr>
            </a:p>
          </p:txBody>
        </p:sp>
        <p:sp>
          <p:nvSpPr>
            <p:cNvPr id="34846" name="TextBox 34"/>
            <p:cNvSpPr txBox="1"/>
            <p:nvPr/>
          </p:nvSpPr>
          <p:spPr>
            <a:xfrm>
              <a:off x="0" y="54740"/>
              <a:ext cx="868522" cy="707886"/>
            </a:xfrm>
            <a:prstGeom prst="rect">
              <a:avLst/>
            </a:prstGeom>
            <a:noFill/>
            <a:ln w="9525">
              <a:noFill/>
            </a:ln>
          </p:spPr>
          <p:txBody>
            <a:bodyPr>
              <a:spAutoFit/>
            </a:bodyPr>
            <a:p>
              <a:pPr algn="ctr"/>
              <a:r>
                <a:rPr lang="en-US" altLang="x-none" sz="4000" dirty="0">
                  <a:solidFill>
                    <a:schemeClr val="accent1"/>
                  </a:solidFill>
                  <a:latin typeface="微软雅黑" panose="020B0503020204020204" pitchFamily="2" charset="-122"/>
                  <a:ea typeface="微软雅黑" panose="020B0503020204020204" pitchFamily="2" charset="-122"/>
                </a:rPr>
                <a:t>03</a:t>
              </a:r>
              <a:endParaRPr lang="zh-CN" altLang="en-US" sz="4000" dirty="0">
                <a:solidFill>
                  <a:schemeClr val="accent1"/>
                </a:solidFill>
                <a:latin typeface="微软雅黑" panose="020B0503020204020204" pitchFamily="2" charset="-122"/>
                <a:ea typeface="微软雅黑" panose="020B0503020204020204" pitchFamily="2" charset="-122"/>
              </a:endParaRPr>
            </a:p>
          </p:txBody>
        </p:sp>
      </p:gr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300" fill="hold"/>
                                        <p:tgtEl>
                                          <p:spTgt spid="34818"/>
                                        </p:tgtEl>
                                        <p:attrNameLst>
                                          <p:attrName>ppt_w</p:attrName>
                                        </p:attrNameLst>
                                      </p:cBhvr>
                                      <p:tavLst>
                                        <p:tav tm="0">
                                          <p:val>
                                            <p:fltVal val="0.000000"/>
                                          </p:val>
                                        </p:tav>
                                        <p:tav tm="100000">
                                          <p:val>
                                            <p:strVal val="#ppt_w"/>
                                          </p:val>
                                        </p:tav>
                                      </p:tavLst>
                                    </p:anim>
                                    <p:anim calcmode="lin" valueType="num">
                                      <p:cBhvr>
                                        <p:cTn id="8" dur="300" fill="hold"/>
                                        <p:tgtEl>
                                          <p:spTgt spid="34818"/>
                                        </p:tgtEl>
                                        <p:attrNameLst>
                                          <p:attrName>ppt_h</p:attrName>
                                        </p:attrNameLst>
                                      </p:cBhvr>
                                      <p:tavLst>
                                        <p:tav tm="0">
                                          <p:val>
                                            <p:fltVal val="0.000000"/>
                                          </p:val>
                                        </p:tav>
                                        <p:tav tm="100000">
                                          <p:val>
                                            <p:strVal val="#ppt_h"/>
                                          </p:val>
                                        </p:tav>
                                      </p:tavLst>
                                    </p:anim>
                                    <p:anim calcmode="lin" valueType="num">
                                      <p:cBhvr>
                                        <p:cTn id="9" dur="300" fill="hold"/>
                                        <p:tgtEl>
                                          <p:spTgt spid="34818"/>
                                        </p:tgtEl>
                                        <p:attrNameLst>
                                          <p:attrName>style.rotation</p:attrName>
                                        </p:attrNameLst>
                                      </p:cBhvr>
                                      <p:tavLst>
                                        <p:tav tm="0">
                                          <p:val>
                                            <p:fltVal val="90.000000"/>
                                          </p:val>
                                        </p:tav>
                                        <p:tav tm="100000">
                                          <p:val>
                                            <p:fltVal val="0.000000"/>
                                          </p:val>
                                        </p:tav>
                                      </p:tavLst>
                                    </p:anim>
                                    <p:animEffect transition="in" filter="fade">
                                      <p:cBhvr>
                                        <p:cTn id="10" dur="300"/>
                                        <p:tgtEl>
                                          <p:spTgt spid="34818"/>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34822"/>
                                        </p:tgtEl>
                                        <p:attrNameLst>
                                          <p:attrName>style.visibility</p:attrName>
                                        </p:attrNameLst>
                                      </p:cBhvr>
                                      <p:to>
                                        <p:strVal val="visible"/>
                                      </p:to>
                                    </p:set>
                                    <p:anim calcmode="lin" valueType="num">
                                      <p:cBhvr additive="base">
                                        <p:cTn id="14" dur="300" fill="hold"/>
                                        <p:tgtEl>
                                          <p:spTgt spid="34822"/>
                                        </p:tgtEl>
                                        <p:attrNameLst>
                                          <p:attrName>ppt_x</p:attrName>
                                        </p:attrNameLst>
                                      </p:cBhvr>
                                      <p:tavLst>
                                        <p:tav tm="0">
                                          <p:val>
                                            <p:strVal val="0-#ppt_w/2"/>
                                          </p:val>
                                        </p:tav>
                                        <p:tav tm="100000">
                                          <p:val>
                                            <p:strVal val="#ppt_x"/>
                                          </p:val>
                                        </p:tav>
                                      </p:tavLst>
                                    </p:anim>
                                    <p:anim calcmode="lin" valueType="num">
                                      <p:cBhvr additive="base">
                                        <p:cTn id="15" dur="300" fill="hold"/>
                                        <p:tgtEl>
                                          <p:spTgt spid="3482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4823"/>
                                        </p:tgtEl>
                                        <p:attrNameLst>
                                          <p:attrName>style.visibility</p:attrName>
                                        </p:attrNameLst>
                                      </p:cBhvr>
                                      <p:to>
                                        <p:strVal val="visible"/>
                                      </p:to>
                                    </p:set>
                                    <p:anim calcmode="lin" valueType="num">
                                      <p:cBhvr>
                                        <p:cTn id="19" dur="300" fill="hold"/>
                                        <p:tgtEl>
                                          <p:spTgt spid="34823"/>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34823"/>
                                        </p:tgtEl>
                                        <p:attrNameLst>
                                          <p:attrName>ppt_y</p:attrName>
                                        </p:attrNameLst>
                                      </p:cBhvr>
                                      <p:tavLst>
                                        <p:tav tm="0">
                                          <p:val>
                                            <p:strVal val="#ppt_y"/>
                                          </p:val>
                                        </p:tav>
                                        <p:tav tm="100000">
                                          <p:val>
                                            <p:strVal val="#ppt_y"/>
                                          </p:val>
                                        </p:tav>
                                      </p:tavLst>
                                    </p:anim>
                                    <p:anim calcmode="lin" valueType="num">
                                      <p:cBhvr>
                                        <p:cTn id="21" dur="300" fill="hold"/>
                                        <p:tgtEl>
                                          <p:spTgt spid="34823"/>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3482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34823"/>
                                        </p:tgtEl>
                                      </p:cBhvr>
                                    </p:animEffect>
                                  </p:childTnLst>
                                </p:cTn>
                              </p:par>
                            </p:childTnLst>
                          </p:cTn>
                        </p:par>
                        <p:par>
                          <p:cTn id="24" fill="hold">
                            <p:stCondLst>
                              <p:cond delay="1080"/>
                            </p:stCondLst>
                            <p:childTnLst>
                              <p:par>
                                <p:cTn id="25" presetID="2" presetClass="entr" presetSubtype="1" fill="hold" grpId="0" nodeType="afterEffect">
                                  <p:stCondLst>
                                    <p:cond delay="0"/>
                                  </p:stCondLst>
                                  <p:childTnLst>
                                    <p:set>
                                      <p:cBhvr>
                                        <p:cTn id="26" dur="1" fill="hold">
                                          <p:stCondLst>
                                            <p:cond delay="0"/>
                                          </p:stCondLst>
                                        </p:cTn>
                                        <p:tgtEl>
                                          <p:spTgt spid="34824"/>
                                        </p:tgtEl>
                                        <p:attrNameLst>
                                          <p:attrName>style.visibility</p:attrName>
                                        </p:attrNameLst>
                                      </p:cBhvr>
                                      <p:to>
                                        <p:strVal val="visible"/>
                                      </p:to>
                                    </p:set>
                                    <p:anim calcmode="lin" valueType="num">
                                      <p:cBhvr additive="base">
                                        <p:cTn id="27" dur="500" fill="hold"/>
                                        <p:tgtEl>
                                          <p:spTgt spid="34824"/>
                                        </p:tgtEl>
                                        <p:attrNameLst>
                                          <p:attrName>ppt_x</p:attrName>
                                        </p:attrNameLst>
                                      </p:cBhvr>
                                      <p:tavLst>
                                        <p:tav tm="0">
                                          <p:val>
                                            <p:strVal val="#ppt_x"/>
                                          </p:val>
                                        </p:tav>
                                        <p:tav tm="100000">
                                          <p:val>
                                            <p:strVal val="#ppt_x"/>
                                          </p:val>
                                        </p:tav>
                                      </p:tavLst>
                                    </p:anim>
                                    <p:anim calcmode="lin" valueType="num">
                                      <p:cBhvr additive="base">
                                        <p:cTn id="28" dur="500" fill="hold"/>
                                        <p:tgtEl>
                                          <p:spTgt spid="34824"/>
                                        </p:tgtEl>
                                        <p:attrNameLst>
                                          <p:attrName>ppt_y</p:attrName>
                                        </p:attrNameLst>
                                      </p:cBhvr>
                                      <p:tavLst>
                                        <p:tav tm="0">
                                          <p:val>
                                            <p:strVal val="0-#ppt_h/2"/>
                                          </p:val>
                                        </p:tav>
                                        <p:tav tm="100000">
                                          <p:val>
                                            <p:strVal val="#ppt_y"/>
                                          </p:val>
                                        </p:tav>
                                      </p:tavLst>
                                    </p:anim>
                                  </p:childTnLst>
                                </p:cTn>
                              </p:par>
                            </p:childTnLst>
                          </p:cTn>
                        </p:par>
                        <p:par>
                          <p:cTn id="29" fill="hold">
                            <p:stCondLst>
                              <p:cond delay="1580"/>
                            </p:stCondLst>
                            <p:childTnLst>
                              <p:par>
                                <p:cTn id="30" presetID="22" presetClass="entr" presetSubtype="1" fill="hold" grpId="0" nodeType="afterEffect">
                                  <p:stCondLst>
                                    <p:cond delay="0"/>
                                  </p:stCondLst>
                                  <p:childTnLst>
                                    <p:set>
                                      <p:cBhvr>
                                        <p:cTn id="31" dur="1" fill="hold">
                                          <p:stCondLst>
                                            <p:cond delay="0"/>
                                          </p:stCondLst>
                                        </p:cTn>
                                        <p:tgtEl>
                                          <p:spTgt spid="34825"/>
                                        </p:tgtEl>
                                        <p:attrNameLst>
                                          <p:attrName>style.visibility</p:attrName>
                                        </p:attrNameLst>
                                      </p:cBhvr>
                                      <p:to>
                                        <p:strVal val="visible"/>
                                      </p:to>
                                    </p:set>
                                    <p:animEffect transition="in" filter="wipe(up)">
                                      <p:cBhvr>
                                        <p:cTn id="32" dur="500"/>
                                        <p:tgtEl>
                                          <p:spTgt spid="34825"/>
                                        </p:tgtEl>
                                      </p:cBhvr>
                                    </p:animEffect>
                                  </p:childTnLst>
                                </p:cTn>
                              </p:par>
                            </p:childTnLst>
                          </p:cTn>
                        </p:par>
                        <p:par>
                          <p:cTn id="33" fill="hold">
                            <p:stCondLst>
                              <p:cond delay="2080"/>
                            </p:stCondLst>
                            <p:childTnLst>
                              <p:par>
                                <p:cTn id="34" presetID="2" presetClass="entr" presetSubtype="4" fill="hold" grpId="0" nodeType="afterEffect">
                                  <p:stCondLst>
                                    <p:cond delay="0"/>
                                  </p:stCondLst>
                                  <p:childTnLst>
                                    <p:set>
                                      <p:cBhvr>
                                        <p:cTn id="35" dur="1" fill="hold">
                                          <p:stCondLst>
                                            <p:cond delay="0"/>
                                          </p:stCondLst>
                                        </p:cTn>
                                        <p:tgtEl>
                                          <p:spTgt spid="34827"/>
                                        </p:tgtEl>
                                        <p:attrNameLst>
                                          <p:attrName>style.visibility</p:attrName>
                                        </p:attrNameLst>
                                      </p:cBhvr>
                                      <p:to>
                                        <p:strVal val="visible"/>
                                      </p:to>
                                    </p:set>
                                    <p:anim calcmode="lin" valueType="num">
                                      <p:cBhvr additive="base">
                                        <p:cTn id="36" dur="500" fill="hold"/>
                                        <p:tgtEl>
                                          <p:spTgt spid="34827"/>
                                        </p:tgtEl>
                                        <p:attrNameLst>
                                          <p:attrName>ppt_x</p:attrName>
                                        </p:attrNameLst>
                                      </p:cBhvr>
                                      <p:tavLst>
                                        <p:tav tm="0">
                                          <p:val>
                                            <p:strVal val="#ppt_x"/>
                                          </p:val>
                                        </p:tav>
                                        <p:tav tm="100000">
                                          <p:val>
                                            <p:strVal val="#ppt_x"/>
                                          </p:val>
                                        </p:tav>
                                      </p:tavLst>
                                    </p:anim>
                                    <p:anim calcmode="lin" valueType="num">
                                      <p:cBhvr additive="base">
                                        <p:cTn id="37" dur="500" fill="hold"/>
                                        <p:tgtEl>
                                          <p:spTgt spid="34827"/>
                                        </p:tgtEl>
                                        <p:attrNameLst>
                                          <p:attrName>ppt_y</p:attrName>
                                        </p:attrNameLst>
                                      </p:cBhvr>
                                      <p:tavLst>
                                        <p:tav tm="0">
                                          <p:val>
                                            <p:strVal val="1+#ppt_h/2"/>
                                          </p:val>
                                        </p:tav>
                                        <p:tav tm="100000">
                                          <p:val>
                                            <p:strVal val="#ppt_y"/>
                                          </p:val>
                                        </p:tav>
                                      </p:tavLst>
                                    </p:anim>
                                  </p:childTnLst>
                                </p:cTn>
                              </p:par>
                            </p:childTnLst>
                          </p:cTn>
                        </p:par>
                        <p:par>
                          <p:cTn id="38" fill="hold">
                            <p:stCondLst>
                              <p:cond delay="2580"/>
                            </p:stCondLst>
                            <p:childTnLst>
                              <p:par>
                                <p:cTn id="39" presetID="22" presetClass="entr" presetSubtype="4" fill="hold" grpId="0" nodeType="afterEffect">
                                  <p:stCondLst>
                                    <p:cond delay="0"/>
                                  </p:stCondLst>
                                  <p:childTnLst>
                                    <p:set>
                                      <p:cBhvr>
                                        <p:cTn id="40" dur="1" fill="hold">
                                          <p:stCondLst>
                                            <p:cond delay="0"/>
                                          </p:stCondLst>
                                        </p:cTn>
                                        <p:tgtEl>
                                          <p:spTgt spid="34826"/>
                                        </p:tgtEl>
                                        <p:attrNameLst>
                                          <p:attrName>style.visibility</p:attrName>
                                        </p:attrNameLst>
                                      </p:cBhvr>
                                      <p:to>
                                        <p:strVal val="visible"/>
                                      </p:to>
                                    </p:set>
                                    <p:animEffect transition="in" filter="wipe(down)">
                                      <p:cBhvr>
                                        <p:cTn id="41" dur="500"/>
                                        <p:tgtEl>
                                          <p:spTgt spid="34826"/>
                                        </p:tgtEl>
                                      </p:cBhvr>
                                    </p:animEffect>
                                  </p:childTnLst>
                                </p:cTn>
                              </p:par>
                            </p:childTnLst>
                          </p:cTn>
                        </p:par>
                        <p:par>
                          <p:cTn id="42" fill="hold">
                            <p:stCondLst>
                              <p:cond delay="3080"/>
                            </p:stCondLst>
                            <p:childTnLst>
                              <p:par>
                                <p:cTn id="43" presetID="2" presetClass="entr" presetSubtype="1" fill="hold" grpId="0" nodeType="afterEffect">
                                  <p:stCondLst>
                                    <p:cond delay="0"/>
                                  </p:stCondLst>
                                  <p:childTnLst>
                                    <p:set>
                                      <p:cBhvr>
                                        <p:cTn id="44" dur="1" fill="hold">
                                          <p:stCondLst>
                                            <p:cond delay="0"/>
                                          </p:stCondLst>
                                        </p:cTn>
                                        <p:tgtEl>
                                          <p:spTgt spid="34828"/>
                                        </p:tgtEl>
                                        <p:attrNameLst>
                                          <p:attrName>style.visibility</p:attrName>
                                        </p:attrNameLst>
                                      </p:cBhvr>
                                      <p:to>
                                        <p:strVal val="visible"/>
                                      </p:to>
                                    </p:set>
                                    <p:anim calcmode="lin" valueType="num">
                                      <p:cBhvr additive="base">
                                        <p:cTn id="45" dur="500" fill="hold"/>
                                        <p:tgtEl>
                                          <p:spTgt spid="34828"/>
                                        </p:tgtEl>
                                        <p:attrNameLst>
                                          <p:attrName>ppt_x</p:attrName>
                                        </p:attrNameLst>
                                      </p:cBhvr>
                                      <p:tavLst>
                                        <p:tav tm="0">
                                          <p:val>
                                            <p:strVal val="#ppt_x"/>
                                          </p:val>
                                        </p:tav>
                                        <p:tav tm="100000">
                                          <p:val>
                                            <p:strVal val="#ppt_x"/>
                                          </p:val>
                                        </p:tav>
                                      </p:tavLst>
                                    </p:anim>
                                    <p:anim calcmode="lin" valueType="num">
                                      <p:cBhvr additive="base">
                                        <p:cTn id="46" dur="500" fill="hold"/>
                                        <p:tgtEl>
                                          <p:spTgt spid="34828"/>
                                        </p:tgtEl>
                                        <p:attrNameLst>
                                          <p:attrName>ppt_y</p:attrName>
                                        </p:attrNameLst>
                                      </p:cBhvr>
                                      <p:tavLst>
                                        <p:tav tm="0">
                                          <p:val>
                                            <p:strVal val="0-#ppt_h/2"/>
                                          </p:val>
                                        </p:tav>
                                        <p:tav tm="100000">
                                          <p:val>
                                            <p:strVal val="#ppt_y"/>
                                          </p:val>
                                        </p:tav>
                                      </p:tavLst>
                                    </p:anim>
                                  </p:childTnLst>
                                </p:cTn>
                              </p:par>
                            </p:childTnLst>
                          </p:cTn>
                        </p:par>
                        <p:par>
                          <p:cTn id="47" fill="hold">
                            <p:stCondLst>
                              <p:cond delay="3580"/>
                            </p:stCondLst>
                            <p:childTnLst>
                              <p:par>
                                <p:cTn id="48" presetID="22" presetClass="entr" presetSubtype="1" fill="hold" grpId="0" nodeType="afterEffect">
                                  <p:stCondLst>
                                    <p:cond delay="0"/>
                                  </p:stCondLst>
                                  <p:childTnLst>
                                    <p:set>
                                      <p:cBhvr>
                                        <p:cTn id="49" dur="1" fill="hold">
                                          <p:stCondLst>
                                            <p:cond delay="0"/>
                                          </p:stCondLst>
                                        </p:cTn>
                                        <p:tgtEl>
                                          <p:spTgt spid="34829"/>
                                        </p:tgtEl>
                                        <p:attrNameLst>
                                          <p:attrName>style.visibility</p:attrName>
                                        </p:attrNameLst>
                                      </p:cBhvr>
                                      <p:to>
                                        <p:strVal val="visible"/>
                                      </p:to>
                                    </p:set>
                                    <p:animEffect transition="in" filter="wipe(up)">
                                      <p:cBhvr>
                                        <p:cTn id="50" dur="500"/>
                                        <p:tgtEl>
                                          <p:spTgt spid="34829"/>
                                        </p:tgtEl>
                                      </p:cBhvr>
                                    </p:animEffect>
                                  </p:childTnLst>
                                </p:cTn>
                              </p:par>
                            </p:childTnLst>
                          </p:cTn>
                        </p:par>
                        <p:par>
                          <p:cTn id="51" fill="hold">
                            <p:stCondLst>
                              <p:cond delay="4080"/>
                            </p:stCondLst>
                            <p:childTnLst>
                              <p:par>
                                <p:cTn id="52" presetID="52" presetClass="entr" presetSubtype="0" fill="hold" nodeType="afterEffect">
                                  <p:stCondLst>
                                    <p:cond delay="0"/>
                                  </p:stCondLst>
                                  <p:childTnLst>
                                    <p:set>
                                      <p:cBhvr>
                                        <p:cTn id="53" dur="1" fill="hold">
                                          <p:stCondLst>
                                            <p:cond delay="0"/>
                                          </p:stCondLst>
                                        </p:cTn>
                                        <p:tgtEl>
                                          <p:spTgt spid="34834"/>
                                        </p:tgtEl>
                                        <p:attrNameLst>
                                          <p:attrName>style.visibility</p:attrName>
                                        </p:attrNameLst>
                                      </p:cBhvr>
                                      <p:to>
                                        <p:strVal val="visible"/>
                                      </p:to>
                                    </p:set>
                                    <p:animScale>
                                      <p:cBhvr>
                                        <p:cTn id="54" dur="1000" decel="50000" fill="hold">
                                          <p:stCondLst>
                                            <p:cond delay="0"/>
                                          </p:stCondLst>
                                        </p:cTn>
                                        <p:tgtEl>
                                          <p:spTgt spid="348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34834"/>
                                        </p:tgtEl>
                                        <p:attrNameLst>
                                          <p:attrName>ppt_x</p:attrName>
                                          <p:attrName>ppt_y</p:attrName>
                                        </p:attrNameLst>
                                      </p:cBhvr>
                                    </p:animMotion>
                                    <p:animEffect transition="in" filter="fade">
                                      <p:cBhvr>
                                        <p:cTn id="56" dur="1000"/>
                                        <p:tgtEl>
                                          <p:spTgt spid="34834"/>
                                        </p:tgtEl>
                                      </p:cBhvr>
                                    </p:animEffect>
                                  </p:childTnLst>
                                </p:cTn>
                              </p:par>
                            </p:childTnLst>
                          </p:cTn>
                        </p:par>
                        <p:par>
                          <p:cTn id="57" fill="hold">
                            <p:stCondLst>
                              <p:cond delay="5080"/>
                            </p:stCondLst>
                            <p:childTnLst>
                              <p:par>
                                <p:cTn id="58" presetID="22" presetClass="entr" presetSubtype="8" fill="hold" grpId="0" nodeType="afterEffect">
                                  <p:stCondLst>
                                    <p:cond delay="0"/>
                                  </p:stCondLst>
                                  <p:childTnLst>
                                    <p:set>
                                      <p:cBhvr>
                                        <p:cTn id="59" dur="1" fill="hold">
                                          <p:stCondLst>
                                            <p:cond delay="0"/>
                                          </p:stCondLst>
                                        </p:cTn>
                                        <p:tgtEl>
                                          <p:spTgt spid="34832"/>
                                        </p:tgtEl>
                                        <p:attrNameLst>
                                          <p:attrName>style.visibility</p:attrName>
                                        </p:attrNameLst>
                                      </p:cBhvr>
                                      <p:to>
                                        <p:strVal val="visible"/>
                                      </p:to>
                                    </p:set>
                                    <p:animEffect transition="in" filter="wipe(left)">
                                      <p:cBhvr>
                                        <p:cTn id="60" dur="500"/>
                                        <p:tgtEl>
                                          <p:spTgt spid="34832"/>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4833"/>
                                        </p:tgtEl>
                                        <p:attrNameLst>
                                          <p:attrName>style.visibility</p:attrName>
                                        </p:attrNameLst>
                                      </p:cBhvr>
                                      <p:to>
                                        <p:strVal val="visible"/>
                                      </p:to>
                                    </p:set>
                                    <p:animEffect transition="in" filter="wipe(left)">
                                      <p:cBhvr>
                                        <p:cTn id="63" dur="500"/>
                                        <p:tgtEl>
                                          <p:spTgt spid="34833"/>
                                        </p:tgtEl>
                                      </p:cBhvr>
                                    </p:animEffect>
                                  </p:childTnLst>
                                </p:cTn>
                              </p:par>
                            </p:childTnLst>
                          </p:cTn>
                        </p:par>
                        <p:par>
                          <p:cTn id="64" fill="hold">
                            <p:stCondLst>
                              <p:cond delay="5580"/>
                            </p:stCondLst>
                            <p:childTnLst>
                              <p:par>
                                <p:cTn id="65" presetID="52" presetClass="entr" presetSubtype="0" fill="hold" nodeType="afterEffect">
                                  <p:stCondLst>
                                    <p:cond delay="0"/>
                                  </p:stCondLst>
                                  <p:childTnLst>
                                    <p:set>
                                      <p:cBhvr>
                                        <p:cTn id="66" dur="1" fill="hold">
                                          <p:stCondLst>
                                            <p:cond delay="0"/>
                                          </p:stCondLst>
                                        </p:cTn>
                                        <p:tgtEl>
                                          <p:spTgt spid="34839"/>
                                        </p:tgtEl>
                                        <p:attrNameLst>
                                          <p:attrName>style.visibility</p:attrName>
                                        </p:attrNameLst>
                                      </p:cBhvr>
                                      <p:to>
                                        <p:strVal val="visible"/>
                                      </p:to>
                                    </p:set>
                                    <p:animScale>
                                      <p:cBhvr>
                                        <p:cTn id="67" dur="1000" decel="50000" fill="hold">
                                          <p:stCondLst>
                                            <p:cond delay="0"/>
                                          </p:stCondLst>
                                        </p:cTn>
                                        <p:tgtEl>
                                          <p:spTgt spid="348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34839"/>
                                        </p:tgtEl>
                                        <p:attrNameLst>
                                          <p:attrName>ppt_x</p:attrName>
                                          <p:attrName>ppt_y</p:attrName>
                                        </p:attrNameLst>
                                      </p:cBhvr>
                                    </p:animMotion>
                                    <p:animEffect transition="in" filter="fade">
                                      <p:cBhvr>
                                        <p:cTn id="69" dur="1000"/>
                                        <p:tgtEl>
                                          <p:spTgt spid="34839"/>
                                        </p:tgtEl>
                                      </p:cBhvr>
                                    </p:animEffect>
                                  </p:childTnLst>
                                </p:cTn>
                              </p:par>
                            </p:childTnLst>
                          </p:cTn>
                        </p:par>
                        <p:par>
                          <p:cTn id="70" fill="hold">
                            <p:stCondLst>
                              <p:cond delay="6580"/>
                            </p:stCondLst>
                            <p:childTnLst>
                              <p:par>
                                <p:cTn id="71" presetID="22" presetClass="entr" presetSubtype="8" fill="hold" grpId="0" nodeType="afterEffect">
                                  <p:stCondLst>
                                    <p:cond delay="0"/>
                                  </p:stCondLst>
                                  <p:childTnLst>
                                    <p:set>
                                      <p:cBhvr>
                                        <p:cTn id="72" dur="1" fill="hold">
                                          <p:stCondLst>
                                            <p:cond delay="0"/>
                                          </p:stCondLst>
                                        </p:cTn>
                                        <p:tgtEl>
                                          <p:spTgt spid="34837"/>
                                        </p:tgtEl>
                                        <p:attrNameLst>
                                          <p:attrName>style.visibility</p:attrName>
                                        </p:attrNameLst>
                                      </p:cBhvr>
                                      <p:to>
                                        <p:strVal val="visible"/>
                                      </p:to>
                                    </p:set>
                                    <p:animEffect transition="in" filter="wipe(left)">
                                      <p:cBhvr>
                                        <p:cTn id="73" dur="500"/>
                                        <p:tgtEl>
                                          <p:spTgt spid="3483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34838"/>
                                        </p:tgtEl>
                                        <p:attrNameLst>
                                          <p:attrName>style.visibility</p:attrName>
                                        </p:attrNameLst>
                                      </p:cBhvr>
                                      <p:to>
                                        <p:strVal val="visible"/>
                                      </p:to>
                                    </p:set>
                                    <p:animEffect transition="in" filter="wipe(left)">
                                      <p:cBhvr>
                                        <p:cTn id="76" dur="500"/>
                                        <p:tgtEl>
                                          <p:spTgt spid="34838"/>
                                        </p:tgtEl>
                                      </p:cBhvr>
                                    </p:animEffect>
                                  </p:childTnLst>
                                </p:cTn>
                              </p:par>
                            </p:childTnLst>
                          </p:cTn>
                        </p:par>
                        <p:par>
                          <p:cTn id="77" fill="hold">
                            <p:stCondLst>
                              <p:cond delay="7080"/>
                            </p:stCondLst>
                            <p:childTnLst>
                              <p:par>
                                <p:cTn id="78" presetID="52" presetClass="entr" presetSubtype="0" fill="hold" nodeType="afterEffect">
                                  <p:stCondLst>
                                    <p:cond delay="0"/>
                                  </p:stCondLst>
                                  <p:childTnLst>
                                    <p:set>
                                      <p:cBhvr>
                                        <p:cTn id="79" dur="1" fill="hold">
                                          <p:stCondLst>
                                            <p:cond delay="0"/>
                                          </p:stCondLst>
                                        </p:cTn>
                                        <p:tgtEl>
                                          <p:spTgt spid="34844"/>
                                        </p:tgtEl>
                                        <p:attrNameLst>
                                          <p:attrName>style.visibility</p:attrName>
                                        </p:attrNameLst>
                                      </p:cBhvr>
                                      <p:to>
                                        <p:strVal val="visible"/>
                                      </p:to>
                                    </p:set>
                                    <p:animScale>
                                      <p:cBhvr>
                                        <p:cTn id="80" dur="1000" decel="50000" fill="hold">
                                          <p:stCondLst>
                                            <p:cond delay="0"/>
                                          </p:stCondLst>
                                        </p:cTn>
                                        <p:tgtEl>
                                          <p:spTgt spid="348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1" dur="1000" decel="50000" fill="hold">
                                          <p:stCondLst>
                                            <p:cond delay="0"/>
                                          </p:stCondLst>
                                        </p:cTn>
                                        <p:tgtEl>
                                          <p:spTgt spid="34844"/>
                                        </p:tgtEl>
                                        <p:attrNameLst>
                                          <p:attrName>ppt_x</p:attrName>
                                          <p:attrName>ppt_y</p:attrName>
                                        </p:attrNameLst>
                                      </p:cBhvr>
                                    </p:animMotion>
                                    <p:animEffect transition="in" filter="fade">
                                      <p:cBhvr>
                                        <p:cTn id="82" dur="1000"/>
                                        <p:tgtEl>
                                          <p:spTgt spid="34844"/>
                                        </p:tgtEl>
                                      </p:cBhvr>
                                    </p:animEffect>
                                  </p:childTnLst>
                                </p:cTn>
                              </p:par>
                            </p:childTnLst>
                          </p:cTn>
                        </p:par>
                        <p:par>
                          <p:cTn id="83" fill="hold">
                            <p:stCondLst>
                              <p:cond delay="8080"/>
                            </p:stCondLst>
                            <p:childTnLst>
                              <p:par>
                                <p:cTn id="84" presetID="22" presetClass="entr" presetSubtype="8" fill="hold" grpId="0" nodeType="afterEffect">
                                  <p:stCondLst>
                                    <p:cond delay="0"/>
                                  </p:stCondLst>
                                  <p:childTnLst>
                                    <p:set>
                                      <p:cBhvr>
                                        <p:cTn id="85" dur="1" fill="hold">
                                          <p:stCondLst>
                                            <p:cond delay="0"/>
                                          </p:stCondLst>
                                        </p:cTn>
                                        <p:tgtEl>
                                          <p:spTgt spid="34842"/>
                                        </p:tgtEl>
                                        <p:attrNameLst>
                                          <p:attrName>style.visibility</p:attrName>
                                        </p:attrNameLst>
                                      </p:cBhvr>
                                      <p:to>
                                        <p:strVal val="visible"/>
                                      </p:to>
                                    </p:set>
                                    <p:animEffect transition="in" filter="wipe(left)">
                                      <p:cBhvr>
                                        <p:cTn id="86" dur="500"/>
                                        <p:tgtEl>
                                          <p:spTgt spid="34842"/>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34843"/>
                                        </p:tgtEl>
                                        <p:attrNameLst>
                                          <p:attrName>style.visibility</p:attrName>
                                        </p:attrNameLst>
                                      </p:cBhvr>
                                      <p:to>
                                        <p:strVal val="visible"/>
                                      </p:to>
                                    </p:set>
                                    <p:animEffect transition="in" filter="wipe(left)">
                                      <p:cBhvr>
                                        <p:cTn id="89" dur="500"/>
                                        <p:tgtEl>
                                          <p:spTgt spid="34843"/>
                                        </p:tgtEl>
                                      </p:cBhvr>
                                    </p:animEffect>
                                  </p:childTnLst>
                                </p:cTn>
                              </p:par>
                            </p:childTnLst>
                          </p:cTn>
                        </p:par>
                        <p:par>
                          <p:cTn id="90" fill="hold">
                            <p:stCondLst>
                              <p:cond delay="8580"/>
                            </p:stCondLst>
                            <p:childTnLst>
                              <p:par>
                                <p:cTn id="91" presetID="2" presetClass="entr" presetSubtype="8" fill="hold" nodeType="afterEffect">
                                  <p:stCondLst>
                                    <p:cond delay="0"/>
                                  </p:stCondLst>
                                  <p:childTnLst>
                                    <p:set>
                                      <p:cBhvr>
                                        <p:cTn id="92" dur="1" fill="hold">
                                          <p:stCondLst>
                                            <p:cond delay="0"/>
                                          </p:stCondLst>
                                        </p:cTn>
                                        <p:tgtEl>
                                          <p:spTgt spid="34831"/>
                                        </p:tgtEl>
                                        <p:attrNameLst>
                                          <p:attrName>style.visibility</p:attrName>
                                        </p:attrNameLst>
                                      </p:cBhvr>
                                      <p:to>
                                        <p:strVal val="visible"/>
                                      </p:to>
                                    </p:set>
                                    <p:anim calcmode="lin" valueType="num">
                                      <p:cBhvr additive="base">
                                        <p:cTn id="93" dur="500" fill="hold"/>
                                        <p:tgtEl>
                                          <p:spTgt spid="34831"/>
                                        </p:tgtEl>
                                        <p:attrNameLst>
                                          <p:attrName>ppt_x</p:attrName>
                                        </p:attrNameLst>
                                      </p:cBhvr>
                                      <p:tavLst>
                                        <p:tav tm="0">
                                          <p:val>
                                            <p:strVal val="0-#ppt_w/2"/>
                                          </p:val>
                                        </p:tav>
                                        <p:tav tm="100000">
                                          <p:val>
                                            <p:strVal val="#ppt_x"/>
                                          </p:val>
                                        </p:tav>
                                      </p:tavLst>
                                    </p:anim>
                                    <p:anim calcmode="lin" valueType="num">
                                      <p:cBhvr additive="base">
                                        <p:cTn id="94" dur="500" fill="hold"/>
                                        <p:tgtEl>
                                          <p:spTgt spid="34831"/>
                                        </p:tgtEl>
                                        <p:attrNameLst>
                                          <p:attrName>ppt_y</p:attrName>
                                        </p:attrNameLst>
                                      </p:cBhvr>
                                      <p:tavLst>
                                        <p:tav tm="0">
                                          <p:val>
                                            <p:strVal val="#ppt_y"/>
                                          </p:val>
                                        </p:tav>
                                        <p:tav tm="100000">
                                          <p:val>
                                            <p:strVal val="#ppt_y"/>
                                          </p:val>
                                        </p:tav>
                                      </p:tavLst>
                                    </p:anim>
                                  </p:childTnLst>
                                </p:cTn>
                              </p:par>
                            </p:childTnLst>
                          </p:cTn>
                        </p:par>
                        <p:par>
                          <p:cTn id="95" fill="hold">
                            <p:stCondLst>
                              <p:cond delay="9080"/>
                            </p:stCondLst>
                            <p:childTnLst>
                              <p:par>
                                <p:cTn id="96" presetID="22" presetClass="entr" presetSubtype="8" fill="hold" grpId="0" nodeType="afterEffect">
                                  <p:stCondLst>
                                    <p:cond delay="0"/>
                                  </p:stCondLst>
                                  <p:childTnLst>
                                    <p:set>
                                      <p:cBhvr>
                                        <p:cTn id="97" dur="1" fill="hold">
                                          <p:stCondLst>
                                            <p:cond delay="0"/>
                                          </p:stCondLst>
                                        </p:cTn>
                                        <p:tgtEl>
                                          <p:spTgt spid="34830"/>
                                        </p:tgtEl>
                                        <p:attrNameLst>
                                          <p:attrName>style.visibility</p:attrName>
                                        </p:attrNameLst>
                                      </p:cBhvr>
                                      <p:to>
                                        <p:strVal val="visible"/>
                                      </p:to>
                                    </p:set>
                                    <p:animEffect transition="in" filter="wipe(left)">
                                      <p:cBhvr>
                                        <p:cTn id="98" dur="500"/>
                                        <p:tgtEl>
                                          <p:spTgt spid="34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p:bldP spid="34824" grpId="0" animBg="1"/>
      <p:bldP spid="34825" grpId="0" animBg="1"/>
      <p:bldP spid="34826" grpId="0" animBg="1"/>
      <p:bldP spid="34827" grpId="0" animBg="1"/>
      <p:bldP spid="34828" grpId="0" animBg="1"/>
      <p:bldP spid="34829" grpId="0" animBg="1"/>
      <p:bldP spid="34830" grpId="0"/>
      <p:bldP spid="34832" grpId="0"/>
      <p:bldP spid="34833" grpId="0"/>
      <p:bldP spid="34837" grpId="0"/>
      <p:bldP spid="34838" grpId="0"/>
      <p:bldP spid="34842" grpId="0"/>
      <p:bldP spid="3484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2" name="组合 12"/>
          <p:cNvGrpSpPr/>
          <p:nvPr/>
        </p:nvGrpSpPr>
        <p:grpSpPr>
          <a:xfrm>
            <a:off x="260350" y="260350"/>
            <a:ext cx="657225" cy="595313"/>
            <a:chOff x="0" y="0"/>
            <a:chExt cx="657225" cy="595313"/>
          </a:xfrm>
        </p:grpSpPr>
        <p:sp>
          <p:nvSpPr>
            <p:cNvPr id="35843"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35844"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35845"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35846"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35847"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35848" name="Rectangle 6"/>
          <p:cNvSpPr/>
          <p:nvPr/>
        </p:nvSpPr>
        <p:spPr>
          <a:xfrm>
            <a:off x="914400" y="1270000"/>
            <a:ext cx="10731500" cy="2109788"/>
          </a:xfrm>
          <a:prstGeom prst="rect">
            <a:avLst/>
          </a:prstGeom>
          <a:solidFill>
            <a:srgbClr val="E3E2E2"/>
          </a:solidFill>
          <a:ln w="9525" cap="flat" cmpd="sng">
            <a:solidFill>
              <a:srgbClr val="C8C5C5"/>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35849" name="Freeform 7"/>
          <p:cNvSpPr/>
          <p:nvPr/>
        </p:nvSpPr>
        <p:spPr>
          <a:xfrm>
            <a:off x="996950" y="1125538"/>
            <a:ext cx="2101850" cy="138112"/>
          </a:xfrm>
          <a:custGeom>
            <a:avLst/>
            <a:gdLst/>
            <a:ahLst/>
            <a:cxnLst>
              <a:cxn ang="0">
                <a:pos x="0" y="138113"/>
              </a:cxn>
              <a:cxn ang="0">
                <a:pos x="2101850" y="138113"/>
              </a:cxn>
              <a:cxn ang="0">
                <a:pos x="1970054" y="0"/>
              </a:cxn>
              <a:cxn ang="0">
                <a:pos x="127489" y="0"/>
              </a:cxn>
              <a:cxn ang="0">
                <a:pos x="0" y="138113"/>
              </a:cxn>
            </a:cxnLst>
            <a:pathLst>
              <a:path w="2440" h="161">
                <a:moveTo>
                  <a:pt x="0" y="161"/>
                </a:moveTo>
                <a:lnTo>
                  <a:pt x="2440" y="161"/>
                </a:lnTo>
                <a:lnTo>
                  <a:pt x="2287" y="0"/>
                </a:lnTo>
                <a:lnTo>
                  <a:pt x="148" y="0"/>
                </a:lnTo>
                <a:lnTo>
                  <a:pt x="0" y="161"/>
                </a:lnTo>
                <a:close/>
              </a:path>
            </a:pathLst>
          </a:custGeom>
          <a:solidFill>
            <a:srgbClr val="666666">
              <a:alpha val="100000"/>
            </a:srgbClr>
          </a:solidFill>
          <a:ln w="9525">
            <a:noFill/>
          </a:ln>
        </p:spPr>
        <p:txBody>
          <a:bodyPr/>
          <a:p>
            <a:endParaRPr lang="zh-CN" altLang="en-US"/>
          </a:p>
        </p:txBody>
      </p:sp>
      <p:sp>
        <p:nvSpPr>
          <p:cNvPr id="35850" name="Freeform 8"/>
          <p:cNvSpPr/>
          <p:nvPr/>
        </p:nvSpPr>
        <p:spPr>
          <a:xfrm>
            <a:off x="1123950" y="1125538"/>
            <a:ext cx="1843088" cy="933450"/>
          </a:xfrm>
          <a:custGeom>
            <a:avLst/>
            <a:gdLst/>
            <a:ahLst/>
            <a:cxnLst>
              <a:cxn ang="0">
                <a:pos x="0" y="0"/>
              </a:cxn>
              <a:cxn ang="0">
                <a:pos x="1843088" y="0"/>
              </a:cxn>
              <a:cxn ang="0">
                <a:pos x="920252" y="933450"/>
              </a:cxn>
              <a:cxn ang="0">
                <a:pos x="0" y="0"/>
              </a:cxn>
            </a:cxnLst>
            <a:pathLst>
              <a:path w="2139" h="1084">
                <a:moveTo>
                  <a:pt x="0" y="0"/>
                </a:moveTo>
                <a:lnTo>
                  <a:pt x="2139" y="0"/>
                </a:lnTo>
                <a:lnTo>
                  <a:pt x="1068" y="1084"/>
                </a:lnTo>
                <a:lnTo>
                  <a:pt x="0" y="0"/>
                </a:lnTo>
                <a:close/>
              </a:path>
            </a:pathLst>
          </a:custGeom>
          <a:solidFill>
            <a:schemeClr val="bg1">
              <a:alpha val="100000"/>
            </a:schemeClr>
          </a:solidFill>
          <a:ln w="9525">
            <a:noFill/>
          </a:ln>
        </p:spPr>
        <p:txBody>
          <a:bodyPr/>
          <a:p>
            <a:endParaRPr lang="zh-CN" altLang="en-US"/>
          </a:p>
        </p:txBody>
      </p:sp>
      <p:sp>
        <p:nvSpPr>
          <p:cNvPr id="35851" name="TextBox 15"/>
          <p:cNvSpPr txBox="1"/>
          <p:nvPr/>
        </p:nvSpPr>
        <p:spPr>
          <a:xfrm>
            <a:off x="2641600" y="1720850"/>
            <a:ext cx="5905500" cy="1200150"/>
          </a:xfrm>
          <a:prstGeom prst="rect">
            <a:avLst/>
          </a:prstGeom>
          <a:noFill/>
          <a:ln w="9525">
            <a:noFill/>
          </a:ln>
        </p:spPr>
        <p:txBody>
          <a:bodyPr>
            <a:spAutoFit/>
          </a:bodyPr>
          <a:p>
            <a:r>
              <a:rPr lang="zh-CN" altLang="en-US" dirty="0">
                <a:solidFill>
                  <a:srgbClr val="333333"/>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这里可以添加主要内容这里可以添加主要内容这里可以添加主要内容这里可以添加主要内容可以添加主要内容这里可以添加主要内容可以添加主要内容这里可以添加主要内容</a:t>
            </a:r>
            <a:endParaRPr lang="zh-CN" altLang="en-US" dirty="0">
              <a:solidFill>
                <a:srgbClr val="333333"/>
              </a:solidFill>
              <a:latin typeface="微软雅黑" panose="020B0503020204020204" pitchFamily="2" charset="-122"/>
              <a:ea typeface="微软雅黑" panose="020B0503020204020204" pitchFamily="2" charset="-122"/>
            </a:endParaRPr>
          </a:p>
        </p:txBody>
      </p:sp>
      <p:sp>
        <p:nvSpPr>
          <p:cNvPr id="35852" name="TextBox 16"/>
          <p:cNvSpPr txBox="1"/>
          <p:nvPr/>
        </p:nvSpPr>
        <p:spPr>
          <a:xfrm>
            <a:off x="1508125" y="1166813"/>
            <a:ext cx="1108075" cy="461962"/>
          </a:xfrm>
          <a:prstGeom prst="rect">
            <a:avLst/>
          </a:prstGeom>
          <a:noFill/>
          <a:ln w="9525">
            <a:noFill/>
          </a:ln>
        </p:spPr>
        <p:txBody>
          <a:bodyPr wrap="none">
            <a:spAutoFit/>
          </a:bodyPr>
          <a:p>
            <a:r>
              <a:rPr lang="zh-CN" altLang="en-US" sz="2400" b="1" dirty="0">
                <a:solidFill>
                  <a:schemeClr val="accent2"/>
                </a:solidFill>
                <a:latin typeface="微软雅黑" panose="020B0503020204020204" pitchFamily="2" charset="-122"/>
                <a:ea typeface="微软雅黑" panose="020B0503020204020204" pitchFamily="2" charset="-122"/>
              </a:rPr>
              <a:t>标题一</a:t>
            </a:r>
            <a:endParaRPr lang="zh-CN" altLang="en-US" sz="2400" b="1" dirty="0">
              <a:solidFill>
                <a:schemeClr val="accent2"/>
              </a:solidFill>
              <a:latin typeface="微软雅黑" panose="020B0503020204020204" pitchFamily="2" charset="-122"/>
              <a:ea typeface="微软雅黑" panose="020B0503020204020204" pitchFamily="2" charset="-122"/>
            </a:endParaRPr>
          </a:p>
        </p:txBody>
      </p:sp>
      <p:sp>
        <p:nvSpPr>
          <p:cNvPr id="35853" name="Rectangle 6"/>
          <p:cNvSpPr/>
          <p:nvPr/>
        </p:nvSpPr>
        <p:spPr>
          <a:xfrm>
            <a:off x="914400" y="3767138"/>
            <a:ext cx="10731500" cy="2109787"/>
          </a:xfrm>
          <a:prstGeom prst="rect">
            <a:avLst/>
          </a:prstGeom>
          <a:solidFill>
            <a:srgbClr val="E3E2E2"/>
          </a:solidFill>
          <a:ln w="9525" cap="flat" cmpd="sng">
            <a:solidFill>
              <a:srgbClr val="C8C5C5"/>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35854" name="Freeform 7"/>
          <p:cNvSpPr/>
          <p:nvPr/>
        </p:nvSpPr>
        <p:spPr>
          <a:xfrm>
            <a:off x="996950" y="3622675"/>
            <a:ext cx="2101850" cy="138113"/>
          </a:xfrm>
          <a:custGeom>
            <a:avLst/>
            <a:gdLst/>
            <a:ahLst/>
            <a:cxnLst>
              <a:cxn ang="0">
                <a:pos x="0" y="138113"/>
              </a:cxn>
              <a:cxn ang="0">
                <a:pos x="2101850" y="138113"/>
              </a:cxn>
              <a:cxn ang="0">
                <a:pos x="1970054" y="0"/>
              </a:cxn>
              <a:cxn ang="0">
                <a:pos x="127489" y="0"/>
              </a:cxn>
              <a:cxn ang="0">
                <a:pos x="0" y="138113"/>
              </a:cxn>
            </a:cxnLst>
            <a:pathLst>
              <a:path w="2440" h="161">
                <a:moveTo>
                  <a:pt x="0" y="161"/>
                </a:moveTo>
                <a:lnTo>
                  <a:pt x="2440" y="161"/>
                </a:lnTo>
                <a:lnTo>
                  <a:pt x="2287" y="0"/>
                </a:lnTo>
                <a:lnTo>
                  <a:pt x="148" y="0"/>
                </a:lnTo>
                <a:lnTo>
                  <a:pt x="0" y="161"/>
                </a:lnTo>
                <a:close/>
              </a:path>
            </a:pathLst>
          </a:custGeom>
          <a:solidFill>
            <a:srgbClr val="666666">
              <a:alpha val="100000"/>
            </a:srgbClr>
          </a:solidFill>
          <a:ln w="9525">
            <a:noFill/>
          </a:ln>
        </p:spPr>
        <p:txBody>
          <a:bodyPr/>
          <a:p>
            <a:endParaRPr lang="zh-CN" altLang="en-US"/>
          </a:p>
        </p:txBody>
      </p:sp>
      <p:sp>
        <p:nvSpPr>
          <p:cNvPr id="35855" name="Freeform 8"/>
          <p:cNvSpPr/>
          <p:nvPr/>
        </p:nvSpPr>
        <p:spPr>
          <a:xfrm>
            <a:off x="1123950" y="3622675"/>
            <a:ext cx="1843088" cy="933450"/>
          </a:xfrm>
          <a:custGeom>
            <a:avLst/>
            <a:gdLst/>
            <a:ahLst/>
            <a:cxnLst>
              <a:cxn ang="0">
                <a:pos x="0" y="0"/>
              </a:cxn>
              <a:cxn ang="0">
                <a:pos x="1843088" y="0"/>
              </a:cxn>
              <a:cxn ang="0">
                <a:pos x="920252" y="933450"/>
              </a:cxn>
              <a:cxn ang="0">
                <a:pos x="0" y="0"/>
              </a:cxn>
            </a:cxnLst>
            <a:pathLst>
              <a:path w="2139" h="1084">
                <a:moveTo>
                  <a:pt x="0" y="0"/>
                </a:moveTo>
                <a:lnTo>
                  <a:pt x="2139" y="0"/>
                </a:lnTo>
                <a:lnTo>
                  <a:pt x="1068" y="1084"/>
                </a:lnTo>
                <a:lnTo>
                  <a:pt x="0" y="0"/>
                </a:lnTo>
                <a:close/>
              </a:path>
            </a:pathLst>
          </a:custGeom>
          <a:solidFill>
            <a:schemeClr val="bg2">
              <a:alpha val="100000"/>
            </a:schemeClr>
          </a:solidFill>
          <a:ln w="9525">
            <a:noFill/>
          </a:ln>
        </p:spPr>
        <p:txBody>
          <a:bodyPr/>
          <a:p>
            <a:endParaRPr lang="zh-CN" altLang="en-US"/>
          </a:p>
        </p:txBody>
      </p:sp>
      <p:sp>
        <p:nvSpPr>
          <p:cNvPr id="35856" name="Rectangle 9"/>
          <p:cNvSpPr/>
          <p:nvPr/>
        </p:nvSpPr>
        <p:spPr>
          <a:xfrm>
            <a:off x="8893175" y="3873500"/>
            <a:ext cx="2655888" cy="1858963"/>
          </a:xfrm>
          <a:prstGeom prst="rect">
            <a:avLst/>
          </a:prstGeom>
          <a:blipFill rotWithShape="1">
            <a:blip r:embed="rId1"/>
            <a:stretch>
              <a:fillRect/>
            </a:stretch>
          </a:blipFill>
          <a:ln w="9525">
            <a:noFill/>
          </a:ln>
        </p:spPr>
        <p:txBody>
          <a:bodyPr/>
          <a:p>
            <a:endParaRPr lang="zh-CN" altLang="en-US" dirty="0">
              <a:latin typeface="Arial" panose="020B0604020202020204" pitchFamily="34" charset="0"/>
            </a:endParaRPr>
          </a:p>
        </p:txBody>
      </p:sp>
      <p:sp>
        <p:nvSpPr>
          <p:cNvPr id="35857" name="TextBox 21"/>
          <p:cNvSpPr txBox="1"/>
          <p:nvPr/>
        </p:nvSpPr>
        <p:spPr>
          <a:xfrm>
            <a:off x="2641600" y="4217988"/>
            <a:ext cx="5905500" cy="1200150"/>
          </a:xfrm>
          <a:prstGeom prst="rect">
            <a:avLst/>
          </a:prstGeom>
          <a:noFill/>
          <a:ln w="9525">
            <a:noFill/>
          </a:ln>
        </p:spPr>
        <p:txBody>
          <a:bodyPr>
            <a:spAutoFit/>
          </a:bodyPr>
          <a:p>
            <a:r>
              <a:rPr lang="zh-CN" altLang="en-US" dirty="0">
                <a:solidFill>
                  <a:srgbClr val="333333"/>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这里可以添加主要内容这里可以添加主要内容这里可以添加主要内容这里可以添加主要内容可以添加主要内容这里可以添加主要内容可以添加主要内容这里可以添加主要内容</a:t>
            </a:r>
            <a:endParaRPr lang="zh-CN" altLang="en-US" dirty="0">
              <a:solidFill>
                <a:srgbClr val="333333"/>
              </a:solidFill>
              <a:latin typeface="微软雅黑" panose="020B0503020204020204" pitchFamily="2" charset="-122"/>
              <a:ea typeface="微软雅黑" panose="020B0503020204020204" pitchFamily="2" charset="-122"/>
            </a:endParaRPr>
          </a:p>
        </p:txBody>
      </p:sp>
      <p:sp>
        <p:nvSpPr>
          <p:cNvPr id="35858" name="TextBox 22"/>
          <p:cNvSpPr txBox="1"/>
          <p:nvPr/>
        </p:nvSpPr>
        <p:spPr>
          <a:xfrm>
            <a:off x="1508125" y="3663950"/>
            <a:ext cx="1108075" cy="461963"/>
          </a:xfrm>
          <a:prstGeom prst="rect">
            <a:avLst/>
          </a:prstGeom>
          <a:noFill/>
          <a:ln w="9525">
            <a:noFill/>
          </a:ln>
        </p:spPr>
        <p:txBody>
          <a:bodyPr wrap="none">
            <a:spAutoFit/>
          </a:bodyPr>
          <a:p>
            <a:r>
              <a:rPr lang="zh-CN" altLang="en-US" sz="2400" b="1" dirty="0">
                <a:solidFill>
                  <a:schemeClr val="accent2"/>
                </a:solidFill>
                <a:latin typeface="微软雅黑" panose="020B0503020204020204" pitchFamily="2" charset="-122"/>
                <a:ea typeface="微软雅黑" panose="020B0503020204020204" pitchFamily="2" charset="-122"/>
              </a:rPr>
              <a:t>标题二</a:t>
            </a:r>
            <a:endParaRPr lang="zh-CN" altLang="en-US" sz="2400" b="1" dirty="0">
              <a:solidFill>
                <a:schemeClr val="accent2"/>
              </a:solidFill>
              <a:latin typeface="微软雅黑" panose="020B0503020204020204" pitchFamily="2" charset="-122"/>
              <a:ea typeface="微软雅黑" panose="020B0503020204020204" pitchFamily="2" charset="-122"/>
            </a:endParaRPr>
          </a:p>
        </p:txBody>
      </p:sp>
      <p:sp>
        <p:nvSpPr>
          <p:cNvPr id="35859" name="Rectangle 9"/>
          <p:cNvSpPr/>
          <p:nvPr/>
        </p:nvSpPr>
        <p:spPr>
          <a:xfrm>
            <a:off x="8893175" y="1376363"/>
            <a:ext cx="2655888" cy="1836737"/>
          </a:xfrm>
          <a:prstGeom prst="rect">
            <a:avLst/>
          </a:prstGeom>
          <a:blipFill rotWithShape="1">
            <a:blip r:embed="rId2"/>
            <a:stretch>
              <a:fillRect/>
            </a:stretch>
          </a:blipFill>
          <a:ln w="9525">
            <a:noFill/>
          </a:ln>
        </p:spPr>
        <p:txBody>
          <a:bodyPr/>
          <a:p>
            <a:endParaRPr lang="zh-CN" altLang="en-US" dirty="0">
              <a:latin typeface="Arial" panose="020B0604020202020204" pitchFamily="34" charset="0"/>
            </a:endParaRPr>
          </a:p>
        </p:txBody>
      </p:sp>
      <p:sp>
        <p:nvSpPr>
          <p:cNvPr id="35860" name="Freeform 16"/>
          <p:cNvSpPr>
            <a:spLocks noEditPoints="1"/>
          </p:cNvSpPr>
          <p:nvPr/>
        </p:nvSpPr>
        <p:spPr>
          <a:xfrm>
            <a:off x="1579563" y="4794250"/>
            <a:ext cx="800100" cy="1044575"/>
          </a:xfrm>
          <a:custGeom>
            <a:avLst/>
            <a:gdLst/>
            <a:ahLst/>
            <a:cxnLst>
              <a:cxn ang="0">
                <a:pos x="541180" y="152137"/>
              </a:cxn>
              <a:cxn ang="0">
                <a:pos x="771655" y="192173"/>
              </a:cxn>
              <a:cxn ang="0">
                <a:pos x="753421" y="224201"/>
              </a:cxn>
              <a:cxn ang="0">
                <a:pos x="614844" y="184893"/>
              </a:cxn>
              <a:cxn ang="0">
                <a:pos x="689238" y="249679"/>
              </a:cxn>
              <a:cxn ang="0">
                <a:pos x="651312" y="264237"/>
              </a:cxn>
              <a:cxn ang="0">
                <a:pos x="540450" y="195812"/>
              </a:cxn>
              <a:cxn ang="0">
                <a:pos x="503983" y="173247"/>
              </a:cxn>
              <a:cxn ang="0">
                <a:pos x="541180" y="152137"/>
              </a:cxn>
              <a:cxn ang="0">
                <a:pos x="404791" y="697354"/>
              </a:cxn>
              <a:cxn ang="0">
                <a:pos x="404791" y="697354"/>
              </a:cxn>
              <a:cxn ang="0">
                <a:pos x="426671" y="686435"/>
              </a:cxn>
              <a:cxn ang="0">
                <a:pos x="433236" y="668965"/>
              </a:cxn>
              <a:cxn ang="0">
                <a:pos x="427401" y="653678"/>
              </a:cxn>
              <a:cxn ang="0">
                <a:pos x="404791" y="641304"/>
              </a:cxn>
              <a:cxn ang="0">
                <a:pos x="404791" y="697354"/>
              </a:cxn>
              <a:cxn ang="0">
                <a:pos x="378534" y="524835"/>
              </a:cxn>
              <a:cxn ang="0">
                <a:pos x="378534" y="524835"/>
              </a:cxn>
              <a:cxn ang="0">
                <a:pos x="363218" y="559776"/>
              </a:cxn>
              <a:cxn ang="0">
                <a:pos x="378534" y="569239"/>
              </a:cxn>
              <a:cxn ang="0">
                <a:pos x="378534" y="524835"/>
              </a:cxn>
              <a:cxn ang="0">
                <a:pos x="491584" y="542305"/>
              </a:cxn>
              <a:cxn ang="0">
                <a:pos x="491584" y="542305"/>
              </a:cxn>
              <a:cxn ang="0">
                <a:pos x="426671" y="552496"/>
              </a:cxn>
              <a:cxn ang="0">
                <a:pos x="404791" y="525563"/>
              </a:cxn>
              <a:cxn ang="0">
                <a:pos x="404791" y="575790"/>
              </a:cxn>
              <a:cxn ang="0">
                <a:pos x="476267" y="606363"/>
              </a:cxn>
              <a:cxn ang="0">
                <a:pos x="461680" y="727199"/>
              </a:cxn>
              <a:cxn ang="0">
                <a:pos x="404791" y="742485"/>
              </a:cxn>
              <a:cxn ang="0">
                <a:pos x="404791" y="775970"/>
              </a:cxn>
              <a:cxn ang="0">
                <a:pos x="378534" y="775970"/>
              </a:cxn>
              <a:cxn ang="0">
                <a:pos x="378534" y="742485"/>
              </a:cxn>
              <a:cxn ang="0">
                <a:pos x="281530" y="664597"/>
              </a:cxn>
              <a:cxn ang="0">
                <a:pos x="353007" y="656590"/>
              </a:cxn>
              <a:cxn ang="0">
                <a:pos x="378534" y="695170"/>
              </a:cxn>
              <a:cxn ang="0">
                <a:pos x="378534" y="633296"/>
              </a:cxn>
              <a:cxn ang="0">
                <a:pos x="328209" y="616554"/>
              </a:cxn>
              <a:cxn ang="0">
                <a:pos x="313622" y="502270"/>
              </a:cxn>
              <a:cxn ang="0">
                <a:pos x="378534" y="478976"/>
              </a:cxn>
              <a:cxn ang="0">
                <a:pos x="378534" y="462234"/>
              </a:cxn>
              <a:cxn ang="0">
                <a:pos x="404791" y="462234"/>
              </a:cxn>
              <a:cxn ang="0">
                <a:pos x="404791" y="478976"/>
              </a:cxn>
              <a:cxn ang="0">
                <a:pos x="491584" y="542305"/>
              </a:cxn>
              <a:cxn ang="0">
                <a:pos x="13858" y="735206"/>
              </a:cxn>
              <a:cxn ang="0">
                <a:pos x="13858" y="735206"/>
              </a:cxn>
              <a:cxn ang="0">
                <a:pos x="757798" y="749765"/>
              </a:cxn>
              <a:cxn ang="0">
                <a:pos x="470433" y="171791"/>
              </a:cxn>
              <a:cxn ang="0">
                <a:pos x="576189" y="42948"/>
              </a:cxn>
              <a:cxn ang="0">
                <a:pos x="398956" y="42220"/>
              </a:cxn>
              <a:cxn ang="0">
                <a:pos x="257462" y="88079"/>
              </a:cxn>
              <a:cxn ang="0">
                <a:pos x="323833" y="165967"/>
              </a:cxn>
              <a:cxn ang="0">
                <a:pos x="13858" y="735206"/>
              </a:cxn>
            </a:cxnLst>
            <a:pathLst>
              <a:path w="1097" h="1435">
                <a:moveTo>
                  <a:pt x="742" y="209"/>
                </a:moveTo>
                <a:cubicBezTo>
                  <a:pt x="861" y="197"/>
                  <a:pt x="958" y="200"/>
                  <a:pt x="1058" y="264"/>
                </a:cubicBezTo>
                <a:cubicBezTo>
                  <a:pt x="1097" y="288"/>
                  <a:pt x="1065" y="329"/>
                  <a:pt x="1033" y="308"/>
                </a:cubicBezTo>
                <a:cubicBezTo>
                  <a:pt x="974" y="271"/>
                  <a:pt x="914" y="256"/>
                  <a:pt x="843" y="254"/>
                </a:cubicBezTo>
                <a:cubicBezTo>
                  <a:pt x="878" y="274"/>
                  <a:pt x="922" y="306"/>
                  <a:pt x="945" y="343"/>
                </a:cubicBezTo>
                <a:cubicBezTo>
                  <a:pt x="967" y="377"/>
                  <a:pt x="916" y="401"/>
                  <a:pt x="893" y="363"/>
                </a:cubicBezTo>
                <a:cubicBezTo>
                  <a:pt x="865" y="316"/>
                  <a:pt x="781" y="273"/>
                  <a:pt x="741" y="269"/>
                </a:cubicBezTo>
                <a:cubicBezTo>
                  <a:pt x="724" y="259"/>
                  <a:pt x="708" y="247"/>
                  <a:pt x="691" y="238"/>
                </a:cubicBezTo>
                <a:cubicBezTo>
                  <a:pt x="708" y="230"/>
                  <a:pt x="726" y="220"/>
                  <a:pt x="742" y="209"/>
                </a:cubicBezTo>
                <a:close/>
                <a:moveTo>
                  <a:pt x="555" y="958"/>
                </a:moveTo>
                <a:lnTo>
                  <a:pt x="555" y="958"/>
                </a:lnTo>
                <a:cubicBezTo>
                  <a:pt x="568" y="955"/>
                  <a:pt x="578" y="950"/>
                  <a:pt x="585" y="943"/>
                </a:cubicBezTo>
                <a:cubicBezTo>
                  <a:pt x="591" y="936"/>
                  <a:pt x="594" y="928"/>
                  <a:pt x="594" y="919"/>
                </a:cubicBezTo>
                <a:cubicBezTo>
                  <a:pt x="594" y="912"/>
                  <a:pt x="592" y="905"/>
                  <a:pt x="586" y="898"/>
                </a:cubicBezTo>
                <a:cubicBezTo>
                  <a:pt x="581" y="892"/>
                  <a:pt x="570" y="886"/>
                  <a:pt x="555" y="881"/>
                </a:cubicBezTo>
                <a:lnTo>
                  <a:pt x="555" y="958"/>
                </a:lnTo>
                <a:close/>
                <a:moveTo>
                  <a:pt x="519" y="721"/>
                </a:moveTo>
                <a:lnTo>
                  <a:pt x="519" y="721"/>
                </a:lnTo>
                <a:cubicBezTo>
                  <a:pt x="497" y="728"/>
                  <a:pt x="481" y="748"/>
                  <a:pt x="498" y="769"/>
                </a:cubicBezTo>
                <a:cubicBezTo>
                  <a:pt x="502" y="774"/>
                  <a:pt x="509" y="779"/>
                  <a:pt x="519" y="782"/>
                </a:cubicBezTo>
                <a:lnTo>
                  <a:pt x="519" y="721"/>
                </a:lnTo>
                <a:close/>
                <a:moveTo>
                  <a:pt x="674" y="745"/>
                </a:moveTo>
                <a:lnTo>
                  <a:pt x="674" y="745"/>
                </a:lnTo>
                <a:lnTo>
                  <a:pt x="585" y="759"/>
                </a:lnTo>
                <a:cubicBezTo>
                  <a:pt x="577" y="740"/>
                  <a:pt x="573" y="732"/>
                  <a:pt x="555" y="722"/>
                </a:cubicBezTo>
                <a:lnTo>
                  <a:pt x="555" y="791"/>
                </a:lnTo>
                <a:cubicBezTo>
                  <a:pt x="604" y="804"/>
                  <a:pt x="636" y="818"/>
                  <a:pt x="653" y="833"/>
                </a:cubicBezTo>
                <a:cubicBezTo>
                  <a:pt x="706" y="880"/>
                  <a:pt x="690" y="962"/>
                  <a:pt x="633" y="999"/>
                </a:cubicBezTo>
                <a:cubicBezTo>
                  <a:pt x="611" y="1013"/>
                  <a:pt x="584" y="1019"/>
                  <a:pt x="555" y="1020"/>
                </a:cubicBezTo>
                <a:lnTo>
                  <a:pt x="555" y="1066"/>
                </a:lnTo>
                <a:lnTo>
                  <a:pt x="519" y="1066"/>
                </a:lnTo>
                <a:lnTo>
                  <a:pt x="519" y="1020"/>
                </a:lnTo>
                <a:cubicBezTo>
                  <a:pt x="447" y="1014"/>
                  <a:pt x="399" y="987"/>
                  <a:pt x="386" y="913"/>
                </a:cubicBezTo>
                <a:lnTo>
                  <a:pt x="484" y="902"/>
                </a:lnTo>
                <a:cubicBezTo>
                  <a:pt x="489" y="929"/>
                  <a:pt x="494" y="943"/>
                  <a:pt x="519" y="955"/>
                </a:cubicBezTo>
                <a:lnTo>
                  <a:pt x="519" y="870"/>
                </a:lnTo>
                <a:cubicBezTo>
                  <a:pt x="487" y="861"/>
                  <a:pt x="464" y="853"/>
                  <a:pt x="450" y="847"/>
                </a:cubicBezTo>
                <a:cubicBezTo>
                  <a:pt x="391" y="818"/>
                  <a:pt x="384" y="735"/>
                  <a:pt x="430" y="690"/>
                </a:cubicBezTo>
                <a:cubicBezTo>
                  <a:pt x="450" y="671"/>
                  <a:pt x="480" y="660"/>
                  <a:pt x="519" y="658"/>
                </a:cubicBezTo>
                <a:lnTo>
                  <a:pt x="519" y="635"/>
                </a:lnTo>
                <a:lnTo>
                  <a:pt x="555" y="635"/>
                </a:lnTo>
                <a:lnTo>
                  <a:pt x="555" y="658"/>
                </a:lnTo>
                <a:cubicBezTo>
                  <a:pt x="613" y="662"/>
                  <a:pt x="661" y="683"/>
                  <a:pt x="674" y="745"/>
                </a:cubicBezTo>
                <a:close/>
                <a:moveTo>
                  <a:pt x="19" y="1010"/>
                </a:moveTo>
                <a:lnTo>
                  <a:pt x="19" y="1010"/>
                </a:lnTo>
                <a:cubicBezTo>
                  <a:pt x="47" y="1410"/>
                  <a:pt x="970" y="1435"/>
                  <a:pt x="1039" y="1030"/>
                </a:cubicBezTo>
                <a:cubicBezTo>
                  <a:pt x="1094" y="711"/>
                  <a:pt x="844" y="315"/>
                  <a:pt x="645" y="236"/>
                </a:cubicBezTo>
                <a:cubicBezTo>
                  <a:pt x="739" y="209"/>
                  <a:pt x="782" y="158"/>
                  <a:pt x="790" y="59"/>
                </a:cubicBezTo>
                <a:cubicBezTo>
                  <a:pt x="691" y="118"/>
                  <a:pt x="643" y="121"/>
                  <a:pt x="547" y="58"/>
                </a:cubicBezTo>
                <a:cubicBezTo>
                  <a:pt x="461" y="0"/>
                  <a:pt x="308" y="2"/>
                  <a:pt x="353" y="121"/>
                </a:cubicBezTo>
                <a:cubicBezTo>
                  <a:pt x="367" y="157"/>
                  <a:pt x="400" y="197"/>
                  <a:pt x="444" y="228"/>
                </a:cubicBezTo>
                <a:cubicBezTo>
                  <a:pt x="118" y="385"/>
                  <a:pt x="0" y="750"/>
                  <a:pt x="19" y="1010"/>
                </a:cubicBezTo>
                <a:close/>
              </a:path>
            </a:pathLst>
          </a:custGeom>
          <a:solidFill>
            <a:schemeClr val="tx1">
              <a:alpha val="100000"/>
            </a:schemeClr>
          </a:solidFill>
          <a:ln w="9525">
            <a:noFill/>
          </a:ln>
        </p:spPr>
        <p:txBody>
          <a:bodyPr/>
          <a:p>
            <a:endParaRPr lang="zh-CN" altLang="en-US"/>
          </a:p>
        </p:txBody>
      </p:sp>
      <p:sp>
        <p:nvSpPr>
          <p:cNvPr id="35861" name="Freeform 17"/>
          <p:cNvSpPr>
            <a:spLocks noEditPoints="1"/>
          </p:cNvSpPr>
          <p:nvPr/>
        </p:nvSpPr>
        <p:spPr>
          <a:xfrm>
            <a:off x="1508125" y="2236788"/>
            <a:ext cx="876300" cy="876300"/>
          </a:xfrm>
          <a:custGeom>
            <a:avLst/>
            <a:gdLst/>
            <a:ahLst/>
            <a:cxnLst>
              <a:cxn ang="0">
                <a:pos x="438514" y="876300"/>
              </a:cxn>
              <a:cxn ang="0">
                <a:pos x="0" y="437786"/>
              </a:cxn>
              <a:cxn ang="0">
                <a:pos x="438514" y="0"/>
              </a:cxn>
              <a:cxn ang="0">
                <a:pos x="876300" y="437786"/>
              </a:cxn>
              <a:cxn ang="0">
                <a:pos x="438514" y="876300"/>
              </a:cxn>
              <a:cxn ang="0">
                <a:pos x="630091" y="667969"/>
              </a:cxn>
              <a:cxn ang="0">
                <a:pos x="630091" y="667969"/>
              </a:cxn>
              <a:cxn ang="0">
                <a:pos x="467651" y="508443"/>
              </a:cxn>
              <a:cxn ang="0">
                <a:pos x="438514" y="514271"/>
              </a:cxn>
              <a:cxn ang="0">
                <a:pos x="362029" y="437786"/>
              </a:cxn>
              <a:cxn ang="0">
                <a:pos x="396265" y="374412"/>
              </a:cxn>
              <a:cxn ang="0">
                <a:pos x="396265" y="155155"/>
              </a:cxn>
              <a:cxn ang="0">
                <a:pos x="480035" y="155155"/>
              </a:cxn>
              <a:cxn ang="0">
                <a:pos x="480035" y="374412"/>
              </a:cxn>
              <a:cxn ang="0">
                <a:pos x="514999" y="437786"/>
              </a:cxn>
              <a:cxn ang="0">
                <a:pos x="509900" y="465466"/>
              </a:cxn>
              <a:cxn ang="0">
                <a:pos x="672340" y="624992"/>
              </a:cxn>
              <a:cxn ang="0">
                <a:pos x="630091" y="667969"/>
              </a:cxn>
              <a:cxn ang="0">
                <a:pos x="146414" y="408649"/>
              </a:cxn>
              <a:cxn ang="0">
                <a:pos x="146414" y="408649"/>
              </a:cxn>
              <a:cxn ang="0">
                <a:pos x="203232" y="408649"/>
              </a:cxn>
              <a:cxn ang="0">
                <a:pos x="203232" y="467651"/>
              </a:cxn>
              <a:cxn ang="0">
                <a:pos x="146414" y="467651"/>
              </a:cxn>
              <a:cxn ang="0">
                <a:pos x="146414" y="408649"/>
              </a:cxn>
              <a:cxn ang="0">
                <a:pos x="673068" y="408649"/>
              </a:cxn>
              <a:cxn ang="0">
                <a:pos x="673068" y="408649"/>
              </a:cxn>
              <a:cxn ang="0">
                <a:pos x="729886" y="408649"/>
              </a:cxn>
              <a:cxn ang="0">
                <a:pos x="729886" y="467651"/>
              </a:cxn>
              <a:cxn ang="0">
                <a:pos x="673068" y="467651"/>
              </a:cxn>
              <a:cxn ang="0">
                <a:pos x="673068" y="408649"/>
              </a:cxn>
              <a:cxn ang="0">
                <a:pos x="408649" y="729886"/>
              </a:cxn>
              <a:cxn ang="0">
                <a:pos x="408649" y="729886"/>
              </a:cxn>
              <a:cxn ang="0">
                <a:pos x="408649" y="673068"/>
              </a:cxn>
              <a:cxn ang="0">
                <a:pos x="467651" y="673068"/>
              </a:cxn>
              <a:cxn ang="0">
                <a:pos x="467651" y="729886"/>
              </a:cxn>
              <a:cxn ang="0">
                <a:pos x="408649" y="729886"/>
              </a:cxn>
              <a:cxn ang="0">
                <a:pos x="438514" y="792531"/>
              </a:cxn>
              <a:cxn ang="0">
                <a:pos x="438514" y="792531"/>
              </a:cxn>
              <a:cxn ang="0">
                <a:pos x="792531" y="437786"/>
              </a:cxn>
              <a:cxn ang="0">
                <a:pos x="438514" y="83769"/>
              </a:cxn>
              <a:cxn ang="0">
                <a:pos x="83769" y="437786"/>
              </a:cxn>
              <a:cxn ang="0">
                <a:pos x="438514" y="792531"/>
              </a:cxn>
            </a:cxnLst>
            <a:pathLst>
              <a:path w="1203" h="1203">
                <a:moveTo>
                  <a:pt x="602" y="1203"/>
                </a:moveTo>
                <a:cubicBezTo>
                  <a:pt x="269" y="1203"/>
                  <a:pt x="0" y="933"/>
                  <a:pt x="0" y="601"/>
                </a:cubicBezTo>
                <a:cubicBezTo>
                  <a:pt x="0" y="269"/>
                  <a:pt x="269" y="0"/>
                  <a:pt x="602" y="0"/>
                </a:cubicBezTo>
                <a:cubicBezTo>
                  <a:pt x="934" y="0"/>
                  <a:pt x="1203" y="269"/>
                  <a:pt x="1203" y="601"/>
                </a:cubicBezTo>
                <a:cubicBezTo>
                  <a:pt x="1203" y="933"/>
                  <a:pt x="934" y="1203"/>
                  <a:pt x="602" y="1203"/>
                </a:cubicBezTo>
                <a:close/>
                <a:moveTo>
                  <a:pt x="865" y="917"/>
                </a:moveTo>
                <a:lnTo>
                  <a:pt x="865" y="917"/>
                </a:lnTo>
                <a:lnTo>
                  <a:pt x="642" y="698"/>
                </a:lnTo>
                <a:cubicBezTo>
                  <a:pt x="630" y="703"/>
                  <a:pt x="616" y="706"/>
                  <a:pt x="602" y="706"/>
                </a:cubicBezTo>
                <a:cubicBezTo>
                  <a:pt x="544" y="706"/>
                  <a:pt x="497" y="659"/>
                  <a:pt x="497" y="601"/>
                </a:cubicBezTo>
                <a:cubicBezTo>
                  <a:pt x="497" y="565"/>
                  <a:pt x="515" y="532"/>
                  <a:pt x="544" y="514"/>
                </a:cubicBezTo>
                <a:lnTo>
                  <a:pt x="544" y="213"/>
                </a:lnTo>
                <a:cubicBezTo>
                  <a:pt x="544" y="137"/>
                  <a:pt x="659" y="137"/>
                  <a:pt x="659" y="213"/>
                </a:cubicBezTo>
                <a:lnTo>
                  <a:pt x="659" y="514"/>
                </a:lnTo>
                <a:cubicBezTo>
                  <a:pt x="688" y="532"/>
                  <a:pt x="707" y="565"/>
                  <a:pt x="707" y="601"/>
                </a:cubicBezTo>
                <a:cubicBezTo>
                  <a:pt x="707" y="614"/>
                  <a:pt x="704" y="627"/>
                  <a:pt x="700" y="639"/>
                </a:cubicBezTo>
                <a:lnTo>
                  <a:pt x="923" y="858"/>
                </a:lnTo>
                <a:cubicBezTo>
                  <a:pt x="962" y="896"/>
                  <a:pt x="904" y="955"/>
                  <a:pt x="865" y="917"/>
                </a:cubicBezTo>
                <a:close/>
                <a:moveTo>
                  <a:pt x="201" y="561"/>
                </a:moveTo>
                <a:lnTo>
                  <a:pt x="201" y="561"/>
                </a:lnTo>
                <a:lnTo>
                  <a:pt x="279" y="561"/>
                </a:lnTo>
                <a:cubicBezTo>
                  <a:pt x="332" y="561"/>
                  <a:pt x="332" y="642"/>
                  <a:pt x="279" y="642"/>
                </a:cubicBezTo>
                <a:lnTo>
                  <a:pt x="201" y="642"/>
                </a:lnTo>
                <a:cubicBezTo>
                  <a:pt x="147" y="642"/>
                  <a:pt x="147" y="561"/>
                  <a:pt x="201" y="561"/>
                </a:cubicBezTo>
                <a:close/>
                <a:moveTo>
                  <a:pt x="924" y="561"/>
                </a:moveTo>
                <a:lnTo>
                  <a:pt x="924" y="561"/>
                </a:lnTo>
                <a:lnTo>
                  <a:pt x="1002" y="561"/>
                </a:lnTo>
                <a:cubicBezTo>
                  <a:pt x="1056" y="561"/>
                  <a:pt x="1056" y="642"/>
                  <a:pt x="1002" y="642"/>
                </a:cubicBezTo>
                <a:lnTo>
                  <a:pt x="924" y="642"/>
                </a:lnTo>
                <a:cubicBezTo>
                  <a:pt x="871" y="642"/>
                  <a:pt x="871" y="561"/>
                  <a:pt x="924" y="561"/>
                </a:cubicBezTo>
                <a:close/>
                <a:moveTo>
                  <a:pt x="561" y="1002"/>
                </a:moveTo>
                <a:lnTo>
                  <a:pt x="561" y="1002"/>
                </a:lnTo>
                <a:lnTo>
                  <a:pt x="561" y="924"/>
                </a:lnTo>
                <a:cubicBezTo>
                  <a:pt x="561" y="870"/>
                  <a:pt x="642" y="870"/>
                  <a:pt x="642" y="924"/>
                </a:cubicBezTo>
                <a:lnTo>
                  <a:pt x="642" y="1002"/>
                </a:lnTo>
                <a:cubicBezTo>
                  <a:pt x="642" y="1055"/>
                  <a:pt x="561" y="1055"/>
                  <a:pt x="561" y="1002"/>
                </a:cubicBezTo>
                <a:close/>
                <a:moveTo>
                  <a:pt x="602" y="1088"/>
                </a:moveTo>
                <a:lnTo>
                  <a:pt x="602" y="1088"/>
                </a:lnTo>
                <a:cubicBezTo>
                  <a:pt x="870" y="1088"/>
                  <a:pt x="1088" y="870"/>
                  <a:pt x="1088" y="601"/>
                </a:cubicBezTo>
                <a:cubicBezTo>
                  <a:pt x="1088" y="333"/>
                  <a:pt x="870" y="115"/>
                  <a:pt x="602" y="115"/>
                </a:cubicBezTo>
                <a:cubicBezTo>
                  <a:pt x="333" y="115"/>
                  <a:pt x="115" y="333"/>
                  <a:pt x="115" y="601"/>
                </a:cubicBezTo>
                <a:cubicBezTo>
                  <a:pt x="115" y="870"/>
                  <a:pt x="333" y="1088"/>
                  <a:pt x="602" y="1088"/>
                </a:cubicBezTo>
                <a:close/>
              </a:path>
            </a:pathLst>
          </a:custGeom>
          <a:solidFill>
            <a:schemeClr val="tx1">
              <a:alpha val="100000"/>
            </a:schemeClr>
          </a:solidFill>
          <a:ln w="9525">
            <a:noFill/>
          </a:ln>
        </p:spPr>
        <p:txBody>
          <a:bodyPr/>
          <a:p>
            <a:endParaRPr lang="zh-CN" altLang="en-US"/>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300" fill="hold"/>
                                        <p:tgtEl>
                                          <p:spTgt spid="35842"/>
                                        </p:tgtEl>
                                        <p:attrNameLst>
                                          <p:attrName>ppt_w</p:attrName>
                                        </p:attrNameLst>
                                      </p:cBhvr>
                                      <p:tavLst>
                                        <p:tav tm="0">
                                          <p:val>
                                            <p:fltVal val="0.000000"/>
                                          </p:val>
                                        </p:tav>
                                        <p:tav tm="100000">
                                          <p:val>
                                            <p:strVal val="#ppt_w"/>
                                          </p:val>
                                        </p:tav>
                                      </p:tavLst>
                                    </p:anim>
                                    <p:anim calcmode="lin" valueType="num">
                                      <p:cBhvr>
                                        <p:cTn id="8" dur="300" fill="hold"/>
                                        <p:tgtEl>
                                          <p:spTgt spid="35842"/>
                                        </p:tgtEl>
                                        <p:attrNameLst>
                                          <p:attrName>ppt_h</p:attrName>
                                        </p:attrNameLst>
                                      </p:cBhvr>
                                      <p:tavLst>
                                        <p:tav tm="0">
                                          <p:val>
                                            <p:fltVal val="0.000000"/>
                                          </p:val>
                                        </p:tav>
                                        <p:tav tm="100000">
                                          <p:val>
                                            <p:strVal val="#ppt_h"/>
                                          </p:val>
                                        </p:tav>
                                      </p:tavLst>
                                    </p:anim>
                                    <p:anim calcmode="lin" valueType="num">
                                      <p:cBhvr>
                                        <p:cTn id="9" dur="300" fill="hold"/>
                                        <p:tgtEl>
                                          <p:spTgt spid="35842"/>
                                        </p:tgtEl>
                                        <p:attrNameLst>
                                          <p:attrName>style.rotation</p:attrName>
                                        </p:attrNameLst>
                                      </p:cBhvr>
                                      <p:tavLst>
                                        <p:tav tm="0">
                                          <p:val>
                                            <p:fltVal val="90.000000"/>
                                          </p:val>
                                        </p:tav>
                                        <p:tav tm="100000">
                                          <p:val>
                                            <p:fltVal val="0.000000"/>
                                          </p:val>
                                        </p:tav>
                                      </p:tavLst>
                                    </p:anim>
                                    <p:animEffect transition="in" filter="fade">
                                      <p:cBhvr>
                                        <p:cTn id="10" dur="300"/>
                                        <p:tgtEl>
                                          <p:spTgt spid="35842"/>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35846"/>
                                        </p:tgtEl>
                                        <p:attrNameLst>
                                          <p:attrName>style.visibility</p:attrName>
                                        </p:attrNameLst>
                                      </p:cBhvr>
                                      <p:to>
                                        <p:strVal val="visible"/>
                                      </p:to>
                                    </p:set>
                                    <p:anim calcmode="lin" valueType="num">
                                      <p:cBhvr additive="base">
                                        <p:cTn id="14" dur="300" fill="hold"/>
                                        <p:tgtEl>
                                          <p:spTgt spid="35846"/>
                                        </p:tgtEl>
                                        <p:attrNameLst>
                                          <p:attrName>ppt_x</p:attrName>
                                        </p:attrNameLst>
                                      </p:cBhvr>
                                      <p:tavLst>
                                        <p:tav tm="0">
                                          <p:val>
                                            <p:strVal val="0-#ppt_w/2"/>
                                          </p:val>
                                        </p:tav>
                                        <p:tav tm="100000">
                                          <p:val>
                                            <p:strVal val="#ppt_x"/>
                                          </p:val>
                                        </p:tav>
                                      </p:tavLst>
                                    </p:anim>
                                    <p:anim calcmode="lin" valueType="num">
                                      <p:cBhvr additive="base">
                                        <p:cTn id="15" dur="300" fill="hold"/>
                                        <p:tgtEl>
                                          <p:spTgt spid="35846"/>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5847"/>
                                        </p:tgtEl>
                                        <p:attrNameLst>
                                          <p:attrName>style.visibility</p:attrName>
                                        </p:attrNameLst>
                                      </p:cBhvr>
                                      <p:to>
                                        <p:strVal val="visible"/>
                                      </p:to>
                                    </p:set>
                                    <p:anim calcmode="lin" valueType="num">
                                      <p:cBhvr>
                                        <p:cTn id="19" dur="300" fill="hold"/>
                                        <p:tgtEl>
                                          <p:spTgt spid="35847"/>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35847"/>
                                        </p:tgtEl>
                                        <p:attrNameLst>
                                          <p:attrName>ppt_y</p:attrName>
                                        </p:attrNameLst>
                                      </p:cBhvr>
                                      <p:tavLst>
                                        <p:tav tm="0">
                                          <p:val>
                                            <p:strVal val="#ppt_y"/>
                                          </p:val>
                                        </p:tav>
                                        <p:tav tm="100000">
                                          <p:val>
                                            <p:strVal val="#ppt_y"/>
                                          </p:val>
                                        </p:tav>
                                      </p:tavLst>
                                    </p:anim>
                                    <p:anim calcmode="lin" valueType="num">
                                      <p:cBhvr>
                                        <p:cTn id="21" dur="300" fill="hold"/>
                                        <p:tgtEl>
                                          <p:spTgt spid="35847"/>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3584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35847"/>
                                        </p:tgtEl>
                                      </p:cBhvr>
                                    </p:animEffect>
                                  </p:childTnLst>
                                </p:cTn>
                              </p:par>
                            </p:childTnLst>
                          </p:cTn>
                        </p:par>
                        <p:par>
                          <p:cTn id="24" fill="hold">
                            <p:stCondLst>
                              <p:cond delay="1080"/>
                            </p:stCondLst>
                            <p:childTnLst>
                              <p:par>
                                <p:cTn id="25" presetID="42" presetClass="entr" presetSubtype="0" fill="hold" grpId="0" nodeType="afterEffect">
                                  <p:stCondLst>
                                    <p:cond delay="0"/>
                                  </p:stCondLst>
                                  <p:childTnLst>
                                    <p:set>
                                      <p:cBhvr>
                                        <p:cTn id="26" dur="1" fill="hold">
                                          <p:stCondLst>
                                            <p:cond delay="0"/>
                                          </p:stCondLst>
                                        </p:cTn>
                                        <p:tgtEl>
                                          <p:spTgt spid="35848"/>
                                        </p:tgtEl>
                                        <p:attrNameLst>
                                          <p:attrName>style.visibility</p:attrName>
                                        </p:attrNameLst>
                                      </p:cBhvr>
                                      <p:to>
                                        <p:strVal val="visible"/>
                                      </p:to>
                                    </p:set>
                                    <p:animEffect transition="in" filter="fade">
                                      <p:cBhvr>
                                        <p:cTn id="27" dur="500"/>
                                        <p:tgtEl>
                                          <p:spTgt spid="35848"/>
                                        </p:tgtEl>
                                      </p:cBhvr>
                                    </p:animEffect>
                                    <p:anim calcmode="lin" valueType="num">
                                      <p:cBhvr>
                                        <p:cTn id="28" dur="500" fill="hold"/>
                                        <p:tgtEl>
                                          <p:spTgt spid="35848"/>
                                        </p:tgtEl>
                                        <p:attrNameLst>
                                          <p:attrName>ppt_x</p:attrName>
                                        </p:attrNameLst>
                                      </p:cBhvr>
                                      <p:tavLst>
                                        <p:tav tm="0">
                                          <p:val>
                                            <p:strVal val="#ppt_x"/>
                                          </p:val>
                                        </p:tav>
                                        <p:tav tm="100000">
                                          <p:val>
                                            <p:strVal val="#ppt_x"/>
                                          </p:val>
                                        </p:tav>
                                      </p:tavLst>
                                    </p:anim>
                                    <p:anim calcmode="lin" valueType="num">
                                      <p:cBhvr>
                                        <p:cTn id="29" dur="500" fill="hold"/>
                                        <p:tgtEl>
                                          <p:spTgt spid="358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5853"/>
                                        </p:tgtEl>
                                        <p:attrNameLst>
                                          <p:attrName>style.visibility</p:attrName>
                                        </p:attrNameLst>
                                      </p:cBhvr>
                                      <p:to>
                                        <p:strVal val="visible"/>
                                      </p:to>
                                    </p:set>
                                    <p:animEffect transition="in" filter="fade">
                                      <p:cBhvr>
                                        <p:cTn id="32" dur="500"/>
                                        <p:tgtEl>
                                          <p:spTgt spid="35853"/>
                                        </p:tgtEl>
                                      </p:cBhvr>
                                    </p:animEffect>
                                    <p:anim calcmode="lin" valueType="num">
                                      <p:cBhvr>
                                        <p:cTn id="33" dur="500" fill="hold"/>
                                        <p:tgtEl>
                                          <p:spTgt spid="35853"/>
                                        </p:tgtEl>
                                        <p:attrNameLst>
                                          <p:attrName>ppt_x</p:attrName>
                                        </p:attrNameLst>
                                      </p:cBhvr>
                                      <p:tavLst>
                                        <p:tav tm="0">
                                          <p:val>
                                            <p:strVal val="#ppt_x"/>
                                          </p:val>
                                        </p:tav>
                                        <p:tav tm="100000">
                                          <p:val>
                                            <p:strVal val="#ppt_x"/>
                                          </p:val>
                                        </p:tav>
                                      </p:tavLst>
                                    </p:anim>
                                    <p:anim calcmode="lin" valueType="num">
                                      <p:cBhvr>
                                        <p:cTn id="34" dur="500" fill="hold"/>
                                        <p:tgtEl>
                                          <p:spTgt spid="35853"/>
                                        </p:tgtEl>
                                        <p:attrNameLst>
                                          <p:attrName>ppt_y</p:attrName>
                                        </p:attrNameLst>
                                      </p:cBhvr>
                                      <p:tavLst>
                                        <p:tav tm="0">
                                          <p:val>
                                            <p:strVal val="#ppt_y+.1"/>
                                          </p:val>
                                        </p:tav>
                                        <p:tav tm="100000">
                                          <p:val>
                                            <p:strVal val="#ppt_y"/>
                                          </p:val>
                                        </p:tav>
                                      </p:tavLst>
                                    </p:anim>
                                  </p:childTnLst>
                                </p:cTn>
                              </p:par>
                            </p:childTnLst>
                          </p:cTn>
                        </p:par>
                        <p:par>
                          <p:cTn id="35" fill="hold">
                            <p:stCondLst>
                              <p:cond delay="1580"/>
                            </p:stCondLst>
                            <p:childTnLst>
                              <p:par>
                                <p:cTn id="36" presetID="22" presetClass="entr" presetSubtype="4" fill="hold" nodeType="afterEffect">
                                  <p:stCondLst>
                                    <p:cond delay="0"/>
                                  </p:stCondLst>
                                  <p:childTnLst>
                                    <p:set>
                                      <p:cBhvr>
                                        <p:cTn id="37" dur="1" fill="hold">
                                          <p:stCondLst>
                                            <p:cond delay="0"/>
                                          </p:stCondLst>
                                        </p:cTn>
                                        <p:tgtEl>
                                          <p:spTgt spid="35849"/>
                                        </p:tgtEl>
                                        <p:attrNameLst>
                                          <p:attrName>style.visibility</p:attrName>
                                        </p:attrNameLst>
                                      </p:cBhvr>
                                      <p:to>
                                        <p:strVal val="visible"/>
                                      </p:to>
                                    </p:set>
                                    <p:animEffect transition="in" filter="wipe(down)">
                                      <p:cBhvr>
                                        <p:cTn id="38" dur="300"/>
                                        <p:tgtEl>
                                          <p:spTgt spid="35849"/>
                                        </p:tgtEl>
                                      </p:cBhvr>
                                    </p:animEffect>
                                  </p:childTnLst>
                                </p:cTn>
                              </p:par>
                            </p:childTnLst>
                          </p:cTn>
                        </p:par>
                        <p:par>
                          <p:cTn id="39" fill="hold">
                            <p:stCondLst>
                              <p:cond delay="2080"/>
                            </p:stCondLst>
                            <p:childTnLst>
                              <p:par>
                                <p:cTn id="40" presetID="22" presetClass="entr" presetSubtype="1" fill="hold" nodeType="afterEffect">
                                  <p:stCondLst>
                                    <p:cond delay="0"/>
                                  </p:stCondLst>
                                  <p:childTnLst>
                                    <p:set>
                                      <p:cBhvr>
                                        <p:cTn id="41" dur="1" fill="hold">
                                          <p:stCondLst>
                                            <p:cond delay="0"/>
                                          </p:stCondLst>
                                        </p:cTn>
                                        <p:tgtEl>
                                          <p:spTgt spid="35850"/>
                                        </p:tgtEl>
                                        <p:attrNameLst>
                                          <p:attrName>style.visibility</p:attrName>
                                        </p:attrNameLst>
                                      </p:cBhvr>
                                      <p:to>
                                        <p:strVal val="visible"/>
                                      </p:to>
                                    </p:set>
                                    <p:animEffect transition="in" filter="wipe(up)">
                                      <p:cBhvr>
                                        <p:cTn id="42" dur="500"/>
                                        <p:tgtEl>
                                          <p:spTgt spid="35850"/>
                                        </p:tgtEl>
                                      </p:cBhvr>
                                    </p:animEffect>
                                  </p:childTnLst>
                                </p:cTn>
                              </p:par>
                            </p:childTnLst>
                          </p:cTn>
                        </p:par>
                        <p:par>
                          <p:cTn id="43" fill="hold">
                            <p:stCondLst>
                              <p:cond delay="2580"/>
                            </p:stCondLst>
                            <p:childTnLst>
                              <p:par>
                                <p:cTn id="44" presetID="31" presetClass="entr" presetSubtype="0" fill="hold" grpId="0" nodeType="afterEffect">
                                  <p:stCondLst>
                                    <p:cond delay="0"/>
                                  </p:stCondLst>
                                  <p:childTnLst>
                                    <p:set>
                                      <p:cBhvr>
                                        <p:cTn id="45" dur="1" fill="hold">
                                          <p:stCondLst>
                                            <p:cond delay="0"/>
                                          </p:stCondLst>
                                        </p:cTn>
                                        <p:tgtEl>
                                          <p:spTgt spid="35852"/>
                                        </p:tgtEl>
                                        <p:attrNameLst>
                                          <p:attrName>style.visibility</p:attrName>
                                        </p:attrNameLst>
                                      </p:cBhvr>
                                      <p:to>
                                        <p:strVal val="visible"/>
                                      </p:to>
                                    </p:set>
                                    <p:anim calcmode="lin" valueType="num">
                                      <p:cBhvr>
                                        <p:cTn id="46" dur="500" fill="hold"/>
                                        <p:tgtEl>
                                          <p:spTgt spid="35852"/>
                                        </p:tgtEl>
                                        <p:attrNameLst>
                                          <p:attrName>ppt_w</p:attrName>
                                        </p:attrNameLst>
                                      </p:cBhvr>
                                      <p:tavLst>
                                        <p:tav tm="0">
                                          <p:val>
                                            <p:fltVal val="0.000000"/>
                                          </p:val>
                                        </p:tav>
                                        <p:tav tm="100000">
                                          <p:val>
                                            <p:strVal val="#ppt_w"/>
                                          </p:val>
                                        </p:tav>
                                      </p:tavLst>
                                    </p:anim>
                                    <p:anim calcmode="lin" valueType="num">
                                      <p:cBhvr>
                                        <p:cTn id="47" dur="500" fill="hold"/>
                                        <p:tgtEl>
                                          <p:spTgt spid="35852"/>
                                        </p:tgtEl>
                                        <p:attrNameLst>
                                          <p:attrName>ppt_h</p:attrName>
                                        </p:attrNameLst>
                                      </p:cBhvr>
                                      <p:tavLst>
                                        <p:tav tm="0">
                                          <p:val>
                                            <p:fltVal val="0.000000"/>
                                          </p:val>
                                        </p:tav>
                                        <p:tav tm="100000">
                                          <p:val>
                                            <p:strVal val="#ppt_h"/>
                                          </p:val>
                                        </p:tav>
                                      </p:tavLst>
                                    </p:anim>
                                    <p:anim calcmode="lin" valueType="num">
                                      <p:cBhvr>
                                        <p:cTn id="48" dur="500" fill="hold"/>
                                        <p:tgtEl>
                                          <p:spTgt spid="35852"/>
                                        </p:tgtEl>
                                        <p:attrNameLst>
                                          <p:attrName>style.rotation</p:attrName>
                                        </p:attrNameLst>
                                      </p:cBhvr>
                                      <p:tavLst>
                                        <p:tav tm="0">
                                          <p:val>
                                            <p:fltVal val="90.000000"/>
                                          </p:val>
                                        </p:tav>
                                        <p:tav tm="100000">
                                          <p:val>
                                            <p:fltVal val="0.000000"/>
                                          </p:val>
                                        </p:tav>
                                      </p:tavLst>
                                    </p:anim>
                                    <p:animEffect transition="in" filter="fade">
                                      <p:cBhvr>
                                        <p:cTn id="49" dur="500"/>
                                        <p:tgtEl>
                                          <p:spTgt spid="35852"/>
                                        </p:tgtEl>
                                      </p:cBhvr>
                                    </p:animEffect>
                                  </p:childTnLst>
                                </p:cTn>
                              </p:par>
                            </p:childTnLst>
                          </p:cTn>
                        </p:par>
                        <p:par>
                          <p:cTn id="50" fill="hold">
                            <p:stCondLst>
                              <p:cond delay="3080"/>
                            </p:stCondLst>
                            <p:childTnLst>
                              <p:par>
                                <p:cTn id="51" presetID="22" presetClass="entr" presetSubtype="4" fill="hold" nodeType="afterEffect">
                                  <p:stCondLst>
                                    <p:cond delay="0"/>
                                  </p:stCondLst>
                                  <p:childTnLst>
                                    <p:set>
                                      <p:cBhvr>
                                        <p:cTn id="52" dur="1" fill="hold">
                                          <p:stCondLst>
                                            <p:cond delay="0"/>
                                          </p:stCondLst>
                                        </p:cTn>
                                        <p:tgtEl>
                                          <p:spTgt spid="35854"/>
                                        </p:tgtEl>
                                        <p:attrNameLst>
                                          <p:attrName>style.visibility</p:attrName>
                                        </p:attrNameLst>
                                      </p:cBhvr>
                                      <p:to>
                                        <p:strVal val="visible"/>
                                      </p:to>
                                    </p:set>
                                    <p:animEffect transition="in" filter="wipe(down)">
                                      <p:cBhvr>
                                        <p:cTn id="53" dur="300"/>
                                        <p:tgtEl>
                                          <p:spTgt spid="35854"/>
                                        </p:tgtEl>
                                      </p:cBhvr>
                                    </p:animEffect>
                                  </p:childTnLst>
                                </p:cTn>
                              </p:par>
                            </p:childTnLst>
                          </p:cTn>
                        </p:par>
                        <p:par>
                          <p:cTn id="54" fill="hold">
                            <p:stCondLst>
                              <p:cond delay="3580"/>
                            </p:stCondLst>
                            <p:childTnLst>
                              <p:par>
                                <p:cTn id="55" presetID="22" presetClass="entr" presetSubtype="1" fill="hold" nodeType="afterEffect">
                                  <p:stCondLst>
                                    <p:cond delay="0"/>
                                  </p:stCondLst>
                                  <p:childTnLst>
                                    <p:set>
                                      <p:cBhvr>
                                        <p:cTn id="56" dur="1" fill="hold">
                                          <p:stCondLst>
                                            <p:cond delay="0"/>
                                          </p:stCondLst>
                                        </p:cTn>
                                        <p:tgtEl>
                                          <p:spTgt spid="35855"/>
                                        </p:tgtEl>
                                        <p:attrNameLst>
                                          <p:attrName>style.visibility</p:attrName>
                                        </p:attrNameLst>
                                      </p:cBhvr>
                                      <p:to>
                                        <p:strVal val="visible"/>
                                      </p:to>
                                    </p:set>
                                    <p:animEffect transition="in" filter="wipe(up)">
                                      <p:cBhvr>
                                        <p:cTn id="57" dur="500"/>
                                        <p:tgtEl>
                                          <p:spTgt spid="35855"/>
                                        </p:tgtEl>
                                      </p:cBhvr>
                                    </p:animEffect>
                                  </p:childTnLst>
                                </p:cTn>
                              </p:par>
                            </p:childTnLst>
                          </p:cTn>
                        </p:par>
                        <p:par>
                          <p:cTn id="58" fill="hold">
                            <p:stCondLst>
                              <p:cond delay="4080"/>
                            </p:stCondLst>
                            <p:childTnLst>
                              <p:par>
                                <p:cTn id="59" presetID="31" presetClass="entr" presetSubtype="0" fill="hold" grpId="0" nodeType="afterEffect">
                                  <p:stCondLst>
                                    <p:cond delay="0"/>
                                  </p:stCondLst>
                                  <p:childTnLst>
                                    <p:set>
                                      <p:cBhvr>
                                        <p:cTn id="60" dur="1" fill="hold">
                                          <p:stCondLst>
                                            <p:cond delay="0"/>
                                          </p:stCondLst>
                                        </p:cTn>
                                        <p:tgtEl>
                                          <p:spTgt spid="35858"/>
                                        </p:tgtEl>
                                        <p:attrNameLst>
                                          <p:attrName>style.visibility</p:attrName>
                                        </p:attrNameLst>
                                      </p:cBhvr>
                                      <p:to>
                                        <p:strVal val="visible"/>
                                      </p:to>
                                    </p:set>
                                    <p:anim calcmode="lin" valueType="num">
                                      <p:cBhvr>
                                        <p:cTn id="61" dur="500" fill="hold"/>
                                        <p:tgtEl>
                                          <p:spTgt spid="35858"/>
                                        </p:tgtEl>
                                        <p:attrNameLst>
                                          <p:attrName>ppt_w</p:attrName>
                                        </p:attrNameLst>
                                      </p:cBhvr>
                                      <p:tavLst>
                                        <p:tav tm="0">
                                          <p:val>
                                            <p:fltVal val="0.000000"/>
                                          </p:val>
                                        </p:tav>
                                        <p:tav tm="100000">
                                          <p:val>
                                            <p:strVal val="#ppt_w"/>
                                          </p:val>
                                        </p:tav>
                                      </p:tavLst>
                                    </p:anim>
                                    <p:anim calcmode="lin" valueType="num">
                                      <p:cBhvr>
                                        <p:cTn id="62" dur="500" fill="hold"/>
                                        <p:tgtEl>
                                          <p:spTgt spid="35858"/>
                                        </p:tgtEl>
                                        <p:attrNameLst>
                                          <p:attrName>ppt_h</p:attrName>
                                        </p:attrNameLst>
                                      </p:cBhvr>
                                      <p:tavLst>
                                        <p:tav tm="0">
                                          <p:val>
                                            <p:fltVal val="0.000000"/>
                                          </p:val>
                                        </p:tav>
                                        <p:tav tm="100000">
                                          <p:val>
                                            <p:strVal val="#ppt_h"/>
                                          </p:val>
                                        </p:tav>
                                      </p:tavLst>
                                    </p:anim>
                                    <p:anim calcmode="lin" valueType="num">
                                      <p:cBhvr>
                                        <p:cTn id="63" dur="500" fill="hold"/>
                                        <p:tgtEl>
                                          <p:spTgt spid="35858"/>
                                        </p:tgtEl>
                                        <p:attrNameLst>
                                          <p:attrName>style.rotation</p:attrName>
                                        </p:attrNameLst>
                                      </p:cBhvr>
                                      <p:tavLst>
                                        <p:tav tm="0">
                                          <p:val>
                                            <p:fltVal val="90.000000"/>
                                          </p:val>
                                        </p:tav>
                                        <p:tav tm="100000">
                                          <p:val>
                                            <p:fltVal val="0.000000"/>
                                          </p:val>
                                        </p:tav>
                                      </p:tavLst>
                                    </p:anim>
                                    <p:animEffect transition="in" filter="fade">
                                      <p:cBhvr>
                                        <p:cTn id="64" dur="500"/>
                                        <p:tgtEl>
                                          <p:spTgt spid="35858"/>
                                        </p:tgtEl>
                                      </p:cBhvr>
                                    </p:animEffect>
                                  </p:childTnLst>
                                </p:cTn>
                              </p:par>
                            </p:childTnLst>
                          </p:cTn>
                        </p:par>
                        <p:par>
                          <p:cTn id="65" fill="hold">
                            <p:stCondLst>
                              <p:cond delay="4580"/>
                            </p:stCondLst>
                            <p:childTnLst>
                              <p:par>
                                <p:cTn id="66" presetID="2" presetClass="entr" presetSubtype="12" fill="hold" grpId="0" nodeType="afterEffect">
                                  <p:stCondLst>
                                    <p:cond delay="0"/>
                                  </p:stCondLst>
                                  <p:childTnLst>
                                    <p:set>
                                      <p:cBhvr>
                                        <p:cTn id="67" dur="1" fill="hold">
                                          <p:stCondLst>
                                            <p:cond delay="0"/>
                                          </p:stCondLst>
                                        </p:cTn>
                                        <p:tgtEl>
                                          <p:spTgt spid="35859"/>
                                        </p:tgtEl>
                                        <p:attrNameLst>
                                          <p:attrName>style.visibility</p:attrName>
                                        </p:attrNameLst>
                                      </p:cBhvr>
                                      <p:to>
                                        <p:strVal val="visible"/>
                                      </p:to>
                                    </p:set>
                                    <p:anim calcmode="lin" valueType="num">
                                      <p:cBhvr additive="base">
                                        <p:cTn id="68" dur="500" fill="hold"/>
                                        <p:tgtEl>
                                          <p:spTgt spid="35859"/>
                                        </p:tgtEl>
                                        <p:attrNameLst>
                                          <p:attrName>ppt_x</p:attrName>
                                        </p:attrNameLst>
                                      </p:cBhvr>
                                      <p:tavLst>
                                        <p:tav tm="0">
                                          <p:val>
                                            <p:strVal val="0-#ppt_w/2"/>
                                          </p:val>
                                        </p:tav>
                                        <p:tav tm="100000">
                                          <p:val>
                                            <p:strVal val="#ppt_x"/>
                                          </p:val>
                                        </p:tav>
                                      </p:tavLst>
                                    </p:anim>
                                    <p:anim calcmode="lin" valueType="num">
                                      <p:cBhvr additive="base">
                                        <p:cTn id="69" dur="500" fill="hold"/>
                                        <p:tgtEl>
                                          <p:spTgt spid="35859"/>
                                        </p:tgtEl>
                                        <p:attrNameLst>
                                          <p:attrName>ppt_y</p:attrName>
                                        </p:attrNameLst>
                                      </p:cBhvr>
                                      <p:tavLst>
                                        <p:tav tm="0">
                                          <p:val>
                                            <p:strVal val="1+#ppt_h/2"/>
                                          </p:val>
                                        </p:tav>
                                        <p:tav tm="100000">
                                          <p:val>
                                            <p:strVal val="#ppt_y"/>
                                          </p:val>
                                        </p:tav>
                                      </p:tavLst>
                                    </p:anim>
                                  </p:childTnLst>
                                </p:cTn>
                              </p:par>
                              <p:par>
                                <p:cTn id="70" presetID="2" presetClass="entr" presetSubtype="12" fill="hold" grpId="0" nodeType="withEffect">
                                  <p:stCondLst>
                                    <p:cond delay="0"/>
                                  </p:stCondLst>
                                  <p:childTnLst>
                                    <p:set>
                                      <p:cBhvr>
                                        <p:cTn id="71" dur="1" fill="hold">
                                          <p:stCondLst>
                                            <p:cond delay="0"/>
                                          </p:stCondLst>
                                        </p:cTn>
                                        <p:tgtEl>
                                          <p:spTgt spid="35856"/>
                                        </p:tgtEl>
                                        <p:attrNameLst>
                                          <p:attrName>style.visibility</p:attrName>
                                        </p:attrNameLst>
                                      </p:cBhvr>
                                      <p:to>
                                        <p:strVal val="visible"/>
                                      </p:to>
                                    </p:set>
                                    <p:anim calcmode="lin" valueType="num">
                                      <p:cBhvr additive="base">
                                        <p:cTn id="72" dur="500" fill="hold"/>
                                        <p:tgtEl>
                                          <p:spTgt spid="35856"/>
                                        </p:tgtEl>
                                        <p:attrNameLst>
                                          <p:attrName>ppt_x</p:attrName>
                                        </p:attrNameLst>
                                      </p:cBhvr>
                                      <p:tavLst>
                                        <p:tav tm="0">
                                          <p:val>
                                            <p:strVal val="0-#ppt_w/2"/>
                                          </p:val>
                                        </p:tav>
                                        <p:tav tm="100000">
                                          <p:val>
                                            <p:strVal val="#ppt_x"/>
                                          </p:val>
                                        </p:tav>
                                      </p:tavLst>
                                    </p:anim>
                                    <p:anim calcmode="lin" valueType="num">
                                      <p:cBhvr additive="base">
                                        <p:cTn id="73" dur="500" fill="hold"/>
                                        <p:tgtEl>
                                          <p:spTgt spid="35856"/>
                                        </p:tgtEl>
                                        <p:attrNameLst>
                                          <p:attrName>ppt_y</p:attrName>
                                        </p:attrNameLst>
                                      </p:cBhvr>
                                      <p:tavLst>
                                        <p:tav tm="0">
                                          <p:val>
                                            <p:strVal val="1+#ppt_h/2"/>
                                          </p:val>
                                        </p:tav>
                                        <p:tav tm="100000">
                                          <p:val>
                                            <p:strVal val="#ppt_y"/>
                                          </p:val>
                                        </p:tav>
                                      </p:tavLst>
                                    </p:anim>
                                  </p:childTnLst>
                                </p:cTn>
                              </p:par>
                            </p:childTnLst>
                          </p:cTn>
                        </p:par>
                        <p:par>
                          <p:cTn id="74" fill="hold">
                            <p:stCondLst>
                              <p:cond delay="5080"/>
                            </p:stCondLst>
                            <p:childTnLst>
                              <p:par>
                                <p:cTn id="75" presetID="22" presetClass="entr" presetSubtype="2" fill="hold" grpId="0" nodeType="afterEffect">
                                  <p:stCondLst>
                                    <p:cond delay="0"/>
                                  </p:stCondLst>
                                  <p:childTnLst>
                                    <p:set>
                                      <p:cBhvr>
                                        <p:cTn id="76" dur="1" fill="hold">
                                          <p:stCondLst>
                                            <p:cond delay="0"/>
                                          </p:stCondLst>
                                        </p:cTn>
                                        <p:tgtEl>
                                          <p:spTgt spid="35851"/>
                                        </p:tgtEl>
                                        <p:attrNameLst>
                                          <p:attrName>style.visibility</p:attrName>
                                        </p:attrNameLst>
                                      </p:cBhvr>
                                      <p:to>
                                        <p:strVal val="visible"/>
                                      </p:to>
                                    </p:set>
                                    <p:animEffect transition="in" filter="wipe(right)">
                                      <p:cBhvr>
                                        <p:cTn id="77" dur="500"/>
                                        <p:tgtEl>
                                          <p:spTgt spid="35851"/>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5857"/>
                                        </p:tgtEl>
                                        <p:attrNameLst>
                                          <p:attrName>style.visibility</p:attrName>
                                        </p:attrNameLst>
                                      </p:cBhvr>
                                      <p:to>
                                        <p:strVal val="visible"/>
                                      </p:to>
                                    </p:set>
                                    <p:animEffect transition="in" filter="wipe(right)">
                                      <p:cBhvr>
                                        <p:cTn id="80" dur="500"/>
                                        <p:tgtEl>
                                          <p:spTgt spid="35857"/>
                                        </p:tgtEl>
                                      </p:cBhvr>
                                    </p:animEffect>
                                  </p:childTnLst>
                                </p:cTn>
                              </p:par>
                              <p:par>
                                <p:cTn id="81" presetID="2" presetClass="entr" presetSubtype="1" fill="hold" nodeType="withEffect">
                                  <p:stCondLst>
                                    <p:cond delay="200"/>
                                  </p:stCondLst>
                                  <p:childTnLst>
                                    <p:set>
                                      <p:cBhvr>
                                        <p:cTn id="82" dur="1" fill="hold">
                                          <p:stCondLst>
                                            <p:cond delay="0"/>
                                          </p:stCondLst>
                                        </p:cTn>
                                        <p:tgtEl>
                                          <p:spTgt spid="35860"/>
                                        </p:tgtEl>
                                        <p:attrNameLst>
                                          <p:attrName>style.visibility</p:attrName>
                                        </p:attrNameLst>
                                      </p:cBhvr>
                                      <p:to>
                                        <p:strVal val="visible"/>
                                      </p:to>
                                    </p:set>
                                    <p:anim calcmode="lin" valueType="num">
                                      <p:cBhvr additive="base">
                                        <p:cTn id="83" dur="500" fill="hold"/>
                                        <p:tgtEl>
                                          <p:spTgt spid="35860"/>
                                        </p:tgtEl>
                                        <p:attrNameLst>
                                          <p:attrName>ppt_x</p:attrName>
                                        </p:attrNameLst>
                                      </p:cBhvr>
                                      <p:tavLst>
                                        <p:tav tm="0">
                                          <p:val>
                                            <p:strVal val="#ppt_x"/>
                                          </p:val>
                                        </p:tav>
                                        <p:tav tm="100000">
                                          <p:val>
                                            <p:strVal val="#ppt_x"/>
                                          </p:val>
                                        </p:tav>
                                      </p:tavLst>
                                    </p:anim>
                                    <p:anim calcmode="lin" valueType="num">
                                      <p:cBhvr additive="base">
                                        <p:cTn id="84" dur="500" fill="hold"/>
                                        <p:tgtEl>
                                          <p:spTgt spid="35860"/>
                                        </p:tgtEl>
                                        <p:attrNameLst>
                                          <p:attrName>ppt_y</p:attrName>
                                        </p:attrNameLst>
                                      </p:cBhvr>
                                      <p:tavLst>
                                        <p:tav tm="0">
                                          <p:val>
                                            <p:strVal val="0-#ppt_h/2"/>
                                          </p:val>
                                        </p:tav>
                                        <p:tav tm="100000">
                                          <p:val>
                                            <p:strVal val="#ppt_y"/>
                                          </p:val>
                                        </p:tav>
                                      </p:tavLst>
                                    </p:anim>
                                  </p:childTnLst>
                                </p:cTn>
                              </p:par>
                              <p:par>
                                <p:cTn id="85" presetID="2" presetClass="entr" presetSubtype="1" fill="hold" nodeType="withEffect">
                                  <p:stCondLst>
                                    <p:cond delay="300"/>
                                  </p:stCondLst>
                                  <p:childTnLst>
                                    <p:set>
                                      <p:cBhvr>
                                        <p:cTn id="86" dur="1" fill="hold">
                                          <p:stCondLst>
                                            <p:cond delay="0"/>
                                          </p:stCondLst>
                                        </p:cTn>
                                        <p:tgtEl>
                                          <p:spTgt spid="35861"/>
                                        </p:tgtEl>
                                        <p:attrNameLst>
                                          <p:attrName>style.visibility</p:attrName>
                                        </p:attrNameLst>
                                      </p:cBhvr>
                                      <p:to>
                                        <p:strVal val="visible"/>
                                      </p:to>
                                    </p:set>
                                    <p:anim calcmode="lin" valueType="num">
                                      <p:cBhvr additive="base">
                                        <p:cTn id="87" dur="500" fill="hold"/>
                                        <p:tgtEl>
                                          <p:spTgt spid="35861"/>
                                        </p:tgtEl>
                                        <p:attrNameLst>
                                          <p:attrName>ppt_x</p:attrName>
                                        </p:attrNameLst>
                                      </p:cBhvr>
                                      <p:tavLst>
                                        <p:tav tm="0">
                                          <p:val>
                                            <p:strVal val="#ppt_x"/>
                                          </p:val>
                                        </p:tav>
                                        <p:tav tm="100000">
                                          <p:val>
                                            <p:strVal val="#ppt_x"/>
                                          </p:val>
                                        </p:tav>
                                      </p:tavLst>
                                    </p:anim>
                                    <p:anim calcmode="lin" valueType="num">
                                      <p:cBhvr additive="base">
                                        <p:cTn id="88" dur="500" fill="hold"/>
                                        <p:tgtEl>
                                          <p:spTgt spid="3586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p:bldP spid="35848" grpId="0" animBg="1"/>
      <p:bldP spid="35851" grpId="0"/>
      <p:bldP spid="35852" grpId="0"/>
      <p:bldP spid="35853" grpId="0" animBg="1"/>
      <p:bldP spid="35856" grpId="0" animBg="1"/>
      <p:bldP spid="35857" grpId="0"/>
      <p:bldP spid="35858" grpId="0"/>
      <p:bldP spid="358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grpSp>
        <p:nvGrpSpPr>
          <p:cNvPr id="9218" name="组合 13"/>
          <p:cNvGrpSpPr/>
          <p:nvPr/>
        </p:nvGrpSpPr>
        <p:grpSpPr>
          <a:xfrm>
            <a:off x="1778000" y="1474788"/>
            <a:ext cx="2108200" cy="2266950"/>
            <a:chOff x="0" y="0"/>
            <a:chExt cx="1773239" cy="1905000"/>
          </a:xfrm>
        </p:grpSpPr>
        <p:sp>
          <p:nvSpPr>
            <p:cNvPr id="9219" name="Freeform 5"/>
            <p:cNvSpPr/>
            <p:nvPr/>
          </p:nvSpPr>
          <p:spPr>
            <a:xfrm>
              <a:off x="336551" y="0"/>
              <a:ext cx="1436688" cy="1754188"/>
            </a:xfrm>
            <a:custGeom>
              <a:avLst/>
              <a:gdLst/>
              <a:ahLst/>
              <a:cxnLst>
                <a:cxn ang="0">
                  <a:pos x="197251" y="78376"/>
                </a:cxn>
                <a:cxn ang="0">
                  <a:pos x="917099" y="334444"/>
                </a:cxn>
                <a:cxn ang="0">
                  <a:pos x="1338664" y="1020085"/>
                </a:cxn>
                <a:cxn ang="0">
                  <a:pos x="601978" y="1696752"/>
                </a:cxn>
                <a:cxn ang="0">
                  <a:pos x="116667" y="1291709"/>
                </a:cxn>
                <a:cxn ang="0">
                  <a:pos x="5412" y="380513"/>
                </a:cxn>
                <a:cxn ang="0">
                  <a:pos x="197251" y="78376"/>
                </a:cxn>
              </a:cxnLst>
              <a:pathLst>
                <a:path w="2389" h="2932">
                  <a:moveTo>
                    <a:pt x="328" y="131"/>
                  </a:moveTo>
                  <a:cubicBezTo>
                    <a:pt x="774" y="0"/>
                    <a:pt x="1385" y="475"/>
                    <a:pt x="1525" y="559"/>
                  </a:cubicBezTo>
                  <a:cubicBezTo>
                    <a:pt x="2068" y="931"/>
                    <a:pt x="2389" y="1257"/>
                    <a:pt x="2226" y="1705"/>
                  </a:cubicBezTo>
                  <a:cubicBezTo>
                    <a:pt x="1988" y="2158"/>
                    <a:pt x="1450" y="2663"/>
                    <a:pt x="1001" y="2836"/>
                  </a:cubicBezTo>
                  <a:cubicBezTo>
                    <a:pt x="692" y="2932"/>
                    <a:pt x="337" y="2853"/>
                    <a:pt x="194" y="2159"/>
                  </a:cubicBezTo>
                  <a:cubicBezTo>
                    <a:pt x="60" y="1675"/>
                    <a:pt x="0" y="1174"/>
                    <a:pt x="9" y="636"/>
                  </a:cubicBezTo>
                  <a:cubicBezTo>
                    <a:pt x="47" y="258"/>
                    <a:pt x="249" y="161"/>
                    <a:pt x="328" y="131"/>
                  </a:cubicBezTo>
                  <a:close/>
                </a:path>
              </a:pathLst>
            </a:custGeom>
            <a:solidFill>
              <a:srgbClr val="E84144">
                <a:alpha val="100000"/>
              </a:srgbClr>
            </a:solidFill>
            <a:ln w="9525">
              <a:noFill/>
            </a:ln>
          </p:spPr>
          <p:txBody>
            <a:bodyPr/>
            <a:p>
              <a:endParaRPr lang="zh-CN" altLang="en-US"/>
            </a:p>
          </p:txBody>
        </p:sp>
        <p:sp>
          <p:nvSpPr>
            <p:cNvPr id="9220" name="Freeform 6"/>
            <p:cNvSpPr/>
            <p:nvPr/>
          </p:nvSpPr>
          <p:spPr>
            <a:xfrm>
              <a:off x="0" y="354012"/>
              <a:ext cx="1517650" cy="1550988"/>
            </a:xfrm>
            <a:custGeom>
              <a:avLst/>
              <a:gdLst/>
              <a:ahLst/>
              <a:cxnLst>
                <a:cxn ang="0">
                  <a:pos x="275172" y="77759"/>
                </a:cxn>
                <a:cxn ang="0">
                  <a:pos x="1195014" y="129797"/>
                </a:cxn>
                <a:cxn ang="0">
                  <a:pos x="1383068" y="698632"/>
                </a:cxn>
                <a:cxn ang="0">
                  <a:pos x="600211" y="1493566"/>
                </a:cxn>
                <a:cxn ang="0">
                  <a:pos x="125570" y="1214233"/>
                </a:cxn>
                <a:cxn ang="0">
                  <a:pos x="21629" y="428869"/>
                </a:cxn>
                <a:cxn ang="0">
                  <a:pos x="275172" y="77759"/>
                </a:cxn>
              </a:cxnLst>
              <a:pathLst>
                <a:path w="2526" h="2593">
                  <a:moveTo>
                    <a:pt x="458" y="130"/>
                  </a:moveTo>
                  <a:cubicBezTo>
                    <a:pt x="904" y="0"/>
                    <a:pt x="1849" y="132"/>
                    <a:pt x="1989" y="217"/>
                  </a:cubicBezTo>
                  <a:cubicBezTo>
                    <a:pt x="2525" y="423"/>
                    <a:pt x="2526" y="792"/>
                    <a:pt x="2302" y="1168"/>
                  </a:cubicBezTo>
                  <a:cubicBezTo>
                    <a:pt x="2036" y="1625"/>
                    <a:pt x="1518" y="2328"/>
                    <a:pt x="999" y="2497"/>
                  </a:cubicBezTo>
                  <a:cubicBezTo>
                    <a:pt x="690" y="2593"/>
                    <a:pt x="375" y="2460"/>
                    <a:pt x="209" y="2030"/>
                  </a:cubicBezTo>
                  <a:cubicBezTo>
                    <a:pt x="54" y="1533"/>
                    <a:pt x="0" y="1102"/>
                    <a:pt x="36" y="717"/>
                  </a:cubicBezTo>
                  <a:cubicBezTo>
                    <a:pt x="109" y="196"/>
                    <a:pt x="379" y="161"/>
                    <a:pt x="458" y="130"/>
                  </a:cubicBezTo>
                  <a:close/>
                </a:path>
              </a:pathLst>
            </a:custGeom>
            <a:solidFill>
              <a:schemeClr val="bg1">
                <a:alpha val="100000"/>
              </a:schemeClr>
            </a:solidFill>
            <a:ln w="9525">
              <a:noFill/>
            </a:ln>
          </p:spPr>
          <p:txBody>
            <a:bodyPr/>
            <a:p>
              <a:endParaRPr lang="zh-CN" altLang="en-US"/>
            </a:p>
          </p:txBody>
        </p:sp>
        <p:sp>
          <p:nvSpPr>
            <p:cNvPr id="9221" name="Freeform 7"/>
            <p:cNvSpPr/>
            <p:nvPr/>
          </p:nvSpPr>
          <p:spPr>
            <a:xfrm>
              <a:off x="339726" y="366712"/>
              <a:ext cx="1177925" cy="1357313"/>
            </a:xfrm>
            <a:custGeom>
              <a:avLst/>
              <a:gdLst/>
              <a:ahLst/>
              <a:cxnLst>
                <a:cxn ang="0">
                  <a:pos x="2404" y="50204"/>
                </a:cxn>
                <a:cxn ang="0">
                  <a:pos x="855198" y="117741"/>
                </a:cxn>
                <a:cxn ang="0">
                  <a:pos x="1043305" y="686127"/>
                </a:cxn>
                <a:cxn ang="0">
                  <a:pos x="495810" y="1348946"/>
                </a:cxn>
                <a:cxn ang="0">
                  <a:pos x="114187" y="924599"/>
                </a:cxn>
                <a:cxn ang="0">
                  <a:pos x="2404" y="50204"/>
                </a:cxn>
              </a:cxnLst>
              <a:pathLst>
                <a:path w="1960" h="2271">
                  <a:moveTo>
                    <a:pt x="4" y="84"/>
                  </a:moveTo>
                  <a:cubicBezTo>
                    <a:pt x="480" y="0"/>
                    <a:pt x="1294" y="119"/>
                    <a:pt x="1423" y="197"/>
                  </a:cubicBezTo>
                  <a:cubicBezTo>
                    <a:pt x="1959" y="403"/>
                    <a:pt x="1960" y="772"/>
                    <a:pt x="1736" y="1148"/>
                  </a:cubicBezTo>
                  <a:cubicBezTo>
                    <a:pt x="1537" y="1488"/>
                    <a:pt x="1199" y="1965"/>
                    <a:pt x="825" y="2257"/>
                  </a:cubicBezTo>
                  <a:cubicBezTo>
                    <a:pt x="566" y="2271"/>
                    <a:pt x="307" y="2114"/>
                    <a:pt x="190" y="1547"/>
                  </a:cubicBezTo>
                  <a:cubicBezTo>
                    <a:pt x="61" y="1081"/>
                    <a:pt x="0" y="600"/>
                    <a:pt x="4" y="84"/>
                  </a:cubicBezTo>
                  <a:close/>
                </a:path>
              </a:pathLst>
            </a:custGeom>
            <a:solidFill>
              <a:schemeClr val="tx1">
                <a:alpha val="100000"/>
              </a:schemeClr>
            </a:solidFill>
            <a:ln w="9525">
              <a:noFill/>
            </a:ln>
          </p:spPr>
          <p:txBody>
            <a:bodyPr/>
            <a:p>
              <a:endParaRPr lang="zh-CN" altLang="en-US"/>
            </a:p>
          </p:txBody>
        </p:sp>
      </p:grpSp>
      <p:sp>
        <p:nvSpPr>
          <p:cNvPr id="9222" name="TextBox 50"/>
          <p:cNvSpPr txBox="1"/>
          <p:nvPr/>
        </p:nvSpPr>
        <p:spPr>
          <a:xfrm>
            <a:off x="3886200" y="1508125"/>
            <a:ext cx="6048375" cy="768350"/>
          </a:xfrm>
          <a:prstGeom prst="rect">
            <a:avLst/>
          </a:prstGeom>
          <a:noFill/>
          <a:ln w="9525">
            <a:noFill/>
          </a:ln>
        </p:spPr>
        <p:txBody>
          <a:bodyPr>
            <a:spAutoFit/>
          </a:bodyPr>
          <a:p>
            <a:r>
              <a:rPr lang="zh-CN" altLang="en-US" sz="4400" b="1" dirty="0">
                <a:latin typeface="微软雅黑" panose="020B0503020204020204" pitchFamily="2" charset="-122"/>
                <a:ea typeface="微软雅黑" panose="020B0503020204020204" pitchFamily="2" charset="-122"/>
              </a:rPr>
              <a:t>请在这里输入章节标题</a:t>
            </a:r>
            <a:endParaRPr lang="zh-CN" altLang="en-US" sz="4400" b="1" dirty="0">
              <a:latin typeface="微软雅黑" panose="020B0503020204020204" pitchFamily="2" charset="-122"/>
              <a:ea typeface="微软雅黑" panose="020B0503020204020204" pitchFamily="2" charset="-122"/>
            </a:endParaRPr>
          </a:p>
        </p:txBody>
      </p:sp>
      <p:sp>
        <p:nvSpPr>
          <p:cNvPr id="9223" name="TextBox 51"/>
          <p:cNvSpPr txBox="1"/>
          <p:nvPr/>
        </p:nvSpPr>
        <p:spPr>
          <a:xfrm>
            <a:off x="3905250" y="2349500"/>
            <a:ext cx="5813425" cy="1200150"/>
          </a:xfrm>
          <a:prstGeom prst="rect">
            <a:avLst/>
          </a:prstGeom>
          <a:noFill/>
          <a:ln w="9525">
            <a:noFill/>
          </a:ln>
        </p:spPr>
        <p:txBody>
          <a:bodyPr>
            <a:spAutoFit/>
          </a:bodyPr>
          <a:p>
            <a:pPr>
              <a:lnSpc>
                <a:spcPct val="150000"/>
              </a:lnSpc>
            </a:pPr>
            <a:r>
              <a:rPr lang="en-US" altLang="x-none" sz="2400" dirty="0">
                <a:solidFill>
                  <a:schemeClr val="accent1"/>
                </a:solidFill>
                <a:latin typeface="微软雅黑" panose="020B0503020204020204" pitchFamily="2" charset="-122"/>
                <a:ea typeface="微软雅黑" panose="020B0503020204020204" pitchFamily="2" charset="-122"/>
              </a:rPr>
              <a:t>◎</a:t>
            </a:r>
            <a:r>
              <a:rPr lang="zh-CN" altLang="en-US" sz="2400" dirty="0">
                <a:solidFill>
                  <a:schemeClr val="accent1"/>
                </a:solidFill>
                <a:latin typeface="微软雅黑" panose="020B0503020204020204" pitchFamily="2" charset="-122"/>
                <a:ea typeface="微软雅黑" panose="020B0503020204020204" pitchFamily="2" charset="-122"/>
              </a:rPr>
              <a:t>这里是小节标题一    </a:t>
            </a:r>
            <a:r>
              <a:rPr lang="en-US" altLang="x-none" sz="2400" dirty="0">
                <a:solidFill>
                  <a:schemeClr val="accent1"/>
                </a:solidFill>
                <a:latin typeface="微软雅黑" panose="020B0503020204020204" pitchFamily="2" charset="-122"/>
                <a:ea typeface="微软雅黑" panose="020B0503020204020204" pitchFamily="2" charset="-122"/>
              </a:rPr>
              <a:t>◎</a:t>
            </a:r>
            <a:r>
              <a:rPr lang="zh-CN" altLang="en-US" sz="2400" dirty="0">
                <a:solidFill>
                  <a:schemeClr val="accent1"/>
                </a:solidFill>
                <a:latin typeface="微软雅黑" panose="020B0503020204020204" pitchFamily="2" charset="-122"/>
                <a:ea typeface="微软雅黑" panose="020B0503020204020204" pitchFamily="2" charset="-122"/>
              </a:rPr>
              <a:t>这里是小节标题二</a:t>
            </a:r>
            <a:endParaRPr lang="en-US" altLang="x-none" sz="2400" dirty="0">
              <a:solidFill>
                <a:schemeClr val="accent1"/>
              </a:solidFill>
              <a:latin typeface="微软雅黑" panose="020B0503020204020204" pitchFamily="2" charset="-122"/>
              <a:ea typeface="微软雅黑" panose="020B0503020204020204" pitchFamily="2" charset="-122"/>
            </a:endParaRPr>
          </a:p>
          <a:p>
            <a:pPr>
              <a:lnSpc>
                <a:spcPct val="150000"/>
              </a:lnSpc>
            </a:pPr>
            <a:r>
              <a:rPr lang="en-US" altLang="x-none" sz="2400" dirty="0">
                <a:solidFill>
                  <a:schemeClr val="accent1"/>
                </a:solidFill>
                <a:latin typeface="微软雅黑" panose="020B0503020204020204" pitchFamily="2" charset="-122"/>
                <a:ea typeface="微软雅黑" panose="020B0503020204020204" pitchFamily="2" charset="-122"/>
              </a:rPr>
              <a:t>◎</a:t>
            </a:r>
            <a:r>
              <a:rPr lang="zh-CN" altLang="en-US" sz="2400" dirty="0">
                <a:solidFill>
                  <a:schemeClr val="accent1"/>
                </a:solidFill>
                <a:latin typeface="微软雅黑" panose="020B0503020204020204" pitchFamily="2" charset="-122"/>
                <a:ea typeface="微软雅黑" panose="020B0503020204020204" pitchFamily="2" charset="-122"/>
              </a:rPr>
              <a:t>这里是小节标题三    </a:t>
            </a:r>
            <a:r>
              <a:rPr lang="en-US" altLang="x-none" sz="2400" dirty="0">
                <a:solidFill>
                  <a:schemeClr val="accent1"/>
                </a:solidFill>
                <a:latin typeface="微软雅黑" panose="020B0503020204020204" pitchFamily="2" charset="-122"/>
                <a:ea typeface="微软雅黑" panose="020B0503020204020204" pitchFamily="2" charset="-122"/>
              </a:rPr>
              <a:t>◎</a:t>
            </a:r>
            <a:r>
              <a:rPr lang="zh-CN" altLang="en-US" sz="2400" dirty="0">
                <a:solidFill>
                  <a:schemeClr val="accent1"/>
                </a:solidFill>
                <a:latin typeface="微软雅黑" panose="020B0503020204020204" pitchFamily="2" charset="-122"/>
                <a:ea typeface="微软雅黑" panose="020B0503020204020204" pitchFamily="2" charset="-122"/>
              </a:rPr>
              <a:t>这里是小节标题四</a:t>
            </a:r>
            <a:endParaRPr lang="zh-CN" altLang="en-US" sz="2400" dirty="0">
              <a:solidFill>
                <a:schemeClr val="accent1"/>
              </a:solidFill>
              <a:latin typeface="微软雅黑" panose="020B0503020204020204" pitchFamily="2" charset="-122"/>
              <a:ea typeface="微软雅黑" panose="020B0503020204020204" pitchFamily="2" charset="-122"/>
            </a:endParaRPr>
          </a:p>
        </p:txBody>
      </p:sp>
      <p:cxnSp>
        <p:nvCxnSpPr>
          <p:cNvPr id="9224" name="直接连接符 52"/>
          <p:cNvCxnSpPr/>
          <p:nvPr/>
        </p:nvCxnSpPr>
        <p:spPr>
          <a:xfrm>
            <a:off x="3983038" y="2420938"/>
            <a:ext cx="5843587" cy="0"/>
          </a:xfrm>
          <a:prstGeom prst="line">
            <a:avLst/>
          </a:prstGeom>
          <a:ln w="9525" cap="flat" cmpd="sng">
            <a:solidFill>
              <a:schemeClr val="accent1"/>
            </a:solidFill>
            <a:prstDash val="solid"/>
            <a:headEnd type="none" w="med" len="med"/>
            <a:tailEnd type="none" w="med" len="med"/>
          </a:ln>
        </p:spPr>
      </p:cxnSp>
      <p:sp>
        <p:nvSpPr>
          <p:cNvPr id="9225" name="TextBox 53"/>
          <p:cNvSpPr txBox="1"/>
          <p:nvPr/>
        </p:nvSpPr>
        <p:spPr>
          <a:xfrm>
            <a:off x="2216150" y="2109788"/>
            <a:ext cx="1135063" cy="1016000"/>
          </a:xfrm>
          <a:prstGeom prst="rect">
            <a:avLst/>
          </a:prstGeom>
          <a:noFill/>
          <a:ln w="9525">
            <a:noFill/>
          </a:ln>
        </p:spPr>
        <p:txBody>
          <a:bodyPr wrap="none">
            <a:spAutoFit/>
          </a:bodyPr>
          <a:p>
            <a:pPr algn="ctr"/>
            <a:r>
              <a:rPr lang="en-US" altLang="x-none" sz="6000" b="1" dirty="0">
                <a:solidFill>
                  <a:schemeClr val="accent2"/>
                </a:solidFill>
                <a:latin typeface="微软雅黑" panose="020B0503020204020204" pitchFamily="2" charset="-122"/>
                <a:ea typeface="微软雅黑" panose="020B0503020204020204" pitchFamily="2" charset="-122"/>
              </a:rPr>
              <a:t>01</a:t>
            </a:r>
            <a:endParaRPr lang="zh-CN" altLang="en-US" sz="6000" b="1" dirty="0">
              <a:solidFill>
                <a:schemeClr val="accent2"/>
              </a:solidFill>
              <a:latin typeface="微软雅黑" panose="020B0503020204020204" pitchFamily="2" charset="-122"/>
              <a:ea typeface="微软雅黑" panose="020B0503020204020204" pitchFamily="2" charset="-122"/>
            </a:endParaRPr>
          </a:p>
        </p:txBody>
      </p:sp>
      <p:sp>
        <p:nvSpPr>
          <p:cNvPr id="9226" name="Freeform 13"/>
          <p:cNvSpPr>
            <a:spLocks noEditPoints="1"/>
          </p:cNvSpPr>
          <p:nvPr/>
        </p:nvSpPr>
        <p:spPr>
          <a:xfrm>
            <a:off x="9718675" y="836613"/>
            <a:ext cx="881063" cy="858837"/>
          </a:xfrm>
          <a:custGeom>
            <a:avLst/>
            <a:gdLst/>
            <a:ahLst/>
            <a:cxnLst>
              <a:cxn ang="0">
                <a:pos x="10658" y="487774"/>
              </a:cxn>
              <a:cxn ang="0">
                <a:pos x="261473" y="480526"/>
              </a:cxn>
              <a:cxn ang="0">
                <a:pos x="252946" y="505168"/>
              </a:cxn>
              <a:cxn ang="0">
                <a:pos x="265736" y="497196"/>
              </a:cxn>
              <a:cxn ang="0">
                <a:pos x="306236" y="567499"/>
              </a:cxn>
              <a:cxn ang="0">
                <a:pos x="461130" y="757390"/>
              </a:cxn>
              <a:cxn ang="0">
                <a:pos x="395762" y="626206"/>
              </a:cxn>
              <a:cxn ang="0">
                <a:pos x="539998" y="19569"/>
              </a:cxn>
              <a:cxn ang="0">
                <a:pos x="404288" y="128285"/>
              </a:cxn>
              <a:cxn ang="0">
                <a:pos x="372314" y="168148"/>
              </a:cxn>
              <a:cxn ang="0">
                <a:pos x="434130" y="129010"/>
              </a:cxn>
              <a:cxn ang="0">
                <a:pos x="570550" y="479801"/>
              </a:cxn>
              <a:cxn ang="0">
                <a:pos x="422051" y="520389"/>
              </a:cxn>
              <a:cxn ang="0">
                <a:pos x="431288" y="548655"/>
              </a:cxn>
              <a:cxn ang="0">
                <a:pos x="429156" y="584169"/>
              </a:cxn>
              <a:cxn ang="0">
                <a:pos x="517972" y="608811"/>
              </a:cxn>
              <a:cxn ang="0">
                <a:pos x="520103" y="636353"/>
              </a:cxn>
              <a:cxn ang="0">
                <a:pos x="488130" y="652298"/>
              </a:cxn>
              <a:cxn ang="0">
                <a:pos x="686366" y="627655"/>
              </a:cxn>
              <a:cxn ang="0">
                <a:pos x="679971" y="821895"/>
              </a:cxn>
              <a:cxn ang="0">
                <a:pos x="789392" y="803776"/>
              </a:cxn>
              <a:cxn ang="0">
                <a:pos x="766655" y="779133"/>
              </a:cxn>
              <a:cxn ang="0">
                <a:pos x="539998" y="19569"/>
              </a:cxn>
              <a:cxn ang="0">
                <a:pos x="731129" y="583444"/>
              </a:cxn>
              <a:cxn ang="0">
                <a:pos x="646576" y="540682"/>
              </a:cxn>
              <a:cxn ang="0">
                <a:pos x="709102" y="607362"/>
              </a:cxn>
              <a:cxn ang="0">
                <a:pos x="653682" y="584894"/>
              </a:cxn>
              <a:cxn ang="0">
                <a:pos x="673576" y="589242"/>
              </a:cxn>
              <a:cxn ang="0">
                <a:pos x="561314" y="590692"/>
              </a:cxn>
              <a:cxn ang="0">
                <a:pos x="512998" y="534159"/>
              </a:cxn>
              <a:cxn ang="0">
                <a:pos x="506603" y="552279"/>
              </a:cxn>
              <a:cxn ang="0">
                <a:pos x="532893" y="86248"/>
              </a:cxn>
              <a:cxn ang="0">
                <a:pos x="532893" y="86248"/>
              </a:cxn>
              <a:cxn ang="0">
                <a:pos x="650129" y="176120"/>
              </a:cxn>
              <a:cxn ang="0">
                <a:pos x="675708" y="298607"/>
              </a:cxn>
              <a:cxn ang="0">
                <a:pos x="689208" y="394278"/>
              </a:cxn>
              <a:cxn ang="0">
                <a:pos x="719760" y="456608"/>
              </a:cxn>
              <a:cxn ang="0">
                <a:pos x="719760" y="456608"/>
              </a:cxn>
              <a:cxn ang="0">
                <a:pos x="704129" y="530536"/>
              </a:cxn>
              <a:cxn ang="0">
                <a:pos x="397183" y="547930"/>
              </a:cxn>
              <a:cxn ang="0">
                <a:pos x="377288" y="516765"/>
              </a:cxn>
              <a:cxn ang="0">
                <a:pos x="637340" y="733473"/>
              </a:cxn>
              <a:cxn ang="0">
                <a:pos x="456156" y="173221"/>
              </a:cxn>
              <a:cxn ang="0">
                <a:pos x="456156" y="173221"/>
              </a:cxn>
              <a:cxn ang="0">
                <a:pos x="576945" y="315277"/>
              </a:cxn>
              <a:cxn ang="0">
                <a:pos x="574103" y="381232"/>
              </a:cxn>
              <a:cxn ang="0">
                <a:pos x="560603" y="421819"/>
              </a:cxn>
              <a:cxn ang="0">
                <a:pos x="377288" y="265993"/>
              </a:cxn>
              <a:cxn ang="0">
                <a:pos x="377288" y="265993"/>
              </a:cxn>
              <a:cxn ang="0">
                <a:pos x="135710" y="184093"/>
              </a:cxn>
            </a:cxnLst>
            <a:pathLst>
              <a:path w="1238" h="1184">
                <a:moveTo>
                  <a:pt x="299" y="607"/>
                </a:moveTo>
                <a:cubicBezTo>
                  <a:pt x="270" y="557"/>
                  <a:pt x="185" y="509"/>
                  <a:pt x="127" y="516"/>
                </a:cubicBezTo>
                <a:cubicBezTo>
                  <a:pt x="55" y="531"/>
                  <a:pt x="3" y="593"/>
                  <a:pt x="0" y="674"/>
                </a:cubicBezTo>
                <a:cubicBezTo>
                  <a:pt x="1" y="688"/>
                  <a:pt x="14" y="683"/>
                  <a:pt x="15" y="673"/>
                </a:cubicBezTo>
                <a:cubicBezTo>
                  <a:pt x="19" y="625"/>
                  <a:pt x="31" y="602"/>
                  <a:pt x="57" y="570"/>
                </a:cubicBezTo>
                <a:cubicBezTo>
                  <a:pt x="88" y="535"/>
                  <a:pt x="151" y="514"/>
                  <a:pt x="223" y="556"/>
                </a:cubicBezTo>
                <a:cubicBezTo>
                  <a:pt x="265" y="579"/>
                  <a:pt x="276" y="589"/>
                  <a:pt x="299" y="607"/>
                </a:cubicBezTo>
                <a:close/>
                <a:moveTo>
                  <a:pt x="368" y="663"/>
                </a:moveTo>
                <a:cubicBezTo>
                  <a:pt x="350" y="666"/>
                  <a:pt x="336" y="686"/>
                  <a:pt x="339" y="707"/>
                </a:cubicBezTo>
                <a:cubicBezTo>
                  <a:pt x="341" y="722"/>
                  <a:pt x="357" y="729"/>
                  <a:pt x="373" y="733"/>
                </a:cubicBezTo>
                <a:cubicBezTo>
                  <a:pt x="371" y="726"/>
                  <a:pt x="369" y="721"/>
                  <a:pt x="369" y="715"/>
                </a:cubicBezTo>
                <a:cubicBezTo>
                  <a:pt x="362" y="710"/>
                  <a:pt x="356" y="712"/>
                  <a:pt x="356" y="697"/>
                </a:cubicBezTo>
                <a:cubicBezTo>
                  <a:pt x="355" y="686"/>
                  <a:pt x="360" y="681"/>
                  <a:pt x="364" y="678"/>
                </a:cubicBezTo>
                <a:cubicBezTo>
                  <a:pt x="364" y="673"/>
                  <a:pt x="367" y="669"/>
                  <a:pt x="368" y="663"/>
                </a:cubicBezTo>
                <a:close/>
                <a:moveTo>
                  <a:pt x="419" y="645"/>
                </a:moveTo>
                <a:cubicBezTo>
                  <a:pt x="391" y="645"/>
                  <a:pt x="374" y="662"/>
                  <a:pt x="374" y="686"/>
                </a:cubicBezTo>
                <a:cubicBezTo>
                  <a:pt x="373" y="707"/>
                  <a:pt x="375" y="716"/>
                  <a:pt x="386" y="726"/>
                </a:cubicBezTo>
                <a:cubicBezTo>
                  <a:pt x="393" y="733"/>
                  <a:pt x="399" y="730"/>
                  <a:pt x="407" y="732"/>
                </a:cubicBezTo>
                <a:cubicBezTo>
                  <a:pt x="418" y="733"/>
                  <a:pt x="420" y="740"/>
                  <a:pt x="420" y="745"/>
                </a:cubicBezTo>
                <a:cubicBezTo>
                  <a:pt x="418" y="760"/>
                  <a:pt x="422" y="772"/>
                  <a:pt x="431" y="783"/>
                </a:cubicBezTo>
                <a:lnTo>
                  <a:pt x="432" y="783"/>
                </a:lnTo>
                <a:cubicBezTo>
                  <a:pt x="451" y="830"/>
                  <a:pt x="488" y="874"/>
                  <a:pt x="528" y="905"/>
                </a:cubicBezTo>
                <a:lnTo>
                  <a:pt x="528" y="906"/>
                </a:lnTo>
                <a:cubicBezTo>
                  <a:pt x="562" y="970"/>
                  <a:pt x="602" y="1017"/>
                  <a:pt x="649" y="1045"/>
                </a:cubicBezTo>
                <a:cubicBezTo>
                  <a:pt x="651" y="1048"/>
                  <a:pt x="655" y="1049"/>
                  <a:pt x="659" y="1047"/>
                </a:cubicBezTo>
                <a:cubicBezTo>
                  <a:pt x="669" y="1043"/>
                  <a:pt x="673" y="1010"/>
                  <a:pt x="660" y="983"/>
                </a:cubicBezTo>
                <a:cubicBezTo>
                  <a:pt x="637" y="938"/>
                  <a:pt x="620" y="915"/>
                  <a:pt x="582" y="882"/>
                </a:cubicBezTo>
                <a:cubicBezTo>
                  <a:pt x="573" y="876"/>
                  <a:pt x="565" y="870"/>
                  <a:pt x="557" y="864"/>
                </a:cubicBezTo>
                <a:cubicBezTo>
                  <a:pt x="541" y="804"/>
                  <a:pt x="510" y="756"/>
                  <a:pt x="459" y="724"/>
                </a:cubicBezTo>
                <a:cubicBezTo>
                  <a:pt x="453" y="723"/>
                  <a:pt x="449" y="723"/>
                  <a:pt x="449" y="715"/>
                </a:cubicBezTo>
                <a:cubicBezTo>
                  <a:pt x="466" y="689"/>
                  <a:pt x="456" y="646"/>
                  <a:pt x="419" y="645"/>
                </a:cubicBezTo>
                <a:close/>
                <a:moveTo>
                  <a:pt x="760" y="27"/>
                </a:moveTo>
                <a:cubicBezTo>
                  <a:pt x="706" y="34"/>
                  <a:pt x="655" y="70"/>
                  <a:pt x="611" y="129"/>
                </a:cubicBezTo>
                <a:cubicBezTo>
                  <a:pt x="583" y="127"/>
                  <a:pt x="556" y="130"/>
                  <a:pt x="530" y="143"/>
                </a:cubicBezTo>
                <a:cubicBezTo>
                  <a:pt x="432" y="190"/>
                  <a:pt x="380" y="367"/>
                  <a:pt x="398" y="591"/>
                </a:cubicBezTo>
                <a:cubicBezTo>
                  <a:pt x="399" y="351"/>
                  <a:pt x="453" y="188"/>
                  <a:pt x="569" y="177"/>
                </a:cubicBezTo>
                <a:cubicBezTo>
                  <a:pt x="573" y="176"/>
                  <a:pt x="576" y="176"/>
                  <a:pt x="580" y="176"/>
                </a:cubicBezTo>
                <a:cubicBezTo>
                  <a:pt x="573" y="189"/>
                  <a:pt x="565" y="203"/>
                  <a:pt x="558" y="218"/>
                </a:cubicBezTo>
                <a:cubicBezTo>
                  <a:pt x="555" y="210"/>
                  <a:pt x="546" y="206"/>
                  <a:pt x="538" y="209"/>
                </a:cubicBezTo>
                <a:cubicBezTo>
                  <a:pt x="528" y="212"/>
                  <a:pt x="522" y="222"/>
                  <a:pt x="524" y="232"/>
                </a:cubicBezTo>
                <a:cubicBezTo>
                  <a:pt x="526" y="241"/>
                  <a:pt x="535" y="246"/>
                  <a:pt x="545" y="243"/>
                </a:cubicBezTo>
                <a:cubicBezTo>
                  <a:pt x="545" y="242"/>
                  <a:pt x="546" y="242"/>
                  <a:pt x="547" y="242"/>
                </a:cubicBezTo>
                <a:cubicBezTo>
                  <a:pt x="507" y="331"/>
                  <a:pt x="477" y="443"/>
                  <a:pt x="460" y="571"/>
                </a:cubicBezTo>
                <a:cubicBezTo>
                  <a:pt x="497" y="398"/>
                  <a:pt x="548" y="262"/>
                  <a:pt x="611" y="178"/>
                </a:cubicBezTo>
                <a:cubicBezTo>
                  <a:pt x="710" y="195"/>
                  <a:pt x="803" y="302"/>
                  <a:pt x="849" y="415"/>
                </a:cubicBezTo>
                <a:cubicBezTo>
                  <a:pt x="881" y="512"/>
                  <a:pt x="866" y="594"/>
                  <a:pt x="815" y="664"/>
                </a:cubicBezTo>
                <a:cubicBezTo>
                  <a:pt x="811" y="664"/>
                  <a:pt x="808" y="663"/>
                  <a:pt x="804" y="662"/>
                </a:cubicBezTo>
                <a:lnTo>
                  <a:pt x="803" y="662"/>
                </a:lnTo>
                <a:lnTo>
                  <a:pt x="807" y="658"/>
                </a:lnTo>
                <a:cubicBezTo>
                  <a:pt x="824" y="634"/>
                  <a:pt x="809" y="587"/>
                  <a:pt x="768" y="613"/>
                </a:cubicBezTo>
                <a:cubicBezTo>
                  <a:pt x="745" y="631"/>
                  <a:pt x="723" y="651"/>
                  <a:pt x="702" y="673"/>
                </a:cubicBezTo>
                <a:cubicBezTo>
                  <a:pt x="668" y="683"/>
                  <a:pt x="632" y="698"/>
                  <a:pt x="594" y="718"/>
                </a:cubicBezTo>
                <a:cubicBezTo>
                  <a:pt x="578" y="729"/>
                  <a:pt x="575" y="738"/>
                  <a:pt x="631" y="714"/>
                </a:cubicBezTo>
                <a:cubicBezTo>
                  <a:pt x="649" y="707"/>
                  <a:pt x="665" y="700"/>
                  <a:pt x="681" y="695"/>
                </a:cubicBezTo>
                <a:cubicBezTo>
                  <a:pt x="669" y="709"/>
                  <a:pt x="656" y="723"/>
                  <a:pt x="644" y="738"/>
                </a:cubicBezTo>
                <a:cubicBezTo>
                  <a:pt x="631" y="744"/>
                  <a:pt x="618" y="751"/>
                  <a:pt x="607" y="757"/>
                </a:cubicBezTo>
                <a:cubicBezTo>
                  <a:pt x="595" y="766"/>
                  <a:pt x="596" y="768"/>
                  <a:pt x="611" y="766"/>
                </a:cubicBezTo>
                <a:cubicBezTo>
                  <a:pt x="615" y="765"/>
                  <a:pt x="619" y="764"/>
                  <a:pt x="623" y="764"/>
                </a:cubicBezTo>
                <a:cubicBezTo>
                  <a:pt x="615" y="774"/>
                  <a:pt x="607" y="784"/>
                  <a:pt x="599" y="794"/>
                </a:cubicBezTo>
                <a:cubicBezTo>
                  <a:pt x="582" y="812"/>
                  <a:pt x="589" y="813"/>
                  <a:pt x="604" y="806"/>
                </a:cubicBezTo>
                <a:cubicBezTo>
                  <a:pt x="614" y="801"/>
                  <a:pt x="624" y="795"/>
                  <a:pt x="634" y="790"/>
                </a:cubicBezTo>
                <a:cubicBezTo>
                  <a:pt x="664" y="802"/>
                  <a:pt x="694" y="813"/>
                  <a:pt x="724" y="821"/>
                </a:cubicBezTo>
                <a:cubicBezTo>
                  <a:pt x="709" y="823"/>
                  <a:pt x="694" y="825"/>
                  <a:pt x="679" y="828"/>
                </a:cubicBezTo>
                <a:cubicBezTo>
                  <a:pt x="656" y="837"/>
                  <a:pt x="648" y="847"/>
                  <a:pt x="729" y="840"/>
                </a:cubicBezTo>
                <a:cubicBezTo>
                  <a:pt x="783" y="835"/>
                  <a:pt x="830" y="834"/>
                  <a:pt x="870" y="838"/>
                </a:cubicBezTo>
                <a:cubicBezTo>
                  <a:pt x="861" y="848"/>
                  <a:pt x="851" y="857"/>
                  <a:pt x="839" y="865"/>
                </a:cubicBezTo>
                <a:cubicBezTo>
                  <a:pt x="831" y="868"/>
                  <a:pt x="822" y="871"/>
                  <a:pt x="814" y="873"/>
                </a:cubicBezTo>
                <a:cubicBezTo>
                  <a:pt x="789" y="872"/>
                  <a:pt x="759" y="874"/>
                  <a:pt x="732" y="878"/>
                </a:cubicBezTo>
                <a:cubicBezTo>
                  <a:pt x="700" y="872"/>
                  <a:pt x="669" y="857"/>
                  <a:pt x="639" y="833"/>
                </a:cubicBezTo>
                <a:cubicBezTo>
                  <a:pt x="642" y="860"/>
                  <a:pt x="671" y="872"/>
                  <a:pt x="701" y="884"/>
                </a:cubicBezTo>
                <a:cubicBezTo>
                  <a:pt x="696" y="885"/>
                  <a:pt x="691" y="886"/>
                  <a:pt x="686" y="887"/>
                </a:cubicBezTo>
                <a:cubicBezTo>
                  <a:pt x="667" y="893"/>
                  <a:pt x="668" y="896"/>
                  <a:pt x="687" y="900"/>
                </a:cubicBezTo>
                <a:cubicBezTo>
                  <a:pt x="736" y="908"/>
                  <a:pt x="789" y="911"/>
                  <a:pt x="841" y="910"/>
                </a:cubicBezTo>
                <a:cubicBezTo>
                  <a:pt x="873" y="906"/>
                  <a:pt x="878" y="888"/>
                  <a:pt x="853" y="879"/>
                </a:cubicBezTo>
                <a:cubicBezTo>
                  <a:pt x="871" y="870"/>
                  <a:pt x="888" y="858"/>
                  <a:pt x="900" y="843"/>
                </a:cubicBezTo>
                <a:cubicBezTo>
                  <a:pt x="925" y="848"/>
                  <a:pt x="947" y="855"/>
                  <a:pt x="966" y="866"/>
                </a:cubicBezTo>
                <a:cubicBezTo>
                  <a:pt x="925" y="896"/>
                  <a:pt x="877" y="921"/>
                  <a:pt x="821" y="940"/>
                </a:cubicBezTo>
                <a:cubicBezTo>
                  <a:pt x="881" y="930"/>
                  <a:pt x="937" y="910"/>
                  <a:pt x="985" y="879"/>
                </a:cubicBezTo>
                <a:cubicBezTo>
                  <a:pt x="991" y="883"/>
                  <a:pt x="997" y="888"/>
                  <a:pt x="1002" y="893"/>
                </a:cubicBezTo>
                <a:cubicBezTo>
                  <a:pt x="1099" y="1008"/>
                  <a:pt x="1051" y="1107"/>
                  <a:pt x="957" y="1134"/>
                </a:cubicBezTo>
                <a:cubicBezTo>
                  <a:pt x="857" y="1141"/>
                  <a:pt x="773" y="1100"/>
                  <a:pt x="705" y="1003"/>
                </a:cubicBezTo>
                <a:cubicBezTo>
                  <a:pt x="700" y="1047"/>
                  <a:pt x="749" y="1080"/>
                  <a:pt x="790" y="1113"/>
                </a:cubicBezTo>
                <a:cubicBezTo>
                  <a:pt x="894" y="1183"/>
                  <a:pt x="1027" y="1177"/>
                  <a:pt x="1078" y="1092"/>
                </a:cubicBezTo>
                <a:cubicBezTo>
                  <a:pt x="1093" y="1090"/>
                  <a:pt x="1103" y="1097"/>
                  <a:pt x="1111" y="1109"/>
                </a:cubicBezTo>
                <a:cubicBezTo>
                  <a:pt x="1128" y="1134"/>
                  <a:pt x="1152" y="1160"/>
                  <a:pt x="1181" y="1174"/>
                </a:cubicBezTo>
                <a:cubicBezTo>
                  <a:pt x="1207" y="1184"/>
                  <a:pt x="1238" y="1153"/>
                  <a:pt x="1212" y="1118"/>
                </a:cubicBezTo>
                <a:cubicBezTo>
                  <a:pt x="1201" y="1106"/>
                  <a:pt x="1167" y="1077"/>
                  <a:pt x="1113" y="1089"/>
                </a:cubicBezTo>
                <a:cubicBezTo>
                  <a:pt x="1104" y="1088"/>
                  <a:pt x="1082" y="1081"/>
                  <a:pt x="1079" y="1075"/>
                </a:cubicBezTo>
                <a:cubicBezTo>
                  <a:pt x="1084" y="1058"/>
                  <a:pt x="1085" y="1034"/>
                  <a:pt x="1083" y="1006"/>
                </a:cubicBezTo>
                <a:cubicBezTo>
                  <a:pt x="1068" y="949"/>
                  <a:pt x="1053" y="904"/>
                  <a:pt x="1002" y="867"/>
                </a:cubicBezTo>
                <a:cubicBezTo>
                  <a:pt x="1087" y="805"/>
                  <a:pt x="1144" y="703"/>
                  <a:pt x="1146" y="557"/>
                </a:cubicBezTo>
                <a:cubicBezTo>
                  <a:pt x="1137" y="290"/>
                  <a:pt x="948" y="0"/>
                  <a:pt x="760" y="27"/>
                </a:cubicBezTo>
                <a:close/>
                <a:moveTo>
                  <a:pt x="647" y="137"/>
                </a:moveTo>
                <a:cubicBezTo>
                  <a:pt x="693" y="94"/>
                  <a:pt x="744" y="77"/>
                  <a:pt x="800" y="90"/>
                </a:cubicBezTo>
                <a:cubicBezTo>
                  <a:pt x="951" y="123"/>
                  <a:pt x="1065" y="337"/>
                  <a:pt x="1097" y="534"/>
                </a:cubicBezTo>
                <a:cubicBezTo>
                  <a:pt x="1108" y="649"/>
                  <a:pt x="1084" y="737"/>
                  <a:pt x="1029" y="805"/>
                </a:cubicBezTo>
                <a:cubicBezTo>
                  <a:pt x="1027" y="801"/>
                  <a:pt x="1024" y="797"/>
                  <a:pt x="1020" y="794"/>
                </a:cubicBezTo>
                <a:cubicBezTo>
                  <a:pt x="1010" y="788"/>
                  <a:pt x="981" y="775"/>
                  <a:pt x="944" y="796"/>
                </a:cubicBezTo>
                <a:cubicBezTo>
                  <a:pt x="938" y="798"/>
                  <a:pt x="921" y="798"/>
                  <a:pt x="918" y="795"/>
                </a:cubicBezTo>
                <a:cubicBezTo>
                  <a:pt x="919" y="782"/>
                  <a:pt x="916" y="765"/>
                  <a:pt x="910" y="746"/>
                </a:cubicBezTo>
                <a:cubicBezTo>
                  <a:pt x="891" y="710"/>
                  <a:pt x="873" y="683"/>
                  <a:pt x="832" y="669"/>
                </a:cubicBezTo>
                <a:cubicBezTo>
                  <a:pt x="883" y="605"/>
                  <a:pt x="908" y="522"/>
                  <a:pt x="888" y="420"/>
                </a:cubicBezTo>
                <a:cubicBezTo>
                  <a:pt x="854" y="288"/>
                  <a:pt x="751" y="169"/>
                  <a:pt x="647" y="137"/>
                </a:cubicBezTo>
                <a:close/>
                <a:moveTo>
                  <a:pt x="998" y="838"/>
                </a:moveTo>
                <a:cubicBezTo>
                  <a:pt x="993" y="844"/>
                  <a:pt x="987" y="849"/>
                  <a:pt x="981" y="853"/>
                </a:cubicBezTo>
                <a:cubicBezTo>
                  <a:pt x="977" y="851"/>
                  <a:pt x="973" y="849"/>
                  <a:pt x="968" y="846"/>
                </a:cubicBezTo>
                <a:cubicBezTo>
                  <a:pt x="952" y="837"/>
                  <a:pt x="933" y="830"/>
                  <a:pt x="912" y="825"/>
                </a:cubicBezTo>
                <a:cubicBezTo>
                  <a:pt x="915" y="820"/>
                  <a:pt x="918" y="813"/>
                  <a:pt x="920" y="807"/>
                </a:cubicBezTo>
                <a:cubicBezTo>
                  <a:pt x="925" y="805"/>
                  <a:pt x="929" y="804"/>
                  <a:pt x="933" y="805"/>
                </a:cubicBezTo>
                <a:cubicBezTo>
                  <a:pt x="930" y="806"/>
                  <a:pt x="928" y="810"/>
                  <a:pt x="928" y="813"/>
                </a:cubicBezTo>
                <a:cubicBezTo>
                  <a:pt x="928" y="819"/>
                  <a:pt x="933" y="823"/>
                  <a:pt x="938" y="823"/>
                </a:cubicBezTo>
                <a:cubicBezTo>
                  <a:pt x="944" y="823"/>
                  <a:pt x="948" y="819"/>
                  <a:pt x="948" y="813"/>
                </a:cubicBezTo>
                <a:lnTo>
                  <a:pt x="948" y="813"/>
                </a:lnTo>
                <a:cubicBezTo>
                  <a:pt x="962" y="824"/>
                  <a:pt x="979" y="834"/>
                  <a:pt x="998" y="838"/>
                </a:cubicBezTo>
                <a:close/>
                <a:moveTo>
                  <a:pt x="882" y="820"/>
                </a:moveTo>
                <a:cubicBezTo>
                  <a:pt x="854" y="816"/>
                  <a:pt x="823" y="814"/>
                  <a:pt x="790" y="815"/>
                </a:cubicBezTo>
                <a:cubicBezTo>
                  <a:pt x="791" y="808"/>
                  <a:pt x="788" y="800"/>
                  <a:pt x="778" y="794"/>
                </a:cubicBezTo>
                <a:cubicBezTo>
                  <a:pt x="746" y="780"/>
                  <a:pt x="703" y="777"/>
                  <a:pt x="658" y="776"/>
                </a:cubicBezTo>
                <a:cubicBezTo>
                  <a:pt x="678" y="764"/>
                  <a:pt x="697" y="752"/>
                  <a:pt x="715" y="739"/>
                </a:cubicBezTo>
                <a:lnTo>
                  <a:pt x="722" y="737"/>
                </a:lnTo>
                <a:cubicBezTo>
                  <a:pt x="734" y="731"/>
                  <a:pt x="739" y="725"/>
                  <a:pt x="740" y="721"/>
                </a:cubicBezTo>
                <a:cubicBezTo>
                  <a:pt x="758" y="706"/>
                  <a:pt x="775" y="691"/>
                  <a:pt x="791" y="675"/>
                </a:cubicBezTo>
                <a:cubicBezTo>
                  <a:pt x="796" y="675"/>
                  <a:pt x="801" y="676"/>
                  <a:pt x="805" y="677"/>
                </a:cubicBezTo>
                <a:cubicBezTo>
                  <a:pt x="781" y="707"/>
                  <a:pt x="750" y="735"/>
                  <a:pt x="713" y="762"/>
                </a:cubicBezTo>
                <a:cubicBezTo>
                  <a:pt x="754" y="741"/>
                  <a:pt x="791" y="714"/>
                  <a:pt x="821" y="681"/>
                </a:cubicBezTo>
                <a:cubicBezTo>
                  <a:pt x="826" y="683"/>
                  <a:pt x="831" y="685"/>
                  <a:pt x="835" y="687"/>
                </a:cubicBezTo>
                <a:cubicBezTo>
                  <a:pt x="897" y="727"/>
                  <a:pt x="905" y="779"/>
                  <a:pt x="882" y="820"/>
                </a:cubicBezTo>
                <a:close/>
                <a:moveTo>
                  <a:pt x="750" y="119"/>
                </a:moveTo>
                <a:cubicBezTo>
                  <a:pt x="737" y="119"/>
                  <a:pt x="726" y="130"/>
                  <a:pt x="726" y="143"/>
                </a:cubicBezTo>
                <a:cubicBezTo>
                  <a:pt x="726" y="157"/>
                  <a:pt x="737" y="168"/>
                  <a:pt x="750" y="168"/>
                </a:cubicBezTo>
                <a:cubicBezTo>
                  <a:pt x="763" y="168"/>
                  <a:pt x="774" y="157"/>
                  <a:pt x="774" y="143"/>
                </a:cubicBezTo>
                <a:cubicBezTo>
                  <a:pt x="774" y="130"/>
                  <a:pt x="763" y="119"/>
                  <a:pt x="750" y="119"/>
                </a:cubicBezTo>
                <a:close/>
                <a:moveTo>
                  <a:pt x="878" y="206"/>
                </a:moveTo>
                <a:cubicBezTo>
                  <a:pt x="857" y="206"/>
                  <a:pt x="841" y="223"/>
                  <a:pt x="841" y="243"/>
                </a:cubicBezTo>
                <a:cubicBezTo>
                  <a:pt x="841" y="264"/>
                  <a:pt x="857" y="280"/>
                  <a:pt x="878" y="280"/>
                </a:cubicBezTo>
                <a:cubicBezTo>
                  <a:pt x="898" y="280"/>
                  <a:pt x="915" y="264"/>
                  <a:pt x="915" y="243"/>
                </a:cubicBezTo>
                <a:cubicBezTo>
                  <a:pt x="915" y="223"/>
                  <a:pt x="898" y="206"/>
                  <a:pt x="878" y="206"/>
                </a:cubicBezTo>
                <a:close/>
                <a:moveTo>
                  <a:pt x="951" y="368"/>
                </a:moveTo>
                <a:cubicBezTo>
                  <a:pt x="939" y="368"/>
                  <a:pt x="929" y="377"/>
                  <a:pt x="929" y="390"/>
                </a:cubicBezTo>
                <a:cubicBezTo>
                  <a:pt x="929" y="402"/>
                  <a:pt x="939" y="412"/>
                  <a:pt x="951" y="412"/>
                </a:cubicBezTo>
                <a:cubicBezTo>
                  <a:pt x="963" y="412"/>
                  <a:pt x="973" y="402"/>
                  <a:pt x="973" y="390"/>
                </a:cubicBezTo>
                <a:cubicBezTo>
                  <a:pt x="973" y="377"/>
                  <a:pt x="963" y="368"/>
                  <a:pt x="951" y="368"/>
                </a:cubicBezTo>
                <a:close/>
                <a:moveTo>
                  <a:pt x="1007" y="507"/>
                </a:moveTo>
                <a:cubicBezTo>
                  <a:pt x="986" y="507"/>
                  <a:pt x="970" y="523"/>
                  <a:pt x="970" y="544"/>
                </a:cubicBezTo>
                <a:cubicBezTo>
                  <a:pt x="970" y="564"/>
                  <a:pt x="986" y="580"/>
                  <a:pt x="1007" y="580"/>
                </a:cubicBezTo>
                <a:cubicBezTo>
                  <a:pt x="1027" y="580"/>
                  <a:pt x="1044" y="564"/>
                  <a:pt x="1044" y="544"/>
                </a:cubicBezTo>
                <a:cubicBezTo>
                  <a:pt x="1044" y="523"/>
                  <a:pt x="1027" y="507"/>
                  <a:pt x="1007" y="507"/>
                </a:cubicBezTo>
                <a:close/>
                <a:moveTo>
                  <a:pt x="1013" y="630"/>
                </a:moveTo>
                <a:cubicBezTo>
                  <a:pt x="1003" y="630"/>
                  <a:pt x="995" y="637"/>
                  <a:pt x="995" y="647"/>
                </a:cubicBezTo>
                <a:cubicBezTo>
                  <a:pt x="995" y="656"/>
                  <a:pt x="1003" y="664"/>
                  <a:pt x="1013" y="664"/>
                </a:cubicBezTo>
                <a:cubicBezTo>
                  <a:pt x="1022" y="664"/>
                  <a:pt x="1030" y="656"/>
                  <a:pt x="1030" y="647"/>
                </a:cubicBezTo>
                <a:cubicBezTo>
                  <a:pt x="1030" y="637"/>
                  <a:pt x="1022" y="630"/>
                  <a:pt x="1013" y="630"/>
                </a:cubicBezTo>
                <a:close/>
                <a:moveTo>
                  <a:pt x="981" y="722"/>
                </a:moveTo>
                <a:cubicBezTo>
                  <a:pt x="976" y="722"/>
                  <a:pt x="972" y="726"/>
                  <a:pt x="972" y="732"/>
                </a:cubicBezTo>
                <a:cubicBezTo>
                  <a:pt x="972" y="737"/>
                  <a:pt x="976" y="741"/>
                  <a:pt x="981" y="741"/>
                </a:cubicBezTo>
                <a:cubicBezTo>
                  <a:pt x="987" y="741"/>
                  <a:pt x="991" y="737"/>
                  <a:pt x="991" y="732"/>
                </a:cubicBezTo>
                <a:cubicBezTo>
                  <a:pt x="991" y="726"/>
                  <a:pt x="987" y="722"/>
                  <a:pt x="981" y="722"/>
                </a:cubicBezTo>
                <a:close/>
                <a:moveTo>
                  <a:pt x="697" y="329"/>
                </a:moveTo>
                <a:cubicBezTo>
                  <a:pt x="729" y="289"/>
                  <a:pt x="764" y="297"/>
                  <a:pt x="753" y="353"/>
                </a:cubicBezTo>
                <a:cubicBezTo>
                  <a:pt x="707" y="500"/>
                  <a:pt x="629" y="628"/>
                  <a:pt x="559" y="756"/>
                </a:cubicBezTo>
                <a:cubicBezTo>
                  <a:pt x="551" y="765"/>
                  <a:pt x="549" y="764"/>
                  <a:pt x="551" y="752"/>
                </a:cubicBezTo>
                <a:cubicBezTo>
                  <a:pt x="557" y="731"/>
                  <a:pt x="562" y="711"/>
                  <a:pt x="568" y="690"/>
                </a:cubicBezTo>
                <a:cubicBezTo>
                  <a:pt x="558" y="700"/>
                  <a:pt x="547" y="710"/>
                  <a:pt x="537" y="720"/>
                </a:cubicBezTo>
                <a:cubicBezTo>
                  <a:pt x="527" y="728"/>
                  <a:pt x="522" y="729"/>
                  <a:pt x="531" y="713"/>
                </a:cubicBezTo>
                <a:cubicBezTo>
                  <a:pt x="551" y="671"/>
                  <a:pt x="570" y="631"/>
                  <a:pt x="593" y="594"/>
                </a:cubicBezTo>
                <a:cubicBezTo>
                  <a:pt x="618" y="503"/>
                  <a:pt x="646" y="413"/>
                  <a:pt x="697" y="329"/>
                </a:cubicBezTo>
                <a:close/>
                <a:moveTo>
                  <a:pt x="705" y="920"/>
                </a:moveTo>
                <a:cubicBezTo>
                  <a:pt x="777" y="946"/>
                  <a:pt x="851" y="971"/>
                  <a:pt x="897" y="1012"/>
                </a:cubicBezTo>
                <a:cubicBezTo>
                  <a:pt x="920" y="1037"/>
                  <a:pt x="906" y="1067"/>
                  <a:pt x="870" y="1054"/>
                </a:cubicBezTo>
                <a:cubicBezTo>
                  <a:pt x="811" y="1024"/>
                  <a:pt x="754" y="979"/>
                  <a:pt x="698" y="931"/>
                </a:cubicBezTo>
                <a:cubicBezTo>
                  <a:pt x="689" y="924"/>
                  <a:pt x="680" y="911"/>
                  <a:pt x="705" y="920"/>
                </a:cubicBezTo>
                <a:close/>
                <a:moveTo>
                  <a:pt x="642" y="239"/>
                </a:moveTo>
                <a:cubicBezTo>
                  <a:pt x="628" y="244"/>
                  <a:pt x="618" y="260"/>
                  <a:pt x="622" y="274"/>
                </a:cubicBezTo>
                <a:cubicBezTo>
                  <a:pt x="625" y="288"/>
                  <a:pt x="639" y="295"/>
                  <a:pt x="654" y="291"/>
                </a:cubicBezTo>
                <a:cubicBezTo>
                  <a:pt x="668" y="286"/>
                  <a:pt x="677" y="271"/>
                  <a:pt x="674" y="256"/>
                </a:cubicBezTo>
                <a:cubicBezTo>
                  <a:pt x="671" y="242"/>
                  <a:pt x="657" y="235"/>
                  <a:pt x="642" y="239"/>
                </a:cubicBezTo>
                <a:close/>
                <a:moveTo>
                  <a:pt x="780" y="418"/>
                </a:moveTo>
                <a:cubicBezTo>
                  <a:pt x="766" y="422"/>
                  <a:pt x="756" y="438"/>
                  <a:pt x="759" y="452"/>
                </a:cubicBezTo>
                <a:cubicBezTo>
                  <a:pt x="762" y="466"/>
                  <a:pt x="777" y="474"/>
                  <a:pt x="791" y="469"/>
                </a:cubicBezTo>
                <a:cubicBezTo>
                  <a:pt x="806" y="464"/>
                  <a:pt x="815" y="449"/>
                  <a:pt x="812" y="435"/>
                </a:cubicBezTo>
                <a:cubicBezTo>
                  <a:pt x="809" y="420"/>
                  <a:pt x="795" y="413"/>
                  <a:pt x="780" y="418"/>
                </a:cubicBezTo>
                <a:close/>
                <a:moveTo>
                  <a:pt x="803" y="501"/>
                </a:moveTo>
                <a:cubicBezTo>
                  <a:pt x="796" y="504"/>
                  <a:pt x="792" y="511"/>
                  <a:pt x="793" y="518"/>
                </a:cubicBezTo>
                <a:cubicBezTo>
                  <a:pt x="795" y="524"/>
                  <a:pt x="802" y="528"/>
                  <a:pt x="808" y="526"/>
                </a:cubicBezTo>
                <a:cubicBezTo>
                  <a:pt x="815" y="523"/>
                  <a:pt x="820" y="516"/>
                  <a:pt x="818" y="509"/>
                </a:cubicBezTo>
                <a:cubicBezTo>
                  <a:pt x="817" y="503"/>
                  <a:pt x="810" y="499"/>
                  <a:pt x="803" y="501"/>
                </a:cubicBezTo>
                <a:close/>
                <a:moveTo>
                  <a:pt x="795" y="573"/>
                </a:moveTo>
                <a:cubicBezTo>
                  <a:pt x="791" y="574"/>
                  <a:pt x="788" y="578"/>
                  <a:pt x="789" y="582"/>
                </a:cubicBezTo>
                <a:cubicBezTo>
                  <a:pt x="790" y="586"/>
                  <a:pt x="794" y="588"/>
                  <a:pt x="798" y="586"/>
                </a:cubicBezTo>
                <a:cubicBezTo>
                  <a:pt x="801" y="585"/>
                  <a:pt x="804" y="581"/>
                  <a:pt x="803" y="577"/>
                </a:cubicBezTo>
                <a:cubicBezTo>
                  <a:pt x="802" y="574"/>
                  <a:pt x="798" y="572"/>
                  <a:pt x="795" y="573"/>
                </a:cubicBezTo>
                <a:close/>
                <a:moveTo>
                  <a:pt x="531" y="367"/>
                </a:moveTo>
                <a:cubicBezTo>
                  <a:pt x="548" y="332"/>
                  <a:pt x="574" y="329"/>
                  <a:pt x="575" y="371"/>
                </a:cubicBezTo>
                <a:cubicBezTo>
                  <a:pt x="564" y="483"/>
                  <a:pt x="527" y="591"/>
                  <a:pt x="497" y="696"/>
                </a:cubicBezTo>
                <a:cubicBezTo>
                  <a:pt x="493" y="704"/>
                  <a:pt x="491" y="704"/>
                  <a:pt x="490" y="695"/>
                </a:cubicBezTo>
                <a:cubicBezTo>
                  <a:pt x="498" y="585"/>
                  <a:pt x="494" y="478"/>
                  <a:pt x="531" y="367"/>
                </a:cubicBezTo>
                <a:close/>
                <a:moveTo>
                  <a:pt x="443" y="64"/>
                </a:moveTo>
                <a:cubicBezTo>
                  <a:pt x="357" y="64"/>
                  <a:pt x="270" y="71"/>
                  <a:pt x="216" y="215"/>
                </a:cubicBezTo>
                <a:cubicBezTo>
                  <a:pt x="170" y="397"/>
                  <a:pt x="260" y="523"/>
                  <a:pt x="376" y="644"/>
                </a:cubicBezTo>
                <a:cubicBezTo>
                  <a:pt x="237" y="534"/>
                  <a:pt x="165" y="407"/>
                  <a:pt x="191" y="254"/>
                </a:cubicBezTo>
                <a:cubicBezTo>
                  <a:pt x="214" y="107"/>
                  <a:pt x="323" y="29"/>
                  <a:pt x="434" y="47"/>
                </a:cubicBezTo>
                <a:cubicBezTo>
                  <a:pt x="445" y="49"/>
                  <a:pt x="450" y="60"/>
                  <a:pt x="443" y="64"/>
                </a:cubicBezTo>
                <a:close/>
              </a:path>
            </a:pathLst>
          </a:custGeom>
          <a:solidFill>
            <a:srgbClr val="9F3350">
              <a:alpha val="100000"/>
            </a:srgbClr>
          </a:solidFill>
          <a:ln w="9525">
            <a:noFill/>
          </a:ln>
        </p:spPr>
        <p:txBody>
          <a:bodyPr/>
          <a:p>
            <a:endParaRPr lang="zh-CN" altLang="en-US"/>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000000"/>
                                          </p:val>
                                        </p:tav>
                                        <p:tav tm="100000">
                                          <p:val>
                                            <p:strVal val="#ppt_w"/>
                                          </p:val>
                                        </p:tav>
                                      </p:tavLst>
                                    </p:anim>
                                    <p:anim calcmode="lin" valueType="num">
                                      <p:cBhvr>
                                        <p:cTn id="8" dur="1000" fill="hold"/>
                                        <p:tgtEl>
                                          <p:spTgt spid="9218"/>
                                        </p:tgtEl>
                                        <p:attrNameLst>
                                          <p:attrName>ppt_h</p:attrName>
                                        </p:attrNameLst>
                                      </p:cBhvr>
                                      <p:tavLst>
                                        <p:tav tm="0">
                                          <p:val>
                                            <p:fltVal val="0.000000"/>
                                          </p:val>
                                        </p:tav>
                                        <p:tav tm="100000">
                                          <p:val>
                                            <p:strVal val="#ppt_h"/>
                                          </p:val>
                                        </p:tav>
                                      </p:tavLst>
                                    </p:anim>
                                    <p:anim calcmode="lin" valueType="num">
                                      <p:cBhvr>
                                        <p:cTn id="9" dur="1000" fill="hold"/>
                                        <p:tgtEl>
                                          <p:spTgt spid="9218"/>
                                        </p:tgtEl>
                                        <p:attrNameLst>
                                          <p:attrName>style.rotation</p:attrName>
                                        </p:attrNameLst>
                                      </p:cBhvr>
                                      <p:tavLst>
                                        <p:tav tm="0">
                                          <p:val>
                                            <p:fltVal val="90.000000"/>
                                          </p:val>
                                        </p:tav>
                                        <p:tav tm="100000">
                                          <p:val>
                                            <p:fltVal val="0.000000"/>
                                          </p:val>
                                        </p:tav>
                                      </p:tavLst>
                                    </p:anim>
                                    <p:animEffect transition="in" filter="fade">
                                      <p:cBhvr>
                                        <p:cTn id="10" dur="1000"/>
                                        <p:tgtEl>
                                          <p:spTgt spid="9218"/>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9225"/>
                                        </p:tgtEl>
                                        <p:attrNameLst>
                                          <p:attrName>style.visibility</p:attrName>
                                        </p:attrNameLst>
                                      </p:cBhvr>
                                      <p:to>
                                        <p:strVal val="visible"/>
                                      </p:to>
                                    </p:set>
                                    <p:anim calcmode="lin" valueType="num">
                                      <p:cBhvr>
                                        <p:cTn id="14" dur="400" fill="hold"/>
                                        <p:tgtEl>
                                          <p:spTgt spid="9225"/>
                                        </p:tgtEl>
                                        <p:attrNameLst>
                                          <p:attrName>ppt_w</p:attrName>
                                        </p:attrNameLst>
                                      </p:cBhvr>
                                      <p:tavLst>
                                        <p:tav tm="0">
                                          <p:val>
                                            <p:fltVal val="0.000000"/>
                                          </p:val>
                                        </p:tav>
                                        <p:tav tm="100000">
                                          <p:val>
                                            <p:strVal val="#ppt_w"/>
                                          </p:val>
                                        </p:tav>
                                      </p:tavLst>
                                    </p:anim>
                                    <p:anim calcmode="lin" valueType="num">
                                      <p:cBhvr>
                                        <p:cTn id="15" dur="400" fill="hold"/>
                                        <p:tgtEl>
                                          <p:spTgt spid="9225"/>
                                        </p:tgtEl>
                                        <p:attrNameLst>
                                          <p:attrName>ppt_h</p:attrName>
                                        </p:attrNameLst>
                                      </p:cBhvr>
                                      <p:tavLst>
                                        <p:tav tm="0">
                                          <p:val>
                                            <p:fltVal val="0.000000"/>
                                          </p:val>
                                        </p:tav>
                                        <p:tav tm="100000">
                                          <p:val>
                                            <p:strVal val="#ppt_h"/>
                                          </p:val>
                                        </p:tav>
                                      </p:tavLst>
                                    </p:anim>
                                    <p:anim calcmode="lin" valueType="num">
                                      <p:cBhvr>
                                        <p:cTn id="16" dur="400" fill="hold"/>
                                        <p:tgtEl>
                                          <p:spTgt spid="9225"/>
                                        </p:tgtEl>
                                        <p:attrNameLst>
                                          <p:attrName>style.rotation</p:attrName>
                                        </p:attrNameLst>
                                      </p:cBhvr>
                                      <p:tavLst>
                                        <p:tav tm="0">
                                          <p:val>
                                            <p:fltVal val="90.000000"/>
                                          </p:val>
                                        </p:tav>
                                        <p:tav tm="100000">
                                          <p:val>
                                            <p:fltVal val="0.000000"/>
                                          </p:val>
                                        </p:tav>
                                      </p:tavLst>
                                    </p:anim>
                                    <p:animEffect transition="in" filter="fade">
                                      <p:cBhvr>
                                        <p:cTn id="17" dur="400"/>
                                        <p:tgtEl>
                                          <p:spTgt spid="9225"/>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9224"/>
                                        </p:tgtEl>
                                        <p:attrNameLst>
                                          <p:attrName>style.visibility</p:attrName>
                                        </p:attrNameLst>
                                      </p:cBhvr>
                                      <p:to>
                                        <p:strVal val="visible"/>
                                      </p:to>
                                    </p:set>
                                    <p:animEffect transition="in" filter="wipe(left)">
                                      <p:cBhvr>
                                        <p:cTn id="21" dur="1000"/>
                                        <p:tgtEl>
                                          <p:spTgt spid="9224"/>
                                        </p:tgtEl>
                                      </p:cBhvr>
                                    </p:animEffect>
                                  </p:childTnLst>
                                </p:cTn>
                              </p:par>
                            </p:childTnLst>
                          </p:cTn>
                        </p:par>
                        <p:par>
                          <p:cTn id="22" fill="hold">
                            <p:stCondLst>
                              <p:cond delay="2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9222"/>
                                        </p:tgtEl>
                                        <p:attrNameLst>
                                          <p:attrName>style.visibility</p:attrName>
                                        </p:attrNameLst>
                                      </p:cBhvr>
                                      <p:to>
                                        <p:strVal val="visible"/>
                                      </p:to>
                                    </p:set>
                                    <p:anim calcmode="lin" valueType="num">
                                      <p:cBhvr>
                                        <p:cTn id="25" dur="500" fill="hold"/>
                                        <p:tgtEl>
                                          <p:spTgt spid="9222"/>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9222"/>
                                        </p:tgtEl>
                                        <p:attrNameLst>
                                          <p:attrName>ppt_y</p:attrName>
                                        </p:attrNameLst>
                                      </p:cBhvr>
                                      <p:tavLst>
                                        <p:tav tm="0">
                                          <p:val>
                                            <p:strVal val="#ppt_y"/>
                                          </p:val>
                                        </p:tav>
                                        <p:tav tm="100000">
                                          <p:val>
                                            <p:strVal val="#ppt_y"/>
                                          </p:val>
                                        </p:tav>
                                      </p:tavLst>
                                    </p:anim>
                                    <p:anim calcmode="lin" valueType="num">
                                      <p:cBhvr>
                                        <p:cTn id="27" dur="500" fill="hold"/>
                                        <p:tgtEl>
                                          <p:spTgt spid="9222"/>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9222"/>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9222"/>
                                        </p:tgtEl>
                                      </p:cBhvr>
                                    </p:animEffect>
                                  </p:childTnLst>
                                </p:cTn>
                              </p:par>
                            </p:childTnLst>
                          </p:cTn>
                        </p:par>
                        <p:par>
                          <p:cTn id="30" fill="hold">
                            <p:stCondLst>
                              <p:cond delay="3350"/>
                            </p:stCondLst>
                            <p:childTnLst>
                              <p:par>
                                <p:cTn id="31" presetID="22" presetClass="entr" presetSubtype="8" fill="hold" grpId="0" nodeType="afterEffect">
                                  <p:stCondLst>
                                    <p:cond delay="0"/>
                                  </p:stCondLst>
                                  <p:childTnLst>
                                    <p:set>
                                      <p:cBhvr>
                                        <p:cTn id="32" dur="1" fill="hold">
                                          <p:stCondLst>
                                            <p:cond delay="0"/>
                                          </p:stCondLst>
                                        </p:cTn>
                                        <p:tgtEl>
                                          <p:spTgt spid="9223"/>
                                        </p:tgtEl>
                                        <p:attrNameLst>
                                          <p:attrName>style.visibility</p:attrName>
                                        </p:attrNameLst>
                                      </p:cBhvr>
                                      <p:to>
                                        <p:strVal val="visible"/>
                                      </p:to>
                                    </p:set>
                                    <p:animEffect transition="in" filter="wipe(left)">
                                      <p:cBhvr>
                                        <p:cTn id="33" dur="500"/>
                                        <p:tgtEl>
                                          <p:spTgt spid="9223"/>
                                        </p:tgtEl>
                                      </p:cBhvr>
                                    </p:animEffect>
                                  </p:childTnLst>
                                </p:cTn>
                              </p:par>
                              <p:par>
                                <p:cTn id="34" presetID="1" presetClass="entr" presetSubtype="0" fill="hold" nodeType="withEffect">
                                  <p:stCondLst>
                                    <p:cond delay="0"/>
                                  </p:stCondLst>
                                  <p:childTnLst>
                                    <p:set>
                                      <p:cBhvr>
                                        <p:cTn id="35" dur="1" fill="hold">
                                          <p:stCondLst>
                                            <p:cond delay="0"/>
                                          </p:stCondLst>
                                        </p:cTn>
                                        <p:tgtEl>
                                          <p:spTgt spid="9226"/>
                                        </p:tgtEl>
                                        <p:attrNameLst>
                                          <p:attrName>style.visibility</p:attrName>
                                        </p:attrNameLst>
                                      </p:cBhvr>
                                      <p:to>
                                        <p:strVal val="visible"/>
                                      </p:to>
                                    </p:set>
                                  </p:childTnLst>
                                </p:cTn>
                              </p:par>
                              <p:par>
                                <p:cTn id="36" presetID="59" presetClass="path" presetSubtype="0" accel="50000" decel="50000" fill="hold" nodeType="withEffect">
                                  <p:stCondLst>
                                    <p:cond delay="0"/>
                                  </p:stCondLst>
                                  <p:childTnLst>
                                    <p:animMotion origin="layout" path="M -3.06271E-6 -3.77428E-6 C 0.02082 -3.77428E-6 0.05907 -0.10013 0.12582 -3.77428E-6 C 0.19816 0.11934 0.22105 0.05805 0.25189 -3.77428E-6 " pathEditMode="relative" rAng="0" ptsTypes="fff">
                                      <p:cBhvr>
                                        <p:cTn id="37" dur="1500" spd="-99900" fill="hold"/>
                                        <p:tgtEl>
                                          <p:spTgt spid="9226"/>
                                        </p:tgtEl>
                                        <p:attrNameLst>
                                          <p:attrName>ppt_x</p:attrName>
                                          <p:attrName>ppt_y</p:attrName>
                                        </p:attrNameLst>
                                      </p:cBhvr>
                                      <p:rCtr x="12600" y="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9223" grpId="0"/>
      <p:bldP spid="92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grpSp>
        <p:nvGrpSpPr>
          <p:cNvPr id="36866" name="组合 13"/>
          <p:cNvGrpSpPr/>
          <p:nvPr/>
        </p:nvGrpSpPr>
        <p:grpSpPr>
          <a:xfrm>
            <a:off x="1778000" y="1474788"/>
            <a:ext cx="2108200" cy="2266950"/>
            <a:chOff x="0" y="0"/>
            <a:chExt cx="1773239" cy="1905000"/>
          </a:xfrm>
        </p:grpSpPr>
        <p:sp>
          <p:nvSpPr>
            <p:cNvPr id="36867" name="Freeform 5"/>
            <p:cNvSpPr/>
            <p:nvPr/>
          </p:nvSpPr>
          <p:spPr>
            <a:xfrm>
              <a:off x="336551" y="0"/>
              <a:ext cx="1436688" cy="1754188"/>
            </a:xfrm>
            <a:custGeom>
              <a:avLst/>
              <a:gdLst/>
              <a:ahLst/>
              <a:cxnLst>
                <a:cxn ang="0">
                  <a:pos x="197251" y="78376"/>
                </a:cxn>
                <a:cxn ang="0">
                  <a:pos x="917099" y="334444"/>
                </a:cxn>
                <a:cxn ang="0">
                  <a:pos x="1338664" y="1020085"/>
                </a:cxn>
                <a:cxn ang="0">
                  <a:pos x="601978" y="1696752"/>
                </a:cxn>
                <a:cxn ang="0">
                  <a:pos x="116667" y="1291709"/>
                </a:cxn>
                <a:cxn ang="0">
                  <a:pos x="5412" y="380513"/>
                </a:cxn>
                <a:cxn ang="0">
                  <a:pos x="197251" y="78376"/>
                </a:cxn>
              </a:cxnLst>
              <a:pathLst>
                <a:path w="2389" h="2932">
                  <a:moveTo>
                    <a:pt x="328" y="131"/>
                  </a:moveTo>
                  <a:cubicBezTo>
                    <a:pt x="774" y="0"/>
                    <a:pt x="1385" y="475"/>
                    <a:pt x="1525" y="559"/>
                  </a:cubicBezTo>
                  <a:cubicBezTo>
                    <a:pt x="2068" y="931"/>
                    <a:pt x="2389" y="1257"/>
                    <a:pt x="2226" y="1705"/>
                  </a:cubicBezTo>
                  <a:cubicBezTo>
                    <a:pt x="1988" y="2158"/>
                    <a:pt x="1450" y="2663"/>
                    <a:pt x="1001" y="2836"/>
                  </a:cubicBezTo>
                  <a:cubicBezTo>
                    <a:pt x="692" y="2932"/>
                    <a:pt x="337" y="2853"/>
                    <a:pt x="194" y="2159"/>
                  </a:cubicBezTo>
                  <a:cubicBezTo>
                    <a:pt x="60" y="1675"/>
                    <a:pt x="0" y="1174"/>
                    <a:pt x="9" y="636"/>
                  </a:cubicBezTo>
                  <a:cubicBezTo>
                    <a:pt x="47" y="258"/>
                    <a:pt x="249" y="161"/>
                    <a:pt x="328" y="131"/>
                  </a:cubicBezTo>
                  <a:close/>
                </a:path>
              </a:pathLst>
            </a:custGeom>
            <a:solidFill>
              <a:srgbClr val="E84144">
                <a:alpha val="100000"/>
              </a:srgbClr>
            </a:solidFill>
            <a:ln w="9525">
              <a:noFill/>
            </a:ln>
          </p:spPr>
          <p:txBody>
            <a:bodyPr/>
            <a:p>
              <a:endParaRPr lang="zh-CN" altLang="en-US"/>
            </a:p>
          </p:txBody>
        </p:sp>
        <p:sp>
          <p:nvSpPr>
            <p:cNvPr id="36868" name="Freeform 6"/>
            <p:cNvSpPr/>
            <p:nvPr/>
          </p:nvSpPr>
          <p:spPr>
            <a:xfrm>
              <a:off x="0" y="354012"/>
              <a:ext cx="1517650" cy="1550988"/>
            </a:xfrm>
            <a:custGeom>
              <a:avLst/>
              <a:gdLst/>
              <a:ahLst/>
              <a:cxnLst>
                <a:cxn ang="0">
                  <a:pos x="275172" y="77759"/>
                </a:cxn>
                <a:cxn ang="0">
                  <a:pos x="1195014" y="129797"/>
                </a:cxn>
                <a:cxn ang="0">
                  <a:pos x="1383068" y="698632"/>
                </a:cxn>
                <a:cxn ang="0">
                  <a:pos x="600211" y="1493566"/>
                </a:cxn>
                <a:cxn ang="0">
                  <a:pos x="125570" y="1214233"/>
                </a:cxn>
                <a:cxn ang="0">
                  <a:pos x="21629" y="428869"/>
                </a:cxn>
                <a:cxn ang="0">
                  <a:pos x="275172" y="77759"/>
                </a:cxn>
              </a:cxnLst>
              <a:pathLst>
                <a:path w="2526" h="2593">
                  <a:moveTo>
                    <a:pt x="458" y="130"/>
                  </a:moveTo>
                  <a:cubicBezTo>
                    <a:pt x="904" y="0"/>
                    <a:pt x="1849" y="132"/>
                    <a:pt x="1989" y="217"/>
                  </a:cubicBezTo>
                  <a:cubicBezTo>
                    <a:pt x="2525" y="423"/>
                    <a:pt x="2526" y="792"/>
                    <a:pt x="2302" y="1168"/>
                  </a:cubicBezTo>
                  <a:cubicBezTo>
                    <a:pt x="2036" y="1625"/>
                    <a:pt x="1518" y="2328"/>
                    <a:pt x="999" y="2497"/>
                  </a:cubicBezTo>
                  <a:cubicBezTo>
                    <a:pt x="690" y="2593"/>
                    <a:pt x="375" y="2460"/>
                    <a:pt x="209" y="2030"/>
                  </a:cubicBezTo>
                  <a:cubicBezTo>
                    <a:pt x="54" y="1533"/>
                    <a:pt x="0" y="1102"/>
                    <a:pt x="36" y="717"/>
                  </a:cubicBezTo>
                  <a:cubicBezTo>
                    <a:pt x="109" y="196"/>
                    <a:pt x="379" y="161"/>
                    <a:pt x="458" y="130"/>
                  </a:cubicBezTo>
                  <a:close/>
                </a:path>
              </a:pathLst>
            </a:custGeom>
            <a:solidFill>
              <a:schemeClr val="bg1">
                <a:alpha val="100000"/>
              </a:schemeClr>
            </a:solidFill>
            <a:ln w="9525">
              <a:noFill/>
            </a:ln>
          </p:spPr>
          <p:txBody>
            <a:bodyPr/>
            <a:p>
              <a:endParaRPr lang="zh-CN" altLang="en-US"/>
            </a:p>
          </p:txBody>
        </p:sp>
        <p:sp>
          <p:nvSpPr>
            <p:cNvPr id="36869" name="Freeform 7"/>
            <p:cNvSpPr/>
            <p:nvPr/>
          </p:nvSpPr>
          <p:spPr>
            <a:xfrm>
              <a:off x="339726" y="366712"/>
              <a:ext cx="1177925" cy="1357313"/>
            </a:xfrm>
            <a:custGeom>
              <a:avLst/>
              <a:gdLst/>
              <a:ahLst/>
              <a:cxnLst>
                <a:cxn ang="0">
                  <a:pos x="2404" y="50204"/>
                </a:cxn>
                <a:cxn ang="0">
                  <a:pos x="855198" y="117741"/>
                </a:cxn>
                <a:cxn ang="0">
                  <a:pos x="1043305" y="686127"/>
                </a:cxn>
                <a:cxn ang="0">
                  <a:pos x="495810" y="1348946"/>
                </a:cxn>
                <a:cxn ang="0">
                  <a:pos x="114187" y="924599"/>
                </a:cxn>
                <a:cxn ang="0">
                  <a:pos x="2404" y="50204"/>
                </a:cxn>
              </a:cxnLst>
              <a:pathLst>
                <a:path w="1960" h="2271">
                  <a:moveTo>
                    <a:pt x="4" y="84"/>
                  </a:moveTo>
                  <a:cubicBezTo>
                    <a:pt x="480" y="0"/>
                    <a:pt x="1294" y="119"/>
                    <a:pt x="1423" y="197"/>
                  </a:cubicBezTo>
                  <a:cubicBezTo>
                    <a:pt x="1959" y="403"/>
                    <a:pt x="1960" y="772"/>
                    <a:pt x="1736" y="1148"/>
                  </a:cubicBezTo>
                  <a:cubicBezTo>
                    <a:pt x="1537" y="1488"/>
                    <a:pt x="1199" y="1965"/>
                    <a:pt x="825" y="2257"/>
                  </a:cubicBezTo>
                  <a:cubicBezTo>
                    <a:pt x="566" y="2271"/>
                    <a:pt x="307" y="2114"/>
                    <a:pt x="190" y="1547"/>
                  </a:cubicBezTo>
                  <a:cubicBezTo>
                    <a:pt x="61" y="1081"/>
                    <a:pt x="0" y="600"/>
                    <a:pt x="4" y="84"/>
                  </a:cubicBezTo>
                  <a:close/>
                </a:path>
              </a:pathLst>
            </a:custGeom>
            <a:solidFill>
              <a:schemeClr val="tx1">
                <a:alpha val="100000"/>
              </a:schemeClr>
            </a:solidFill>
            <a:ln w="9525">
              <a:noFill/>
            </a:ln>
          </p:spPr>
          <p:txBody>
            <a:bodyPr/>
            <a:p>
              <a:endParaRPr lang="zh-CN" altLang="en-US"/>
            </a:p>
          </p:txBody>
        </p:sp>
      </p:grpSp>
      <p:sp>
        <p:nvSpPr>
          <p:cNvPr id="36870" name="TextBox 50"/>
          <p:cNvSpPr txBox="1"/>
          <p:nvPr/>
        </p:nvSpPr>
        <p:spPr>
          <a:xfrm>
            <a:off x="3886200" y="1508125"/>
            <a:ext cx="6048375" cy="768350"/>
          </a:xfrm>
          <a:prstGeom prst="rect">
            <a:avLst/>
          </a:prstGeom>
          <a:noFill/>
          <a:ln w="9525">
            <a:noFill/>
          </a:ln>
        </p:spPr>
        <p:txBody>
          <a:bodyPr>
            <a:spAutoFit/>
          </a:bodyPr>
          <a:p>
            <a:r>
              <a:rPr lang="zh-CN" altLang="en-US" sz="4400" b="1" dirty="0">
                <a:solidFill>
                  <a:srgbClr val="AA1B79"/>
                </a:solidFill>
                <a:latin typeface="微软雅黑" panose="020B0503020204020204" pitchFamily="2" charset="-122"/>
                <a:ea typeface="微软雅黑" panose="020B0503020204020204" pitchFamily="2" charset="-122"/>
              </a:rPr>
              <a:t>请在这里输入章节标题</a:t>
            </a:r>
            <a:endParaRPr lang="zh-CN" altLang="en-US" sz="4400" b="1" dirty="0">
              <a:solidFill>
                <a:srgbClr val="AA1B79"/>
              </a:solidFill>
              <a:latin typeface="微软雅黑" panose="020B0503020204020204" pitchFamily="2" charset="-122"/>
              <a:ea typeface="微软雅黑" panose="020B0503020204020204" pitchFamily="2" charset="-122"/>
            </a:endParaRPr>
          </a:p>
        </p:txBody>
      </p:sp>
      <p:sp>
        <p:nvSpPr>
          <p:cNvPr id="36871" name="TextBox 51"/>
          <p:cNvSpPr txBox="1"/>
          <p:nvPr/>
        </p:nvSpPr>
        <p:spPr>
          <a:xfrm>
            <a:off x="3905250" y="2349500"/>
            <a:ext cx="5813425" cy="1200150"/>
          </a:xfrm>
          <a:prstGeom prst="rect">
            <a:avLst/>
          </a:prstGeom>
          <a:noFill/>
          <a:ln w="9525">
            <a:noFill/>
          </a:ln>
        </p:spPr>
        <p:txBody>
          <a:bodyPr>
            <a:spAutoFit/>
          </a:bodyPr>
          <a:p>
            <a:pPr>
              <a:lnSpc>
                <a:spcPct val="150000"/>
              </a:lnSpc>
            </a:pPr>
            <a:r>
              <a:rPr lang="en-US" altLang="x-none" sz="2400" dirty="0">
                <a:solidFill>
                  <a:srgbClr val="746E6F"/>
                </a:solidFill>
                <a:latin typeface="微软雅黑" panose="020B0503020204020204" pitchFamily="2" charset="-122"/>
                <a:ea typeface="微软雅黑" panose="020B0503020204020204" pitchFamily="2" charset="-122"/>
              </a:rPr>
              <a:t>◎</a:t>
            </a:r>
            <a:r>
              <a:rPr lang="zh-CN" altLang="en-US" sz="2400" dirty="0">
                <a:solidFill>
                  <a:srgbClr val="746E6F"/>
                </a:solidFill>
                <a:latin typeface="微软雅黑" panose="020B0503020204020204" pitchFamily="2" charset="-122"/>
                <a:ea typeface="微软雅黑" panose="020B0503020204020204" pitchFamily="2" charset="-122"/>
              </a:rPr>
              <a:t>这里是小节标题一    </a:t>
            </a:r>
            <a:r>
              <a:rPr lang="en-US" altLang="x-none" sz="2400" dirty="0">
                <a:solidFill>
                  <a:srgbClr val="746E6F"/>
                </a:solidFill>
                <a:latin typeface="微软雅黑" panose="020B0503020204020204" pitchFamily="2" charset="-122"/>
                <a:ea typeface="微软雅黑" panose="020B0503020204020204" pitchFamily="2" charset="-122"/>
              </a:rPr>
              <a:t>◎</a:t>
            </a:r>
            <a:r>
              <a:rPr lang="zh-CN" altLang="en-US" sz="2400" dirty="0">
                <a:solidFill>
                  <a:srgbClr val="746E6F"/>
                </a:solidFill>
                <a:latin typeface="微软雅黑" panose="020B0503020204020204" pitchFamily="2" charset="-122"/>
                <a:ea typeface="微软雅黑" panose="020B0503020204020204" pitchFamily="2" charset="-122"/>
              </a:rPr>
              <a:t>这里是小节标题二</a:t>
            </a:r>
            <a:endParaRPr lang="en-US" altLang="x-none" sz="2400" dirty="0">
              <a:solidFill>
                <a:srgbClr val="746E6F"/>
              </a:solidFill>
              <a:latin typeface="微软雅黑" panose="020B0503020204020204" pitchFamily="2" charset="-122"/>
              <a:ea typeface="微软雅黑" panose="020B0503020204020204" pitchFamily="2" charset="-122"/>
            </a:endParaRPr>
          </a:p>
          <a:p>
            <a:pPr>
              <a:lnSpc>
                <a:spcPct val="150000"/>
              </a:lnSpc>
            </a:pPr>
            <a:r>
              <a:rPr lang="en-US" altLang="x-none" sz="2400" dirty="0">
                <a:solidFill>
                  <a:srgbClr val="746E6F"/>
                </a:solidFill>
                <a:latin typeface="微软雅黑" panose="020B0503020204020204" pitchFamily="2" charset="-122"/>
                <a:ea typeface="微软雅黑" panose="020B0503020204020204" pitchFamily="2" charset="-122"/>
              </a:rPr>
              <a:t>◎</a:t>
            </a:r>
            <a:r>
              <a:rPr lang="zh-CN" altLang="en-US" sz="2400" dirty="0">
                <a:solidFill>
                  <a:srgbClr val="746E6F"/>
                </a:solidFill>
                <a:latin typeface="微软雅黑" panose="020B0503020204020204" pitchFamily="2" charset="-122"/>
                <a:ea typeface="微软雅黑" panose="020B0503020204020204" pitchFamily="2" charset="-122"/>
              </a:rPr>
              <a:t>这里是小节标题三    </a:t>
            </a:r>
            <a:r>
              <a:rPr lang="en-US" altLang="x-none" sz="2400" dirty="0">
                <a:solidFill>
                  <a:srgbClr val="746E6F"/>
                </a:solidFill>
                <a:latin typeface="微软雅黑" panose="020B0503020204020204" pitchFamily="2" charset="-122"/>
                <a:ea typeface="微软雅黑" panose="020B0503020204020204" pitchFamily="2" charset="-122"/>
              </a:rPr>
              <a:t>◎</a:t>
            </a:r>
            <a:r>
              <a:rPr lang="zh-CN" altLang="en-US" sz="2400" dirty="0">
                <a:solidFill>
                  <a:srgbClr val="746E6F"/>
                </a:solidFill>
                <a:latin typeface="微软雅黑" panose="020B0503020204020204" pitchFamily="2" charset="-122"/>
                <a:ea typeface="微软雅黑" panose="020B0503020204020204" pitchFamily="2" charset="-122"/>
              </a:rPr>
              <a:t>这里是小节标题四</a:t>
            </a:r>
            <a:endParaRPr lang="zh-CN" altLang="en-US" sz="2400" dirty="0">
              <a:solidFill>
                <a:srgbClr val="746E6F"/>
              </a:solidFill>
              <a:latin typeface="微软雅黑" panose="020B0503020204020204" pitchFamily="2" charset="-122"/>
              <a:ea typeface="微软雅黑" panose="020B0503020204020204" pitchFamily="2" charset="-122"/>
            </a:endParaRPr>
          </a:p>
        </p:txBody>
      </p:sp>
      <p:cxnSp>
        <p:nvCxnSpPr>
          <p:cNvPr id="36872" name="直接连接符 52"/>
          <p:cNvCxnSpPr/>
          <p:nvPr/>
        </p:nvCxnSpPr>
        <p:spPr>
          <a:xfrm>
            <a:off x="3983038" y="2420938"/>
            <a:ext cx="5843587" cy="0"/>
          </a:xfrm>
          <a:prstGeom prst="line">
            <a:avLst/>
          </a:prstGeom>
          <a:ln w="9525" cap="flat" cmpd="sng">
            <a:solidFill>
              <a:schemeClr val="accent1"/>
            </a:solidFill>
            <a:prstDash val="solid"/>
            <a:headEnd type="none" w="med" len="med"/>
            <a:tailEnd type="none" w="med" len="med"/>
          </a:ln>
        </p:spPr>
      </p:cxnSp>
      <p:sp>
        <p:nvSpPr>
          <p:cNvPr id="36873" name="TextBox 53"/>
          <p:cNvSpPr txBox="1"/>
          <p:nvPr/>
        </p:nvSpPr>
        <p:spPr>
          <a:xfrm>
            <a:off x="2216150" y="2109788"/>
            <a:ext cx="1133475" cy="1016000"/>
          </a:xfrm>
          <a:prstGeom prst="rect">
            <a:avLst/>
          </a:prstGeom>
          <a:noFill/>
          <a:ln w="9525">
            <a:noFill/>
          </a:ln>
        </p:spPr>
        <p:txBody>
          <a:bodyPr wrap="none">
            <a:spAutoFit/>
          </a:bodyPr>
          <a:p>
            <a:pPr algn="ctr"/>
            <a:r>
              <a:rPr lang="en-US" altLang="x-none" sz="6000" b="1" dirty="0">
                <a:solidFill>
                  <a:srgbClr val="FFFFFF"/>
                </a:solidFill>
                <a:latin typeface="微软雅黑" panose="020B0503020204020204" pitchFamily="2" charset="-122"/>
                <a:ea typeface="微软雅黑" panose="020B0503020204020204" pitchFamily="2" charset="-122"/>
              </a:rPr>
              <a:t>05</a:t>
            </a:r>
            <a:endParaRPr lang="zh-CN" altLang="en-US" sz="6000" b="1" dirty="0">
              <a:solidFill>
                <a:srgbClr val="FFFFFF"/>
              </a:solidFill>
              <a:latin typeface="微软雅黑" panose="020B0503020204020204" pitchFamily="2" charset="-122"/>
              <a:ea typeface="微软雅黑" panose="020B0503020204020204" pitchFamily="2" charset="-122"/>
            </a:endParaRPr>
          </a:p>
        </p:txBody>
      </p:sp>
      <p:sp>
        <p:nvSpPr>
          <p:cNvPr id="36874" name="Freeform 13"/>
          <p:cNvSpPr>
            <a:spLocks noEditPoints="1"/>
          </p:cNvSpPr>
          <p:nvPr/>
        </p:nvSpPr>
        <p:spPr>
          <a:xfrm>
            <a:off x="9718675" y="836613"/>
            <a:ext cx="881063" cy="858837"/>
          </a:xfrm>
          <a:custGeom>
            <a:avLst/>
            <a:gdLst/>
            <a:ahLst/>
            <a:cxnLst>
              <a:cxn ang="0">
                <a:pos x="10658" y="487774"/>
              </a:cxn>
              <a:cxn ang="0">
                <a:pos x="261473" y="480526"/>
              </a:cxn>
              <a:cxn ang="0">
                <a:pos x="252946" y="505168"/>
              </a:cxn>
              <a:cxn ang="0">
                <a:pos x="265736" y="497196"/>
              </a:cxn>
              <a:cxn ang="0">
                <a:pos x="306236" y="567499"/>
              </a:cxn>
              <a:cxn ang="0">
                <a:pos x="461130" y="757390"/>
              </a:cxn>
              <a:cxn ang="0">
                <a:pos x="395762" y="626206"/>
              </a:cxn>
              <a:cxn ang="0">
                <a:pos x="539998" y="19569"/>
              </a:cxn>
              <a:cxn ang="0">
                <a:pos x="404288" y="128285"/>
              </a:cxn>
              <a:cxn ang="0">
                <a:pos x="372314" y="168148"/>
              </a:cxn>
              <a:cxn ang="0">
                <a:pos x="434130" y="129010"/>
              </a:cxn>
              <a:cxn ang="0">
                <a:pos x="570550" y="479801"/>
              </a:cxn>
              <a:cxn ang="0">
                <a:pos x="422051" y="520389"/>
              </a:cxn>
              <a:cxn ang="0">
                <a:pos x="431288" y="548655"/>
              </a:cxn>
              <a:cxn ang="0">
                <a:pos x="429156" y="584169"/>
              </a:cxn>
              <a:cxn ang="0">
                <a:pos x="517972" y="608811"/>
              </a:cxn>
              <a:cxn ang="0">
                <a:pos x="520103" y="636353"/>
              </a:cxn>
              <a:cxn ang="0">
                <a:pos x="488130" y="652298"/>
              </a:cxn>
              <a:cxn ang="0">
                <a:pos x="686366" y="627655"/>
              </a:cxn>
              <a:cxn ang="0">
                <a:pos x="679971" y="821895"/>
              </a:cxn>
              <a:cxn ang="0">
                <a:pos x="789392" y="803776"/>
              </a:cxn>
              <a:cxn ang="0">
                <a:pos x="766655" y="779133"/>
              </a:cxn>
              <a:cxn ang="0">
                <a:pos x="539998" y="19569"/>
              </a:cxn>
              <a:cxn ang="0">
                <a:pos x="731129" y="583444"/>
              </a:cxn>
              <a:cxn ang="0">
                <a:pos x="646576" y="540682"/>
              </a:cxn>
              <a:cxn ang="0">
                <a:pos x="709102" y="607362"/>
              </a:cxn>
              <a:cxn ang="0">
                <a:pos x="653682" y="584894"/>
              </a:cxn>
              <a:cxn ang="0">
                <a:pos x="673576" y="589242"/>
              </a:cxn>
              <a:cxn ang="0">
                <a:pos x="561314" y="590692"/>
              </a:cxn>
              <a:cxn ang="0">
                <a:pos x="512998" y="534159"/>
              </a:cxn>
              <a:cxn ang="0">
                <a:pos x="506603" y="552279"/>
              </a:cxn>
              <a:cxn ang="0">
                <a:pos x="532893" y="86248"/>
              </a:cxn>
              <a:cxn ang="0">
                <a:pos x="532893" y="86248"/>
              </a:cxn>
              <a:cxn ang="0">
                <a:pos x="650129" y="176120"/>
              </a:cxn>
              <a:cxn ang="0">
                <a:pos x="675708" y="298607"/>
              </a:cxn>
              <a:cxn ang="0">
                <a:pos x="689208" y="394278"/>
              </a:cxn>
              <a:cxn ang="0">
                <a:pos x="719760" y="456608"/>
              </a:cxn>
              <a:cxn ang="0">
                <a:pos x="719760" y="456608"/>
              </a:cxn>
              <a:cxn ang="0">
                <a:pos x="704129" y="530536"/>
              </a:cxn>
              <a:cxn ang="0">
                <a:pos x="397183" y="547930"/>
              </a:cxn>
              <a:cxn ang="0">
                <a:pos x="377288" y="516765"/>
              </a:cxn>
              <a:cxn ang="0">
                <a:pos x="637340" y="733473"/>
              </a:cxn>
              <a:cxn ang="0">
                <a:pos x="456156" y="173221"/>
              </a:cxn>
              <a:cxn ang="0">
                <a:pos x="456156" y="173221"/>
              </a:cxn>
              <a:cxn ang="0">
                <a:pos x="576945" y="315277"/>
              </a:cxn>
              <a:cxn ang="0">
                <a:pos x="574103" y="381232"/>
              </a:cxn>
              <a:cxn ang="0">
                <a:pos x="560603" y="421819"/>
              </a:cxn>
              <a:cxn ang="0">
                <a:pos x="377288" y="265993"/>
              </a:cxn>
              <a:cxn ang="0">
                <a:pos x="377288" y="265993"/>
              </a:cxn>
              <a:cxn ang="0">
                <a:pos x="135710" y="184093"/>
              </a:cxn>
            </a:cxnLst>
            <a:pathLst>
              <a:path w="1238" h="1184">
                <a:moveTo>
                  <a:pt x="299" y="607"/>
                </a:moveTo>
                <a:cubicBezTo>
                  <a:pt x="270" y="557"/>
                  <a:pt x="185" y="509"/>
                  <a:pt x="127" y="516"/>
                </a:cubicBezTo>
                <a:cubicBezTo>
                  <a:pt x="55" y="531"/>
                  <a:pt x="3" y="593"/>
                  <a:pt x="0" y="674"/>
                </a:cubicBezTo>
                <a:cubicBezTo>
                  <a:pt x="1" y="688"/>
                  <a:pt x="14" y="683"/>
                  <a:pt x="15" y="673"/>
                </a:cubicBezTo>
                <a:cubicBezTo>
                  <a:pt x="19" y="625"/>
                  <a:pt x="31" y="602"/>
                  <a:pt x="57" y="570"/>
                </a:cubicBezTo>
                <a:cubicBezTo>
                  <a:pt x="88" y="535"/>
                  <a:pt x="151" y="514"/>
                  <a:pt x="223" y="556"/>
                </a:cubicBezTo>
                <a:cubicBezTo>
                  <a:pt x="265" y="579"/>
                  <a:pt x="276" y="589"/>
                  <a:pt x="299" y="607"/>
                </a:cubicBezTo>
                <a:close/>
                <a:moveTo>
                  <a:pt x="368" y="663"/>
                </a:moveTo>
                <a:cubicBezTo>
                  <a:pt x="350" y="666"/>
                  <a:pt x="336" y="686"/>
                  <a:pt x="339" y="707"/>
                </a:cubicBezTo>
                <a:cubicBezTo>
                  <a:pt x="341" y="722"/>
                  <a:pt x="357" y="729"/>
                  <a:pt x="373" y="733"/>
                </a:cubicBezTo>
                <a:cubicBezTo>
                  <a:pt x="371" y="726"/>
                  <a:pt x="369" y="721"/>
                  <a:pt x="369" y="715"/>
                </a:cubicBezTo>
                <a:cubicBezTo>
                  <a:pt x="362" y="710"/>
                  <a:pt x="356" y="712"/>
                  <a:pt x="356" y="697"/>
                </a:cubicBezTo>
                <a:cubicBezTo>
                  <a:pt x="355" y="686"/>
                  <a:pt x="360" y="681"/>
                  <a:pt x="364" y="678"/>
                </a:cubicBezTo>
                <a:cubicBezTo>
                  <a:pt x="364" y="673"/>
                  <a:pt x="367" y="669"/>
                  <a:pt x="368" y="663"/>
                </a:cubicBezTo>
                <a:close/>
                <a:moveTo>
                  <a:pt x="419" y="645"/>
                </a:moveTo>
                <a:cubicBezTo>
                  <a:pt x="391" y="645"/>
                  <a:pt x="374" y="662"/>
                  <a:pt x="374" y="686"/>
                </a:cubicBezTo>
                <a:cubicBezTo>
                  <a:pt x="373" y="707"/>
                  <a:pt x="375" y="716"/>
                  <a:pt x="386" y="726"/>
                </a:cubicBezTo>
                <a:cubicBezTo>
                  <a:pt x="393" y="733"/>
                  <a:pt x="399" y="730"/>
                  <a:pt x="407" y="732"/>
                </a:cubicBezTo>
                <a:cubicBezTo>
                  <a:pt x="418" y="733"/>
                  <a:pt x="420" y="740"/>
                  <a:pt x="420" y="745"/>
                </a:cubicBezTo>
                <a:cubicBezTo>
                  <a:pt x="418" y="760"/>
                  <a:pt x="422" y="772"/>
                  <a:pt x="431" y="783"/>
                </a:cubicBezTo>
                <a:lnTo>
                  <a:pt x="432" y="783"/>
                </a:lnTo>
                <a:cubicBezTo>
                  <a:pt x="451" y="830"/>
                  <a:pt x="488" y="874"/>
                  <a:pt x="528" y="905"/>
                </a:cubicBezTo>
                <a:lnTo>
                  <a:pt x="528" y="906"/>
                </a:lnTo>
                <a:cubicBezTo>
                  <a:pt x="562" y="970"/>
                  <a:pt x="602" y="1017"/>
                  <a:pt x="649" y="1045"/>
                </a:cubicBezTo>
                <a:cubicBezTo>
                  <a:pt x="651" y="1048"/>
                  <a:pt x="655" y="1049"/>
                  <a:pt x="659" y="1047"/>
                </a:cubicBezTo>
                <a:cubicBezTo>
                  <a:pt x="669" y="1043"/>
                  <a:pt x="673" y="1010"/>
                  <a:pt x="660" y="983"/>
                </a:cubicBezTo>
                <a:cubicBezTo>
                  <a:pt x="637" y="938"/>
                  <a:pt x="620" y="915"/>
                  <a:pt x="582" y="882"/>
                </a:cubicBezTo>
                <a:cubicBezTo>
                  <a:pt x="573" y="876"/>
                  <a:pt x="565" y="870"/>
                  <a:pt x="557" y="864"/>
                </a:cubicBezTo>
                <a:cubicBezTo>
                  <a:pt x="541" y="804"/>
                  <a:pt x="510" y="756"/>
                  <a:pt x="459" y="724"/>
                </a:cubicBezTo>
                <a:cubicBezTo>
                  <a:pt x="453" y="723"/>
                  <a:pt x="449" y="723"/>
                  <a:pt x="449" y="715"/>
                </a:cubicBezTo>
                <a:cubicBezTo>
                  <a:pt x="466" y="689"/>
                  <a:pt x="456" y="646"/>
                  <a:pt x="419" y="645"/>
                </a:cubicBezTo>
                <a:close/>
                <a:moveTo>
                  <a:pt x="760" y="27"/>
                </a:moveTo>
                <a:cubicBezTo>
                  <a:pt x="706" y="34"/>
                  <a:pt x="655" y="70"/>
                  <a:pt x="611" y="129"/>
                </a:cubicBezTo>
                <a:cubicBezTo>
                  <a:pt x="583" y="127"/>
                  <a:pt x="556" y="130"/>
                  <a:pt x="530" y="143"/>
                </a:cubicBezTo>
                <a:cubicBezTo>
                  <a:pt x="432" y="190"/>
                  <a:pt x="380" y="367"/>
                  <a:pt x="398" y="591"/>
                </a:cubicBezTo>
                <a:cubicBezTo>
                  <a:pt x="399" y="351"/>
                  <a:pt x="453" y="188"/>
                  <a:pt x="569" y="177"/>
                </a:cubicBezTo>
                <a:cubicBezTo>
                  <a:pt x="573" y="176"/>
                  <a:pt x="576" y="176"/>
                  <a:pt x="580" y="176"/>
                </a:cubicBezTo>
                <a:cubicBezTo>
                  <a:pt x="573" y="189"/>
                  <a:pt x="565" y="203"/>
                  <a:pt x="558" y="218"/>
                </a:cubicBezTo>
                <a:cubicBezTo>
                  <a:pt x="555" y="210"/>
                  <a:pt x="546" y="206"/>
                  <a:pt x="538" y="209"/>
                </a:cubicBezTo>
                <a:cubicBezTo>
                  <a:pt x="528" y="212"/>
                  <a:pt x="522" y="222"/>
                  <a:pt x="524" y="232"/>
                </a:cubicBezTo>
                <a:cubicBezTo>
                  <a:pt x="526" y="241"/>
                  <a:pt x="535" y="246"/>
                  <a:pt x="545" y="243"/>
                </a:cubicBezTo>
                <a:cubicBezTo>
                  <a:pt x="545" y="242"/>
                  <a:pt x="546" y="242"/>
                  <a:pt x="547" y="242"/>
                </a:cubicBezTo>
                <a:cubicBezTo>
                  <a:pt x="507" y="331"/>
                  <a:pt x="477" y="443"/>
                  <a:pt x="460" y="571"/>
                </a:cubicBezTo>
                <a:cubicBezTo>
                  <a:pt x="497" y="398"/>
                  <a:pt x="548" y="262"/>
                  <a:pt x="611" y="178"/>
                </a:cubicBezTo>
                <a:cubicBezTo>
                  <a:pt x="710" y="195"/>
                  <a:pt x="803" y="302"/>
                  <a:pt x="849" y="415"/>
                </a:cubicBezTo>
                <a:cubicBezTo>
                  <a:pt x="881" y="512"/>
                  <a:pt x="866" y="594"/>
                  <a:pt x="815" y="664"/>
                </a:cubicBezTo>
                <a:cubicBezTo>
                  <a:pt x="811" y="664"/>
                  <a:pt x="808" y="663"/>
                  <a:pt x="804" y="662"/>
                </a:cubicBezTo>
                <a:lnTo>
                  <a:pt x="803" y="662"/>
                </a:lnTo>
                <a:lnTo>
                  <a:pt x="807" y="658"/>
                </a:lnTo>
                <a:cubicBezTo>
                  <a:pt x="824" y="634"/>
                  <a:pt x="809" y="587"/>
                  <a:pt x="768" y="613"/>
                </a:cubicBezTo>
                <a:cubicBezTo>
                  <a:pt x="745" y="631"/>
                  <a:pt x="723" y="651"/>
                  <a:pt x="702" y="673"/>
                </a:cubicBezTo>
                <a:cubicBezTo>
                  <a:pt x="668" y="683"/>
                  <a:pt x="632" y="698"/>
                  <a:pt x="594" y="718"/>
                </a:cubicBezTo>
                <a:cubicBezTo>
                  <a:pt x="578" y="729"/>
                  <a:pt x="575" y="738"/>
                  <a:pt x="631" y="714"/>
                </a:cubicBezTo>
                <a:cubicBezTo>
                  <a:pt x="649" y="707"/>
                  <a:pt x="665" y="700"/>
                  <a:pt x="681" y="695"/>
                </a:cubicBezTo>
                <a:cubicBezTo>
                  <a:pt x="669" y="709"/>
                  <a:pt x="656" y="723"/>
                  <a:pt x="644" y="738"/>
                </a:cubicBezTo>
                <a:cubicBezTo>
                  <a:pt x="631" y="744"/>
                  <a:pt x="618" y="751"/>
                  <a:pt x="607" y="757"/>
                </a:cubicBezTo>
                <a:cubicBezTo>
                  <a:pt x="595" y="766"/>
                  <a:pt x="596" y="768"/>
                  <a:pt x="611" y="766"/>
                </a:cubicBezTo>
                <a:cubicBezTo>
                  <a:pt x="615" y="765"/>
                  <a:pt x="619" y="764"/>
                  <a:pt x="623" y="764"/>
                </a:cubicBezTo>
                <a:cubicBezTo>
                  <a:pt x="615" y="774"/>
                  <a:pt x="607" y="784"/>
                  <a:pt x="599" y="794"/>
                </a:cubicBezTo>
                <a:cubicBezTo>
                  <a:pt x="582" y="812"/>
                  <a:pt x="589" y="813"/>
                  <a:pt x="604" y="806"/>
                </a:cubicBezTo>
                <a:cubicBezTo>
                  <a:pt x="614" y="801"/>
                  <a:pt x="624" y="795"/>
                  <a:pt x="634" y="790"/>
                </a:cubicBezTo>
                <a:cubicBezTo>
                  <a:pt x="664" y="802"/>
                  <a:pt x="694" y="813"/>
                  <a:pt x="724" y="821"/>
                </a:cubicBezTo>
                <a:cubicBezTo>
                  <a:pt x="709" y="823"/>
                  <a:pt x="694" y="825"/>
                  <a:pt x="679" y="828"/>
                </a:cubicBezTo>
                <a:cubicBezTo>
                  <a:pt x="656" y="837"/>
                  <a:pt x="648" y="847"/>
                  <a:pt x="729" y="840"/>
                </a:cubicBezTo>
                <a:cubicBezTo>
                  <a:pt x="783" y="835"/>
                  <a:pt x="830" y="834"/>
                  <a:pt x="870" y="838"/>
                </a:cubicBezTo>
                <a:cubicBezTo>
                  <a:pt x="861" y="848"/>
                  <a:pt x="851" y="857"/>
                  <a:pt x="839" y="865"/>
                </a:cubicBezTo>
                <a:cubicBezTo>
                  <a:pt x="831" y="868"/>
                  <a:pt x="822" y="871"/>
                  <a:pt x="814" y="873"/>
                </a:cubicBezTo>
                <a:cubicBezTo>
                  <a:pt x="789" y="872"/>
                  <a:pt x="759" y="874"/>
                  <a:pt x="732" y="878"/>
                </a:cubicBezTo>
                <a:cubicBezTo>
                  <a:pt x="700" y="872"/>
                  <a:pt x="669" y="857"/>
                  <a:pt x="639" y="833"/>
                </a:cubicBezTo>
                <a:cubicBezTo>
                  <a:pt x="642" y="860"/>
                  <a:pt x="671" y="872"/>
                  <a:pt x="701" y="884"/>
                </a:cubicBezTo>
                <a:cubicBezTo>
                  <a:pt x="696" y="885"/>
                  <a:pt x="691" y="886"/>
                  <a:pt x="686" y="887"/>
                </a:cubicBezTo>
                <a:cubicBezTo>
                  <a:pt x="667" y="893"/>
                  <a:pt x="668" y="896"/>
                  <a:pt x="687" y="900"/>
                </a:cubicBezTo>
                <a:cubicBezTo>
                  <a:pt x="736" y="908"/>
                  <a:pt x="789" y="911"/>
                  <a:pt x="841" y="910"/>
                </a:cubicBezTo>
                <a:cubicBezTo>
                  <a:pt x="873" y="906"/>
                  <a:pt x="878" y="888"/>
                  <a:pt x="853" y="879"/>
                </a:cubicBezTo>
                <a:cubicBezTo>
                  <a:pt x="871" y="870"/>
                  <a:pt x="888" y="858"/>
                  <a:pt x="900" y="843"/>
                </a:cubicBezTo>
                <a:cubicBezTo>
                  <a:pt x="925" y="848"/>
                  <a:pt x="947" y="855"/>
                  <a:pt x="966" y="866"/>
                </a:cubicBezTo>
                <a:cubicBezTo>
                  <a:pt x="925" y="896"/>
                  <a:pt x="877" y="921"/>
                  <a:pt x="821" y="940"/>
                </a:cubicBezTo>
                <a:cubicBezTo>
                  <a:pt x="881" y="930"/>
                  <a:pt x="937" y="910"/>
                  <a:pt x="985" y="879"/>
                </a:cubicBezTo>
                <a:cubicBezTo>
                  <a:pt x="991" y="883"/>
                  <a:pt x="997" y="888"/>
                  <a:pt x="1002" y="893"/>
                </a:cubicBezTo>
                <a:cubicBezTo>
                  <a:pt x="1099" y="1008"/>
                  <a:pt x="1051" y="1107"/>
                  <a:pt x="957" y="1134"/>
                </a:cubicBezTo>
                <a:cubicBezTo>
                  <a:pt x="857" y="1141"/>
                  <a:pt x="773" y="1100"/>
                  <a:pt x="705" y="1003"/>
                </a:cubicBezTo>
                <a:cubicBezTo>
                  <a:pt x="700" y="1047"/>
                  <a:pt x="749" y="1080"/>
                  <a:pt x="790" y="1113"/>
                </a:cubicBezTo>
                <a:cubicBezTo>
                  <a:pt x="894" y="1183"/>
                  <a:pt x="1027" y="1177"/>
                  <a:pt x="1078" y="1092"/>
                </a:cubicBezTo>
                <a:cubicBezTo>
                  <a:pt x="1093" y="1090"/>
                  <a:pt x="1103" y="1097"/>
                  <a:pt x="1111" y="1109"/>
                </a:cubicBezTo>
                <a:cubicBezTo>
                  <a:pt x="1128" y="1134"/>
                  <a:pt x="1152" y="1160"/>
                  <a:pt x="1181" y="1174"/>
                </a:cubicBezTo>
                <a:cubicBezTo>
                  <a:pt x="1207" y="1184"/>
                  <a:pt x="1238" y="1153"/>
                  <a:pt x="1212" y="1118"/>
                </a:cubicBezTo>
                <a:cubicBezTo>
                  <a:pt x="1201" y="1106"/>
                  <a:pt x="1167" y="1077"/>
                  <a:pt x="1113" y="1089"/>
                </a:cubicBezTo>
                <a:cubicBezTo>
                  <a:pt x="1104" y="1088"/>
                  <a:pt x="1082" y="1081"/>
                  <a:pt x="1079" y="1075"/>
                </a:cubicBezTo>
                <a:cubicBezTo>
                  <a:pt x="1084" y="1058"/>
                  <a:pt x="1085" y="1034"/>
                  <a:pt x="1083" y="1006"/>
                </a:cubicBezTo>
                <a:cubicBezTo>
                  <a:pt x="1068" y="949"/>
                  <a:pt x="1053" y="904"/>
                  <a:pt x="1002" y="867"/>
                </a:cubicBezTo>
                <a:cubicBezTo>
                  <a:pt x="1087" y="805"/>
                  <a:pt x="1144" y="703"/>
                  <a:pt x="1146" y="557"/>
                </a:cubicBezTo>
                <a:cubicBezTo>
                  <a:pt x="1137" y="290"/>
                  <a:pt x="948" y="0"/>
                  <a:pt x="760" y="27"/>
                </a:cubicBezTo>
                <a:close/>
                <a:moveTo>
                  <a:pt x="647" y="137"/>
                </a:moveTo>
                <a:cubicBezTo>
                  <a:pt x="693" y="94"/>
                  <a:pt x="744" y="77"/>
                  <a:pt x="800" y="90"/>
                </a:cubicBezTo>
                <a:cubicBezTo>
                  <a:pt x="951" y="123"/>
                  <a:pt x="1065" y="337"/>
                  <a:pt x="1097" y="534"/>
                </a:cubicBezTo>
                <a:cubicBezTo>
                  <a:pt x="1108" y="649"/>
                  <a:pt x="1084" y="737"/>
                  <a:pt x="1029" y="805"/>
                </a:cubicBezTo>
                <a:cubicBezTo>
                  <a:pt x="1027" y="801"/>
                  <a:pt x="1024" y="797"/>
                  <a:pt x="1020" y="794"/>
                </a:cubicBezTo>
                <a:cubicBezTo>
                  <a:pt x="1010" y="788"/>
                  <a:pt x="981" y="775"/>
                  <a:pt x="944" y="796"/>
                </a:cubicBezTo>
                <a:cubicBezTo>
                  <a:pt x="938" y="798"/>
                  <a:pt x="921" y="798"/>
                  <a:pt x="918" y="795"/>
                </a:cubicBezTo>
                <a:cubicBezTo>
                  <a:pt x="919" y="782"/>
                  <a:pt x="916" y="765"/>
                  <a:pt x="910" y="746"/>
                </a:cubicBezTo>
                <a:cubicBezTo>
                  <a:pt x="891" y="710"/>
                  <a:pt x="873" y="683"/>
                  <a:pt x="832" y="669"/>
                </a:cubicBezTo>
                <a:cubicBezTo>
                  <a:pt x="883" y="605"/>
                  <a:pt x="908" y="522"/>
                  <a:pt x="888" y="420"/>
                </a:cubicBezTo>
                <a:cubicBezTo>
                  <a:pt x="854" y="288"/>
                  <a:pt x="751" y="169"/>
                  <a:pt x="647" y="137"/>
                </a:cubicBezTo>
                <a:close/>
                <a:moveTo>
                  <a:pt x="998" y="838"/>
                </a:moveTo>
                <a:cubicBezTo>
                  <a:pt x="993" y="844"/>
                  <a:pt x="987" y="849"/>
                  <a:pt x="981" y="853"/>
                </a:cubicBezTo>
                <a:cubicBezTo>
                  <a:pt x="977" y="851"/>
                  <a:pt x="973" y="849"/>
                  <a:pt x="968" y="846"/>
                </a:cubicBezTo>
                <a:cubicBezTo>
                  <a:pt x="952" y="837"/>
                  <a:pt x="933" y="830"/>
                  <a:pt x="912" y="825"/>
                </a:cubicBezTo>
                <a:cubicBezTo>
                  <a:pt x="915" y="820"/>
                  <a:pt x="918" y="813"/>
                  <a:pt x="920" y="807"/>
                </a:cubicBezTo>
                <a:cubicBezTo>
                  <a:pt x="925" y="805"/>
                  <a:pt x="929" y="804"/>
                  <a:pt x="933" y="805"/>
                </a:cubicBezTo>
                <a:cubicBezTo>
                  <a:pt x="930" y="806"/>
                  <a:pt x="928" y="810"/>
                  <a:pt x="928" y="813"/>
                </a:cubicBezTo>
                <a:cubicBezTo>
                  <a:pt x="928" y="819"/>
                  <a:pt x="933" y="823"/>
                  <a:pt x="938" y="823"/>
                </a:cubicBezTo>
                <a:cubicBezTo>
                  <a:pt x="944" y="823"/>
                  <a:pt x="948" y="819"/>
                  <a:pt x="948" y="813"/>
                </a:cubicBezTo>
                <a:lnTo>
                  <a:pt x="948" y="813"/>
                </a:lnTo>
                <a:cubicBezTo>
                  <a:pt x="962" y="824"/>
                  <a:pt x="979" y="834"/>
                  <a:pt x="998" y="838"/>
                </a:cubicBezTo>
                <a:close/>
                <a:moveTo>
                  <a:pt x="882" y="820"/>
                </a:moveTo>
                <a:cubicBezTo>
                  <a:pt x="854" y="816"/>
                  <a:pt x="823" y="814"/>
                  <a:pt x="790" y="815"/>
                </a:cubicBezTo>
                <a:cubicBezTo>
                  <a:pt x="791" y="808"/>
                  <a:pt x="788" y="800"/>
                  <a:pt x="778" y="794"/>
                </a:cubicBezTo>
                <a:cubicBezTo>
                  <a:pt x="746" y="780"/>
                  <a:pt x="703" y="777"/>
                  <a:pt x="658" y="776"/>
                </a:cubicBezTo>
                <a:cubicBezTo>
                  <a:pt x="678" y="764"/>
                  <a:pt x="697" y="752"/>
                  <a:pt x="715" y="739"/>
                </a:cubicBezTo>
                <a:lnTo>
                  <a:pt x="722" y="737"/>
                </a:lnTo>
                <a:cubicBezTo>
                  <a:pt x="734" y="731"/>
                  <a:pt x="739" y="725"/>
                  <a:pt x="740" y="721"/>
                </a:cubicBezTo>
                <a:cubicBezTo>
                  <a:pt x="758" y="706"/>
                  <a:pt x="775" y="691"/>
                  <a:pt x="791" y="675"/>
                </a:cubicBezTo>
                <a:cubicBezTo>
                  <a:pt x="796" y="675"/>
                  <a:pt x="801" y="676"/>
                  <a:pt x="805" y="677"/>
                </a:cubicBezTo>
                <a:cubicBezTo>
                  <a:pt x="781" y="707"/>
                  <a:pt x="750" y="735"/>
                  <a:pt x="713" y="762"/>
                </a:cubicBezTo>
                <a:cubicBezTo>
                  <a:pt x="754" y="741"/>
                  <a:pt x="791" y="714"/>
                  <a:pt x="821" y="681"/>
                </a:cubicBezTo>
                <a:cubicBezTo>
                  <a:pt x="826" y="683"/>
                  <a:pt x="831" y="685"/>
                  <a:pt x="835" y="687"/>
                </a:cubicBezTo>
                <a:cubicBezTo>
                  <a:pt x="897" y="727"/>
                  <a:pt x="905" y="779"/>
                  <a:pt x="882" y="820"/>
                </a:cubicBezTo>
                <a:close/>
                <a:moveTo>
                  <a:pt x="750" y="119"/>
                </a:moveTo>
                <a:cubicBezTo>
                  <a:pt x="737" y="119"/>
                  <a:pt x="726" y="130"/>
                  <a:pt x="726" y="143"/>
                </a:cubicBezTo>
                <a:cubicBezTo>
                  <a:pt x="726" y="157"/>
                  <a:pt x="737" y="168"/>
                  <a:pt x="750" y="168"/>
                </a:cubicBezTo>
                <a:cubicBezTo>
                  <a:pt x="763" y="168"/>
                  <a:pt x="774" y="157"/>
                  <a:pt x="774" y="143"/>
                </a:cubicBezTo>
                <a:cubicBezTo>
                  <a:pt x="774" y="130"/>
                  <a:pt x="763" y="119"/>
                  <a:pt x="750" y="119"/>
                </a:cubicBezTo>
                <a:close/>
                <a:moveTo>
                  <a:pt x="878" y="206"/>
                </a:moveTo>
                <a:cubicBezTo>
                  <a:pt x="857" y="206"/>
                  <a:pt x="841" y="223"/>
                  <a:pt x="841" y="243"/>
                </a:cubicBezTo>
                <a:cubicBezTo>
                  <a:pt x="841" y="264"/>
                  <a:pt x="857" y="280"/>
                  <a:pt x="878" y="280"/>
                </a:cubicBezTo>
                <a:cubicBezTo>
                  <a:pt x="898" y="280"/>
                  <a:pt x="915" y="264"/>
                  <a:pt x="915" y="243"/>
                </a:cubicBezTo>
                <a:cubicBezTo>
                  <a:pt x="915" y="223"/>
                  <a:pt x="898" y="206"/>
                  <a:pt x="878" y="206"/>
                </a:cubicBezTo>
                <a:close/>
                <a:moveTo>
                  <a:pt x="951" y="368"/>
                </a:moveTo>
                <a:cubicBezTo>
                  <a:pt x="939" y="368"/>
                  <a:pt x="929" y="377"/>
                  <a:pt x="929" y="390"/>
                </a:cubicBezTo>
                <a:cubicBezTo>
                  <a:pt x="929" y="402"/>
                  <a:pt x="939" y="412"/>
                  <a:pt x="951" y="412"/>
                </a:cubicBezTo>
                <a:cubicBezTo>
                  <a:pt x="963" y="412"/>
                  <a:pt x="973" y="402"/>
                  <a:pt x="973" y="390"/>
                </a:cubicBezTo>
                <a:cubicBezTo>
                  <a:pt x="973" y="377"/>
                  <a:pt x="963" y="368"/>
                  <a:pt x="951" y="368"/>
                </a:cubicBezTo>
                <a:close/>
                <a:moveTo>
                  <a:pt x="1007" y="507"/>
                </a:moveTo>
                <a:cubicBezTo>
                  <a:pt x="986" y="507"/>
                  <a:pt x="970" y="523"/>
                  <a:pt x="970" y="544"/>
                </a:cubicBezTo>
                <a:cubicBezTo>
                  <a:pt x="970" y="564"/>
                  <a:pt x="986" y="580"/>
                  <a:pt x="1007" y="580"/>
                </a:cubicBezTo>
                <a:cubicBezTo>
                  <a:pt x="1027" y="580"/>
                  <a:pt x="1044" y="564"/>
                  <a:pt x="1044" y="544"/>
                </a:cubicBezTo>
                <a:cubicBezTo>
                  <a:pt x="1044" y="523"/>
                  <a:pt x="1027" y="507"/>
                  <a:pt x="1007" y="507"/>
                </a:cubicBezTo>
                <a:close/>
                <a:moveTo>
                  <a:pt x="1013" y="630"/>
                </a:moveTo>
                <a:cubicBezTo>
                  <a:pt x="1003" y="630"/>
                  <a:pt x="995" y="637"/>
                  <a:pt x="995" y="647"/>
                </a:cubicBezTo>
                <a:cubicBezTo>
                  <a:pt x="995" y="656"/>
                  <a:pt x="1003" y="664"/>
                  <a:pt x="1013" y="664"/>
                </a:cubicBezTo>
                <a:cubicBezTo>
                  <a:pt x="1022" y="664"/>
                  <a:pt x="1030" y="656"/>
                  <a:pt x="1030" y="647"/>
                </a:cubicBezTo>
                <a:cubicBezTo>
                  <a:pt x="1030" y="637"/>
                  <a:pt x="1022" y="630"/>
                  <a:pt x="1013" y="630"/>
                </a:cubicBezTo>
                <a:close/>
                <a:moveTo>
                  <a:pt x="981" y="722"/>
                </a:moveTo>
                <a:cubicBezTo>
                  <a:pt x="976" y="722"/>
                  <a:pt x="972" y="726"/>
                  <a:pt x="972" y="732"/>
                </a:cubicBezTo>
                <a:cubicBezTo>
                  <a:pt x="972" y="737"/>
                  <a:pt x="976" y="741"/>
                  <a:pt x="981" y="741"/>
                </a:cubicBezTo>
                <a:cubicBezTo>
                  <a:pt x="987" y="741"/>
                  <a:pt x="991" y="737"/>
                  <a:pt x="991" y="732"/>
                </a:cubicBezTo>
                <a:cubicBezTo>
                  <a:pt x="991" y="726"/>
                  <a:pt x="987" y="722"/>
                  <a:pt x="981" y="722"/>
                </a:cubicBezTo>
                <a:close/>
                <a:moveTo>
                  <a:pt x="697" y="329"/>
                </a:moveTo>
                <a:cubicBezTo>
                  <a:pt x="729" y="289"/>
                  <a:pt x="764" y="297"/>
                  <a:pt x="753" y="353"/>
                </a:cubicBezTo>
                <a:cubicBezTo>
                  <a:pt x="707" y="500"/>
                  <a:pt x="629" y="628"/>
                  <a:pt x="559" y="756"/>
                </a:cubicBezTo>
                <a:cubicBezTo>
                  <a:pt x="551" y="765"/>
                  <a:pt x="549" y="764"/>
                  <a:pt x="551" y="752"/>
                </a:cubicBezTo>
                <a:cubicBezTo>
                  <a:pt x="557" y="731"/>
                  <a:pt x="562" y="711"/>
                  <a:pt x="568" y="690"/>
                </a:cubicBezTo>
                <a:cubicBezTo>
                  <a:pt x="558" y="700"/>
                  <a:pt x="547" y="710"/>
                  <a:pt x="537" y="720"/>
                </a:cubicBezTo>
                <a:cubicBezTo>
                  <a:pt x="527" y="728"/>
                  <a:pt x="522" y="729"/>
                  <a:pt x="531" y="713"/>
                </a:cubicBezTo>
                <a:cubicBezTo>
                  <a:pt x="551" y="671"/>
                  <a:pt x="570" y="631"/>
                  <a:pt x="593" y="594"/>
                </a:cubicBezTo>
                <a:cubicBezTo>
                  <a:pt x="618" y="503"/>
                  <a:pt x="646" y="413"/>
                  <a:pt x="697" y="329"/>
                </a:cubicBezTo>
                <a:close/>
                <a:moveTo>
                  <a:pt x="705" y="920"/>
                </a:moveTo>
                <a:cubicBezTo>
                  <a:pt x="777" y="946"/>
                  <a:pt x="851" y="971"/>
                  <a:pt x="897" y="1012"/>
                </a:cubicBezTo>
                <a:cubicBezTo>
                  <a:pt x="920" y="1037"/>
                  <a:pt x="906" y="1067"/>
                  <a:pt x="870" y="1054"/>
                </a:cubicBezTo>
                <a:cubicBezTo>
                  <a:pt x="811" y="1024"/>
                  <a:pt x="754" y="979"/>
                  <a:pt x="698" y="931"/>
                </a:cubicBezTo>
                <a:cubicBezTo>
                  <a:pt x="689" y="924"/>
                  <a:pt x="680" y="911"/>
                  <a:pt x="705" y="920"/>
                </a:cubicBezTo>
                <a:close/>
                <a:moveTo>
                  <a:pt x="642" y="239"/>
                </a:moveTo>
                <a:cubicBezTo>
                  <a:pt x="628" y="244"/>
                  <a:pt x="618" y="260"/>
                  <a:pt x="622" y="274"/>
                </a:cubicBezTo>
                <a:cubicBezTo>
                  <a:pt x="625" y="288"/>
                  <a:pt x="639" y="295"/>
                  <a:pt x="654" y="291"/>
                </a:cubicBezTo>
                <a:cubicBezTo>
                  <a:pt x="668" y="286"/>
                  <a:pt x="677" y="271"/>
                  <a:pt x="674" y="256"/>
                </a:cubicBezTo>
                <a:cubicBezTo>
                  <a:pt x="671" y="242"/>
                  <a:pt x="657" y="235"/>
                  <a:pt x="642" y="239"/>
                </a:cubicBezTo>
                <a:close/>
                <a:moveTo>
                  <a:pt x="780" y="418"/>
                </a:moveTo>
                <a:cubicBezTo>
                  <a:pt x="766" y="422"/>
                  <a:pt x="756" y="438"/>
                  <a:pt x="759" y="452"/>
                </a:cubicBezTo>
                <a:cubicBezTo>
                  <a:pt x="762" y="466"/>
                  <a:pt x="777" y="474"/>
                  <a:pt x="791" y="469"/>
                </a:cubicBezTo>
                <a:cubicBezTo>
                  <a:pt x="806" y="464"/>
                  <a:pt x="815" y="449"/>
                  <a:pt x="812" y="435"/>
                </a:cubicBezTo>
                <a:cubicBezTo>
                  <a:pt x="809" y="420"/>
                  <a:pt x="795" y="413"/>
                  <a:pt x="780" y="418"/>
                </a:cubicBezTo>
                <a:close/>
                <a:moveTo>
                  <a:pt x="803" y="501"/>
                </a:moveTo>
                <a:cubicBezTo>
                  <a:pt x="796" y="504"/>
                  <a:pt x="792" y="511"/>
                  <a:pt x="793" y="518"/>
                </a:cubicBezTo>
                <a:cubicBezTo>
                  <a:pt x="795" y="524"/>
                  <a:pt x="802" y="528"/>
                  <a:pt x="808" y="526"/>
                </a:cubicBezTo>
                <a:cubicBezTo>
                  <a:pt x="815" y="523"/>
                  <a:pt x="820" y="516"/>
                  <a:pt x="818" y="509"/>
                </a:cubicBezTo>
                <a:cubicBezTo>
                  <a:pt x="817" y="503"/>
                  <a:pt x="810" y="499"/>
                  <a:pt x="803" y="501"/>
                </a:cubicBezTo>
                <a:close/>
                <a:moveTo>
                  <a:pt x="795" y="573"/>
                </a:moveTo>
                <a:cubicBezTo>
                  <a:pt x="791" y="574"/>
                  <a:pt x="788" y="578"/>
                  <a:pt x="789" y="582"/>
                </a:cubicBezTo>
                <a:cubicBezTo>
                  <a:pt x="790" y="586"/>
                  <a:pt x="794" y="588"/>
                  <a:pt x="798" y="586"/>
                </a:cubicBezTo>
                <a:cubicBezTo>
                  <a:pt x="801" y="585"/>
                  <a:pt x="804" y="581"/>
                  <a:pt x="803" y="577"/>
                </a:cubicBezTo>
                <a:cubicBezTo>
                  <a:pt x="802" y="574"/>
                  <a:pt x="798" y="572"/>
                  <a:pt x="795" y="573"/>
                </a:cubicBezTo>
                <a:close/>
                <a:moveTo>
                  <a:pt x="531" y="367"/>
                </a:moveTo>
                <a:cubicBezTo>
                  <a:pt x="548" y="332"/>
                  <a:pt x="574" y="329"/>
                  <a:pt x="575" y="371"/>
                </a:cubicBezTo>
                <a:cubicBezTo>
                  <a:pt x="564" y="483"/>
                  <a:pt x="527" y="591"/>
                  <a:pt x="497" y="696"/>
                </a:cubicBezTo>
                <a:cubicBezTo>
                  <a:pt x="493" y="704"/>
                  <a:pt x="491" y="704"/>
                  <a:pt x="490" y="695"/>
                </a:cubicBezTo>
                <a:cubicBezTo>
                  <a:pt x="498" y="585"/>
                  <a:pt x="494" y="478"/>
                  <a:pt x="531" y="367"/>
                </a:cubicBezTo>
                <a:close/>
                <a:moveTo>
                  <a:pt x="443" y="64"/>
                </a:moveTo>
                <a:cubicBezTo>
                  <a:pt x="357" y="64"/>
                  <a:pt x="270" y="71"/>
                  <a:pt x="216" y="215"/>
                </a:cubicBezTo>
                <a:cubicBezTo>
                  <a:pt x="170" y="397"/>
                  <a:pt x="260" y="523"/>
                  <a:pt x="376" y="644"/>
                </a:cubicBezTo>
                <a:cubicBezTo>
                  <a:pt x="237" y="534"/>
                  <a:pt x="165" y="407"/>
                  <a:pt x="191" y="254"/>
                </a:cubicBezTo>
                <a:cubicBezTo>
                  <a:pt x="214" y="107"/>
                  <a:pt x="323" y="29"/>
                  <a:pt x="434" y="47"/>
                </a:cubicBezTo>
                <a:cubicBezTo>
                  <a:pt x="445" y="49"/>
                  <a:pt x="450" y="60"/>
                  <a:pt x="443" y="64"/>
                </a:cubicBezTo>
                <a:close/>
              </a:path>
            </a:pathLst>
          </a:custGeom>
          <a:solidFill>
            <a:srgbClr val="9F3350">
              <a:alpha val="100000"/>
            </a:srgbClr>
          </a:solidFill>
          <a:ln w="9525">
            <a:noFill/>
          </a:ln>
        </p:spPr>
        <p:txBody>
          <a:bodyPr/>
          <a:p>
            <a:endParaRPr lang="zh-CN" altLang="en-US"/>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1000" fill="hold"/>
                                        <p:tgtEl>
                                          <p:spTgt spid="36866"/>
                                        </p:tgtEl>
                                        <p:attrNameLst>
                                          <p:attrName>ppt_w</p:attrName>
                                        </p:attrNameLst>
                                      </p:cBhvr>
                                      <p:tavLst>
                                        <p:tav tm="0">
                                          <p:val>
                                            <p:fltVal val="0.000000"/>
                                          </p:val>
                                        </p:tav>
                                        <p:tav tm="100000">
                                          <p:val>
                                            <p:strVal val="#ppt_w"/>
                                          </p:val>
                                        </p:tav>
                                      </p:tavLst>
                                    </p:anim>
                                    <p:anim calcmode="lin" valueType="num">
                                      <p:cBhvr>
                                        <p:cTn id="8" dur="1000" fill="hold"/>
                                        <p:tgtEl>
                                          <p:spTgt spid="36866"/>
                                        </p:tgtEl>
                                        <p:attrNameLst>
                                          <p:attrName>ppt_h</p:attrName>
                                        </p:attrNameLst>
                                      </p:cBhvr>
                                      <p:tavLst>
                                        <p:tav tm="0">
                                          <p:val>
                                            <p:fltVal val="0.000000"/>
                                          </p:val>
                                        </p:tav>
                                        <p:tav tm="100000">
                                          <p:val>
                                            <p:strVal val="#ppt_h"/>
                                          </p:val>
                                        </p:tav>
                                      </p:tavLst>
                                    </p:anim>
                                    <p:anim calcmode="lin" valueType="num">
                                      <p:cBhvr>
                                        <p:cTn id="9" dur="1000" fill="hold"/>
                                        <p:tgtEl>
                                          <p:spTgt spid="36866"/>
                                        </p:tgtEl>
                                        <p:attrNameLst>
                                          <p:attrName>style.rotation</p:attrName>
                                        </p:attrNameLst>
                                      </p:cBhvr>
                                      <p:tavLst>
                                        <p:tav tm="0">
                                          <p:val>
                                            <p:fltVal val="90.000000"/>
                                          </p:val>
                                        </p:tav>
                                        <p:tav tm="100000">
                                          <p:val>
                                            <p:fltVal val="0.000000"/>
                                          </p:val>
                                        </p:tav>
                                      </p:tavLst>
                                    </p:anim>
                                    <p:animEffect transition="in" filter="fade">
                                      <p:cBhvr>
                                        <p:cTn id="10" dur="1000"/>
                                        <p:tgtEl>
                                          <p:spTgt spid="36866"/>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6873"/>
                                        </p:tgtEl>
                                        <p:attrNameLst>
                                          <p:attrName>style.visibility</p:attrName>
                                        </p:attrNameLst>
                                      </p:cBhvr>
                                      <p:to>
                                        <p:strVal val="visible"/>
                                      </p:to>
                                    </p:set>
                                    <p:anim calcmode="lin" valueType="num">
                                      <p:cBhvr>
                                        <p:cTn id="14" dur="400" fill="hold"/>
                                        <p:tgtEl>
                                          <p:spTgt spid="36873"/>
                                        </p:tgtEl>
                                        <p:attrNameLst>
                                          <p:attrName>ppt_w</p:attrName>
                                        </p:attrNameLst>
                                      </p:cBhvr>
                                      <p:tavLst>
                                        <p:tav tm="0">
                                          <p:val>
                                            <p:fltVal val="0.000000"/>
                                          </p:val>
                                        </p:tav>
                                        <p:tav tm="100000">
                                          <p:val>
                                            <p:strVal val="#ppt_w"/>
                                          </p:val>
                                        </p:tav>
                                      </p:tavLst>
                                    </p:anim>
                                    <p:anim calcmode="lin" valueType="num">
                                      <p:cBhvr>
                                        <p:cTn id="15" dur="400" fill="hold"/>
                                        <p:tgtEl>
                                          <p:spTgt spid="36873"/>
                                        </p:tgtEl>
                                        <p:attrNameLst>
                                          <p:attrName>ppt_h</p:attrName>
                                        </p:attrNameLst>
                                      </p:cBhvr>
                                      <p:tavLst>
                                        <p:tav tm="0">
                                          <p:val>
                                            <p:fltVal val="0.000000"/>
                                          </p:val>
                                        </p:tav>
                                        <p:tav tm="100000">
                                          <p:val>
                                            <p:strVal val="#ppt_h"/>
                                          </p:val>
                                        </p:tav>
                                      </p:tavLst>
                                    </p:anim>
                                    <p:anim calcmode="lin" valueType="num">
                                      <p:cBhvr>
                                        <p:cTn id="16" dur="400" fill="hold"/>
                                        <p:tgtEl>
                                          <p:spTgt spid="36873"/>
                                        </p:tgtEl>
                                        <p:attrNameLst>
                                          <p:attrName>style.rotation</p:attrName>
                                        </p:attrNameLst>
                                      </p:cBhvr>
                                      <p:tavLst>
                                        <p:tav tm="0">
                                          <p:val>
                                            <p:fltVal val="90.000000"/>
                                          </p:val>
                                        </p:tav>
                                        <p:tav tm="100000">
                                          <p:val>
                                            <p:fltVal val="0.000000"/>
                                          </p:val>
                                        </p:tav>
                                      </p:tavLst>
                                    </p:anim>
                                    <p:animEffect transition="in" filter="fade">
                                      <p:cBhvr>
                                        <p:cTn id="17" dur="400"/>
                                        <p:tgtEl>
                                          <p:spTgt spid="36873"/>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6872"/>
                                        </p:tgtEl>
                                        <p:attrNameLst>
                                          <p:attrName>style.visibility</p:attrName>
                                        </p:attrNameLst>
                                      </p:cBhvr>
                                      <p:to>
                                        <p:strVal val="visible"/>
                                      </p:to>
                                    </p:set>
                                    <p:animEffect transition="in" filter="wipe(left)">
                                      <p:cBhvr>
                                        <p:cTn id="21" dur="1000"/>
                                        <p:tgtEl>
                                          <p:spTgt spid="36872"/>
                                        </p:tgtEl>
                                      </p:cBhvr>
                                    </p:animEffect>
                                  </p:childTnLst>
                                </p:cTn>
                              </p:par>
                            </p:childTnLst>
                          </p:cTn>
                        </p:par>
                        <p:par>
                          <p:cTn id="22" fill="hold">
                            <p:stCondLst>
                              <p:cond delay="2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36870"/>
                                        </p:tgtEl>
                                        <p:attrNameLst>
                                          <p:attrName>style.visibility</p:attrName>
                                        </p:attrNameLst>
                                      </p:cBhvr>
                                      <p:to>
                                        <p:strVal val="visible"/>
                                      </p:to>
                                    </p:set>
                                    <p:anim calcmode="lin" valueType="num">
                                      <p:cBhvr>
                                        <p:cTn id="25" dur="500" fill="hold"/>
                                        <p:tgtEl>
                                          <p:spTgt spid="3687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6870"/>
                                        </p:tgtEl>
                                        <p:attrNameLst>
                                          <p:attrName>ppt_y</p:attrName>
                                        </p:attrNameLst>
                                      </p:cBhvr>
                                      <p:tavLst>
                                        <p:tav tm="0">
                                          <p:val>
                                            <p:strVal val="#ppt_y"/>
                                          </p:val>
                                        </p:tav>
                                        <p:tav tm="100000">
                                          <p:val>
                                            <p:strVal val="#ppt_y"/>
                                          </p:val>
                                        </p:tav>
                                      </p:tavLst>
                                    </p:anim>
                                    <p:anim calcmode="lin" valueType="num">
                                      <p:cBhvr>
                                        <p:cTn id="27" dur="500" fill="hold"/>
                                        <p:tgtEl>
                                          <p:spTgt spid="3687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687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6870"/>
                                        </p:tgtEl>
                                      </p:cBhvr>
                                    </p:animEffect>
                                  </p:childTnLst>
                                </p:cTn>
                              </p:par>
                            </p:childTnLst>
                          </p:cTn>
                        </p:par>
                        <p:par>
                          <p:cTn id="30" fill="hold">
                            <p:stCondLst>
                              <p:cond delay="3350"/>
                            </p:stCondLst>
                            <p:childTnLst>
                              <p:par>
                                <p:cTn id="31" presetID="22" presetClass="entr" presetSubtype="8" fill="hold" grpId="0" nodeType="afterEffect">
                                  <p:stCondLst>
                                    <p:cond delay="0"/>
                                  </p:stCondLst>
                                  <p:childTnLst>
                                    <p:set>
                                      <p:cBhvr>
                                        <p:cTn id="32" dur="1" fill="hold">
                                          <p:stCondLst>
                                            <p:cond delay="0"/>
                                          </p:stCondLst>
                                        </p:cTn>
                                        <p:tgtEl>
                                          <p:spTgt spid="36871"/>
                                        </p:tgtEl>
                                        <p:attrNameLst>
                                          <p:attrName>style.visibility</p:attrName>
                                        </p:attrNameLst>
                                      </p:cBhvr>
                                      <p:to>
                                        <p:strVal val="visible"/>
                                      </p:to>
                                    </p:set>
                                    <p:animEffect transition="in" filter="wipe(left)">
                                      <p:cBhvr>
                                        <p:cTn id="33" dur="500"/>
                                        <p:tgtEl>
                                          <p:spTgt spid="36871"/>
                                        </p:tgtEl>
                                      </p:cBhvr>
                                    </p:animEffect>
                                  </p:childTnLst>
                                </p:cTn>
                              </p:par>
                              <p:par>
                                <p:cTn id="34" presetID="1" presetClass="entr" presetSubtype="0" fill="hold" nodeType="withEffect">
                                  <p:stCondLst>
                                    <p:cond delay="0"/>
                                  </p:stCondLst>
                                  <p:childTnLst>
                                    <p:set>
                                      <p:cBhvr>
                                        <p:cTn id="35" dur="1" fill="hold">
                                          <p:stCondLst>
                                            <p:cond delay="0"/>
                                          </p:stCondLst>
                                        </p:cTn>
                                        <p:tgtEl>
                                          <p:spTgt spid="36874"/>
                                        </p:tgtEl>
                                        <p:attrNameLst>
                                          <p:attrName>style.visibility</p:attrName>
                                        </p:attrNameLst>
                                      </p:cBhvr>
                                      <p:to>
                                        <p:strVal val="visible"/>
                                      </p:to>
                                    </p:set>
                                  </p:childTnLst>
                                </p:cTn>
                              </p:par>
                              <p:par>
                                <p:cTn id="36" presetID="59" presetClass="path" presetSubtype="0" accel="50000" decel="50000" fill="hold" nodeType="withEffect">
                                  <p:stCondLst>
                                    <p:cond delay="0"/>
                                  </p:stCondLst>
                                  <p:childTnLst>
                                    <p:animMotion origin="layout" path="M -3.06271E-6 -3.77428E-6 C 0.02082 -3.77428E-6 0.05907 -0.10013 0.12582 -3.77428E-6 C 0.19816 0.11934 0.22105 0.05805 0.25189 -3.77428E-6 " pathEditMode="relative" rAng="0" ptsTypes="fff">
                                      <p:cBhvr>
                                        <p:cTn id="37" dur="1500" spd="-99900" fill="hold"/>
                                        <p:tgtEl>
                                          <p:spTgt spid="36874"/>
                                        </p:tgtEl>
                                        <p:attrNameLst>
                                          <p:attrName>ppt_x</p:attrName>
                                          <p:attrName>ppt_y</p:attrName>
                                        </p:attrNameLst>
                                      </p:cBhvr>
                                      <p:rCtr x="12600" y="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p:bldP spid="36871" grpId="0"/>
      <p:bldP spid="3687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7890" name="组合 12"/>
          <p:cNvGrpSpPr/>
          <p:nvPr/>
        </p:nvGrpSpPr>
        <p:grpSpPr>
          <a:xfrm>
            <a:off x="260350" y="260350"/>
            <a:ext cx="657225" cy="595313"/>
            <a:chOff x="0" y="0"/>
            <a:chExt cx="657225" cy="595313"/>
          </a:xfrm>
        </p:grpSpPr>
        <p:sp>
          <p:nvSpPr>
            <p:cNvPr id="37891"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37892"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37893"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37894"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37895"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37896" name="圆角矩形 5"/>
          <p:cNvSpPr/>
          <p:nvPr/>
        </p:nvSpPr>
        <p:spPr>
          <a:xfrm>
            <a:off x="4446588" y="4349750"/>
            <a:ext cx="3265487" cy="568325"/>
          </a:xfrm>
          <a:custGeom>
            <a:avLst/>
            <a:gdLst/>
            <a:ahLst/>
            <a:cxnLst/>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lnTo>
                  <a:pt x="0" y="0"/>
                </a:lnTo>
                <a:close/>
              </a:path>
            </a:pathLst>
          </a:custGeom>
          <a:solidFill>
            <a:schemeClr val="bg2">
              <a:alpha val="100000"/>
            </a:schemeClr>
          </a:solidFill>
          <a:ln w="9525">
            <a:noFill/>
          </a:ln>
        </p:spPr>
        <p:txBody>
          <a:bodyPr/>
          <a:p>
            <a:endParaRPr lang="zh-CN" altLang="en-US"/>
          </a:p>
        </p:txBody>
      </p:sp>
      <p:sp>
        <p:nvSpPr>
          <p:cNvPr id="37897" name="圆角矩形 5"/>
          <p:cNvSpPr/>
          <p:nvPr/>
        </p:nvSpPr>
        <p:spPr>
          <a:xfrm>
            <a:off x="4446588" y="1862138"/>
            <a:ext cx="3265487" cy="568325"/>
          </a:xfrm>
          <a:custGeom>
            <a:avLst/>
            <a:gdLst/>
            <a:ahLst/>
            <a:cxnLst/>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lnTo>
                  <a:pt x="0" y="0"/>
                </a:lnTo>
                <a:close/>
              </a:path>
            </a:pathLst>
          </a:custGeom>
          <a:solidFill>
            <a:schemeClr val="bg2">
              <a:alpha val="100000"/>
            </a:schemeClr>
          </a:solidFill>
          <a:ln w="9525">
            <a:noFill/>
          </a:ln>
        </p:spPr>
        <p:txBody>
          <a:bodyPr/>
          <a:p>
            <a:endParaRPr lang="zh-CN" altLang="en-US"/>
          </a:p>
        </p:txBody>
      </p:sp>
      <p:sp>
        <p:nvSpPr>
          <p:cNvPr id="37898" name="TextBox 14"/>
          <p:cNvSpPr txBox="1"/>
          <p:nvPr/>
        </p:nvSpPr>
        <p:spPr>
          <a:xfrm>
            <a:off x="5089525" y="1946275"/>
            <a:ext cx="1979613" cy="400050"/>
          </a:xfrm>
          <a:prstGeom prst="rect">
            <a:avLst/>
          </a:prstGeom>
          <a:noFill/>
          <a:ln w="9525">
            <a:noFill/>
          </a:ln>
        </p:spPr>
        <p:txBody>
          <a:bodyPr wrap="none">
            <a:spAutoFit/>
          </a:bodyPr>
          <a:p>
            <a:r>
              <a:rPr lang="zh-CN" altLang="en-US" sz="2000" dirty="0">
                <a:solidFill>
                  <a:schemeClr val="accent2"/>
                </a:solidFill>
                <a:latin typeface="微软雅黑" panose="020B0503020204020204" pitchFamily="2" charset="-122"/>
                <a:ea typeface="微软雅黑" panose="020B0503020204020204" pitchFamily="2" charset="-122"/>
              </a:rPr>
              <a:t>请输入您的标题</a:t>
            </a:r>
            <a:endParaRPr lang="zh-CN" altLang="en-US" sz="2000" dirty="0">
              <a:solidFill>
                <a:schemeClr val="accent2"/>
              </a:solidFill>
              <a:latin typeface="微软雅黑" panose="020B0503020204020204" pitchFamily="2" charset="-122"/>
              <a:ea typeface="微软雅黑" panose="020B0503020204020204" pitchFamily="2" charset="-122"/>
            </a:endParaRPr>
          </a:p>
        </p:txBody>
      </p:sp>
      <p:sp>
        <p:nvSpPr>
          <p:cNvPr id="37899" name="空心弧 15"/>
          <p:cNvSpPr/>
          <p:nvPr/>
        </p:nvSpPr>
        <p:spPr>
          <a:xfrm flipV="1">
            <a:off x="2046288" y="1416050"/>
            <a:ext cx="1460500" cy="1460500"/>
          </a:xfrm>
          <a:custGeom>
            <a:avLst/>
            <a:gdLst/>
            <a:ahLst/>
            <a:cxnLst>
              <a:cxn ang="0">
                <a:pos x="725285" y="1460614"/>
              </a:cxn>
              <a:cxn ang="0">
                <a:pos x="1643" y="779275"/>
              </a:cxn>
              <a:cxn ang="0">
                <a:pos x="627633" y="7254"/>
              </a:cxn>
              <a:cxn ang="0">
                <a:pos x="1443810" y="574471"/>
              </a:cxn>
              <a:cxn ang="0">
                <a:pos x="1193887" y="629061"/>
              </a:cxn>
              <a:cxn ang="0">
                <a:pos x="663600" y="260528"/>
              </a:cxn>
              <a:cxn ang="0">
                <a:pos x="256882" y="762126"/>
              </a:cxn>
              <a:cxn ang="0">
                <a:pos x="727047" y="1204806"/>
              </a:cxn>
              <a:cxn ang="0">
                <a:pos x="725285" y="1460614"/>
              </a:cxn>
            </a:cxnLst>
            <a:pathLst>
              <a:path w="1460631" h="1460631">
                <a:moveTo>
                  <a:pt x="725285" y="1460614"/>
                </a:moveTo>
                <a:cubicBezTo>
                  <a:pt x="342893" y="1457980"/>
                  <a:pt x="27279" y="1160816"/>
                  <a:pt x="1643" y="779275"/>
                </a:cubicBezTo>
                <a:cubicBezTo>
                  <a:pt x="-23993" y="397734"/>
                  <a:pt x="249031" y="61020"/>
                  <a:pt x="627633" y="7254"/>
                </a:cubicBezTo>
                <a:cubicBezTo>
                  <a:pt x="1006236" y="-46512"/>
                  <a:pt x="1362209" y="200878"/>
                  <a:pt x="1443810" y="574471"/>
                </a:cubicBezTo>
                <a:lnTo>
                  <a:pt x="1193887" y="629061"/>
                </a:lnTo>
                <a:cubicBezTo>
                  <a:pt x="1140869" y="386330"/>
                  <a:pt x="909586" y="225596"/>
                  <a:pt x="663600" y="260528"/>
                </a:cubicBezTo>
                <a:cubicBezTo>
                  <a:pt x="417614" y="295461"/>
                  <a:pt x="240225" y="514231"/>
                  <a:pt x="256882" y="762126"/>
                </a:cubicBezTo>
                <a:cubicBezTo>
                  <a:pt x="273538" y="1010021"/>
                  <a:pt x="478599" y="1203094"/>
                  <a:pt x="727047" y="1204806"/>
                </a:cubicBezTo>
                <a:cubicBezTo>
                  <a:pt x="726460" y="1290075"/>
                  <a:pt x="725872" y="1375345"/>
                  <a:pt x="725285" y="1460614"/>
                </a:cubicBezTo>
                <a:close/>
              </a:path>
            </a:pathLst>
          </a:custGeom>
          <a:solidFill>
            <a:schemeClr val="bg2">
              <a:alpha val="100000"/>
            </a:schemeClr>
          </a:solidFill>
          <a:ln w="9525">
            <a:noFill/>
          </a:ln>
        </p:spPr>
        <p:txBody>
          <a:bodyPr/>
          <a:p>
            <a:endParaRPr lang="zh-CN" altLang="en-US"/>
          </a:p>
        </p:txBody>
      </p:sp>
      <p:sp>
        <p:nvSpPr>
          <p:cNvPr id="37900" name="空心弧 16"/>
          <p:cNvSpPr/>
          <p:nvPr/>
        </p:nvSpPr>
        <p:spPr>
          <a:xfrm rot="-10800000" flipV="1">
            <a:off x="3217863" y="1676400"/>
            <a:ext cx="1462087" cy="1460500"/>
          </a:xfrm>
          <a:custGeom>
            <a:avLst/>
            <a:gdLst/>
            <a:ahLst/>
            <a:cxnLst>
              <a:cxn ang="0">
                <a:pos x="725285" y="1460614"/>
              </a:cxn>
              <a:cxn ang="0">
                <a:pos x="1643" y="779275"/>
              </a:cxn>
              <a:cxn ang="0">
                <a:pos x="627633" y="7254"/>
              </a:cxn>
              <a:cxn ang="0">
                <a:pos x="1443810" y="574471"/>
              </a:cxn>
              <a:cxn ang="0">
                <a:pos x="1193887" y="629061"/>
              </a:cxn>
              <a:cxn ang="0">
                <a:pos x="663600" y="260528"/>
              </a:cxn>
              <a:cxn ang="0">
                <a:pos x="256882" y="762126"/>
              </a:cxn>
              <a:cxn ang="0">
                <a:pos x="727047" y="1204806"/>
              </a:cxn>
              <a:cxn ang="0">
                <a:pos x="725285" y="1460614"/>
              </a:cxn>
            </a:cxnLst>
            <a:pathLst>
              <a:path w="1460631" h="1460631">
                <a:moveTo>
                  <a:pt x="725285" y="1460614"/>
                </a:moveTo>
                <a:cubicBezTo>
                  <a:pt x="342893" y="1457980"/>
                  <a:pt x="27279" y="1160816"/>
                  <a:pt x="1643" y="779275"/>
                </a:cubicBezTo>
                <a:cubicBezTo>
                  <a:pt x="-23993" y="397734"/>
                  <a:pt x="249031" y="61020"/>
                  <a:pt x="627633" y="7254"/>
                </a:cubicBezTo>
                <a:cubicBezTo>
                  <a:pt x="1006236" y="-46512"/>
                  <a:pt x="1362209" y="200878"/>
                  <a:pt x="1443810" y="574471"/>
                </a:cubicBezTo>
                <a:lnTo>
                  <a:pt x="1193887" y="629061"/>
                </a:lnTo>
                <a:cubicBezTo>
                  <a:pt x="1140869" y="386330"/>
                  <a:pt x="909586" y="225596"/>
                  <a:pt x="663600" y="260528"/>
                </a:cubicBezTo>
                <a:cubicBezTo>
                  <a:pt x="417614" y="295461"/>
                  <a:pt x="240225" y="514231"/>
                  <a:pt x="256882" y="762126"/>
                </a:cubicBezTo>
                <a:cubicBezTo>
                  <a:pt x="273538" y="1010021"/>
                  <a:pt x="478599" y="1203094"/>
                  <a:pt x="727047" y="1204806"/>
                </a:cubicBezTo>
                <a:cubicBezTo>
                  <a:pt x="726460" y="1290075"/>
                  <a:pt x="725872" y="1375345"/>
                  <a:pt x="725285" y="1460614"/>
                </a:cubicBezTo>
                <a:close/>
              </a:path>
            </a:pathLst>
          </a:custGeom>
          <a:solidFill>
            <a:schemeClr val="bg1">
              <a:alpha val="100000"/>
            </a:schemeClr>
          </a:solidFill>
          <a:ln w="9525">
            <a:noFill/>
          </a:ln>
        </p:spPr>
        <p:txBody>
          <a:bodyPr/>
          <a:p>
            <a:endParaRPr lang="zh-CN" altLang="en-US"/>
          </a:p>
        </p:txBody>
      </p:sp>
      <p:sp>
        <p:nvSpPr>
          <p:cNvPr id="37901" name="空心弧 17"/>
          <p:cNvSpPr/>
          <p:nvPr/>
        </p:nvSpPr>
        <p:spPr>
          <a:xfrm rot="-16968977" flipV="1">
            <a:off x="3252788" y="2887663"/>
            <a:ext cx="1460500" cy="1460500"/>
          </a:xfrm>
          <a:custGeom>
            <a:avLst/>
            <a:gdLst/>
            <a:ahLst/>
            <a:cxnLst>
              <a:cxn ang="0">
                <a:pos x="12275" y="863651"/>
              </a:cxn>
              <a:cxn ang="0">
                <a:pos x="585708" y="14459"/>
              </a:cxn>
              <a:cxn ang="0">
                <a:pos x="1443810" y="574471"/>
              </a:cxn>
              <a:cxn ang="0">
                <a:pos x="1193887" y="629061"/>
              </a:cxn>
              <a:cxn ang="0">
                <a:pos x="636361" y="265210"/>
              </a:cxn>
              <a:cxn ang="0">
                <a:pos x="263790" y="816947"/>
              </a:cxn>
              <a:cxn ang="0">
                <a:pos x="12275" y="863651"/>
              </a:cxn>
            </a:cxnLst>
            <a:pathLst>
              <a:path w="1460631" h="1460631">
                <a:moveTo>
                  <a:pt x="12275" y="863651"/>
                </a:moveTo>
                <a:cubicBezTo>
                  <a:pt x="-60547" y="471489"/>
                  <a:pt x="194740" y="93437"/>
                  <a:pt x="585708" y="14459"/>
                </a:cubicBezTo>
                <a:cubicBezTo>
                  <a:pt x="976676" y="-64519"/>
                  <a:pt x="1358695" y="184793"/>
                  <a:pt x="1443810" y="574471"/>
                </a:cubicBezTo>
                <a:lnTo>
                  <a:pt x="1193887" y="629061"/>
                </a:lnTo>
                <a:cubicBezTo>
                  <a:pt x="1138586" y="375879"/>
                  <a:pt x="890381" y="213896"/>
                  <a:pt x="636361" y="265210"/>
                </a:cubicBezTo>
                <a:cubicBezTo>
                  <a:pt x="382341" y="316524"/>
                  <a:pt x="216476" y="562152"/>
                  <a:pt x="263790" y="816947"/>
                </a:cubicBezTo>
                <a:lnTo>
                  <a:pt x="12275" y="863651"/>
                </a:lnTo>
                <a:close/>
              </a:path>
            </a:pathLst>
          </a:custGeom>
          <a:solidFill>
            <a:schemeClr val="bg2">
              <a:alpha val="100000"/>
            </a:schemeClr>
          </a:solidFill>
          <a:ln w="9525">
            <a:noFill/>
          </a:ln>
        </p:spPr>
        <p:txBody>
          <a:bodyPr/>
          <a:p>
            <a:endParaRPr lang="zh-CN" altLang="en-US"/>
          </a:p>
        </p:txBody>
      </p:sp>
      <p:sp>
        <p:nvSpPr>
          <p:cNvPr id="37902" name="空心弧 18"/>
          <p:cNvSpPr/>
          <p:nvPr/>
        </p:nvSpPr>
        <p:spPr>
          <a:xfrm>
            <a:off x="2066925" y="4349750"/>
            <a:ext cx="1462088" cy="1460500"/>
          </a:xfrm>
          <a:custGeom>
            <a:avLst/>
            <a:gdLst/>
            <a:ahLst/>
            <a:cxnLst>
              <a:cxn ang="0">
                <a:pos x="725285" y="1460614"/>
              </a:cxn>
              <a:cxn ang="0">
                <a:pos x="1643" y="779275"/>
              </a:cxn>
              <a:cxn ang="0">
                <a:pos x="627633" y="7254"/>
              </a:cxn>
              <a:cxn ang="0">
                <a:pos x="1443810" y="574471"/>
              </a:cxn>
              <a:cxn ang="0">
                <a:pos x="1193887" y="629061"/>
              </a:cxn>
              <a:cxn ang="0">
                <a:pos x="663600" y="260528"/>
              </a:cxn>
              <a:cxn ang="0">
                <a:pos x="256882" y="762126"/>
              </a:cxn>
              <a:cxn ang="0">
                <a:pos x="727047" y="1204806"/>
              </a:cxn>
              <a:cxn ang="0">
                <a:pos x="725285" y="1460614"/>
              </a:cxn>
            </a:cxnLst>
            <a:pathLst>
              <a:path w="1460631" h="1460631">
                <a:moveTo>
                  <a:pt x="725285" y="1460614"/>
                </a:moveTo>
                <a:cubicBezTo>
                  <a:pt x="342893" y="1457980"/>
                  <a:pt x="27279" y="1160816"/>
                  <a:pt x="1643" y="779275"/>
                </a:cubicBezTo>
                <a:cubicBezTo>
                  <a:pt x="-23993" y="397734"/>
                  <a:pt x="249031" y="61020"/>
                  <a:pt x="627633" y="7254"/>
                </a:cubicBezTo>
                <a:cubicBezTo>
                  <a:pt x="1006236" y="-46512"/>
                  <a:pt x="1362209" y="200878"/>
                  <a:pt x="1443810" y="574471"/>
                </a:cubicBezTo>
                <a:lnTo>
                  <a:pt x="1193887" y="629061"/>
                </a:lnTo>
                <a:cubicBezTo>
                  <a:pt x="1140869" y="386330"/>
                  <a:pt x="909586" y="225596"/>
                  <a:pt x="663600" y="260528"/>
                </a:cubicBezTo>
                <a:cubicBezTo>
                  <a:pt x="417614" y="295461"/>
                  <a:pt x="240225" y="514231"/>
                  <a:pt x="256882" y="762126"/>
                </a:cubicBezTo>
                <a:cubicBezTo>
                  <a:pt x="273538" y="1010021"/>
                  <a:pt x="478599" y="1203094"/>
                  <a:pt x="727047" y="1204806"/>
                </a:cubicBezTo>
                <a:cubicBezTo>
                  <a:pt x="726460" y="1290075"/>
                  <a:pt x="725872" y="1375345"/>
                  <a:pt x="725285" y="1460614"/>
                </a:cubicBezTo>
                <a:close/>
              </a:path>
            </a:pathLst>
          </a:custGeom>
          <a:solidFill>
            <a:schemeClr val="bg2">
              <a:alpha val="100000"/>
            </a:schemeClr>
          </a:solidFill>
          <a:ln w="9525">
            <a:noFill/>
          </a:ln>
        </p:spPr>
        <p:txBody>
          <a:bodyPr/>
          <a:p>
            <a:endParaRPr lang="zh-CN" altLang="en-US"/>
          </a:p>
        </p:txBody>
      </p:sp>
      <p:sp>
        <p:nvSpPr>
          <p:cNvPr id="37903" name="空心弧 19"/>
          <p:cNvSpPr/>
          <p:nvPr/>
        </p:nvSpPr>
        <p:spPr>
          <a:xfrm rot="10800000">
            <a:off x="3240088" y="4087813"/>
            <a:ext cx="1460500" cy="1462087"/>
          </a:xfrm>
          <a:custGeom>
            <a:avLst/>
            <a:gdLst/>
            <a:ahLst/>
            <a:cxnLst>
              <a:cxn ang="0">
                <a:pos x="725285" y="1460614"/>
              </a:cxn>
              <a:cxn ang="0">
                <a:pos x="1643" y="779275"/>
              </a:cxn>
              <a:cxn ang="0">
                <a:pos x="627633" y="7254"/>
              </a:cxn>
              <a:cxn ang="0">
                <a:pos x="1443810" y="574471"/>
              </a:cxn>
              <a:cxn ang="0">
                <a:pos x="1193887" y="629061"/>
              </a:cxn>
              <a:cxn ang="0">
                <a:pos x="663600" y="260528"/>
              </a:cxn>
              <a:cxn ang="0">
                <a:pos x="256882" y="762126"/>
              </a:cxn>
              <a:cxn ang="0">
                <a:pos x="727047" y="1204806"/>
              </a:cxn>
              <a:cxn ang="0">
                <a:pos x="725285" y="1460614"/>
              </a:cxn>
            </a:cxnLst>
            <a:pathLst>
              <a:path w="1460631" h="1460631">
                <a:moveTo>
                  <a:pt x="725285" y="1460614"/>
                </a:moveTo>
                <a:cubicBezTo>
                  <a:pt x="342893" y="1457980"/>
                  <a:pt x="27279" y="1160816"/>
                  <a:pt x="1643" y="779275"/>
                </a:cubicBezTo>
                <a:cubicBezTo>
                  <a:pt x="-23993" y="397734"/>
                  <a:pt x="249031" y="61020"/>
                  <a:pt x="627633" y="7254"/>
                </a:cubicBezTo>
                <a:cubicBezTo>
                  <a:pt x="1006236" y="-46512"/>
                  <a:pt x="1362209" y="200878"/>
                  <a:pt x="1443810" y="574471"/>
                </a:cubicBezTo>
                <a:lnTo>
                  <a:pt x="1193887" y="629061"/>
                </a:lnTo>
                <a:cubicBezTo>
                  <a:pt x="1140869" y="386330"/>
                  <a:pt x="909586" y="225596"/>
                  <a:pt x="663600" y="260528"/>
                </a:cubicBezTo>
                <a:cubicBezTo>
                  <a:pt x="417614" y="295461"/>
                  <a:pt x="240225" y="514231"/>
                  <a:pt x="256882" y="762126"/>
                </a:cubicBezTo>
                <a:cubicBezTo>
                  <a:pt x="273538" y="1010021"/>
                  <a:pt x="478599" y="1203094"/>
                  <a:pt x="727047" y="1204806"/>
                </a:cubicBezTo>
                <a:cubicBezTo>
                  <a:pt x="726460" y="1290075"/>
                  <a:pt x="725872" y="1375345"/>
                  <a:pt x="725285" y="1460614"/>
                </a:cubicBezTo>
                <a:close/>
              </a:path>
            </a:pathLst>
          </a:custGeom>
          <a:solidFill>
            <a:schemeClr val="bg1">
              <a:alpha val="100000"/>
            </a:schemeClr>
          </a:solidFill>
          <a:ln w="9525">
            <a:noFill/>
          </a:ln>
        </p:spPr>
        <p:txBody>
          <a:bodyPr/>
          <a:p>
            <a:endParaRPr lang="zh-CN" altLang="en-US"/>
          </a:p>
        </p:txBody>
      </p:sp>
      <p:sp>
        <p:nvSpPr>
          <p:cNvPr id="37904" name="TextBox 20"/>
          <p:cNvSpPr txBox="1"/>
          <p:nvPr/>
        </p:nvSpPr>
        <p:spPr>
          <a:xfrm>
            <a:off x="3711575" y="2062163"/>
            <a:ext cx="569913" cy="708025"/>
          </a:xfrm>
          <a:prstGeom prst="rect">
            <a:avLst/>
          </a:prstGeom>
          <a:noFill/>
          <a:ln w="9525">
            <a:noFill/>
          </a:ln>
        </p:spPr>
        <p:txBody>
          <a:bodyPr wrap="none">
            <a:spAutoFit/>
          </a:bodyPr>
          <a:p>
            <a:r>
              <a:rPr lang="en-US" altLang="x-none" sz="4000" b="1" dirty="0">
                <a:solidFill>
                  <a:srgbClr val="333333"/>
                </a:solidFill>
                <a:latin typeface="微软雅黑" panose="020B0503020204020204" pitchFamily="2" charset="-122"/>
                <a:ea typeface="微软雅黑" panose="020B0503020204020204" pitchFamily="2" charset="-122"/>
              </a:rPr>
              <a:t>A</a:t>
            </a:r>
            <a:endParaRPr lang="zh-CN" altLang="en-US" sz="4000" b="1" dirty="0">
              <a:solidFill>
                <a:srgbClr val="333333"/>
              </a:solidFill>
              <a:latin typeface="微软雅黑" panose="020B0503020204020204" pitchFamily="2" charset="-122"/>
              <a:ea typeface="微软雅黑" panose="020B0503020204020204" pitchFamily="2" charset="-122"/>
            </a:endParaRPr>
          </a:p>
        </p:txBody>
      </p:sp>
      <p:sp>
        <p:nvSpPr>
          <p:cNvPr id="37905" name="TextBox 21"/>
          <p:cNvSpPr txBox="1"/>
          <p:nvPr/>
        </p:nvSpPr>
        <p:spPr>
          <a:xfrm>
            <a:off x="3711575" y="4478338"/>
            <a:ext cx="534988" cy="706437"/>
          </a:xfrm>
          <a:prstGeom prst="rect">
            <a:avLst/>
          </a:prstGeom>
          <a:noFill/>
          <a:ln w="9525">
            <a:noFill/>
          </a:ln>
        </p:spPr>
        <p:txBody>
          <a:bodyPr wrap="none">
            <a:spAutoFit/>
          </a:bodyPr>
          <a:p>
            <a:r>
              <a:rPr lang="en-US" altLang="x-none" sz="4000" b="1" dirty="0">
                <a:solidFill>
                  <a:srgbClr val="333333"/>
                </a:solidFill>
                <a:latin typeface="微软雅黑" panose="020B0503020204020204" pitchFamily="2" charset="-122"/>
                <a:ea typeface="微软雅黑" panose="020B0503020204020204" pitchFamily="2" charset="-122"/>
              </a:rPr>
              <a:t>B</a:t>
            </a:r>
            <a:endParaRPr lang="zh-CN" altLang="en-US" sz="4000" b="1" dirty="0">
              <a:solidFill>
                <a:srgbClr val="333333"/>
              </a:solidFill>
              <a:latin typeface="微软雅黑" panose="020B0503020204020204" pitchFamily="2" charset="-122"/>
              <a:ea typeface="微软雅黑" panose="020B0503020204020204" pitchFamily="2" charset="-122"/>
            </a:endParaRPr>
          </a:p>
        </p:txBody>
      </p:sp>
      <p:sp>
        <p:nvSpPr>
          <p:cNvPr id="37906" name="TextBox 22"/>
          <p:cNvSpPr txBox="1"/>
          <p:nvPr/>
        </p:nvSpPr>
        <p:spPr>
          <a:xfrm>
            <a:off x="4856163" y="2597150"/>
            <a:ext cx="5183187" cy="874713"/>
          </a:xfrm>
          <a:prstGeom prst="rect">
            <a:avLst/>
          </a:prstGeom>
          <a:noFill/>
          <a:ln w="9525">
            <a:noFill/>
          </a:ln>
        </p:spPr>
        <p:txBody>
          <a:bodyPr>
            <a:spAutoFit/>
          </a:bodyPr>
          <a:p>
            <a:pPr>
              <a:lnSpc>
                <a:spcPct val="150000"/>
              </a:lnSpc>
            </a:pPr>
            <a:r>
              <a:rPr lang="zh-CN" altLang="en-US" dirty="0">
                <a:solidFill>
                  <a:srgbClr val="333333"/>
                </a:solidFill>
                <a:latin typeface="微软雅黑" panose="020B0503020204020204" pitchFamily="2" charset="-122"/>
                <a:ea typeface="微软雅黑" panose="020B0503020204020204" pitchFamily="2" charset="-122"/>
              </a:rPr>
              <a:t>这里输入您的文字这里输入您的文字这里输入您的文字这里输入您的文字这里输入您</a:t>
            </a:r>
            <a:endParaRPr lang="zh-CN" altLang="en-US" dirty="0">
              <a:solidFill>
                <a:srgbClr val="333333"/>
              </a:solidFill>
              <a:latin typeface="微软雅黑" panose="020B0503020204020204" pitchFamily="2" charset="-122"/>
              <a:ea typeface="微软雅黑" panose="020B0503020204020204" pitchFamily="2" charset="-122"/>
            </a:endParaRPr>
          </a:p>
        </p:txBody>
      </p:sp>
      <p:sp>
        <p:nvSpPr>
          <p:cNvPr id="37907" name="TextBox 23"/>
          <p:cNvSpPr txBox="1"/>
          <p:nvPr/>
        </p:nvSpPr>
        <p:spPr>
          <a:xfrm>
            <a:off x="4856163" y="4895850"/>
            <a:ext cx="5183187" cy="874713"/>
          </a:xfrm>
          <a:prstGeom prst="rect">
            <a:avLst/>
          </a:prstGeom>
          <a:noFill/>
          <a:ln w="9525">
            <a:noFill/>
          </a:ln>
        </p:spPr>
        <p:txBody>
          <a:bodyPr>
            <a:spAutoFit/>
          </a:bodyPr>
          <a:p>
            <a:pPr>
              <a:lnSpc>
                <a:spcPct val="150000"/>
              </a:lnSpc>
            </a:pPr>
            <a:r>
              <a:rPr lang="zh-CN" altLang="en-US" dirty="0">
                <a:solidFill>
                  <a:srgbClr val="333333"/>
                </a:solidFill>
                <a:latin typeface="微软雅黑" panose="020B0503020204020204" pitchFamily="2" charset="-122"/>
                <a:ea typeface="微软雅黑" panose="020B0503020204020204" pitchFamily="2" charset="-122"/>
              </a:rPr>
              <a:t>这里输入您的文字这里输入您的文字这里输入您的文字这里输入您的文字这里输入您</a:t>
            </a:r>
            <a:endParaRPr lang="zh-CN" altLang="en-US" dirty="0">
              <a:solidFill>
                <a:srgbClr val="333333"/>
              </a:solidFill>
              <a:latin typeface="微软雅黑" panose="020B0503020204020204" pitchFamily="2" charset="-122"/>
              <a:ea typeface="微软雅黑" panose="020B0503020204020204" pitchFamily="2" charset="-122"/>
            </a:endParaRPr>
          </a:p>
        </p:txBody>
      </p:sp>
      <p:sp>
        <p:nvSpPr>
          <p:cNvPr id="37908" name="TextBox 24"/>
          <p:cNvSpPr txBox="1"/>
          <p:nvPr/>
        </p:nvSpPr>
        <p:spPr>
          <a:xfrm>
            <a:off x="5089525" y="4443413"/>
            <a:ext cx="1979613" cy="400050"/>
          </a:xfrm>
          <a:prstGeom prst="rect">
            <a:avLst/>
          </a:prstGeom>
          <a:noFill/>
          <a:ln w="9525">
            <a:noFill/>
          </a:ln>
        </p:spPr>
        <p:txBody>
          <a:bodyPr wrap="none">
            <a:spAutoFit/>
          </a:bodyPr>
          <a:p>
            <a:r>
              <a:rPr lang="zh-CN" altLang="en-US" sz="2000" dirty="0">
                <a:solidFill>
                  <a:schemeClr val="accent2"/>
                </a:solidFill>
                <a:latin typeface="微软雅黑" panose="020B0503020204020204" pitchFamily="2" charset="-122"/>
                <a:ea typeface="微软雅黑" panose="020B0503020204020204" pitchFamily="2" charset="-122"/>
              </a:rPr>
              <a:t>请输入您的标题</a:t>
            </a:r>
            <a:endParaRPr lang="zh-CN" altLang="en-US" sz="2000" dirty="0">
              <a:solidFill>
                <a:schemeClr val="accent2"/>
              </a:solidFill>
              <a:latin typeface="微软雅黑" panose="020B0503020204020204" pitchFamily="2" charset="-122"/>
              <a:ea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300" fill="hold"/>
                                        <p:tgtEl>
                                          <p:spTgt spid="37890"/>
                                        </p:tgtEl>
                                        <p:attrNameLst>
                                          <p:attrName>ppt_w</p:attrName>
                                        </p:attrNameLst>
                                      </p:cBhvr>
                                      <p:tavLst>
                                        <p:tav tm="0">
                                          <p:val>
                                            <p:fltVal val="0.000000"/>
                                          </p:val>
                                        </p:tav>
                                        <p:tav tm="100000">
                                          <p:val>
                                            <p:strVal val="#ppt_w"/>
                                          </p:val>
                                        </p:tav>
                                      </p:tavLst>
                                    </p:anim>
                                    <p:anim calcmode="lin" valueType="num">
                                      <p:cBhvr>
                                        <p:cTn id="8" dur="300" fill="hold"/>
                                        <p:tgtEl>
                                          <p:spTgt spid="37890"/>
                                        </p:tgtEl>
                                        <p:attrNameLst>
                                          <p:attrName>ppt_h</p:attrName>
                                        </p:attrNameLst>
                                      </p:cBhvr>
                                      <p:tavLst>
                                        <p:tav tm="0">
                                          <p:val>
                                            <p:fltVal val="0.000000"/>
                                          </p:val>
                                        </p:tav>
                                        <p:tav tm="100000">
                                          <p:val>
                                            <p:strVal val="#ppt_h"/>
                                          </p:val>
                                        </p:tav>
                                      </p:tavLst>
                                    </p:anim>
                                    <p:anim calcmode="lin" valueType="num">
                                      <p:cBhvr>
                                        <p:cTn id="9" dur="300" fill="hold"/>
                                        <p:tgtEl>
                                          <p:spTgt spid="37890"/>
                                        </p:tgtEl>
                                        <p:attrNameLst>
                                          <p:attrName>style.rotation</p:attrName>
                                        </p:attrNameLst>
                                      </p:cBhvr>
                                      <p:tavLst>
                                        <p:tav tm="0">
                                          <p:val>
                                            <p:fltVal val="90.000000"/>
                                          </p:val>
                                        </p:tav>
                                        <p:tav tm="100000">
                                          <p:val>
                                            <p:fltVal val="0.000000"/>
                                          </p:val>
                                        </p:tav>
                                      </p:tavLst>
                                    </p:anim>
                                    <p:animEffect transition="in" filter="fade">
                                      <p:cBhvr>
                                        <p:cTn id="10" dur="300"/>
                                        <p:tgtEl>
                                          <p:spTgt spid="37890"/>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37894"/>
                                        </p:tgtEl>
                                        <p:attrNameLst>
                                          <p:attrName>style.visibility</p:attrName>
                                        </p:attrNameLst>
                                      </p:cBhvr>
                                      <p:to>
                                        <p:strVal val="visible"/>
                                      </p:to>
                                    </p:set>
                                    <p:anim calcmode="lin" valueType="num">
                                      <p:cBhvr additive="base">
                                        <p:cTn id="14" dur="300" fill="hold"/>
                                        <p:tgtEl>
                                          <p:spTgt spid="37894"/>
                                        </p:tgtEl>
                                        <p:attrNameLst>
                                          <p:attrName>ppt_x</p:attrName>
                                        </p:attrNameLst>
                                      </p:cBhvr>
                                      <p:tavLst>
                                        <p:tav tm="0">
                                          <p:val>
                                            <p:strVal val="0-#ppt_w/2"/>
                                          </p:val>
                                        </p:tav>
                                        <p:tav tm="100000">
                                          <p:val>
                                            <p:strVal val="#ppt_x"/>
                                          </p:val>
                                        </p:tav>
                                      </p:tavLst>
                                    </p:anim>
                                    <p:anim calcmode="lin" valueType="num">
                                      <p:cBhvr additive="base">
                                        <p:cTn id="15" dur="300" fill="hold"/>
                                        <p:tgtEl>
                                          <p:spTgt spid="3789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7895"/>
                                        </p:tgtEl>
                                        <p:attrNameLst>
                                          <p:attrName>style.visibility</p:attrName>
                                        </p:attrNameLst>
                                      </p:cBhvr>
                                      <p:to>
                                        <p:strVal val="visible"/>
                                      </p:to>
                                    </p:set>
                                    <p:anim calcmode="lin" valueType="num">
                                      <p:cBhvr>
                                        <p:cTn id="19" dur="300" fill="hold"/>
                                        <p:tgtEl>
                                          <p:spTgt spid="37895"/>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37895"/>
                                        </p:tgtEl>
                                        <p:attrNameLst>
                                          <p:attrName>ppt_y</p:attrName>
                                        </p:attrNameLst>
                                      </p:cBhvr>
                                      <p:tavLst>
                                        <p:tav tm="0">
                                          <p:val>
                                            <p:strVal val="#ppt_y"/>
                                          </p:val>
                                        </p:tav>
                                        <p:tav tm="100000">
                                          <p:val>
                                            <p:strVal val="#ppt_y"/>
                                          </p:val>
                                        </p:tav>
                                      </p:tavLst>
                                    </p:anim>
                                    <p:anim calcmode="lin" valueType="num">
                                      <p:cBhvr>
                                        <p:cTn id="21" dur="300" fill="hold"/>
                                        <p:tgtEl>
                                          <p:spTgt spid="37895"/>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3789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37895"/>
                                        </p:tgtEl>
                                      </p:cBhvr>
                                    </p:animEffect>
                                  </p:childTnLst>
                                </p:cTn>
                              </p:par>
                            </p:childTnLst>
                          </p:cTn>
                        </p:par>
                        <p:par>
                          <p:cTn id="24" fill="hold">
                            <p:stCondLst>
                              <p:cond delay="1080"/>
                            </p:stCondLst>
                            <p:childTnLst>
                              <p:par>
                                <p:cTn id="25" presetID="22" presetClass="entr" presetSubtype="8" fill="hold" nodeType="afterEffect">
                                  <p:stCondLst>
                                    <p:cond delay="0"/>
                                  </p:stCondLst>
                                  <p:childTnLst>
                                    <p:set>
                                      <p:cBhvr>
                                        <p:cTn id="26" dur="1" fill="hold">
                                          <p:stCondLst>
                                            <p:cond delay="0"/>
                                          </p:stCondLst>
                                        </p:cTn>
                                        <p:tgtEl>
                                          <p:spTgt spid="37899"/>
                                        </p:tgtEl>
                                        <p:attrNameLst>
                                          <p:attrName>style.visibility</p:attrName>
                                        </p:attrNameLst>
                                      </p:cBhvr>
                                      <p:to>
                                        <p:strVal val="visible"/>
                                      </p:to>
                                    </p:set>
                                    <p:animEffect transition="in" filter="wipe(left)">
                                      <p:cBhvr>
                                        <p:cTn id="27" dur="500"/>
                                        <p:tgtEl>
                                          <p:spTgt spid="37899"/>
                                        </p:tgtEl>
                                      </p:cBhvr>
                                    </p:animEffect>
                                  </p:childTnLst>
                                </p:cTn>
                              </p:par>
                            </p:childTnLst>
                          </p:cTn>
                        </p:par>
                        <p:par>
                          <p:cTn id="28" fill="hold">
                            <p:stCondLst>
                              <p:cond delay="1580"/>
                            </p:stCondLst>
                            <p:childTnLst>
                              <p:par>
                                <p:cTn id="29" presetID="22" presetClass="entr" presetSubtype="8" fill="hold" nodeType="afterEffect">
                                  <p:stCondLst>
                                    <p:cond delay="0"/>
                                  </p:stCondLst>
                                  <p:childTnLst>
                                    <p:set>
                                      <p:cBhvr>
                                        <p:cTn id="30" dur="1" fill="hold">
                                          <p:stCondLst>
                                            <p:cond delay="0"/>
                                          </p:stCondLst>
                                        </p:cTn>
                                        <p:tgtEl>
                                          <p:spTgt spid="37900"/>
                                        </p:tgtEl>
                                        <p:attrNameLst>
                                          <p:attrName>style.visibility</p:attrName>
                                        </p:attrNameLst>
                                      </p:cBhvr>
                                      <p:to>
                                        <p:strVal val="visible"/>
                                      </p:to>
                                    </p:set>
                                    <p:animEffect transition="in" filter="wipe(left)">
                                      <p:cBhvr>
                                        <p:cTn id="31" dur="500"/>
                                        <p:tgtEl>
                                          <p:spTgt spid="37900"/>
                                        </p:tgtEl>
                                      </p:cBhvr>
                                    </p:animEffect>
                                  </p:childTnLst>
                                </p:cTn>
                              </p:par>
                            </p:childTnLst>
                          </p:cTn>
                        </p:par>
                        <p:par>
                          <p:cTn id="32" fill="hold">
                            <p:stCondLst>
                              <p:cond delay="2080"/>
                            </p:stCondLst>
                            <p:childTnLst>
                              <p:par>
                                <p:cTn id="33" presetID="22" presetClass="entr" presetSubtype="1" fill="hold" nodeType="afterEffect">
                                  <p:stCondLst>
                                    <p:cond delay="0"/>
                                  </p:stCondLst>
                                  <p:childTnLst>
                                    <p:set>
                                      <p:cBhvr>
                                        <p:cTn id="34" dur="1" fill="hold">
                                          <p:stCondLst>
                                            <p:cond delay="0"/>
                                          </p:stCondLst>
                                        </p:cTn>
                                        <p:tgtEl>
                                          <p:spTgt spid="37901"/>
                                        </p:tgtEl>
                                        <p:attrNameLst>
                                          <p:attrName>style.visibility</p:attrName>
                                        </p:attrNameLst>
                                      </p:cBhvr>
                                      <p:to>
                                        <p:strVal val="visible"/>
                                      </p:to>
                                    </p:set>
                                    <p:animEffect transition="in" filter="wipe(up)">
                                      <p:cBhvr>
                                        <p:cTn id="35" dur="500"/>
                                        <p:tgtEl>
                                          <p:spTgt spid="37901"/>
                                        </p:tgtEl>
                                      </p:cBhvr>
                                    </p:animEffect>
                                  </p:childTnLst>
                                </p:cTn>
                              </p:par>
                            </p:childTnLst>
                          </p:cTn>
                        </p:par>
                        <p:par>
                          <p:cTn id="36" fill="hold">
                            <p:stCondLst>
                              <p:cond delay="2580"/>
                            </p:stCondLst>
                            <p:childTnLst>
                              <p:par>
                                <p:cTn id="37" presetID="22" presetClass="entr" presetSubtype="1" fill="hold" nodeType="afterEffect">
                                  <p:stCondLst>
                                    <p:cond delay="0"/>
                                  </p:stCondLst>
                                  <p:childTnLst>
                                    <p:set>
                                      <p:cBhvr>
                                        <p:cTn id="38" dur="1" fill="hold">
                                          <p:stCondLst>
                                            <p:cond delay="0"/>
                                          </p:stCondLst>
                                        </p:cTn>
                                        <p:tgtEl>
                                          <p:spTgt spid="37903"/>
                                        </p:tgtEl>
                                        <p:attrNameLst>
                                          <p:attrName>style.visibility</p:attrName>
                                        </p:attrNameLst>
                                      </p:cBhvr>
                                      <p:to>
                                        <p:strVal val="visible"/>
                                      </p:to>
                                    </p:set>
                                    <p:animEffect transition="in" filter="wipe(up)">
                                      <p:cBhvr>
                                        <p:cTn id="39" dur="500"/>
                                        <p:tgtEl>
                                          <p:spTgt spid="37903"/>
                                        </p:tgtEl>
                                      </p:cBhvr>
                                    </p:animEffect>
                                  </p:childTnLst>
                                </p:cTn>
                              </p:par>
                            </p:childTnLst>
                          </p:cTn>
                        </p:par>
                        <p:par>
                          <p:cTn id="40" fill="hold">
                            <p:stCondLst>
                              <p:cond delay="3080"/>
                            </p:stCondLst>
                            <p:childTnLst>
                              <p:par>
                                <p:cTn id="41" presetID="22" presetClass="entr" presetSubtype="2" fill="hold" nodeType="afterEffect">
                                  <p:stCondLst>
                                    <p:cond delay="0"/>
                                  </p:stCondLst>
                                  <p:childTnLst>
                                    <p:set>
                                      <p:cBhvr>
                                        <p:cTn id="42" dur="1" fill="hold">
                                          <p:stCondLst>
                                            <p:cond delay="0"/>
                                          </p:stCondLst>
                                        </p:cTn>
                                        <p:tgtEl>
                                          <p:spTgt spid="37902"/>
                                        </p:tgtEl>
                                        <p:attrNameLst>
                                          <p:attrName>style.visibility</p:attrName>
                                        </p:attrNameLst>
                                      </p:cBhvr>
                                      <p:to>
                                        <p:strVal val="visible"/>
                                      </p:to>
                                    </p:set>
                                    <p:animEffect transition="in" filter="wipe(right)">
                                      <p:cBhvr>
                                        <p:cTn id="43" dur="500"/>
                                        <p:tgtEl>
                                          <p:spTgt spid="37902"/>
                                        </p:tgtEl>
                                      </p:cBhvr>
                                    </p:animEffect>
                                  </p:childTnLst>
                                </p:cTn>
                              </p:par>
                            </p:childTnLst>
                          </p:cTn>
                        </p:par>
                        <p:par>
                          <p:cTn id="44" fill="hold">
                            <p:stCondLst>
                              <p:cond delay="3580"/>
                            </p:stCondLst>
                            <p:childTnLst>
                              <p:par>
                                <p:cTn id="45" presetID="2" presetClass="entr" presetSubtype="8" fill="hold" grpId="0" nodeType="afterEffect">
                                  <p:stCondLst>
                                    <p:cond delay="0"/>
                                  </p:stCondLst>
                                  <p:childTnLst>
                                    <p:set>
                                      <p:cBhvr>
                                        <p:cTn id="46" dur="1" fill="hold">
                                          <p:stCondLst>
                                            <p:cond delay="0"/>
                                          </p:stCondLst>
                                        </p:cTn>
                                        <p:tgtEl>
                                          <p:spTgt spid="37904"/>
                                        </p:tgtEl>
                                        <p:attrNameLst>
                                          <p:attrName>style.visibility</p:attrName>
                                        </p:attrNameLst>
                                      </p:cBhvr>
                                      <p:to>
                                        <p:strVal val="visible"/>
                                      </p:to>
                                    </p:set>
                                    <p:anim calcmode="lin" valueType="num">
                                      <p:cBhvr additive="base">
                                        <p:cTn id="47" dur="500" fill="hold"/>
                                        <p:tgtEl>
                                          <p:spTgt spid="37904"/>
                                        </p:tgtEl>
                                        <p:attrNameLst>
                                          <p:attrName>ppt_x</p:attrName>
                                        </p:attrNameLst>
                                      </p:cBhvr>
                                      <p:tavLst>
                                        <p:tav tm="0">
                                          <p:val>
                                            <p:strVal val="0-#ppt_w/2"/>
                                          </p:val>
                                        </p:tav>
                                        <p:tav tm="100000">
                                          <p:val>
                                            <p:strVal val="#ppt_x"/>
                                          </p:val>
                                        </p:tav>
                                      </p:tavLst>
                                    </p:anim>
                                    <p:anim calcmode="lin" valueType="num">
                                      <p:cBhvr additive="base">
                                        <p:cTn id="48" dur="500" fill="hold"/>
                                        <p:tgtEl>
                                          <p:spTgt spid="37904"/>
                                        </p:tgtEl>
                                        <p:attrNameLst>
                                          <p:attrName>ppt_y</p:attrName>
                                        </p:attrNameLst>
                                      </p:cBhvr>
                                      <p:tavLst>
                                        <p:tav tm="0">
                                          <p:val>
                                            <p:strVal val="#ppt_y"/>
                                          </p:val>
                                        </p:tav>
                                        <p:tav tm="100000">
                                          <p:val>
                                            <p:strVal val="#ppt_y"/>
                                          </p:val>
                                        </p:tav>
                                      </p:tavLst>
                                    </p:anim>
                                  </p:childTnLst>
                                </p:cTn>
                              </p:par>
                            </p:childTnLst>
                          </p:cTn>
                        </p:par>
                        <p:par>
                          <p:cTn id="49" fill="hold">
                            <p:stCondLst>
                              <p:cond delay="4080"/>
                            </p:stCondLst>
                            <p:childTnLst>
                              <p:par>
                                <p:cTn id="50" presetID="22" presetClass="entr" presetSubtype="8" fill="hold" nodeType="afterEffect">
                                  <p:stCondLst>
                                    <p:cond delay="0"/>
                                  </p:stCondLst>
                                  <p:childTnLst>
                                    <p:set>
                                      <p:cBhvr>
                                        <p:cTn id="51" dur="1" fill="hold">
                                          <p:stCondLst>
                                            <p:cond delay="0"/>
                                          </p:stCondLst>
                                        </p:cTn>
                                        <p:tgtEl>
                                          <p:spTgt spid="37897"/>
                                        </p:tgtEl>
                                        <p:attrNameLst>
                                          <p:attrName>style.visibility</p:attrName>
                                        </p:attrNameLst>
                                      </p:cBhvr>
                                      <p:to>
                                        <p:strVal val="visible"/>
                                      </p:to>
                                    </p:set>
                                    <p:animEffect transition="in" filter="wipe(left)">
                                      <p:cBhvr>
                                        <p:cTn id="52" dur="500"/>
                                        <p:tgtEl>
                                          <p:spTgt spid="37897"/>
                                        </p:tgtEl>
                                      </p:cBhvr>
                                    </p:animEffect>
                                  </p:childTnLst>
                                </p:cTn>
                              </p:par>
                            </p:childTnLst>
                          </p:cTn>
                        </p:par>
                        <p:par>
                          <p:cTn id="53" fill="hold">
                            <p:stCondLst>
                              <p:cond delay="458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37898"/>
                                        </p:tgtEl>
                                        <p:attrNameLst>
                                          <p:attrName>style.visibility</p:attrName>
                                        </p:attrNameLst>
                                      </p:cBhvr>
                                      <p:to>
                                        <p:strVal val="visible"/>
                                      </p:to>
                                    </p:set>
                                    <p:anim calcmode="lin" valueType="num">
                                      <p:cBhvr>
                                        <p:cTn id="56" dur="300" fill="hold"/>
                                        <p:tgtEl>
                                          <p:spTgt spid="37898"/>
                                        </p:tgtEl>
                                        <p:attrNameLst>
                                          <p:attrName>ppt_x</p:attrName>
                                        </p:attrNameLst>
                                      </p:cBhvr>
                                      <p:tavLst>
                                        <p:tav tm="0">
                                          <p:val>
                                            <p:strVal val="#ppt_x"/>
                                          </p:val>
                                        </p:tav>
                                        <p:tav tm="50000">
                                          <p:val>
                                            <p:strVal val="#ppt_x+.1"/>
                                          </p:val>
                                        </p:tav>
                                        <p:tav tm="100000">
                                          <p:val>
                                            <p:strVal val="#ppt_x"/>
                                          </p:val>
                                        </p:tav>
                                      </p:tavLst>
                                    </p:anim>
                                    <p:anim calcmode="lin" valueType="num">
                                      <p:cBhvr>
                                        <p:cTn id="57" dur="300" fill="hold"/>
                                        <p:tgtEl>
                                          <p:spTgt spid="37898"/>
                                        </p:tgtEl>
                                        <p:attrNameLst>
                                          <p:attrName>ppt_y</p:attrName>
                                        </p:attrNameLst>
                                      </p:cBhvr>
                                      <p:tavLst>
                                        <p:tav tm="0">
                                          <p:val>
                                            <p:strVal val="#ppt_y"/>
                                          </p:val>
                                        </p:tav>
                                        <p:tav tm="100000">
                                          <p:val>
                                            <p:strVal val="#ppt_y"/>
                                          </p:val>
                                        </p:tav>
                                      </p:tavLst>
                                    </p:anim>
                                    <p:anim calcmode="lin" valueType="num">
                                      <p:cBhvr>
                                        <p:cTn id="58" dur="300" fill="hold"/>
                                        <p:tgtEl>
                                          <p:spTgt spid="37898"/>
                                        </p:tgtEl>
                                        <p:attrNameLst>
                                          <p:attrName>ppt_h</p:attrName>
                                        </p:attrNameLst>
                                      </p:cBhvr>
                                      <p:tavLst>
                                        <p:tav tm="0">
                                          <p:val>
                                            <p:strVal val="#ppt_h/10"/>
                                          </p:val>
                                        </p:tav>
                                        <p:tav tm="50000">
                                          <p:val>
                                            <p:strVal val="#ppt_h+.01"/>
                                          </p:val>
                                        </p:tav>
                                        <p:tav tm="100000">
                                          <p:val>
                                            <p:strVal val="#ppt_h"/>
                                          </p:val>
                                        </p:tav>
                                      </p:tavLst>
                                    </p:anim>
                                    <p:anim calcmode="lin" valueType="num">
                                      <p:cBhvr>
                                        <p:cTn id="59" dur="300" fill="hold"/>
                                        <p:tgtEl>
                                          <p:spTgt spid="37898"/>
                                        </p:tgtEl>
                                        <p:attrNameLst>
                                          <p:attrName>ppt_w</p:attrName>
                                        </p:attrNameLst>
                                      </p:cBhvr>
                                      <p:tavLst>
                                        <p:tav tm="0">
                                          <p:val>
                                            <p:strVal val="#ppt_w/10"/>
                                          </p:val>
                                        </p:tav>
                                        <p:tav tm="50000">
                                          <p:val>
                                            <p:strVal val="#ppt_w+.01"/>
                                          </p:val>
                                        </p:tav>
                                        <p:tav tm="100000">
                                          <p:val>
                                            <p:strVal val="#ppt_w"/>
                                          </p:val>
                                        </p:tav>
                                      </p:tavLst>
                                    </p:anim>
                                    <p:animEffect transition="in" filter="fade">
                                      <p:cBhvr>
                                        <p:cTn id="60" dur="300" tmFilter="0,0; .5, 1; 1, 1"/>
                                        <p:tgtEl>
                                          <p:spTgt spid="37898"/>
                                        </p:tgtEl>
                                      </p:cBhvr>
                                    </p:animEffect>
                                  </p:childTnLst>
                                </p:cTn>
                              </p:par>
                            </p:childTnLst>
                          </p:cTn>
                        </p:par>
                        <p:par>
                          <p:cTn id="61" fill="hold">
                            <p:stCondLst>
                              <p:cond delay="5060"/>
                            </p:stCondLst>
                            <p:childTnLst>
                              <p:par>
                                <p:cTn id="62" presetID="42" presetClass="entr" presetSubtype="0" fill="hold" grpId="0" nodeType="afterEffect">
                                  <p:stCondLst>
                                    <p:cond delay="0"/>
                                  </p:stCondLst>
                                  <p:childTnLst>
                                    <p:set>
                                      <p:cBhvr>
                                        <p:cTn id="63" dur="1" fill="hold">
                                          <p:stCondLst>
                                            <p:cond delay="0"/>
                                          </p:stCondLst>
                                        </p:cTn>
                                        <p:tgtEl>
                                          <p:spTgt spid="37906"/>
                                        </p:tgtEl>
                                        <p:attrNameLst>
                                          <p:attrName>style.visibility</p:attrName>
                                        </p:attrNameLst>
                                      </p:cBhvr>
                                      <p:to>
                                        <p:strVal val="visible"/>
                                      </p:to>
                                    </p:set>
                                    <p:animEffect transition="in" filter="fade">
                                      <p:cBhvr>
                                        <p:cTn id="64" dur="500"/>
                                        <p:tgtEl>
                                          <p:spTgt spid="37906"/>
                                        </p:tgtEl>
                                      </p:cBhvr>
                                    </p:animEffect>
                                    <p:anim calcmode="lin" valueType="num">
                                      <p:cBhvr>
                                        <p:cTn id="65" dur="500" fill="hold"/>
                                        <p:tgtEl>
                                          <p:spTgt spid="37906"/>
                                        </p:tgtEl>
                                        <p:attrNameLst>
                                          <p:attrName>ppt_x</p:attrName>
                                        </p:attrNameLst>
                                      </p:cBhvr>
                                      <p:tavLst>
                                        <p:tav tm="0">
                                          <p:val>
                                            <p:strVal val="#ppt_x"/>
                                          </p:val>
                                        </p:tav>
                                        <p:tav tm="100000">
                                          <p:val>
                                            <p:strVal val="#ppt_x"/>
                                          </p:val>
                                        </p:tav>
                                      </p:tavLst>
                                    </p:anim>
                                    <p:anim calcmode="lin" valueType="num">
                                      <p:cBhvr>
                                        <p:cTn id="66" dur="500" fill="hold"/>
                                        <p:tgtEl>
                                          <p:spTgt spid="37906"/>
                                        </p:tgtEl>
                                        <p:attrNameLst>
                                          <p:attrName>ppt_y</p:attrName>
                                        </p:attrNameLst>
                                      </p:cBhvr>
                                      <p:tavLst>
                                        <p:tav tm="0">
                                          <p:val>
                                            <p:strVal val="#ppt_y+.1"/>
                                          </p:val>
                                        </p:tav>
                                        <p:tav tm="100000">
                                          <p:val>
                                            <p:strVal val="#ppt_y"/>
                                          </p:val>
                                        </p:tav>
                                      </p:tavLst>
                                    </p:anim>
                                  </p:childTnLst>
                                </p:cTn>
                              </p:par>
                            </p:childTnLst>
                          </p:cTn>
                        </p:par>
                        <p:par>
                          <p:cTn id="67" fill="hold">
                            <p:stCondLst>
                              <p:cond delay="5560"/>
                            </p:stCondLst>
                            <p:childTnLst>
                              <p:par>
                                <p:cTn id="68" presetID="2" presetClass="entr" presetSubtype="8" fill="hold" grpId="0" nodeType="afterEffect">
                                  <p:stCondLst>
                                    <p:cond delay="0"/>
                                  </p:stCondLst>
                                  <p:childTnLst>
                                    <p:set>
                                      <p:cBhvr>
                                        <p:cTn id="69" dur="1" fill="hold">
                                          <p:stCondLst>
                                            <p:cond delay="0"/>
                                          </p:stCondLst>
                                        </p:cTn>
                                        <p:tgtEl>
                                          <p:spTgt spid="37905"/>
                                        </p:tgtEl>
                                        <p:attrNameLst>
                                          <p:attrName>style.visibility</p:attrName>
                                        </p:attrNameLst>
                                      </p:cBhvr>
                                      <p:to>
                                        <p:strVal val="visible"/>
                                      </p:to>
                                    </p:set>
                                    <p:anim calcmode="lin" valueType="num">
                                      <p:cBhvr additive="base">
                                        <p:cTn id="70" dur="500" fill="hold"/>
                                        <p:tgtEl>
                                          <p:spTgt spid="37905"/>
                                        </p:tgtEl>
                                        <p:attrNameLst>
                                          <p:attrName>ppt_x</p:attrName>
                                        </p:attrNameLst>
                                      </p:cBhvr>
                                      <p:tavLst>
                                        <p:tav tm="0">
                                          <p:val>
                                            <p:strVal val="0-#ppt_w/2"/>
                                          </p:val>
                                        </p:tav>
                                        <p:tav tm="100000">
                                          <p:val>
                                            <p:strVal val="#ppt_x"/>
                                          </p:val>
                                        </p:tav>
                                      </p:tavLst>
                                    </p:anim>
                                    <p:anim calcmode="lin" valueType="num">
                                      <p:cBhvr additive="base">
                                        <p:cTn id="71" dur="500" fill="hold"/>
                                        <p:tgtEl>
                                          <p:spTgt spid="37905"/>
                                        </p:tgtEl>
                                        <p:attrNameLst>
                                          <p:attrName>ppt_y</p:attrName>
                                        </p:attrNameLst>
                                      </p:cBhvr>
                                      <p:tavLst>
                                        <p:tav tm="0">
                                          <p:val>
                                            <p:strVal val="#ppt_y"/>
                                          </p:val>
                                        </p:tav>
                                        <p:tav tm="100000">
                                          <p:val>
                                            <p:strVal val="#ppt_y"/>
                                          </p:val>
                                        </p:tav>
                                      </p:tavLst>
                                    </p:anim>
                                  </p:childTnLst>
                                </p:cTn>
                              </p:par>
                            </p:childTnLst>
                          </p:cTn>
                        </p:par>
                        <p:par>
                          <p:cTn id="72" fill="hold">
                            <p:stCondLst>
                              <p:cond delay="6060"/>
                            </p:stCondLst>
                            <p:childTnLst>
                              <p:par>
                                <p:cTn id="73" presetID="22" presetClass="entr" presetSubtype="8" fill="hold" nodeType="afterEffect">
                                  <p:stCondLst>
                                    <p:cond delay="0"/>
                                  </p:stCondLst>
                                  <p:childTnLst>
                                    <p:set>
                                      <p:cBhvr>
                                        <p:cTn id="74" dur="1" fill="hold">
                                          <p:stCondLst>
                                            <p:cond delay="0"/>
                                          </p:stCondLst>
                                        </p:cTn>
                                        <p:tgtEl>
                                          <p:spTgt spid="37896"/>
                                        </p:tgtEl>
                                        <p:attrNameLst>
                                          <p:attrName>style.visibility</p:attrName>
                                        </p:attrNameLst>
                                      </p:cBhvr>
                                      <p:to>
                                        <p:strVal val="visible"/>
                                      </p:to>
                                    </p:set>
                                    <p:animEffect transition="in" filter="wipe(left)">
                                      <p:cBhvr>
                                        <p:cTn id="75" dur="500"/>
                                        <p:tgtEl>
                                          <p:spTgt spid="37896"/>
                                        </p:tgtEl>
                                      </p:cBhvr>
                                    </p:animEffect>
                                  </p:childTnLst>
                                </p:cTn>
                              </p:par>
                            </p:childTnLst>
                          </p:cTn>
                        </p:par>
                        <p:par>
                          <p:cTn id="76" fill="hold">
                            <p:stCondLst>
                              <p:cond delay="656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37908"/>
                                        </p:tgtEl>
                                        <p:attrNameLst>
                                          <p:attrName>style.visibility</p:attrName>
                                        </p:attrNameLst>
                                      </p:cBhvr>
                                      <p:to>
                                        <p:strVal val="visible"/>
                                      </p:to>
                                    </p:set>
                                    <p:anim calcmode="lin" valueType="num">
                                      <p:cBhvr>
                                        <p:cTn id="79" dur="300" fill="hold"/>
                                        <p:tgtEl>
                                          <p:spTgt spid="37908"/>
                                        </p:tgtEl>
                                        <p:attrNameLst>
                                          <p:attrName>ppt_x</p:attrName>
                                        </p:attrNameLst>
                                      </p:cBhvr>
                                      <p:tavLst>
                                        <p:tav tm="0">
                                          <p:val>
                                            <p:strVal val="#ppt_x"/>
                                          </p:val>
                                        </p:tav>
                                        <p:tav tm="50000">
                                          <p:val>
                                            <p:strVal val="#ppt_x+.1"/>
                                          </p:val>
                                        </p:tav>
                                        <p:tav tm="100000">
                                          <p:val>
                                            <p:strVal val="#ppt_x"/>
                                          </p:val>
                                        </p:tav>
                                      </p:tavLst>
                                    </p:anim>
                                    <p:anim calcmode="lin" valueType="num">
                                      <p:cBhvr>
                                        <p:cTn id="80" dur="300" fill="hold"/>
                                        <p:tgtEl>
                                          <p:spTgt spid="37908"/>
                                        </p:tgtEl>
                                        <p:attrNameLst>
                                          <p:attrName>ppt_y</p:attrName>
                                        </p:attrNameLst>
                                      </p:cBhvr>
                                      <p:tavLst>
                                        <p:tav tm="0">
                                          <p:val>
                                            <p:strVal val="#ppt_y"/>
                                          </p:val>
                                        </p:tav>
                                        <p:tav tm="100000">
                                          <p:val>
                                            <p:strVal val="#ppt_y"/>
                                          </p:val>
                                        </p:tav>
                                      </p:tavLst>
                                    </p:anim>
                                    <p:anim calcmode="lin" valueType="num">
                                      <p:cBhvr>
                                        <p:cTn id="81" dur="300" fill="hold"/>
                                        <p:tgtEl>
                                          <p:spTgt spid="37908"/>
                                        </p:tgtEl>
                                        <p:attrNameLst>
                                          <p:attrName>ppt_h</p:attrName>
                                        </p:attrNameLst>
                                      </p:cBhvr>
                                      <p:tavLst>
                                        <p:tav tm="0">
                                          <p:val>
                                            <p:strVal val="#ppt_h/10"/>
                                          </p:val>
                                        </p:tav>
                                        <p:tav tm="50000">
                                          <p:val>
                                            <p:strVal val="#ppt_h+.01"/>
                                          </p:val>
                                        </p:tav>
                                        <p:tav tm="100000">
                                          <p:val>
                                            <p:strVal val="#ppt_h"/>
                                          </p:val>
                                        </p:tav>
                                      </p:tavLst>
                                    </p:anim>
                                    <p:anim calcmode="lin" valueType="num">
                                      <p:cBhvr>
                                        <p:cTn id="82" dur="300" fill="hold"/>
                                        <p:tgtEl>
                                          <p:spTgt spid="37908"/>
                                        </p:tgtEl>
                                        <p:attrNameLst>
                                          <p:attrName>ppt_w</p:attrName>
                                        </p:attrNameLst>
                                      </p:cBhvr>
                                      <p:tavLst>
                                        <p:tav tm="0">
                                          <p:val>
                                            <p:strVal val="#ppt_w/10"/>
                                          </p:val>
                                        </p:tav>
                                        <p:tav tm="50000">
                                          <p:val>
                                            <p:strVal val="#ppt_w+.01"/>
                                          </p:val>
                                        </p:tav>
                                        <p:tav tm="100000">
                                          <p:val>
                                            <p:strVal val="#ppt_w"/>
                                          </p:val>
                                        </p:tav>
                                      </p:tavLst>
                                    </p:anim>
                                    <p:animEffect transition="in" filter="fade">
                                      <p:cBhvr>
                                        <p:cTn id="83" dur="300" tmFilter="0,0; .5, 1; 1, 1"/>
                                        <p:tgtEl>
                                          <p:spTgt spid="37908"/>
                                        </p:tgtEl>
                                      </p:cBhvr>
                                    </p:animEffect>
                                  </p:childTnLst>
                                </p:cTn>
                              </p:par>
                            </p:childTnLst>
                          </p:cTn>
                        </p:par>
                        <p:par>
                          <p:cTn id="84" fill="hold">
                            <p:stCondLst>
                              <p:cond delay="7040"/>
                            </p:stCondLst>
                            <p:childTnLst>
                              <p:par>
                                <p:cTn id="85" presetID="42" presetClass="entr" presetSubtype="0" fill="hold" grpId="0" nodeType="afterEffect">
                                  <p:stCondLst>
                                    <p:cond delay="0"/>
                                  </p:stCondLst>
                                  <p:childTnLst>
                                    <p:set>
                                      <p:cBhvr>
                                        <p:cTn id="86" dur="1" fill="hold">
                                          <p:stCondLst>
                                            <p:cond delay="0"/>
                                          </p:stCondLst>
                                        </p:cTn>
                                        <p:tgtEl>
                                          <p:spTgt spid="37907"/>
                                        </p:tgtEl>
                                        <p:attrNameLst>
                                          <p:attrName>style.visibility</p:attrName>
                                        </p:attrNameLst>
                                      </p:cBhvr>
                                      <p:to>
                                        <p:strVal val="visible"/>
                                      </p:to>
                                    </p:set>
                                    <p:animEffect transition="in" filter="fade">
                                      <p:cBhvr>
                                        <p:cTn id="87" dur="500"/>
                                        <p:tgtEl>
                                          <p:spTgt spid="37907"/>
                                        </p:tgtEl>
                                      </p:cBhvr>
                                    </p:animEffect>
                                    <p:anim calcmode="lin" valueType="num">
                                      <p:cBhvr>
                                        <p:cTn id="88" dur="500" fill="hold"/>
                                        <p:tgtEl>
                                          <p:spTgt spid="37907"/>
                                        </p:tgtEl>
                                        <p:attrNameLst>
                                          <p:attrName>ppt_x</p:attrName>
                                        </p:attrNameLst>
                                      </p:cBhvr>
                                      <p:tavLst>
                                        <p:tav tm="0">
                                          <p:val>
                                            <p:strVal val="#ppt_x"/>
                                          </p:val>
                                        </p:tav>
                                        <p:tav tm="100000">
                                          <p:val>
                                            <p:strVal val="#ppt_x"/>
                                          </p:val>
                                        </p:tav>
                                      </p:tavLst>
                                    </p:anim>
                                    <p:anim calcmode="lin" valueType="num">
                                      <p:cBhvr>
                                        <p:cTn id="89" dur="500" fill="hold"/>
                                        <p:tgtEl>
                                          <p:spTgt spid="379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p:bldP spid="37898" grpId="0"/>
      <p:bldP spid="37904" grpId="0"/>
      <p:bldP spid="37905" grpId="0"/>
      <p:bldP spid="37906" grpId="0"/>
      <p:bldP spid="37907" grpId="0"/>
      <p:bldP spid="3790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8914" name="组合 12"/>
          <p:cNvGrpSpPr/>
          <p:nvPr/>
        </p:nvGrpSpPr>
        <p:grpSpPr>
          <a:xfrm>
            <a:off x="260350" y="260350"/>
            <a:ext cx="657225" cy="595313"/>
            <a:chOff x="0" y="0"/>
            <a:chExt cx="657225" cy="595313"/>
          </a:xfrm>
        </p:grpSpPr>
        <p:sp>
          <p:nvSpPr>
            <p:cNvPr id="38915"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38916"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38917"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38918"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38919"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38920" name="Oval 6"/>
          <p:cNvSpPr/>
          <p:nvPr/>
        </p:nvSpPr>
        <p:spPr>
          <a:xfrm>
            <a:off x="4310063" y="747713"/>
            <a:ext cx="3048000" cy="3049587"/>
          </a:xfrm>
          <a:prstGeom prst="ellipse">
            <a:avLst/>
          </a:prstGeom>
          <a:solidFill>
            <a:schemeClr val="tx1"/>
          </a:solidFill>
          <a:ln w="9525">
            <a:noFill/>
          </a:ln>
        </p:spPr>
        <p:txBody>
          <a:bodyPr/>
          <a:p>
            <a:endParaRPr lang="zh-CN" altLang="en-US" dirty="0">
              <a:latin typeface="Arial" panose="020B0604020202020204" pitchFamily="34" charset="0"/>
            </a:endParaRPr>
          </a:p>
        </p:txBody>
      </p:sp>
      <p:sp>
        <p:nvSpPr>
          <p:cNvPr id="38921" name="Oval 7"/>
          <p:cNvSpPr/>
          <p:nvPr/>
        </p:nvSpPr>
        <p:spPr>
          <a:xfrm>
            <a:off x="7434263" y="1236663"/>
            <a:ext cx="2217737" cy="2219325"/>
          </a:xfrm>
          <a:prstGeom prst="ellipse">
            <a:avLst/>
          </a:prstGeom>
          <a:solidFill>
            <a:schemeClr val="tx2"/>
          </a:solidFill>
          <a:ln w="9525">
            <a:noFill/>
          </a:ln>
        </p:spPr>
        <p:txBody>
          <a:bodyPr/>
          <a:p>
            <a:endParaRPr lang="zh-CN" altLang="en-US" dirty="0">
              <a:latin typeface="Arial" panose="020B0604020202020204" pitchFamily="34" charset="0"/>
            </a:endParaRPr>
          </a:p>
        </p:txBody>
      </p:sp>
      <p:sp>
        <p:nvSpPr>
          <p:cNvPr id="38922" name="Oval 8"/>
          <p:cNvSpPr/>
          <p:nvPr/>
        </p:nvSpPr>
        <p:spPr>
          <a:xfrm>
            <a:off x="9374188" y="2641600"/>
            <a:ext cx="1497012" cy="1497013"/>
          </a:xfrm>
          <a:prstGeom prst="ellipse">
            <a:avLst/>
          </a:prstGeom>
          <a:solidFill>
            <a:schemeClr val="bg1"/>
          </a:solidFill>
          <a:ln w="9525">
            <a:noFill/>
          </a:ln>
        </p:spPr>
        <p:txBody>
          <a:bodyPr/>
          <a:p>
            <a:endParaRPr lang="zh-CN" altLang="en-US" dirty="0">
              <a:latin typeface="Arial" panose="020B0604020202020204" pitchFamily="34" charset="0"/>
            </a:endParaRPr>
          </a:p>
        </p:txBody>
      </p:sp>
      <p:sp>
        <p:nvSpPr>
          <p:cNvPr id="38923" name="Oval 9"/>
          <p:cNvSpPr/>
          <p:nvPr/>
        </p:nvSpPr>
        <p:spPr>
          <a:xfrm>
            <a:off x="9742488" y="4156075"/>
            <a:ext cx="965200" cy="966788"/>
          </a:xfrm>
          <a:prstGeom prst="ellipse">
            <a:avLst/>
          </a:prstGeom>
          <a:solidFill>
            <a:schemeClr val="accent1"/>
          </a:solidFill>
          <a:ln w="9525">
            <a:noFill/>
          </a:ln>
        </p:spPr>
        <p:txBody>
          <a:bodyPr/>
          <a:p>
            <a:endParaRPr lang="zh-CN" altLang="en-US" dirty="0">
              <a:latin typeface="Arial" panose="020B0604020202020204" pitchFamily="34" charset="0"/>
            </a:endParaRPr>
          </a:p>
        </p:txBody>
      </p:sp>
      <p:sp>
        <p:nvSpPr>
          <p:cNvPr id="38924" name="Oval 10"/>
          <p:cNvSpPr/>
          <p:nvPr/>
        </p:nvSpPr>
        <p:spPr>
          <a:xfrm>
            <a:off x="9490075" y="5076825"/>
            <a:ext cx="730250" cy="730250"/>
          </a:xfrm>
          <a:prstGeom prst="ellipse">
            <a:avLst/>
          </a:prstGeom>
          <a:solidFill>
            <a:schemeClr val="accent1"/>
          </a:solidFill>
          <a:ln w="9525">
            <a:noFill/>
          </a:ln>
        </p:spPr>
        <p:txBody>
          <a:bodyPr/>
          <a:p>
            <a:endParaRPr lang="zh-CN" altLang="en-US" dirty="0">
              <a:latin typeface="Arial" panose="020B0604020202020204" pitchFamily="34" charset="0"/>
            </a:endParaRPr>
          </a:p>
        </p:txBody>
      </p:sp>
      <p:sp>
        <p:nvSpPr>
          <p:cNvPr id="38925" name="Oval 11"/>
          <p:cNvSpPr/>
          <p:nvPr/>
        </p:nvSpPr>
        <p:spPr>
          <a:xfrm>
            <a:off x="9067800" y="5659438"/>
            <a:ext cx="509588" cy="509587"/>
          </a:xfrm>
          <a:prstGeom prst="ellipse">
            <a:avLst/>
          </a:prstGeom>
          <a:solidFill>
            <a:schemeClr val="accent1"/>
          </a:solidFill>
          <a:ln w="9525">
            <a:noFill/>
          </a:ln>
        </p:spPr>
        <p:txBody>
          <a:bodyPr/>
          <a:p>
            <a:endParaRPr lang="zh-CN" altLang="en-US" dirty="0">
              <a:latin typeface="Arial" panose="020B0604020202020204" pitchFamily="34" charset="0"/>
            </a:endParaRPr>
          </a:p>
        </p:txBody>
      </p:sp>
      <p:sp>
        <p:nvSpPr>
          <p:cNvPr id="38926" name="Oval 12"/>
          <p:cNvSpPr/>
          <p:nvPr/>
        </p:nvSpPr>
        <p:spPr>
          <a:xfrm>
            <a:off x="8615363" y="5929313"/>
            <a:ext cx="365125" cy="365125"/>
          </a:xfrm>
          <a:prstGeom prst="ellipse">
            <a:avLst/>
          </a:prstGeom>
          <a:solidFill>
            <a:schemeClr val="accent1"/>
          </a:solidFill>
          <a:ln w="9525">
            <a:noFill/>
          </a:ln>
        </p:spPr>
        <p:txBody>
          <a:bodyPr/>
          <a:p>
            <a:endParaRPr lang="zh-CN" altLang="en-US" dirty="0">
              <a:latin typeface="Arial" panose="020B0604020202020204" pitchFamily="34" charset="0"/>
            </a:endParaRPr>
          </a:p>
        </p:txBody>
      </p:sp>
      <p:sp>
        <p:nvSpPr>
          <p:cNvPr id="38927" name="Oval 13"/>
          <p:cNvSpPr/>
          <p:nvPr/>
        </p:nvSpPr>
        <p:spPr>
          <a:xfrm>
            <a:off x="8139113" y="6007100"/>
            <a:ext cx="292100" cy="292100"/>
          </a:xfrm>
          <a:prstGeom prst="ellipse">
            <a:avLst/>
          </a:prstGeom>
          <a:solidFill>
            <a:schemeClr val="accent1"/>
          </a:solidFill>
          <a:ln w="9525">
            <a:noFill/>
          </a:ln>
        </p:spPr>
        <p:txBody>
          <a:bodyPr/>
          <a:p>
            <a:endParaRPr lang="zh-CN" altLang="en-US" dirty="0">
              <a:latin typeface="Arial" panose="020B0604020202020204" pitchFamily="34" charset="0"/>
            </a:endParaRPr>
          </a:p>
        </p:txBody>
      </p:sp>
      <p:sp>
        <p:nvSpPr>
          <p:cNvPr id="38928" name="TextBox 20"/>
          <p:cNvSpPr txBox="1"/>
          <p:nvPr/>
        </p:nvSpPr>
        <p:spPr>
          <a:xfrm>
            <a:off x="4787900" y="4086225"/>
            <a:ext cx="2646363" cy="584200"/>
          </a:xfrm>
          <a:prstGeom prst="rect">
            <a:avLst/>
          </a:prstGeom>
          <a:noFill/>
          <a:ln w="9525">
            <a:noFill/>
          </a:ln>
        </p:spPr>
        <p:txBody>
          <a:bodyPr wrap="none">
            <a:spAutoFit/>
          </a:bodyPr>
          <a:p>
            <a:r>
              <a:rPr lang="zh-CN" altLang="en-US" sz="3200" dirty="0">
                <a:solidFill>
                  <a:srgbClr val="333333"/>
                </a:solidFill>
                <a:latin typeface="微软雅黑" panose="020B0503020204020204" pitchFamily="2" charset="-122"/>
                <a:ea typeface="微软雅黑" panose="020B0503020204020204" pitchFamily="2" charset="-122"/>
              </a:rPr>
              <a:t>民主生活会的</a:t>
            </a:r>
            <a:endParaRPr lang="zh-CN" altLang="en-US" sz="3200" dirty="0">
              <a:solidFill>
                <a:srgbClr val="333333"/>
              </a:solidFill>
              <a:latin typeface="微软雅黑" panose="020B0503020204020204" pitchFamily="2" charset="-122"/>
              <a:ea typeface="微软雅黑" panose="020B0503020204020204" pitchFamily="2" charset="-122"/>
            </a:endParaRPr>
          </a:p>
        </p:txBody>
      </p:sp>
      <p:sp>
        <p:nvSpPr>
          <p:cNvPr id="38929" name="TextBox 21"/>
          <p:cNvSpPr txBox="1"/>
          <p:nvPr/>
        </p:nvSpPr>
        <p:spPr>
          <a:xfrm>
            <a:off x="4787900" y="4638675"/>
            <a:ext cx="2338388" cy="739775"/>
          </a:xfrm>
          <a:prstGeom prst="rect">
            <a:avLst/>
          </a:prstGeom>
          <a:noFill/>
          <a:ln w="9525">
            <a:noFill/>
          </a:ln>
        </p:spPr>
        <p:txBody>
          <a:bodyPr wrap="none">
            <a:spAutoFit/>
          </a:bodyPr>
          <a:p>
            <a:r>
              <a:rPr lang="zh-CN" altLang="en-US" sz="4200" dirty="0">
                <a:solidFill>
                  <a:srgbClr val="333333"/>
                </a:solidFill>
                <a:latin typeface="微软雅黑" panose="020B0503020204020204" pitchFamily="2" charset="-122"/>
                <a:ea typeface="微软雅黑" panose="020B0503020204020204" pitchFamily="2" charset="-122"/>
              </a:rPr>
              <a:t>高频词语</a:t>
            </a:r>
            <a:endParaRPr lang="zh-CN" altLang="en-US" sz="4200" dirty="0">
              <a:solidFill>
                <a:srgbClr val="333333"/>
              </a:solidFill>
              <a:latin typeface="微软雅黑" panose="020B0503020204020204" pitchFamily="2" charset="-122"/>
              <a:ea typeface="微软雅黑" panose="020B0503020204020204" pitchFamily="2" charset="-122"/>
            </a:endParaRPr>
          </a:p>
        </p:txBody>
      </p:sp>
      <p:sp>
        <p:nvSpPr>
          <p:cNvPr id="38930" name="TextBox 22"/>
          <p:cNvSpPr txBox="1"/>
          <p:nvPr/>
        </p:nvSpPr>
        <p:spPr>
          <a:xfrm>
            <a:off x="4537075" y="1936750"/>
            <a:ext cx="2620963" cy="677863"/>
          </a:xfrm>
          <a:prstGeom prst="rect">
            <a:avLst/>
          </a:prstGeom>
          <a:noFill/>
          <a:ln w="9525">
            <a:noFill/>
          </a:ln>
        </p:spPr>
        <p:txBody>
          <a:bodyPr wrap="none">
            <a:spAutoFit/>
          </a:bodyPr>
          <a:p>
            <a:r>
              <a:rPr lang="zh-CN" altLang="en-US" sz="3800" dirty="0">
                <a:solidFill>
                  <a:schemeClr val="accent2"/>
                </a:solidFill>
                <a:latin typeface="微软雅黑" panose="020B0503020204020204" pitchFamily="2" charset="-122"/>
                <a:ea typeface="微软雅黑" panose="020B0503020204020204" pitchFamily="2" charset="-122"/>
              </a:rPr>
              <a:t>政绩观念差</a:t>
            </a:r>
            <a:endParaRPr lang="zh-CN" altLang="en-US" sz="3800" dirty="0">
              <a:solidFill>
                <a:schemeClr val="accent2"/>
              </a:solidFill>
              <a:latin typeface="微软雅黑" panose="020B0503020204020204" pitchFamily="2" charset="-122"/>
              <a:ea typeface="微软雅黑" panose="020B0503020204020204" pitchFamily="2" charset="-122"/>
            </a:endParaRPr>
          </a:p>
        </p:txBody>
      </p:sp>
      <p:sp>
        <p:nvSpPr>
          <p:cNvPr id="38931" name="TextBox 23"/>
          <p:cNvSpPr txBox="1"/>
          <p:nvPr/>
        </p:nvSpPr>
        <p:spPr>
          <a:xfrm>
            <a:off x="7631113" y="2084388"/>
            <a:ext cx="1825625" cy="585787"/>
          </a:xfrm>
          <a:prstGeom prst="rect">
            <a:avLst/>
          </a:prstGeom>
          <a:noFill/>
          <a:ln w="9525">
            <a:noFill/>
          </a:ln>
        </p:spPr>
        <p:txBody>
          <a:bodyPr wrap="none">
            <a:spAutoFit/>
          </a:bodyPr>
          <a:p>
            <a:r>
              <a:rPr lang="zh-CN" altLang="en-US" sz="3200" dirty="0">
                <a:solidFill>
                  <a:schemeClr val="accent2"/>
                </a:solidFill>
                <a:latin typeface="微软雅黑" panose="020B0503020204020204" pitchFamily="2" charset="-122"/>
                <a:ea typeface="微软雅黑" panose="020B0503020204020204" pitchFamily="2" charset="-122"/>
              </a:rPr>
              <a:t>脾气太大</a:t>
            </a:r>
            <a:endParaRPr lang="zh-CN" altLang="en-US" sz="3200" dirty="0">
              <a:solidFill>
                <a:schemeClr val="accent2"/>
              </a:solidFill>
              <a:latin typeface="微软雅黑" panose="020B0503020204020204" pitchFamily="2" charset="-122"/>
              <a:ea typeface="微软雅黑" panose="020B0503020204020204" pitchFamily="2" charset="-122"/>
            </a:endParaRPr>
          </a:p>
        </p:txBody>
      </p:sp>
      <p:sp>
        <p:nvSpPr>
          <p:cNvPr id="38932" name="TextBox 24"/>
          <p:cNvSpPr txBox="1"/>
          <p:nvPr/>
        </p:nvSpPr>
        <p:spPr>
          <a:xfrm>
            <a:off x="9086850" y="3097213"/>
            <a:ext cx="184150" cy="585787"/>
          </a:xfrm>
          <a:prstGeom prst="rect">
            <a:avLst/>
          </a:prstGeom>
          <a:noFill/>
          <a:ln w="9525">
            <a:noFill/>
          </a:ln>
        </p:spPr>
        <p:txBody>
          <a:bodyPr wrap="none">
            <a:spAutoFit/>
          </a:bodyPr>
          <a:p>
            <a:endParaRPr lang="zh-CN" altLang="en-US" sz="3200" dirty="0">
              <a:solidFill>
                <a:schemeClr val="accent2"/>
              </a:solidFill>
              <a:latin typeface="微软雅黑" panose="020B0503020204020204" pitchFamily="2" charset="-122"/>
              <a:ea typeface="微软雅黑" panose="020B0503020204020204" pitchFamily="2" charset="-122"/>
            </a:endParaRPr>
          </a:p>
        </p:txBody>
      </p:sp>
      <p:sp>
        <p:nvSpPr>
          <p:cNvPr id="38933" name="TextBox 25"/>
          <p:cNvSpPr txBox="1"/>
          <p:nvPr/>
        </p:nvSpPr>
        <p:spPr>
          <a:xfrm>
            <a:off x="9428163" y="3201988"/>
            <a:ext cx="1414462" cy="461962"/>
          </a:xfrm>
          <a:prstGeom prst="rect">
            <a:avLst/>
          </a:prstGeom>
          <a:noFill/>
          <a:ln w="9525">
            <a:noFill/>
          </a:ln>
        </p:spPr>
        <p:txBody>
          <a:bodyPr wrap="none">
            <a:spAutoFit/>
          </a:bodyPr>
          <a:p>
            <a:r>
              <a:rPr lang="zh-CN" altLang="en-US" sz="2400" dirty="0">
                <a:solidFill>
                  <a:schemeClr val="accent2"/>
                </a:solidFill>
                <a:latin typeface="微软雅黑" panose="020B0503020204020204" pitchFamily="2" charset="-122"/>
                <a:ea typeface="微软雅黑" panose="020B0503020204020204" pitchFamily="2" charset="-122"/>
              </a:rPr>
              <a:t>特权思想</a:t>
            </a:r>
            <a:endParaRPr lang="zh-CN" altLang="en-US" sz="2400" dirty="0">
              <a:solidFill>
                <a:schemeClr val="accent2"/>
              </a:solidFill>
              <a:latin typeface="微软雅黑" panose="020B0503020204020204" pitchFamily="2" charset="-122"/>
              <a:ea typeface="微软雅黑" panose="020B0503020204020204" pitchFamily="2" charset="-122"/>
            </a:endParaRPr>
          </a:p>
        </p:txBody>
      </p:sp>
      <p:sp>
        <p:nvSpPr>
          <p:cNvPr id="38934" name="TextBox 26"/>
          <p:cNvSpPr txBox="1"/>
          <p:nvPr/>
        </p:nvSpPr>
        <p:spPr>
          <a:xfrm>
            <a:off x="9875838" y="4284663"/>
            <a:ext cx="696912" cy="708025"/>
          </a:xfrm>
          <a:prstGeom prst="rect">
            <a:avLst/>
          </a:prstGeom>
          <a:noFill/>
          <a:ln w="9525">
            <a:noFill/>
          </a:ln>
        </p:spPr>
        <p:txBody>
          <a:bodyPr wrap="none">
            <a:spAutoFit/>
          </a:bodyPr>
          <a:p>
            <a:r>
              <a:rPr lang="zh-CN" altLang="en-US" sz="2000" dirty="0">
                <a:solidFill>
                  <a:schemeClr val="accent2"/>
                </a:solidFill>
                <a:latin typeface="微软雅黑" panose="020B0503020204020204" pitchFamily="2" charset="-122"/>
                <a:ea typeface="微软雅黑" panose="020B0503020204020204" pitchFamily="2" charset="-122"/>
              </a:rPr>
              <a:t>为官</a:t>
            </a:r>
            <a:endParaRPr lang="en-US" altLang="x-none" sz="2000" dirty="0">
              <a:solidFill>
                <a:schemeClr val="accent2"/>
              </a:solidFill>
              <a:latin typeface="微软雅黑" panose="020B0503020204020204" pitchFamily="2" charset="-122"/>
              <a:ea typeface="微软雅黑" panose="020B0503020204020204" pitchFamily="2" charset="-122"/>
            </a:endParaRPr>
          </a:p>
          <a:p>
            <a:r>
              <a:rPr lang="zh-CN" altLang="en-US" sz="2000" dirty="0">
                <a:solidFill>
                  <a:schemeClr val="accent2"/>
                </a:solidFill>
                <a:latin typeface="微软雅黑" panose="020B0503020204020204" pitchFamily="2" charset="-122"/>
                <a:ea typeface="微软雅黑" panose="020B0503020204020204" pitchFamily="2" charset="-122"/>
              </a:rPr>
              <a:t>不为</a:t>
            </a:r>
            <a:endParaRPr lang="zh-CN" altLang="en-US" sz="2000" dirty="0">
              <a:solidFill>
                <a:schemeClr val="accent2"/>
              </a:solidFill>
              <a:latin typeface="微软雅黑" panose="020B0503020204020204" pitchFamily="2" charset="-122"/>
              <a:ea typeface="微软雅黑" panose="020B0503020204020204" pitchFamily="2" charset="-122"/>
            </a:endParaRPr>
          </a:p>
        </p:txBody>
      </p:sp>
      <p:sp>
        <p:nvSpPr>
          <p:cNvPr id="38935" name="TextBox 27"/>
          <p:cNvSpPr txBox="1"/>
          <p:nvPr/>
        </p:nvSpPr>
        <p:spPr>
          <a:xfrm>
            <a:off x="9490075" y="5272088"/>
            <a:ext cx="800100" cy="339725"/>
          </a:xfrm>
          <a:prstGeom prst="rect">
            <a:avLst/>
          </a:prstGeom>
          <a:noFill/>
          <a:ln w="9525">
            <a:noFill/>
          </a:ln>
        </p:spPr>
        <p:txBody>
          <a:bodyPr wrap="none">
            <a:spAutoFit/>
          </a:bodyPr>
          <a:p>
            <a:r>
              <a:rPr lang="zh-CN" altLang="en-US" sz="1600" dirty="0">
                <a:solidFill>
                  <a:schemeClr val="accent2"/>
                </a:solidFill>
                <a:latin typeface="微软雅黑" panose="020B0503020204020204" pitchFamily="2" charset="-122"/>
                <a:ea typeface="微软雅黑" panose="020B0503020204020204" pitchFamily="2" charset="-122"/>
              </a:rPr>
              <a:t>老好人</a:t>
            </a:r>
            <a:endParaRPr lang="zh-CN" altLang="en-US" sz="1600" dirty="0">
              <a:solidFill>
                <a:schemeClr val="accent2"/>
              </a:solidFill>
              <a:latin typeface="微软雅黑" panose="020B0503020204020204" pitchFamily="2" charset="-122"/>
              <a:ea typeface="微软雅黑" panose="020B0503020204020204" pitchFamily="2" charset="-122"/>
            </a:endParaRPr>
          </a:p>
        </p:txBody>
      </p:sp>
      <p:sp>
        <p:nvSpPr>
          <p:cNvPr id="38936" name="TextBox 28"/>
          <p:cNvSpPr txBox="1"/>
          <p:nvPr/>
        </p:nvSpPr>
        <p:spPr>
          <a:xfrm>
            <a:off x="9707563" y="5873750"/>
            <a:ext cx="1006475" cy="338138"/>
          </a:xfrm>
          <a:prstGeom prst="rect">
            <a:avLst/>
          </a:prstGeom>
          <a:noFill/>
          <a:ln w="9525">
            <a:noFill/>
          </a:ln>
        </p:spPr>
        <p:txBody>
          <a:bodyPr wrap="none">
            <a:spAutoFit/>
          </a:bodyPr>
          <a:p>
            <a:r>
              <a:rPr lang="zh-CN" altLang="en-US" sz="1600" dirty="0">
                <a:solidFill>
                  <a:srgbClr val="333333"/>
                </a:solidFill>
                <a:latin typeface="微软雅黑" panose="020B0503020204020204" pitchFamily="2" charset="-122"/>
                <a:ea typeface="微软雅黑" panose="020B0503020204020204" pitchFamily="2" charset="-122"/>
              </a:rPr>
              <a:t>远离基层</a:t>
            </a:r>
            <a:endParaRPr lang="zh-CN" altLang="en-US" sz="1600" dirty="0">
              <a:solidFill>
                <a:srgbClr val="333333"/>
              </a:solidFill>
              <a:latin typeface="微软雅黑" panose="020B0503020204020204" pitchFamily="2" charset="-122"/>
              <a:ea typeface="微软雅黑" panose="020B0503020204020204" pitchFamily="2" charset="-122"/>
            </a:endParaRPr>
          </a:p>
        </p:txBody>
      </p:sp>
      <p:sp>
        <p:nvSpPr>
          <p:cNvPr id="38937" name="TextBox 29"/>
          <p:cNvSpPr txBox="1"/>
          <p:nvPr/>
        </p:nvSpPr>
        <p:spPr>
          <a:xfrm>
            <a:off x="8986838" y="6296025"/>
            <a:ext cx="1004887" cy="338138"/>
          </a:xfrm>
          <a:prstGeom prst="rect">
            <a:avLst/>
          </a:prstGeom>
          <a:noFill/>
          <a:ln w="9525">
            <a:noFill/>
          </a:ln>
        </p:spPr>
        <p:txBody>
          <a:bodyPr wrap="none">
            <a:spAutoFit/>
          </a:bodyPr>
          <a:p>
            <a:r>
              <a:rPr lang="zh-CN" altLang="en-US" sz="1600" dirty="0">
                <a:solidFill>
                  <a:srgbClr val="333333"/>
                </a:solidFill>
                <a:latin typeface="微软雅黑" panose="020B0503020204020204" pitchFamily="2" charset="-122"/>
                <a:ea typeface="微软雅黑" panose="020B0503020204020204" pitchFamily="2" charset="-122"/>
              </a:rPr>
              <a:t>明哲保身</a:t>
            </a:r>
            <a:endParaRPr lang="zh-CN" altLang="en-US" sz="1600" dirty="0">
              <a:solidFill>
                <a:srgbClr val="333333"/>
              </a:solidFill>
              <a:latin typeface="微软雅黑" panose="020B0503020204020204" pitchFamily="2" charset="-122"/>
              <a:ea typeface="微软雅黑" panose="020B0503020204020204" pitchFamily="2" charset="-122"/>
            </a:endParaRPr>
          </a:p>
        </p:txBody>
      </p:sp>
      <p:sp>
        <p:nvSpPr>
          <p:cNvPr id="38938" name="TextBox 30"/>
          <p:cNvSpPr txBox="1"/>
          <p:nvPr/>
        </p:nvSpPr>
        <p:spPr>
          <a:xfrm>
            <a:off x="7905750" y="6418263"/>
            <a:ext cx="928688" cy="339725"/>
          </a:xfrm>
          <a:prstGeom prst="rect">
            <a:avLst/>
          </a:prstGeom>
          <a:noFill/>
          <a:ln w="9525">
            <a:noFill/>
          </a:ln>
        </p:spPr>
        <p:txBody>
          <a:bodyPr wrap="none">
            <a:spAutoFit/>
          </a:bodyPr>
          <a:p>
            <a:r>
              <a:rPr lang="zh-CN" altLang="en-US" sz="1600" dirty="0">
                <a:solidFill>
                  <a:srgbClr val="333333"/>
                </a:solidFill>
                <a:latin typeface="微软雅黑" panose="020B0503020204020204" pitchFamily="2" charset="-122"/>
                <a:ea typeface="微软雅黑" panose="020B0503020204020204" pitchFamily="2" charset="-122"/>
              </a:rPr>
              <a:t>其他</a:t>
            </a:r>
            <a:r>
              <a:rPr lang="en-US" altLang="x-none" sz="1600" dirty="0">
                <a:solidFill>
                  <a:srgbClr val="333333"/>
                </a:solidFill>
                <a:latin typeface="微软雅黑" panose="020B0503020204020204" pitchFamily="2" charset="-122"/>
                <a:ea typeface="微软雅黑" panose="020B0503020204020204" pitchFamily="2" charset="-122"/>
              </a:rPr>
              <a:t>……</a:t>
            </a:r>
            <a:endParaRPr lang="zh-CN" altLang="en-US" sz="1600" dirty="0">
              <a:solidFill>
                <a:srgbClr val="333333"/>
              </a:solidFill>
              <a:latin typeface="微软雅黑" panose="020B0503020204020204" pitchFamily="2" charset="-122"/>
              <a:ea typeface="微软雅黑" panose="020B0503020204020204" pitchFamily="2" charset="-122"/>
            </a:endParaRPr>
          </a:p>
        </p:txBody>
      </p:sp>
      <p:pic>
        <p:nvPicPr>
          <p:cNvPr id="38939" name="Picture 2" descr="F:\快盘\商务图片\png\Nipic_2457331_20110113225002071000.png"/>
          <p:cNvPicPr>
            <a:picLocks noChangeAspect="1"/>
          </p:cNvPicPr>
          <p:nvPr/>
        </p:nvPicPr>
        <p:blipFill>
          <a:blip r:embed="rId1"/>
          <a:stretch>
            <a:fillRect/>
          </a:stretch>
        </p:blipFill>
        <p:spPr>
          <a:xfrm>
            <a:off x="954088" y="1238250"/>
            <a:ext cx="3965575" cy="5661025"/>
          </a:xfrm>
          <a:prstGeom prst="rect">
            <a:avLst/>
          </a:prstGeom>
          <a:noFill/>
          <a:ln w="9525">
            <a:noFill/>
          </a:ln>
        </p:spPr>
      </p:pic>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300" fill="hold"/>
                                        <p:tgtEl>
                                          <p:spTgt spid="38914"/>
                                        </p:tgtEl>
                                        <p:attrNameLst>
                                          <p:attrName>ppt_w</p:attrName>
                                        </p:attrNameLst>
                                      </p:cBhvr>
                                      <p:tavLst>
                                        <p:tav tm="0">
                                          <p:val>
                                            <p:fltVal val="0.000000"/>
                                          </p:val>
                                        </p:tav>
                                        <p:tav tm="100000">
                                          <p:val>
                                            <p:strVal val="#ppt_w"/>
                                          </p:val>
                                        </p:tav>
                                      </p:tavLst>
                                    </p:anim>
                                    <p:anim calcmode="lin" valueType="num">
                                      <p:cBhvr>
                                        <p:cTn id="8" dur="300" fill="hold"/>
                                        <p:tgtEl>
                                          <p:spTgt spid="38914"/>
                                        </p:tgtEl>
                                        <p:attrNameLst>
                                          <p:attrName>ppt_h</p:attrName>
                                        </p:attrNameLst>
                                      </p:cBhvr>
                                      <p:tavLst>
                                        <p:tav tm="0">
                                          <p:val>
                                            <p:fltVal val="0.000000"/>
                                          </p:val>
                                        </p:tav>
                                        <p:tav tm="100000">
                                          <p:val>
                                            <p:strVal val="#ppt_h"/>
                                          </p:val>
                                        </p:tav>
                                      </p:tavLst>
                                    </p:anim>
                                    <p:anim calcmode="lin" valueType="num">
                                      <p:cBhvr>
                                        <p:cTn id="9" dur="300" fill="hold"/>
                                        <p:tgtEl>
                                          <p:spTgt spid="38914"/>
                                        </p:tgtEl>
                                        <p:attrNameLst>
                                          <p:attrName>style.rotation</p:attrName>
                                        </p:attrNameLst>
                                      </p:cBhvr>
                                      <p:tavLst>
                                        <p:tav tm="0">
                                          <p:val>
                                            <p:fltVal val="90.000000"/>
                                          </p:val>
                                        </p:tav>
                                        <p:tav tm="100000">
                                          <p:val>
                                            <p:fltVal val="0.000000"/>
                                          </p:val>
                                        </p:tav>
                                      </p:tavLst>
                                    </p:anim>
                                    <p:animEffect transition="in" filter="fade">
                                      <p:cBhvr>
                                        <p:cTn id="10" dur="300"/>
                                        <p:tgtEl>
                                          <p:spTgt spid="38914"/>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38918"/>
                                        </p:tgtEl>
                                        <p:attrNameLst>
                                          <p:attrName>style.visibility</p:attrName>
                                        </p:attrNameLst>
                                      </p:cBhvr>
                                      <p:to>
                                        <p:strVal val="visible"/>
                                      </p:to>
                                    </p:set>
                                    <p:anim calcmode="lin" valueType="num">
                                      <p:cBhvr additive="base">
                                        <p:cTn id="14" dur="300" fill="hold"/>
                                        <p:tgtEl>
                                          <p:spTgt spid="38918"/>
                                        </p:tgtEl>
                                        <p:attrNameLst>
                                          <p:attrName>ppt_x</p:attrName>
                                        </p:attrNameLst>
                                      </p:cBhvr>
                                      <p:tavLst>
                                        <p:tav tm="0">
                                          <p:val>
                                            <p:strVal val="0-#ppt_w/2"/>
                                          </p:val>
                                        </p:tav>
                                        <p:tav tm="100000">
                                          <p:val>
                                            <p:strVal val="#ppt_x"/>
                                          </p:val>
                                        </p:tav>
                                      </p:tavLst>
                                    </p:anim>
                                    <p:anim calcmode="lin" valueType="num">
                                      <p:cBhvr additive="base">
                                        <p:cTn id="15" dur="300" fill="hold"/>
                                        <p:tgtEl>
                                          <p:spTgt spid="38918"/>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8919"/>
                                        </p:tgtEl>
                                        <p:attrNameLst>
                                          <p:attrName>style.visibility</p:attrName>
                                        </p:attrNameLst>
                                      </p:cBhvr>
                                      <p:to>
                                        <p:strVal val="visible"/>
                                      </p:to>
                                    </p:set>
                                    <p:anim calcmode="lin" valueType="num">
                                      <p:cBhvr>
                                        <p:cTn id="19" dur="300" fill="hold"/>
                                        <p:tgtEl>
                                          <p:spTgt spid="38919"/>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38919"/>
                                        </p:tgtEl>
                                        <p:attrNameLst>
                                          <p:attrName>ppt_y</p:attrName>
                                        </p:attrNameLst>
                                      </p:cBhvr>
                                      <p:tavLst>
                                        <p:tav tm="0">
                                          <p:val>
                                            <p:strVal val="#ppt_y"/>
                                          </p:val>
                                        </p:tav>
                                        <p:tav tm="100000">
                                          <p:val>
                                            <p:strVal val="#ppt_y"/>
                                          </p:val>
                                        </p:tav>
                                      </p:tavLst>
                                    </p:anim>
                                    <p:anim calcmode="lin" valueType="num">
                                      <p:cBhvr>
                                        <p:cTn id="21" dur="300" fill="hold"/>
                                        <p:tgtEl>
                                          <p:spTgt spid="38919"/>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3891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38919"/>
                                        </p:tgtEl>
                                      </p:cBhvr>
                                    </p:animEffect>
                                  </p:childTnLst>
                                </p:cTn>
                              </p:par>
                            </p:childTnLst>
                          </p:cTn>
                        </p:par>
                        <p:par>
                          <p:cTn id="24" fill="hold">
                            <p:stCondLst>
                              <p:cond delay="1080"/>
                            </p:stCondLst>
                            <p:childTnLst>
                              <p:par>
                                <p:cTn id="25" presetID="42" presetClass="entr" presetSubtype="0" fill="hold" nodeType="afterEffect">
                                  <p:stCondLst>
                                    <p:cond delay="0"/>
                                  </p:stCondLst>
                                  <p:childTnLst>
                                    <p:set>
                                      <p:cBhvr>
                                        <p:cTn id="26" dur="1" fill="hold">
                                          <p:stCondLst>
                                            <p:cond delay="0"/>
                                          </p:stCondLst>
                                        </p:cTn>
                                        <p:tgtEl>
                                          <p:spTgt spid="38939"/>
                                        </p:tgtEl>
                                        <p:attrNameLst>
                                          <p:attrName>style.visibility</p:attrName>
                                        </p:attrNameLst>
                                      </p:cBhvr>
                                      <p:to>
                                        <p:strVal val="visible"/>
                                      </p:to>
                                    </p:set>
                                    <p:animEffect transition="in" filter="fade">
                                      <p:cBhvr>
                                        <p:cTn id="27" dur="1000"/>
                                        <p:tgtEl>
                                          <p:spTgt spid="38939"/>
                                        </p:tgtEl>
                                      </p:cBhvr>
                                    </p:animEffect>
                                    <p:anim calcmode="lin" valueType="num">
                                      <p:cBhvr>
                                        <p:cTn id="28" dur="1000" fill="hold"/>
                                        <p:tgtEl>
                                          <p:spTgt spid="38939"/>
                                        </p:tgtEl>
                                        <p:attrNameLst>
                                          <p:attrName>ppt_x</p:attrName>
                                        </p:attrNameLst>
                                      </p:cBhvr>
                                      <p:tavLst>
                                        <p:tav tm="0">
                                          <p:val>
                                            <p:strVal val="#ppt_x"/>
                                          </p:val>
                                        </p:tav>
                                        <p:tav tm="100000">
                                          <p:val>
                                            <p:strVal val="#ppt_x"/>
                                          </p:val>
                                        </p:tav>
                                      </p:tavLst>
                                    </p:anim>
                                    <p:anim calcmode="lin" valueType="num">
                                      <p:cBhvr>
                                        <p:cTn id="29" dur="1000" fill="hold"/>
                                        <p:tgtEl>
                                          <p:spTgt spid="38939"/>
                                        </p:tgtEl>
                                        <p:attrNameLst>
                                          <p:attrName>ppt_y</p:attrName>
                                        </p:attrNameLst>
                                      </p:cBhvr>
                                      <p:tavLst>
                                        <p:tav tm="0">
                                          <p:val>
                                            <p:strVal val="#ppt_y+.1"/>
                                          </p:val>
                                        </p:tav>
                                        <p:tav tm="100000">
                                          <p:val>
                                            <p:strVal val="#ppt_y"/>
                                          </p:val>
                                        </p:tav>
                                      </p:tavLst>
                                    </p:anim>
                                  </p:childTnLst>
                                </p:cTn>
                              </p:par>
                            </p:childTnLst>
                          </p:cTn>
                        </p:par>
                        <p:par>
                          <p:cTn id="30" fill="hold">
                            <p:stCondLst>
                              <p:cond delay="2080"/>
                            </p:stCondLst>
                            <p:childTnLst>
                              <p:par>
                                <p:cTn id="31" presetID="2" presetClass="entr" presetSubtype="12" fill="hold" grpId="0" nodeType="afterEffect">
                                  <p:stCondLst>
                                    <p:cond delay="0"/>
                                  </p:stCondLst>
                                  <p:childTnLst>
                                    <p:set>
                                      <p:cBhvr>
                                        <p:cTn id="32" dur="1" fill="hold">
                                          <p:stCondLst>
                                            <p:cond delay="0"/>
                                          </p:stCondLst>
                                        </p:cTn>
                                        <p:tgtEl>
                                          <p:spTgt spid="38927"/>
                                        </p:tgtEl>
                                        <p:attrNameLst>
                                          <p:attrName>style.visibility</p:attrName>
                                        </p:attrNameLst>
                                      </p:cBhvr>
                                      <p:to>
                                        <p:strVal val="visible"/>
                                      </p:to>
                                    </p:set>
                                    <p:anim calcmode="lin" valueType="num">
                                      <p:cBhvr additive="base">
                                        <p:cTn id="33" dur="500" fill="hold"/>
                                        <p:tgtEl>
                                          <p:spTgt spid="38927"/>
                                        </p:tgtEl>
                                        <p:attrNameLst>
                                          <p:attrName>ppt_x</p:attrName>
                                        </p:attrNameLst>
                                      </p:cBhvr>
                                      <p:tavLst>
                                        <p:tav tm="0">
                                          <p:val>
                                            <p:strVal val="0-#ppt_w/2"/>
                                          </p:val>
                                        </p:tav>
                                        <p:tav tm="100000">
                                          <p:val>
                                            <p:strVal val="#ppt_x"/>
                                          </p:val>
                                        </p:tav>
                                      </p:tavLst>
                                    </p:anim>
                                    <p:anim calcmode="lin" valueType="num">
                                      <p:cBhvr additive="base">
                                        <p:cTn id="34" dur="500" fill="hold"/>
                                        <p:tgtEl>
                                          <p:spTgt spid="38927"/>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200"/>
                                  </p:stCondLst>
                                  <p:childTnLst>
                                    <p:set>
                                      <p:cBhvr>
                                        <p:cTn id="36" dur="1" fill="hold">
                                          <p:stCondLst>
                                            <p:cond delay="0"/>
                                          </p:stCondLst>
                                        </p:cTn>
                                        <p:tgtEl>
                                          <p:spTgt spid="38926"/>
                                        </p:tgtEl>
                                        <p:attrNameLst>
                                          <p:attrName>style.visibility</p:attrName>
                                        </p:attrNameLst>
                                      </p:cBhvr>
                                      <p:to>
                                        <p:strVal val="visible"/>
                                      </p:to>
                                    </p:set>
                                    <p:anim calcmode="lin" valueType="num">
                                      <p:cBhvr additive="base">
                                        <p:cTn id="37" dur="500" fill="hold"/>
                                        <p:tgtEl>
                                          <p:spTgt spid="38926"/>
                                        </p:tgtEl>
                                        <p:attrNameLst>
                                          <p:attrName>ppt_x</p:attrName>
                                        </p:attrNameLst>
                                      </p:cBhvr>
                                      <p:tavLst>
                                        <p:tav tm="0">
                                          <p:val>
                                            <p:strVal val="0-#ppt_w/2"/>
                                          </p:val>
                                        </p:tav>
                                        <p:tav tm="100000">
                                          <p:val>
                                            <p:strVal val="#ppt_x"/>
                                          </p:val>
                                        </p:tav>
                                      </p:tavLst>
                                    </p:anim>
                                    <p:anim calcmode="lin" valueType="num">
                                      <p:cBhvr additive="base">
                                        <p:cTn id="38" dur="500" fill="hold"/>
                                        <p:tgtEl>
                                          <p:spTgt spid="38926"/>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400"/>
                                  </p:stCondLst>
                                  <p:childTnLst>
                                    <p:set>
                                      <p:cBhvr>
                                        <p:cTn id="40" dur="1" fill="hold">
                                          <p:stCondLst>
                                            <p:cond delay="0"/>
                                          </p:stCondLst>
                                        </p:cTn>
                                        <p:tgtEl>
                                          <p:spTgt spid="38925"/>
                                        </p:tgtEl>
                                        <p:attrNameLst>
                                          <p:attrName>style.visibility</p:attrName>
                                        </p:attrNameLst>
                                      </p:cBhvr>
                                      <p:to>
                                        <p:strVal val="visible"/>
                                      </p:to>
                                    </p:set>
                                    <p:anim calcmode="lin" valueType="num">
                                      <p:cBhvr additive="base">
                                        <p:cTn id="41" dur="500" fill="hold"/>
                                        <p:tgtEl>
                                          <p:spTgt spid="38925"/>
                                        </p:tgtEl>
                                        <p:attrNameLst>
                                          <p:attrName>ppt_x</p:attrName>
                                        </p:attrNameLst>
                                      </p:cBhvr>
                                      <p:tavLst>
                                        <p:tav tm="0">
                                          <p:val>
                                            <p:strVal val="0-#ppt_w/2"/>
                                          </p:val>
                                        </p:tav>
                                        <p:tav tm="100000">
                                          <p:val>
                                            <p:strVal val="#ppt_x"/>
                                          </p:val>
                                        </p:tav>
                                      </p:tavLst>
                                    </p:anim>
                                    <p:anim calcmode="lin" valueType="num">
                                      <p:cBhvr additive="base">
                                        <p:cTn id="42" dur="500" fill="hold"/>
                                        <p:tgtEl>
                                          <p:spTgt spid="38925"/>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600"/>
                                  </p:stCondLst>
                                  <p:childTnLst>
                                    <p:set>
                                      <p:cBhvr>
                                        <p:cTn id="44" dur="1" fill="hold">
                                          <p:stCondLst>
                                            <p:cond delay="0"/>
                                          </p:stCondLst>
                                        </p:cTn>
                                        <p:tgtEl>
                                          <p:spTgt spid="38924"/>
                                        </p:tgtEl>
                                        <p:attrNameLst>
                                          <p:attrName>style.visibility</p:attrName>
                                        </p:attrNameLst>
                                      </p:cBhvr>
                                      <p:to>
                                        <p:strVal val="visible"/>
                                      </p:to>
                                    </p:set>
                                    <p:anim calcmode="lin" valueType="num">
                                      <p:cBhvr additive="base">
                                        <p:cTn id="45" dur="500" fill="hold"/>
                                        <p:tgtEl>
                                          <p:spTgt spid="38924"/>
                                        </p:tgtEl>
                                        <p:attrNameLst>
                                          <p:attrName>ppt_x</p:attrName>
                                        </p:attrNameLst>
                                      </p:cBhvr>
                                      <p:tavLst>
                                        <p:tav tm="0">
                                          <p:val>
                                            <p:strVal val="0-#ppt_w/2"/>
                                          </p:val>
                                        </p:tav>
                                        <p:tav tm="100000">
                                          <p:val>
                                            <p:strVal val="#ppt_x"/>
                                          </p:val>
                                        </p:tav>
                                      </p:tavLst>
                                    </p:anim>
                                    <p:anim calcmode="lin" valueType="num">
                                      <p:cBhvr additive="base">
                                        <p:cTn id="46" dur="500" fill="hold"/>
                                        <p:tgtEl>
                                          <p:spTgt spid="38924"/>
                                        </p:tgtEl>
                                        <p:attrNameLst>
                                          <p:attrName>ppt_y</p:attrName>
                                        </p:attrNameLst>
                                      </p:cBhvr>
                                      <p:tavLst>
                                        <p:tav tm="0">
                                          <p:val>
                                            <p:strVal val="1+#ppt_h/2"/>
                                          </p:val>
                                        </p:tav>
                                        <p:tav tm="100000">
                                          <p:val>
                                            <p:strVal val="#ppt_y"/>
                                          </p:val>
                                        </p:tav>
                                      </p:tavLst>
                                    </p:anim>
                                  </p:childTnLst>
                                </p:cTn>
                              </p:par>
                              <p:par>
                                <p:cTn id="47" presetID="2" presetClass="entr" presetSubtype="12" fill="hold" grpId="0" nodeType="withEffect">
                                  <p:stCondLst>
                                    <p:cond delay="800"/>
                                  </p:stCondLst>
                                  <p:childTnLst>
                                    <p:set>
                                      <p:cBhvr>
                                        <p:cTn id="48" dur="1" fill="hold">
                                          <p:stCondLst>
                                            <p:cond delay="0"/>
                                          </p:stCondLst>
                                        </p:cTn>
                                        <p:tgtEl>
                                          <p:spTgt spid="38923"/>
                                        </p:tgtEl>
                                        <p:attrNameLst>
                                          <p:attrName>style.visibility</p:attrName>
                                        </p:attrNameLst>
                                      </p:cBhvr>
                                      <p:to>
                                        <p:strVal val="visible"/>
                                      </p:to>
                                    </p:set>
                                    <p:anim calcmode="lin" valueType="num">
                                      <p:cBhvr additive="base">
                                        <p:cTn id="49" dur="500" fill="hold"/>
                                        <p:tgtEl>
                                          <p:spTgt spid="38923"/>
                                        </p:tgtEl>
                                        <p:attrNameLst>
                                          <p:attrName>ppt_x</p:attrName>
                                        </p:attrNameLst>
                                      </p:cBhvr>
                                      <p:tavLst>
                                        <p:tav tm="0">
                                          <p:val>
                                            <p:strVal val="0-#ppt_w/2"/>
                                          </p:val>
                                        </p:tav>
                                        <p:tav tm="100000">
                                          <p:val>
                                            <p:strVal val="#ppt_x"/>
                                          </p:val>
                                        </p:tav>
                                      </p:tavLst>
                                    </p:anim>
                                    <p:anim calcmode="lin" valueType="num">
                                      <p:cBhvr additive="base">
                                        <p:cTn id="50" dur="500" fill="hold"/>
                                        <p:tgtEl>
                                          <p:spTgt spid="38923"/>
                                        </p:tgtEl>
                                        <p:attrNameLst>
                                          <p:attrName>ppt_y</p:attrName>
                                        </p:attrNameLst>
                                      </p:cBhvr>
                                      <p:tavLst>
                                        <p:tav tm="0">
                                          <p:val>
                                            <p:strVal val="1+#ppt_h/2"/>
                                          </p:val>
                                        </p:tav>
                                        <p:tav tm="100000">
                                          <p:val>
                                            <p:strVal val="#ppt_y"/>
                                          </p:val>
                                        </p:tav>
                                      </p:tavLst>
                                    </p:anim>
                                  </p:childTnLst>
                                </p:cTn>
                              </p:par>
                              <p:par>
                                <p:cTn id="51" presetID="2" presetClass="entr" presetSubtype="12" fill="hold" grpId="0" nodeType="withEffect">
                                  <p:stCondLst>
                                    <p:cond delay="1000"/>
                                  </p:stCondLst>
                                  <p:childTnLst>
                                    <p:set>
                                      <p:cBhvr>
                                        <p:cTn id="52" dur="1" fill="hold">
                                          <p:stCondLst>
                                            <p:cond delay="0"/>
                                          </p:stCondLst>
                                        </p:cTn>
                                        <p:tgtEl>
                                          <p:spTgt spid="38922"/>
                                        </p:tgtEl>
                                        <p:attrNameLst>
                                          <p:attrName>style.visibility</p:attrName>
                                        </p:attrNameLst>
                                      </p:cBhvr>
                                      <p:to>
                                        <p:strVal val="visible"/>
                                      </p:to>
                                    </p:set>
                                    <p:anim calcmode="lin" valueType="num">
                                      <p:cBhvr additive="base">
                                        <p:cTn id="53" dur="500" fill="hold"/>
                                        <p:tgtEl>
                                          <p:spTgt spid="38922"/>
                                        </p:tgtEl>
                                        <p:attrNameLst>
                                          <p:attrName>ppt_x</p:attrName>
                                        </p:attrNameLst>
                                      </p:cBhvr>
                                      <p:tavLst>
                                        <p:tav tm="0">
                                          <p:val>
                                            <p:strVal val="0-#ppt_w/2"/>
                                          </p:val>
                                        </p:tav>
                                        <p:tav tm="100000">
                                          <p:val>
                                            <p:strVal val="#ppt_x"/>
                                          </p:val>
                                        </p:tav>
                                      </p:tavLst>
                                    </p:anim>
                                    <p:anim calcmode="lin" valueType="num">
                                      <p:cBhvr additive="base">
                                        <p:cTn id="54" dur="500" fill="hold"/>
                                        <p:tgtEl>
                                          <p:spTgt spid="38922"/>
                                        </p:tgtEl>
                                        <p:attrNameLst>
                                          <p:attrName>ppt_y</p:attrName>
                                        </p:attrNameLst>
                                      </p:cBhvr>
                                      <p:tavLst>
                                        <p:tav tm="0">
                                          <p:val>
                                            <p:strVal val="1+#ppt_h/2"/>
                                          </p:val>
                                        </p:tav>
                                        <p:tav tm="100000">
                                          <p:val>
                                            <p:strVal val="#ppt_y"/>
                                          </p:val>
                                        </p:tav>
                                      </p:tavLst>
                                    </p:anim>
                                  </p:childTnLst>
                                </p:cTn>
                              </p:par>
                              <p:par>
                                <p:cTn id="55" presetID="2" presetClass="entr" presetSubtype="12" fill="hold" grpId="0" nodeType="withEffect">
                                  <p:stCondLst>
                                    <p:cond delay="1200"/>
                                  </p:stCondLst>
                                  <p:childTnLst>
                                    <p:set>
                                      <p:cBhvr>
                                        <p:cTn id="56" dur="1" fill="hold">
                                          <p:stCondLst>
                                            <p:cond delay="0"/>
                                          </p:stCondLst>
                                        </p:cTn>
                                        <p:tgtEl>
                                          <p:spTgt spid="38921"/>
                                        </p:tgtEl>
                                        <p:attrNameLst>
                                          <p:attrName>style.visibility</p:attrName>
                                        </p:attrNameLst>
                                      </p:cBhvr>
                                      <p:to>
                                        <p:strVal val="visible"/>
                                      </p:to>
                                    </p:set>
                                    <p:anim calcmode="lin" valueType="num">
                                      <p:cBhvr additive="base">
                                        <p:cTn id="57" dur="500" fill="hold"/>
                                        <p:tgtEl>
                                          <p:spTgt spid="38921"/>
                                        </p:tgtEl>
                                        <p:attrNameLst>
                                          <p:attrName>ppt_x</p:attrName>
                                        </p:attrNameLst>
                                      </p:cBhvr>
                                      <p:tavLst>
                                        <p:tav tm="0">
                                          <p:val>
                                            <p:strVal val="0-#ppt_w/2"/>
                                          </p:val>
                                        </p:tav>
                                        <p:tav tm="100000">
                                          <p:val>
                                            <p:strVal val="#ppt_x"/>
                                          </p:val>
                                        </p:tav>
                                      </p:tavLst>
                                    </p:anim>
                                    <p:anim calcmode="lin" valueType="num">
                                      <p:cBhvr additive="base">
                                        <p:cTn id="58" dur="500" fill="hold"/>
                                        <p:tgtEl>
                                          <p:spTgt spid="38921"/>
                                        </p:tgtEl>
                                        <p:attrNameLst>
                                          <p:attrName>ppt_y</p:attrName>
                                        </p:attrNameLst>
                                      </p:cBhvr>
                                      <p:tavLst>
                                        <p:tav tm="0">
                                          <p:val>
                                            <p:strVal val="1+#ppt_h/2"/>
                                          </p:val>
                                        </p:tav>
                                        <p:tav tm="100000">
                                          <p:val>
                                            <p:strVal val="#ppt_y"/>
                                          </p:val>
                                        </p:tav>
                                      </p:tavLst>
                                    </p:anim>
                                  </p:childTnLst>
                                </p:cTn>
                              </p:par>
                              <p:par>
                                <p:cTn id="59" presetID="2" presetClass="entr" presetSubtype="12" fill="hold" grpId="0" nodeType="withEffect">
                                  <p:stCondLst>
                                    <p:cond delay="1400"/>
                                  </p:stCondLst>
                                  <p:childTnLst>
                                    <p:set>
                                      <p:cBhvr>
                                        <p:cTn id="60" dur="1" fill="hold">
                                          <p:stCondLst>
                                            <p:cond delay="0"/>
                                          </p:stCondLst>
                                        </p:cTn>
                                        <p:tgtEl>
                                          <p:spTgt spid="38920"/>
                                        </p:tgtEl>
                                        <p:attrNameLst>
                                          <p:attrName>style.visibility</p:attrName>
                                        </p:attrNameLst>
                                      </p:cBhvr>
                                      <p:to>
                                        <p:strVal val="visible"/>
                                      </p:to>
                                    </p:set>
                                    <p:anim calcmode="lin" valueType="num">
                                      <p:cBhvr additive="base">
                                        <p:cTn id="61" dur="500" fill="hold"/>
                                        <p:tgtEl>
                                          <p:spTgt spid="38920"/>
                                        </p:tgtEl>
                                        <p:attrNameLst>
                                          <p:attrName>ppt_x</p:attrName>
                                        </p:attrNameLst>
                                      </p:cBhvr>
                                      <p:tavLst>
                                        <p:tav tm="0">
                                          <p:val>
                                            <p:strVal val="0-#ppt_w/2"/>
                                          </p:val>
                                        </p:tav>
                                        <p:tav tm="100000">
                                          <p:val>
                                            <p:strVal val="#ppt_x"/>
                                          </p:val>
                                        </p:tav>
                                      </p:tavLst>
                                    </p:anim>
                                    <p:anim calcmode="lin" valueType="num">
                                      <p:cBhvr additive="base">
                                        <p:cTn id="62" dur="500" fill="hold"/>
                                        <p:tgtEl>
                                          <p:spTgt spid="38920"/>
                                        </p:tgtEl>
                                        <p:attrNameLst>
                                          <p:attrName>ppt_y</p:attrName>
                                        </p:attrNameLst>
                                      </p:cBhvr>
                                      <p:tavLst>
                                        <p:tav tm="0">
                                          <p:val>
                                            <p:strVal val="1+#ppt_h/2"/>
                                          </p:val>
                                        </p:tav>
                                        <p:tav tm="100000">
                                          <p:val>
                                            <p:strVal val="#ppt_y"/>
                                          </p:val>
                                        </p:tav>
                                      </p:tavLst>
                                    </p:anim>
                                  </p:childTnLst>
                                </p:cTn>
                              </p:par>
                            </p:childTnLst>
                          </p:cTn>
                        </p:par>
                        <p:par>
                          <p:cTn id="63" fill="hold">
                            <p:stCondLst>
                              <p:cond delay="2580"/>
                            </p:stCondLst>
                            <p:childTnLst>
                              <p:par>
                                <p:cTn id="64" presetID="42" presetClass="entr" presetSubtype="0" fill="hold" grpId="0" nodeType="afterEffect">
                                  <p:stCondLst>
                                    <p:cond delay="0"/>
                                  </p:stCondLst>
                                  <p:childTnLst>
                                    <p:set>
                                      <p:cBhvr>
                                        <p:cTn id="65" dur="1" fill="hold">
                                          <p:stCondLst>
                                            <p:cond delay="0"/>
                                          </p:stCondLst>
                                        </p:cTn>
                                        <p:tgtEl>
                                          <p:spTgt spid="38930"/>
                                        </p:tgtEl>
                                        <p:attrNameLst>
                                          <p:attrName>style.visibility</p:attrName>
                                        </p:attrNameLst>
                                      </p:cBhvr>
                                      <p:to>
                                        <p:strVal val="visible"/>
                                      </p:to>
                                    </p:set>
                                    <p:animEffect transition="in" filter="fade">
                                      <p:cBhvr>
                                        <p:cTn id="66" dur="1000"/>
                                        <p:tgtEl>
                                          <p:spTgt spid="38930"/>
                                        </p:tgtEl>
                                      </p:cBhvr>
                                    </p:animEffect>
                                    <p:anim calcmode="lin" valueType="num">
                                      <p:cBhvr>
                                        <p:cTn id="67" dur="1000" fill="hold"/>
                                        <p:tgtEl>
                                          <p:spTgt spid="38930"/>
                                        </p:tgtEl>
                                        <p:attrNameLst>
                                          <p:attrName>ppt_x</p:attrName>
                                        </p:attrNameLst>
                                      </p:cBhvr>
                                      <p:tavLst>
                                        <p:tav tm="0">
                                          <p:val>
                                            <p:strVal val="#ppt_x"/>
                                          </p:val>
                                        </p:tav>
                                        <p:tav tm="100000">
                                          <p:val>
                                            <p:strVal val="#ppt_x"/>
                                          </p:val>
                                        </p:tav>
                                      </p:tavLst>
                                    </p:anim>
                                    <p:anim calcmode="lin" valueType="num">
                                      <p:cBhvr>
                                        <p:cTn id="68" dur="1000" fill="hold"/>
                                        <p:tgtEl>
                                          <p:spTgt spid="3893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8931"/>
                                        </p:tgtEl>
                                        <p:attrNameLst>
                                          <p:attrName>style.visibility</p:attrName>
                                        </p:attrNameLst>
                                      </p:cBhvr>
                                      <p:to>
                                        <p:strVal val="visible"/>
                                      </p:to>
                                    </p:set>
                                    <p:animEffect transition="in" filter="fade">
                                      <p:cBhvr>
                                        <p:cTn id="71" dur="1000"/>
                                        <p:tgtEl>
                                          <p:spTgt spid="38931"/>
                                        </p:tgtEl>
                                      </p:cBhvr>
                                    </p:animEffect>
                                    <p:anim calcmode="lin" valueType="num">
                                      <p:cBhvr>
                                        <p:cTn id="72" dur="1000" fill="hold"/>
                                        <p:tgtEl>
                                          <p:spTgt spid="38931"/>
                                        </p:tgtEl>
                                        <p:attrNameLst>
                                          <p:attrName>ppt_x</p:attrName>
                                        </p:attrNameLst>
                                      </p:cBhvr>
                                      <p:tavLst>
                                        <p:tav tm="0">
                                          <p:val>
                                            <p:strVal val="#ppt_x"/>
                                          </p:val>
                                        </p:tav>
                                        <p:tav tm="100000">
                                          <p:val>
                                            <p:strVal val="#ppt_x"/>
                                          </p:val>
                                        </p:tav>
                                      </p:tavLst>
                                    </p:anim>
                                    <p:anim calcmode="lin" valueType="num">
                                      <p:cBhvr>
                                        <p:cTn id="73" dur="1000" fill="hold"/>
                                        <p:tgtEl>
                                          <p:spTgt spid="38931"/>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8933"/>
                                        </p:tgtEl>
                                        <p:attrNameLst>
                                          <p:attrName>style.visibility</p:attrName>
                                        </p:attrNameLst>
                                      </p:cBhvr>
                                      <p:to>
                                        <p:strVal val="visible"/>
                                      </p:to>
                                    </p:set>
                                    <p:animEffect transition="in" filter="fade">
                                      <p:cBhvr>
                                        <p:cTn id="76" dur="1000"/>
                                        <p:tgtEl>
                                          <p:spTgt spid="38933"/>
                                        </p:tgtEl>
                                      </p:cBhvr>
                                    </p:animEffect>
                                    <p:anim calcmode="lin" valueType="num">
                                      <p:cBhvr>
                                        <p:cTn id="77" dur="1000" fill="hold"/>
                                        <p:tgtEl>
                                          <p:spTgt spid="38933"/>
                                        </p:tgtEl>
                                        <p:attrNameLst>
                                          <p:attrName>ppt_x</p:attrName>
                                        </p:attrNameLst>
                                      </p:cBhvr>
                                      <p:tavLst>
                                        <p:tav tm="0">
                                          <p:val>
                                            <p:strVal val="#ppt_x"/>
                                          </p:val>
                                        </p:tav>
                                        <p:tav tm="100000">
                                          <p:val>
                                            <p:strVal val="#ppt_x"/>
                                          </p:val>
                                        </p:tav>
                                      </p:tavLst>
                                    </p:anim>
                                    <p:anim calcmode="lin" valueType="num">
                                      <p:cBhvr>
                                        <p:cTn id="78" dur="1000" fill="hold"/>
                                        <p:tgtEl>
                                          <p:spTgt spid="38933"/>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38934"/>
                                        </p:tgtEl>
                                        <p:attrNameLst>
                                          <p:attrName>style.visibility</p:attrName>
                                        </p:attrNameLst>
                                      </p:cBhvr>
                                      <p:to>
                                        <p:strVal val="visible"/>
                                      </p:to>
                                    </p:set>
                                    <p:animEffect transition="in" filter="fade">
                                      <p:cBhvr>
                                        <p:cTn id="81" dur="1000"/>
                                        <p:tgtEl>
                                          <p:spTgt spid="38934"/>
                                        </p:tgtEl>
                                      </p:cBhvr>
                                    </p:animEffect>
                                    <p:anim calcmode="lin" valueType="num">
                                      <p:cBhvr>
                                        <p:cTn id="82" dur="1000" fill="hold"/>
                                        <p:tgtEl>
                                          <p:spTgt spid="38934"/>
                                        </p:tgtEl>
                                        <p:attrNameLst>
                                          <p:attrName>ppt_x</p:attrName>
                                        </p:attrNameLst>
                                      </p:cBhvr>
                                      <p:tavLst>
                                        <p:tav tm="0">
                                          <p:val>
                                            <p:strVal val="#ppt_x"/>
                                          </p:val>
                                        </p:tav>
                                        <p:tav tm="100000">
                                          <p:val>
                                            <p:strVal val="#ppt_x"/>
                                          </p:val>
                                        </p:tav>
                                      </p:tavLst>
                                    </p:anim>
                                    <p:anim calcmode="lin" valueType="num">
                                      <p:cBhvr>
                                        <p:cTn id="83" dur="1000" fill="hold"/>
                                        <p:tgtEl>
                                          <p:spTgt spid="389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8935"/>
                                        </p:tgtEl>
                                        <p:attrNameLst>
                                          <p:attrName>style.visibility</p:attrName>
                                        </p:attrNameLst>
                                      </p:cBhvr>
                                      <p:to>
                                        <p:strVal val="visible"/>
                                      </p:to>
                                    </p:set>
                                    <p:animEffect transition="in" filter="fade">
                                      <p:cBhvr>
                                        <p:cTn id="86" dur="1000"/>
                                        <p:tgtEl>
                                          <p:spTgt spid="38935"/>
                                        </p:tgtEl>
                                      </p:cBhvr>
                                    </p:animEffect>
                                    <p:anim calcmode="lin" valueType="num">
                                      <p:cBhvr>
                                        <p:cTn id="87" dur="1000" fill="hold"/>
                                        <p:tgtEl>
                                          <p:spTgt spid="38935"/>
                                        </p:tgtEl>
                                        <p:attrNameLst>
                                          <p:attrName>ppt_x</p:attrName>
                                        </p:attrNameLst>
                                      </p:cBhvr>
                                      <p:tavLst>
                                        <p:tav tm="0">
                                          <p:val>
                                            <p:strVal val="#ppt_x"/>
                                          </p:val>
                                        </p:tav>
                                        <p:tav tm="100000">
                                          <p:val>
                                            <p:strVal val="#ppt_x"/>
                                          </p:val>
                                        </p:tav>
                                      </p:tavLst>
                                    </p:anim>
                                    <p:anim calcmode="lin" valueType="num">
                                      <p:cBhvr>
                                        <p:cTn id="88" dur="1000" fill="hold"/>
                                        <p:tgtEl>
                                          <p:spTgt spid="38935"/>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38936"/>
                                        </p:tgtEl>
                                        <p:attrNameLst>
                                          <p:attrName>style.visibility</p:attrName>
                                        </p:attrNameLst>
                                      </p:cBhvr>
                                      <p:to>
                                        <p:strVal val="visible"/>
                                      </p:to>
                                    </p:set>
                                    <p:animEffect transition="in" filter="fade">
                                      <p:cBhvr>
                                        <p:cTn id="91" dur="1000"/>
                                        <p:tgtEl>
                                          <p:spTgt spid="38936"/>
                                        </p:tgtEl>
                                      </p:cBhvr>
                                    </p:animEffect>
                                    <p:anim calcmode="lin" valueType="num">
                                      <p:cBhvr>
                                        <p:cTn id="92" dur="1000" fill="hold"/>
                                        <p:tgtEl>
                                          <p:spTgt spid="38936"/>
                                        </p:tgtEl>
                                        <p:attrNameLst>
                                          <p:attrName>ppt_x</p:attrName>
                                        </p:attrNameLst>
                                      </p:cBhvr>
                                      <p:tavLst>
                                        <p:tav tm="0">
                                          <p:val>
                                            <p:strVal val="#ppt_x"/>
                                          </p:val>
                                        </p:tav>
                                        <p:tav tm="100000">
                                          <p:val>
                                            <p:strVal val="#ppt_x"/>
                                          </p:val>
                                        </p:tav>
                                      </p:tavLst>
                                    </p:anim>
                                    <p:anim calcmode="lin" valueType="num">
                                      <p:cBhvr>
                                        <p:cTn id="93" dur="1000" fill="hold"/>
                                        <p:tgtEl>
                                          <p:spTgt spid="38936"/>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8937"/>
                                        </p:tgtEl>
                                        <p:attrNameLst>
                                          <p:attrName>style.visibility</p:attrName>
                                        </p:attrNameLst>
                                      </p:cBhvr>
                                      <p:to>
                                        <p:strVal val="visible"/>
                                      </p:to>
                                    </p:set>
                                    <p:animEffect transition="in" filter="fade">
                                      <p:cBhvr>
                                        <p:cTn id="96" dur="1000"/>
                                        <p:tgtEl>
                                          <p:spTgt spid="38937"/>
                                        </p:tgtEl>
                                      </p:cBhvr>
                                    </p:animEffect>
                                    <p:anim calcmode="lin" valueType="num">
                                      <p:cBhvr>
                                        <p:cTn id="97" dur="1000" fill="hold"/>
                                        <p:tgtEl>
                                          <p:spTgt spid="38937"/>
                                        </p:tgtEl>
                                        <p:attrNameLst>
                                          <p:attrName>ppt_x</p:attrName>
                                        </p:attrNameLst>
                                      </p:cBhvr>
                                      <p:tavLst>
                                        <p:tav tm="0">
                                          <p:val>
                                            <p:strVal val="#ppt_x"/>
                                          </p:val>
                                        </p:tav>
                                        <p:tav tm="100000">
                                          <p:val>
                                            <p:strVal val="#ppt_x"/>
                                          </p:val>
                                        </p:tav>
                                      </p:tavLst>
                                    </p:anim>
                                    <p:anim calcmode="lin" valueType="num">
                                      <p:cBhvr>
                                        <p:cTn id="98" dur="1000" fill="hold"/>
                                        <p:tgtEl>
                                          <p:spTgt spid="38937"/>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8938"/>
                                        </p:tgtEl>
                                        <p:attrNameLst>
                                          <p:attrName>style.visibility</p:attrName>
                                        </p:attrNameLst>
                                      </p:cBhvr>
                                      <p:to>
                                        <p:strVal val="visible"/>
                                      </p:to>
                                    </p:set>
                                    <p:animEffect transition="in" filter="fade">
                                      <p:cBhvr>
                                        <p:cTn id="101" dur="1000"/>
                                        <p:tgtEl>
                                          <p:spTgt spid="38938"/>
                                        </p:tgtEl>
                                      </p:cBhvr>
                                    </p:animEffect>
                                    <p:anim calcmode="lin" valueType="num">
                                      <p:cBhvr>
                                        <p:cTn id="102" dur="1000" fill="hold"/>
                                        <p:tgtEl>
                                          <p:spTgt spid="38938"/>
                                        </p:tgtEl>
                                        <p:attrNameLst>
                                          <p:attrName>ppt_x</p:attrName>
                                        </p:attrNameLst>
                                      </p:cBhvr>
                                      <p:tavLst>
                                        <p:tav tm="0">
                                          <p:val>
                                            <p:strVal val="#ppt_x"/>
                                          </p:val>
                                        </p:tav>
                                        <p:tav tm="100000">
                                          <p:val>
                                            <p:strVal val="#ppt_x"/>
                                          </p:val>
                                        </p:tav>
                                      </p:tavLst>
                                    </p:anim>
                                    <p:anim calcmode="lin" valueType="num">
                                      <p:cBhvr>
                                        <p:cTn id="103" dur="1000" fill="hold"/>
                                        <p:tgtEl>
                                          <p:spTgt spid="38938"/>
                                        </p:tgtEl>
                                        <p:attrNameLst>
                                          <p:attrName>ppt_y</p:attrName>
                                        </p:attrNameLst>
                                      </p:cBhvr>
                                      <p:tavLst>
                                        <p:tav tm="0">
                                          <p:val>
                                            <p:strVal val="#ppt_y+.1"/>
                                          </p:val>
                                        </p:tav>
                                        <p:tav tm="100000">
                                          <p:val>
                                            <p:strVal val="#ppt_y"/>
                                          </p:val>
                                        </p:tav>
                                      </p:tavLst>
                                    </p:anim>
                                  </p:childTnLst>
                                </p:cTn>
                              </p:par>
                            </p:childTnLst>
                          </p:cTn>
                        </p:par>
                        <p:par>
                          <p:cTn id="104" fill="hold">
                            <p:stCondLst>
                              <p:cond delay="3580"/>
                            </p:stCondLst>
                            <p:childTnLst>
                              <p:par>
                                <p:cTn id="105" presetID="56" presetClass="entr" presetSubtype="0" fill="hold" grpId="0" nodeType="afterEffect">
                                  <p:stCondLst>
                                    <p:cond delay="0"/>
                                  </p:stCondLst>
                                  <p:iterate type="lt">
                                    <p:tmPct val="10000"/>
                                  </p:iterate>
                                  <p:childTnLst>
                                    <p:set>
                                      <p:cBhvr>
                                        <p:cTn id="106" dur="1" fill="hold">
                                          <p:stCondLst>
                                            <p:cond delay="0"/>
                                          </p:stCondLst>
                                        </p:cTn>
                                        <p:tgtEl>
                                          <p:spTgt spid="38928"/>
                                        </p:tgtEl>
                                        <p:attrNameLst>
                                          <p:attrName>style.visibility</p:attrName>
                                        </p:attrNameLst>
                                      </p:cBhvr>
                                      <p:to>
                                        <p:strVal val="visible"/>
                                      </p:to>
                                    </p:set>
                                    <p:anim by="(-#ppt_w*2)" calcmode="lin" valueType="num">
                                      <p:cBhvr rctx="PPT">
                                        <p:cTn id="107" dur="500" autoRev="1" fill="hold">
                                          <p:stCondLst>
                                            <p:cond delay="0"/>
                                          </p:stCondLst>
                                        </p:cTn>
                                        <p:tgtEl>
                                          <p:spTgt spid="38928"/>
                                        </p:tgtEl>
                                        <p:attrNameLst>
                                          <p:attrName>ppt_w</p:attrName>
                                        </p:attrNameLst>
                                      </p:cBhvr>
                                    </p:anim>
                                    <p:anim by="(#ppt_w*0.50)" calcmode="lin" valueType="num">
                                      <p:cBhvr>
                                        <p:cTn id="108" dur="500" decel="50000" autoRev="1" fill="hold">
                                          <p:stCondLst>
                                            <p:cond delay="0"/>
                                          </p:stCondLst>
                                        </p:cTn>
                                        <p:tgtEl>
                                          <p:spTgt spid="38928"/>
                                        </p:tgtEl>
                                        <p:attrNameLst>
                                          <p:attrName>ppt_x</p:attrName>
                                        </p:attrNameLst>
                                      </p:cBhvr>
                                    </p:anim>
                                    <p:anim from="(-#ppt_h/2)" to="(#ppt_y)" calcmode="lin" valueType="num">
                                      <p:cBhvr>
                                        <p:cTn id="109" dur="1000" fill="hold">
                                          <p:stCondLst>
                                            <p:cond delay="0"/>
                                          </p:stCondLst>
                                        </p:cTn>
                                        <p:tgtEl>
                                          <p:spTgt spid="38928"/>
                                        </p:tgtEl>
                                        <p:attrNameLst>
                                          <p:attrName>ppt_y</p:attrName>
                                        </p:attrNameLst>
                                      </p:cBhvr>
                                    </p:anim>
                                    <p:animRot by="21600000">
                                      <p:cBhvr>
                                        <p:cTn id="110" dur="1000" fill="hold">
                                          <p:stCondLst>
                                            <p:cond delay="0"/>
                                          </p:stCondLst>
                                        </p:cTn>
                                        <p:tgtEl>
                                          <p:spTgt spid="38928"/>
                                        </p:tgtEl>
                                        <p:attrNameLst>
                                          <p:attrName>r</p:attrName>
                                        </p:attrNameLst>
                                      </p:cBhvr>
                                    </p:animRot>
                                  </p:childTnLst>
                                </p:cTn>
                              </p:par>
                              <p:par>
                                <p:cTn id="111" presetID="56" presetClass="entr" presetSubtype="0" fill="hold" grpId="0" nodeType="withEffect">
                                  <p:stCondLst>
                                    <p:cond delay="0"/>
                                  </p:stCondLst>
                                  <p:iterate type="lt">
                                    <p:tmPct val="10000"/>
                                  </p:iterate>
                                  <p:childTnLst>
                                    <p:set>
                                      <p:cBhvr>
                                        <p:cTn id="112" dur="1" fill="hold">
                                          <p:stCondLst>
                                            <p:cond delay="0"/>
                                          </p:stCondLst>
                                        </p:cTn>
                                        <p:tgtEl>
                                          <p:spTgt spid="38929"/>
                                        </p:tgtEl>
                                        <p:attrNameLst>
                                          <p:attrName>style.visibility</p:attrName>
                                        </p:attrNameLst>
                                      </p:cBhvr>
                                      <p:to>
                                        <p:strVal val="visible"/>
                                      </p:to>
                                    </p:set>
                                    <p:anim by="(-#ppt_w*2)" calcmode="lin" valueType="num">
                                      <p:cBhvr rctx="PPT">
                                        <p:cTn id="113" dur="500" autoRev="1" fill="hold">
                                          <p:stCondLst>
                                            <p:cond delay="0"/>
                                          </p:stCondLst>
                                        </p:cTn>
                                        <p:tgtEl>
                                          <p:spTgt spid="38929"/>
                                        </p:tgtEl>
                                        <p:attrNameLst>
                                          <p:attrName>ppt_w</p:attrName>
                                        </p:attrNameLst>
                                      </p:cBhvr>
                                    </p:anim>
                                    <p:anim by="(#ppt_w*0.50)" calcmode="lin" valueType="num">
                                      <p:cBhvr>
                                        <p:cTn id="114" dur="500" decel="50000" autoRev="1" fill="hold">
                                          <p:stCondLst>
                                            <p:cond delay="0"/>
                                          </p:stCondLst>
                                        </p:cTn>
                                        <p:tgtEl>
                                          <p:spTgt spid="38929"/>
                                        </p:tgtEl>
                                        <p:attrNameLst>
                                          <p:attrName>ppt_x</p:attrName>
                                        </p:attrNameLst>
                                      </p:cBhvr>
                                    </p:anim>
                                    <p:anim from="(-#ppt_h/2)" to="(#ppt_y)" calcmode="lin" valueType="num">
                                      <p:cBhvr>
                                        <p:cTn id="115" dur="1000" fill="hold">
                                          <p:stCondLst>
                                            <p:cond delay="0"/>
                                          </p:stCondLst>
                                        </p:cTn>
                                        <p:tgtEl>
                                          <p:spTgt spid="38929"/>
                                        </p:tgtEl>
                                        <p:attrNameLst>
                                          <p:attrName>ppt_y</p:attrName>
                                        </p:attrNameLst>
                                      </p:cBhvr>
                                    </p:anim>
                                    <p:animRot by="21600000">
                                      <p:cBhvr>
                                        <p:cTn id="116" dur="1000" fill="hold">
                                          <p:stCondLst>
                                            <p:cond delay="0"/>
                                          </p:stCondLst>
                                        </p:cTn>
                                        <p:tgtEl>
                                          <p:spTgt spid="389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p:bldP spid="38920" grpId="0" animBg="1"/>
      <p:bldP spid="38921" grpId="0" animBg="1"/>
      <p:bldP spid="38922" grpId="0" animBg="1"/>
      <p:bldP spid="38923" grpId="0" animBg="1"/>
      <p:bldP spid="38924" grpId="0" animBg="1"/>
      <p:bldP spid="38925" grpId="0" animBg="1"/>
      <p:bldP spid="38926" grpId="0" animBg="1"/>
      <p:bldP spid="38927" grpId="0" animBg="1"/>
      <p:bldP spid="38928" grpId="0"/>
      <p:bldP spid="38929" grpId="0"/>
      <p:bldP spid="38930" grpId="0"/>
      <p:bldP spid="38931" grpId="0"/>
      <p:bldP spid="38933" grpId="0"/>
      <p:bldP spid="38934" grpId="0"/>
      <p:bldP spid="38935" grpId="0"/>
      <p:bldP spid="38936" grpId="0"/>
      <p:bldP spid="38937" grpId="0"/>
      <p:bldP spid="3893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9938" name="组合 12"/>
          <p:cNvGrpSpPr/>
          <p:nvPr/>
        </p:nvGrpSpPr>
        <p:grpSpPr>
          <a:xfrm>
            <a:off x="260350" y="260350"/>
            <a:ext cx="657225" cy="595313"/>
            <a:chOff x="0" y="0"/>
            <a:chExt cx="657225" cy="595313"/>
          </a:xfrm>
        </p:grpSpPr>
        <p:sp>
          <p:nvSpPr>
            <p:cNvPr id="39939"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39940"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39941"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39942"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39943"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39944" name="Rectangle 6"/>
          <p:cNvSpPr/>
          <p:nvPr/>
        </p:nvSpPr>
        <p:spPr>
          <a:xfrm>
            <a:off x="5522913" y="981075"/>
            <a:ext cx="2684462" cy="1682750"/>
          </a:xfrm>
          <a:prstGeom prst="rect">
            <a:avLst/>
          </a:prstGeom>
          <a:solidFill>
            <a:schemeClr val="bg1"/>
          </a:solidFill>
          <a:ln w="9525">
            <a:noFill/>
          </a:ln>
        </p:spPr>
        <p:txBody>
          <a:bodyPr/>
          <a:p>
            <a:endParaRPr lang="zh-CN" altLang="en-US" dirty="0">
              <a:solidFill>
                <a:schemeClr val="accent1"/>
              </a:solidFill>
              <a:latin typeface="Arial" panose="020B0604020202020204" pitchFamily="34" charset="0"/>
            </a:endParaRPr>
          </a:p>
        </p:txBody>
      </p:sp>
      <p:sp>
        <p:nvSpPr>
          <p:cNvPr id="39945" name="Rectangle 7"/>
          <p:cNvSpPr/>
          <p:nvPr/>
        </p:nvSpPr>
        <p:spPr>
          <a:xfrm>
            <a:off x="8348663" y="981075"/>
            <a:ext cx="2686050" cy="1682750"/>
          </a:xfrm>
          <a:prstGeom prst="rect">
            <a:avLst/>
          </a:prstGeom>
          <a:blipFill rotWithShape="1">
            <a:blip r:embed="rId1"/>
            <a:stretch>
              <a:fillRect/>
            </a:stretch>
          </a:blipFill>
          <a:ln w="9525">
            <a:noFill/>
          </a:ln>
        </p:spPr>
        <p:txBody>
          <a:bodyPr/>
          <a:p>
            <a:endParaRPr lang="zh-CN" altLang="en-US" dirty="0">
              <a:solidFill>
                <a:schemeClr val="accent1"/>
              </a:solidFill>
              <a:latin typeface="Arial" panose="020B0604020202020204" pitchFamily="34" charset="0"/>
            </a:endParaRPr>
          </a:p>
        </p:txBody>
      </p:sp>
      <p:sp>
        <p:nvSpPr>
          <p:cNvPr id="39946" name="Rectangle 8"/>
          <p:cNvSpPr/>
          <p:nvPr/>
        </p:nvSpPr>
        <p:spPr>
          <a:xfrm>
            <a:off x="5522913" y="2797175"/>
            <a:ext cx="2684462" cy="1682750"/>
          </a:xfrm>
          <a:prstGeom prst="rect">
            <a:avLst/>
          </a:prstGeom>
          <a:blipFill rotWithShape="1">
            <a:blip r:embed="rId2"/>
            <a:stretch>
              <a:fillRect/>
            </a:stretch>
          </a:blipFill>
          <a:ln w="9525">
            <a:noFill/>
          </a:ln>
        </p:spPr>
        <p:txBody>
          <a:bodyPr/>
          <a:p>
            <a:endParaRPr lang="zh-CN" altLang="en-US" dirty="0">
              <a:solidFill>
                <a:schemeClr val="accent1"/>
              </a:solidFill>
              <a:latin typeface="Arial" panose="020B0604020202020204" pitchFamily="34" charset="0"/>
            </a:endParaRPr>
          </a:p>
        </p:txBody>
      </p:sp>
      <p:sp>
        <p:nvSpPr>
          <p:cNvPr id="39947" name="Rectangle 9"/>
          <p:cNvSpPr/>
          <p:nvPr/>
        </p:nvSpPr>
        <p:spPr>
          <a:xfrm>
            <a:off x="8348663" y="2797175"/>
            <a:ext cx="2686050" cy="1682750"/>
          </a:xfrm>
          <a:prstGeom prst="rect">
            <a:avLst/>
          </a:prstGeom>
          <a:solidFill>
            <a:schemeClr val="tx1"/>
          </a:solidFill>
          <a:ln w="9525">
            <a:noFill/>
          </a:ln>
        </p:spPr>
        <p:txBody>
          <a:bodyPr/>
          <a:p>
            <a:endParaRPr lang="zh-CN" altLang="en-US" dirty="0">
              <a:solidFill>
                <a:schemeClr val="accent1"/>
              </a:solidFill>
              <a:latin typeface="Arial" panose="020B0604020202020204" pitchFamily="34" charset="0"/>
            </a:endParaRPr>
          </a:p>
        </p:txBody>
      </p:sp>
      <p:sp>
        <p:nvSpPr>
          <p:cNvPr id="39948" name="Rectangle 10"/>
          <p:cNvSpPr/>
          <p:nvPr/>
        </p:nvSpPr>
        <p:spPr>
          <a:xfrm>
            <a:off x="5522913" y="4629150"/>
            <a:ext cx="2684462" cy="1682750"/>
          </a:xfrm>
          <a:prstGeom prst="rect">
            <a:avLst/>
          </a:prstGeom>
          <a:solidFill>
            <a:schemeClr val="tx2"/>
          </a:solidFill>
          <a:ln w="9525">
            <a:noFill/>
          </a:ln>
        </p:spPr>
        <p:txBody>
          <a:bodyPr/>
          <a:p>
            <a:endParaRPr lang="zh-CN" altLang="en-US" dirty="0">
              <a:solidFill>
                <a:schemeClr val="accent1"/>
              </a:solidFill>
              <a:latin typeface="Arial" panose="020B0604020202020204" pitchFamily="34" charset="0"/>
            </a:endParaRPr>
          </a:p>
        </p:txBody>
      </p:sp>
      <p:sp>
        <p:nvSpPr>
          <p:cNvPr id="39949" name="Rectangle 11"/>
          <p:cNvSpPr/>
          <p:nvPr/>
        </p:nvSpPr>
        <p:spPr>
          <a:xfrm>
            <a:off x="8348663" y="4629150"/>
            <a:ext cx="2686050" cy="1682750"/>
          </a:xfrm>
          <a:prstGeom prst="rect">
            <a:avLst/>
          </a:prstGeom>
          <a:blipFill rotWithShape="1">
            <a:blip r:embed="rId3"/>
            <a:stretch>
              <a:fillRect/>
            </a:stretch>
          </a:blipFill>
          <a:ln w="9525">
            <a:noFill/>
          </a:ln>
        </p:spPr>
        <p:txBody>
          <a:bodyPr/>
          <a:p>
            <a:endParaRPr lang="zh-CN" altLang="en-US" dirty="0">
              <a:solidFill>
                <a:schemeClr val="accent1"/>
              </a:solidFill>
              <a:latin typeface="Arial" panose="020B0604020202020204" pitchFamily="34" charset="0"/>
            </a:endParaRPr>
          </a:p>
        </p:txBody>
      </p:sp>
      <p:sp>
        <p:nvSpPr>
          <p:cNvPr id="39950" name="TextBox 18"/>
          <p:cNvSpPr txBox="1"/>
          <p:nvPr/>
        </p:nvSpPr>
        <p:spPr>
          <a:xfrm>
            <a:off x="5651500" y="1055688"/>
            <a:ext cx="1382713" cy="860425"/>
          </a:xfrm>
          <a:prstGeom prst="rect">
            <a:avLst/>
          </a:prstGeom>
          <a:noFill/>
          <a:ln w="9525">
            <a:noFill/>
          </a:ln>
        </p:spPr>
        <p:txBody>
          <a:bodyPr>
            <a:spAutoFit/>
          </a:bodyPr>
          <a:p>
            <a:r>
              <a:rPr lang="en-US" altLang="x-none" sz="5000" b="1" dirty="0">
                <a:solidFill>
                  <a:schemeClr val="accent2"/>
                </a:solidFill>
                <a:latin typeface="微软雅黑" panose="020B0503020204020204" pitchFamily="2" charset="-122"/>
                <a:ea typeface="微软雅黑" panose="020B0503020204020204" pitchFamily="2" charset="-122"/>
              </a:rPr>
              <a:t>01</a:t>
            </a:r>
            <a:endParaRPr lang="zh-CN" altLang="en-US" sz="5000" b="1" dirty="0">
              <a:solidFill>
                <a:schemeClr val="accent2"/>
              </a:solidFill>
              <a:latin typeface="微软雅黑" panose="020B0503020204020204" pitchFamily="2" charset="-122"/>
              <a:ea typeface="微软雅黑" panose="020B0503020204020204" pitchFamily="2" charset="-122"/>
            </a:endParaRPr>
          </a:p>
        </p:txBody>
      </p:sp>
      <p:sp>
        <p:nvSpPr>
          <p:cNvPr id="39951" name="TextBox 19"/>
          <p:cNvSpPr txBox="1"/>
          <p:nvPr/>
        </p:nvSpPr>
        <p:spPr>
          <a:xfrm>
            <a:off x="5640388" y="1835150"/>
            <a:ext cx="2449512" cy="708025"/>
          </a:xfrm>
          <a:prstGeom prst="rect">
            <a:avLst/>
          </a:prstGeom>
          <a:noFill/>
          <a:ln w="9525">
            <a:noFill/>
          </a:ln>
        </p:spPr>
        <p:txBody>
          <a:bodyPr>
            <a:spAutoFit/>
          </a:bodyPr>
          <a:p>
            <a:r>
              <a:rPr lang="zh-CN" altLang="en-US" sz="2000" dirty="0">
                <a:solidFill>
                  <a:schemeClr val="accent2"/>
                </a:solidFill>
                <a:latin typeface="微软雅黑" panose="020B0503020204020204" pitchFamily="2" charset="-122"/>
                <a:ea typeface="微软雅黑" panose="020B0503020204020204" pitchFamily="2" charset="-122"/>
              </a:rPr>
              <a:t>这里输入图片的说明性文本</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sp>
        <p:nvSpPr>
          <p:cNvPr id="39952" name="TextBox 20"/>
          <p:cNvSpPr txBox="1"/>
          <p:nvPr/>
        </p:nvSpPr>
        <p:spPr>
          <a:xfrm>
            <a:off x="8474075" y="2900363"/>
            <a:ext cx="1382713" cy="860425"/>
          </a:xfrm>
          <a:prstGeom prst="rect">
            <a:avLst/>
          </a:prstGeom>
          <a:noFill/>
          <a:ln w="9525">
            <a:noFill/>
          </a:ln>
        </p:spPr>
        <p:txBody>
          <a:bodyPr>
            <a:spAutoFit/>
          </a:bodyPr>
          <a:p>
            <a:r>
              <a:rPr lang="en-US" altLang="x-none" sz="5000" b="1" dirty="0">
                <a:solidFill>
                  <a:schemeClr val="accent2"/>
                </a:solidFill>
                <a:latin typeface="微软雅黑" panose="020B0503020204020204" pitchFamily="2" charset="-122"/>
                <a:ea typeface="微软雅黑" panose="020B0503020204020204" pitchFamily="2" charset="-122"/>
              </a:rPr>
              <a:t>02</a:t>
            </a:r>
            <a:endParaRPr lang="zh-CN" altLang="en-US" sz="5000" b="1" dirty="0">
              <a:solidFill>
                <a:schemeClr val="accent2"/>
              </a:solidFill>
              <a:latin typeface="微软雅黑" panose="020B0503020204020204" pitchFamily="2" charset="-122"/>
              <a:ea typeface="微软雅黑" panose="020B0503020204020204" pitchFamily="2" charset="-122"/>
            </a:endParaRPr>
          </a:p>
        </p:txBody>
      </p:sp>
      <p:sp>
        <p:nvSpPr>
          <p:cNvPr id="39953" name="TextBox 21"/>
          <p:cNvSpPr txBox="1"/>
          <p:nvPr/>
        </p:nvSpPr>
        <p:spPr>
          <a:xfrm>
            <a:off x="8462963" y="3679825"/>
            <a:ext cx="2447925" cy="708025"/>
          </a:xfrm>
          <a:prstGeom prst="rect">
            <a:avLst/>
          </a:prstGeom>
          <a:noFill/>
          <a:ln w="9525">
            <a:noFill/>
          </a:ln>
        </p:spPr>
        <p:txBody>
          <a:bodyPr>
            <a:spAutoFit/>
          </a:bodyPr>
          <a:p>
            <a:r>
              <a:rPr lang="zh-CN" altLang="en-US" sz="2000" dirty="0">
                <a:solidFill>
                  <a:schemeClr val="accent2"/>
                </a:solidFill>
                <a:latin typeface="微软雅黑" panose="020B0503020204020204" pitchFamily="2" charset="-122"/>
                <a:ea typeface="微软雅黑" panose="020B0503020204020204" pitchFamily="2" charset="-122"/>
              </a:rPr>
              <a:t>这里输入图片的说明性文本</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sp>
        <p:nvSpPr>
          <p:cNvPr id="39954" name="TextBox 22"/>
          <p:cNvSpPr txBox="1"/>
          <p:nvPr/>
        </p:nvSpPr>
        <p:spPr>
          <a:xfrm>
            <a:off x="5667375" y="4775200"/>
            <a:ext cx="1382713" cy="862013"/>
          </a:xfrm>
          <a:prstGeom prst="rect">
            <a:avLst/>
          </a:prstGeom>
          <a:noFill/>
          <a:ln w="9525">
            <a:noFill/>
          </a:ln>
        </p:spPr>
        <p:txBody>
          <a:bodyPr>
            <a:spAutoFit/>
          </a:bodyPr>
          <a:p>
            <a:r>
              <a:rPr lang="en-US" altLang="x-none" sz="5000" b="1" dirty="0">
                <a:solidFill>
                  <a:schemeClr val="accent2"/>
                </a:solidFill>
                <a:latin typeface="微软雅黑" panose="020B0503020204020204" pitchFamily="2" charset="-122"/>
                <a:ea typeface="微软雅黑" panose="020B0503020204020204" pitchFamily="2" charset="-122"/>
              </a:rPr>
              <a:t>03</a:t>
            </a:r>
            <a:endParaRPr lang="zh-CN" altLang="en-US" sz="5000" b="1" dirty="0">
              <a:solidFill>
                <a:schemeClr val="accent2"/>
              </a:solidFill>
              <a:latin typeface="微软雅黑" panose="020B0503020204020204" pitchFamily="2" charset="-122"/>
              <a:ea typeface="微软雅黑" panose="020B0503020204020204" pitchFamily="2" charset="-122"/>
            </a:endParaRPr>
          </a:p>
        </p:txBody>
      </p:sp>
      <p:sp>
        <p:nvSpPr>
          <p:cNvPr id="39955" name="TextBox 23"/>
          <p:cNvSpPr txBox="1"/>
          <p:nvPr/>
        </p:nvSpPr>
        <p:spPr>
          <a:xfrm>
            <a:off x="5656263" y="5556250"/>
            <a:ext cx="2449512" cy="708025"/>
          </a:xfrm>
          <a:prstGeom prst="rect">
            <a:avLst/>
          </a:prstGeom>
          <a:noFill/>
          <a:ln w="9525">
            <a:noFill/>
          </a:ln>
        </p:spPr>
        <p:txBody>
          <a:bodyPr>
            <a:spAutoFit/>
          </a:bodyPr>
          <a:p>
            <a:r>
              <a:rPr lang="zh-CN" altLang="en-US" sz="2000" dirty="0">
                <a:solidFill>
                  <a:schemeClr val="accent2"/>
                </a:solidFill>
                <a:latin typeface="微软雅黑" panose="020B0503020204020204" pitchFamily="2" charset="-122"/>
                <a:ea typeface="微软雅黑" panose="020B0503020204020204" pitchFamily="2" charset="-122"/>
              </a:rPr>
              <a:t>这里输入图片的说明性文本</a:t>
            </a:r>
            <a:endParaRPr lang="en-US" altLang="x-none" sz="2000" dirty="0">
              <a:solidFill>
                <a:schemeClr val="accent2"/>
              </a:solidFill>
              <a:latin typeface="微软雅黑" panose="020B0503020204020204" pitchFamily="2" charset="-122"/>
              <a:ea typeface="微软雅黑" panose="020B0503020204020204" pitchFamily="2" charset="-122"/>
            </a:endParaRPr>
          </a:p>
        </p:txBody>
      </p:sp>
      <p:sp>
        <p:nvSpPr>
          <p:cNvPr id="39956" name="TextBox 24"/>
          <p:cNvSpPr txBox="1"/>
          <p:nvPr/>
        </p:nvSpPr>
        <p:spPr>
          <a:xfrm>
            <a:off x="663575" y="1236663"/>
            <a:ext cx="1760538" cy="431800"/>
          </a:xfrm>
          <a:prstGeom prst="rect">
            <a:avLst/>
          </a:prstGeom>
          <a:noFill/>
          <a:ln w="9525">
            <a:noFill/>
          </a:ln>
        </p:spPr>
        <p:txBody>
          <a:bodyPr>
            <a:spAutoFit/>
          </a:bodyPr>
          <a:p>
            <a:r>
              <a:rPr lang="zh-CN" altLang="en-US" sz="2200" b="1" dirty="0">
                <a:solidFill>
                  <a:schemeClr val="accent1"/>
                </a:solidFill>
                <a:latin typeface="微软雅黑" panose="020B0503020204020204" pitchFamily="2" charset="-122"/>
                <a:ea typeface="微软雅黑" panose="020B0503020204020204" pitchFamily="2" charset="-122"/>
              </a:rPr>
              <a:t>添加标题</a:t>
            </a:r>
            <a:endParaRPr lang="en-US" altLang="x-none" sz="2200" b="1" dirty="0">
              <a:solidFill>
                <a:schemeClr val="accent1"/>
              </a:solidFill>
              <a:latin typeface="微软雅黑" panose="020B0503020204020204" pitchFamily="2" charset="-122"/>
              <a:ea typeface="微软雅黑" panose="020B0503020204020204" pitchFamily="2" charset="-122"/>
            </a:endParaRPr>
          </a:p>
        </p:txBody>
      </p:sp>
      <p:sp>
        <p:nvSpPr>
          <p:cNvPr id="39957" name="TextBox 25"/>
          <p:cNvSpPr txBox="1"/>
          <p:nvPr/>
        </p:nvSpPr>
        <p:spPr>
          <a:xfrm>
            <a:off x="708025" y="1685925"/>
            <a:ext cx="4333875" cy="1322388"/>
          </a:xfrm>
          <a:prstGeom prst="rect">
            <a:avLst/>
          </a:prstGeom>
          <a:noFill/>
          <a:ln w="9525">
            <a:noFill/>
          </a:ln>
        </p:spPr>
        <p:txBody>
          <a:bodyPr>
            <a:spAutoFit/>
          </a:bodyPr>
          <a:p>
            <a:pPr algn="just"/>
            <a:r>
              <a:rPr lang="zh-CN" altLang="en-US" sz="2000" dirty="0">
                <a:solidFill>
                  <a:schemeClr val="accent1"/>
                </a:solidFill>
                <a:latin typeface="微软雅黑" panose="020B0503020204020204" pitchFamily="2" charset="-122"/>
                <a:ea typeface="微软雅黑" panose="020B0503020204020204" pitchFamily="2" charset="-122"/>
              </a:rPr>
              <a:t>右面的图片可自行更换，动画效果不变，方法是对图片点右键</a:t>
            </a:r>
            <a:r>
              <a:rPr lang="en-US" altLang="x-none" sz="2000" dirty="0">
                <a:solidFill>
                  <a:schemeClr val="accent1"/>
                </a:solidFill>
                <a:latin typeface="微软雅黑" panose="020B0503020204020204" pitchFamily="2" charset="-122"/>
                <a:ea typeface="微软雅黑" panose="020B0503020204020204" pitchFamily="2" charset="-122"/>
              </a:rPr>
              <a:t>-&gt;</a:t>
            </a:r>
            <a:r>
              <a:rPr lang="zh-CN" altLang="en-US" sz="2000" dirty="0">
                <a:solidFill>
                  <a:schemeClr val="accent1"/>
                </a:solidFill>
                <a:latin typeface="微软雅黑" panose="020B0503020204020204" pitchFamily="2" charset="-122"/>
                <a:ea typeface="微软雅黑" panose="020B0503020204020204" pitchFamily="2" charset="-122"/>
              </a:rPr>
              <a:t>设置对象格式</a:t>
            </a:r>
            <a:r>
              <a:rPr lang="en-US" altLang="x-none" sz="2000" dirty="0">
                <a:solidFill>
                  <a:schemeClr val="accent1"/>
                </a:solidFill>
                <a:latin typeface="微软雅黑" panose="020B0503020204020204" pitchFamily="2" charset="-122"/>
                <a:ea typeface="微软雅黑" panose="020B0503020204020204" pitchFamily="2" charset="-122"/>
              </a:rPr>
              <a:t>-&gt;</a:t>
            </a:r>
            <a:r>
              <a:rPr lang="zh-CN" altLang="en-US" sz="2000" dirty="0">
                <a:solidFill>
                  <a:schemeClr val="accent1"/>
                </a:solidFill>
                <a:latin typeface="微软雅黑" panose="020B0503020204020204" pitchFamily="2" charset="-122"/>
                <a:ea typeface="微软雅黑" panose="020B0503020204020204" pitchFamily="2" charset="-122"/>
              </a:rPr>
              <a:t>填充</a:t>
            </a:r>
            <a:r>
              <a:rPr lang="en-US" altLang="x-none" sz="2000" dirty="0">
                <a:solidFill>
                  <a:schemeClr val="accent1"/>
                </a:solidFill>
                <a:latin typeface="微软雅黑" panose="020B0503020204020204" pitchFamily="2" charset="-122"/>
                <a:ea typeface="微软雅黑" panose="020B0503020204020204" pitchFamily="2" charset="-122"/>
              </a:rPr>
              <a:t>-&gt;</a:t>
            </a:r>
            <a:r>
              <a:rPr lang="zh-CN" altLang="en-US" sz="2000" dirty="0">
                <a:solidFill>
                  <a:schemeClr val="accent1"/>
                </a:solidFill>
                <a:latin typeface="微软雅黑" panose="020B0503020204020204" pitchFamily="2" charset="-122"/>
                <a:ea typeface="微软雅黑" panose="020B0503020204020204" pitchFamily="2" charset="-122"/>
              </a:rPr>
              <a:t>填充效果</a:t>
            </a:r>
            <a:r>
              <a:rPr lang="en-US" altLang="x-none" sz="2000" dirty="0">
                <a:solidFill>
                  <a:schemeClr val="accent1"/>
                </a:solidFill>
                <a:latin typeface="微软雅黑" panose="020B0503020204020204" pitchFamily="2" charset="-122"/>
                <a:ea typeface="微软雅黑" panose="020B0503020204020204" pitchFamily="2" charset="-122"/>
              </a:rPr>
              <a:t>-&gt;</a:t>
            </a:r>
            <a:r>
              <a:rPr lang="zh-CN" altLang="en-US" sz="2000" dirty="0">
                <a:solidFill>
                  <a:schemeClr val="accent1"/>
                </a:solidFill>
                <a:latin typeface="微软雅黑" panose="020B0503020204020204" pitchFamily="2" charset="-122"/>
                <a:ea typeface="微软雅黑" panose="020B0503020204020204" pitchFamily="2" charset="-122"/>
              </a:rPr>
              <a:t>图片，选择事先准备好的图片即可。</a:t>
            </a:r>
            <a:endParaRPr lang="zh-CN" altLang="en-US" sz="2000" dirty="0">
              <a:solidFill>
                <a:schemeClr val="accent1"/>
              </a:solidFill>
              <a:latin typeface="微软雅黑" panose="020B0503020204020204" pitchFamily="2" charset="-122"/>
              <a:ea typeface="微软雅黑" panose="020B0503020204020204" pitchFamily="2" charset="-122"/>
            </a:endParaRPr>
          </a:p>
        </p:txBody>
      </p:sp>
      <p:sp>
        <p:nvSpPr>
          <p:cNvPr id="39958" name="TextBox 26"/>
          <p:cNvSpPr txBox="1"/>
          <p:nvPr/>
        </p:nvSpPr>
        <p:spPr>
          <a:xfrm>
            <a:off x="663575" y="3711575"/>
            <a:ext cx="1760538" cy="431800"/>
          </a:xfrm>
          <a:prstGeom prst="rect">
            <a:avLst/>
          </a:prstGeom>
          <a:noFill/>
          <a:ln w="9525">
            <a:noFill/>
          </a:ln>
        </p:spPr>
        <p:txBody>
          <a:bodyPr>
            <a:spAutoFit/>
          </a:bodyPr>
          <a:p>
            <a:r>
              <a:rPr lang="zh-CN" altLang="en-US" sz="2200" b="1" dirty="0">
                <a:solidFill>
                  <a:schemeClr val="accent1"/>
                </a:solidFill>
                <a:latin typeface="微软雅黑" panose="020B0503020204020204" pitchFamily="2" charset="-122"/>
                <a:ea typeface="微软雅黑" panose="020B0503020204020204" pitchFamily="2" charset="-122"/>
              </a:rPr>
              <a:t>添加标题</a:t>
            </a:r>
            <a:endParaRPr lang="en-US" altLang="x-none" sz="2200" b="1" dirty="0">
              <a:solidFill>
                <a:schemeClr val="accent1"/>
              </a:solidFill>
              <a:latin typeface="微软雅黑" panose="020B0503020204020204" pitchFamily="2" charset="-122"/>
              <a:ea typeface="微软雅黑" panose="020B0503020204020204" pitchFamily="2" charset="-122"/>
            </a:endParaRPr>
          </a:p>
        </p:txBody>
      </p:sp>
      <p:sp>
        <p:nvSpPr>
          <p:cNvPr id="39959" name="TextBox 27"/>
          <p:cNvSpPr txBox="1"/>
          <p:nvPr/>
        </p:nvSpPr>
        <p:spPr>
          <a:xfrm>
            <a:off x="708025" y="4160838"/>
            <a:ext cx="4333875" cy="1322387"/>
          </a:xfrm>
          <a:prstGeom prst="rect">
            <a:avLst/>
          </a:prstGeom>
          <a:noFill/>
          <a:ln w="9525">
            <a:noFill/>
          </a:ln>
        </p:spPr>
        <p:txBody>
          <a:bodyPr>
            <a:spAutoFit/>
          </a:bodyPr>
          <a:p>
            <a:pPr algn="just"/>
            <a:r>
              <a:rPr lang="zh-CN" altLang="en-US" sz="2000" dirty="0">
                <a:solidFill>
                  <a:schemeClr val="accent1"/>
                </a:solidFill>
                <a:latin typeface="微软雅黑" panose="020B0503020204020204" pitchFamily="2" charset="-122"/>
                <a:ea typeface="微软雅黑" panose="020B0503020204020204" pitchFamily="2" charset="-122"/>
              </a:rPr>
              <a:t>右面的图片可自行更换，动画效果不变，方法是对图片点右键</a:t>
            </a:r>
            <a:r>
              <a:rPr lang="en-US" altLang="x-none" sz="2000" dirty="0">
                <a:solidFill>
                  <a:schemeClr val="accent1"/>
                </a:solidFill>
                <a:latin typeface="微软雅黑" panose="020B0503020204020204" pitchFamily="2" charset="-122"/>
                <a:ea typeface="微软雅黑" panose="020B0503020204020204" pitchFamily="2" charset="-122"/>
              </a:rPr>
              <a:t>-&gt;</a:t>
            </a:r>
            <a:r>
              <a:rPr lang="zh-CN" altLang="en-US" sz="2000" dirty="0">
                <a:solidFill>
                  <a:schemeClr val="accent1"/>
                </a:solidFill>
                <a:latin typeface="微软雅黑" panose="020B0503020204020204" pitchFamily="2" charset="-122"/>
                <a:ea typeface="微软雅黑" panose="020B0503020204020204" pitchFamily="2" charset="-122"/>
              </a:rPr>
              <a:t>设置对象格式</a:t>
            </a:r>
            <a:r>
              <a:rPr lang="en-US" altLang="x-none" sz="2000" dirty="0">
                <a:solidFill>
                  <a:schemeClr val="accent1"/>
                </a:solidFill>
                <a:latin typeface="微软雅黑" panose="020B0503020204020204" pitchFamily="2" charset="-122"/>
                <a:ea typeface="微软雅黑" panose="020B0503020204020204" pitchFamily="2" charset="-122"/>
              </a:rPr>
              <a:t>-&gt;</a:t>
            </a:r>
            <a:r>
              <a:rPr lang="zh-CN" altLang="en-US" sz="2000" dirty="0">
                <a:solidFill>
                  <a:schemeClr val="accent1"/>
                </a:solidFill>
                <a:latin typeface="微软雅黑" panose="020B0503020204020204" pitchFamily="2" charset="-122"/>
                <a:ea typeface="微软雅黑" panose="020B0503020204020204" pitchFamily="2" charset="-122"/>
              </a:rPr>
              <a:t>填充</a:t>
            </a:r>
            <a:r>
              <a:rPr lang="en-US" altLang="x-none" sz="2000" dirty="0">
                <a:solidFill>
                  <a:schemeClr val="accent1"/>
                </a:solidFill>
                <a:latin typeface="微软雅黑" panose="020B0503020204020204" pitchFamily="2" charset="-122"/>
                <a:ea typeface="微软雅黑" panose="020B0503020204020204" pitchFamily="2" charset="-122"/>
              </a:rPr>
              <a:t>-&gt;</a:t>
            </a:r>
            <a:r>
              <a:rPr lang="zh-CN" altLang="en-US" sz="2000" dirty="0">
                <a:solidFill>
                  <a:schemeClr val="accent1"/>
                </a:solidFill>
                <a:latin typeface="微软雅黑" panose="020B0503020204020204" pitchFamily="2" charset="-122"/>
                <a:ea typeface="微软雅黑" panose="020B0503020204020204" pitchFamily="2" charset="-122"/>
              </a:rPr>
              <a:t>填充效果</a:t>
            </a:r>
            <a:r>
              <a:rPr lang="en-US" altLang="x-none" sz="2000" dirty="0">
                <a:solidFill>
                  <a:schemeClr val="accent1"/>
                </a:solidFill>
                <a:latin typeface="微软雅黑" panose="020B0503020204020204" pitchFamily="2" charset="-122"/>
                <a:ea typeface="微软雅黑" panose="020B0503020204020204" pitchFamily="2" charset="-122"/>
              </a:rPr>
              <a:t>-&gt;</a:t>
            </a:r>
            <a:r>
              <a:rPr lang="zh-CN" altLang="en-US" sz="2000" dirty="0">
                <a:solidFill>
                  <a:schemeClr val="accent1"/>
                </a:solidFill>
                <a:latin typeface="微软雅黑" panose="020B0503020204020204" pitchFamily="2" charset="-122"/>
                <a:ea typeface="微软雅黑" panose="020B0503020204020204" pitchFamily="2" charset="-122"/>
              </a:rPr>
              <a:t>图片，选择事先准备好的图片即可。</a:t>
            </a:r>
            <a:endParaRPr lang="zh-CN" altLang="en-US" sz="2000" dirty="0">
              <a:solidFill>
                <a:schemeClr val="accent1"/>
              </a:solidFill>
              <a:latin typeface="微软雅黑" panose="020B0503020204020204" pitchFamily="2" charset="-122"/>
              <a:ea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300" fill="hold"/>
                                        <p:tgtEl>
                                          <p:spTgt spid="39938"/>
                                        </p:tgtEl>
                                        <p:attrNameLst>
                                          <p:attrName>ppt_w</p:attrName>
                                        </p:attrNameLst>
                                      </p:cBhvr>
                                      <p:tavLst>
                                        <p:tav tm="0">
                                          <p:val>
                                            <p:fltVal val="0.000000"/>
                                          </p:val>
                                        </p:tav>
                                        <p:tav tm="100000">
                                          <p:val>
                                            <p:strVal val="#ppt_w"/>
                                          </p:val>
                                        </p:tav>
                                      </p:tavLst>
                                    </p:anim>
                                    <p:anim calcmode="lin" valueType="num">
                                      <p:cBhvr>
                                        <p:cTn id="8" dur="300" fill="hold"/>
                                        <p:tgtEl>
                                          <p:spTgt spid="39938"/>
                                        </p:tgtEl>
                                        <p:attrNameLst>
                                          <p:attrName>ppt_h</p:attrName>
                                        </p:attrNameLst>
                                      </p:cBhvr>
                                      <p:tavLst>
                                        <p:tav tm="0">
                                          <p:val>
                                            <p:fltVal val="0.000000"/>
                                          </p:val>
                                        </p:tav>
                                        <p:tav tm="100000">
                                          <p:val>
                                            <p:strVal val="#ppt_h"/>
                                          </p:val>
                                        </p:tav>
                                      </p:tavLst>
                                    </p:anim>
                                    <p:anim calcmode="lin" valueType="num">
                                      <p:cBhvr>
                                        <p:cTn id="9" dur="300" fill="hold"/>
                                        <p:tgtEl>
                                          <p:spTgt spid="39938"/>
                                        </p:tgtEl>
                                        <p:attrNameLst>
                                          <p:attrName>style.rotation</p:attrName>
                                        </p:attrNameLst>
                                      </p:cBhvr>
                                      <p:tavLst>
                                        <p:tav tm="0">
                                          <p:val>
                                            <p:fltVal val="90.000000"/>
                                          </p:val>
                                        </p:tav>
                                        <p:tav tm="100000">
                                          <p:val>
                                            <p:fltVal val="0.000000"/>
                                          </p:val>
                                        </p:tav>
                                      </p:tavLst>
                                    </p:anim>
                                    <p:animEffect transition="in" filter="fade">
                                      <p:cBhvr>
                                        <p:cTn id="10" dur="300"/>
                                        <p:tgtEl>
                                          <p:spTgt spid="39938"/>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39942"/>
                                        </p:tgtEl>
                                        <p:attrNameLst>
                                          <p:attrName>style.visibility</p:attrName>
                                        </p:attrNameLst>
                                      </p:cBhvr>
                                      <p:to>
                                        <p:strVal val="visible"/>
                                      </p:to>
                                    </p:set>
                                    <p:anim calcmode="lin" valueType="num">
                                      <p:cBhvr additive="base">
                                        <p:cTn id="14" dur="300" fill="hold"/>
                                        <p:tgtEl>
                                          <p:spTgt spid="39942"/>
                                        </p:tgtEl>
                                        <p:attrNameLst>
                                          <p:attrName>ppt_x</p:attrName>
                                        </p:attrNameLst>
                                      </p:cBhvr>
                                      <p:tavLst>
                                        <p:tav tm="0">
                                          <p:val>
                                            <p:strVal val="0-#ppt_w/2"/>
                                          </p:val>
                                        </p:tav>
                                        <p:tav tm="100000">
                                          <p:val>
                                            <p:strVal val="#ppt_x"/>
                                          </p:val>
                                        </p:tav>
                                      </p:tavLst>
                                    </p:anim>
                                    <p:anim calcmode="lin" valueType="num">
                                      <p:cBhvr additive="base">
                                        <p:cTn id="15" dur="300" fill="hold"/>
                                        <p:tgtEl>
                                          <p:spTgt spid="3994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9943"/>
                                        </p:tgtEl>
                                        <p:attrNameLst>
                                          <p:attrName>style.visibility</p:attrName>
                                        </p:attrNameLst>
                                      </p:cBhvr>
                                      <p:to>
                                        <p:strVal val="visible"/>
                                      </p:to>
                                    </p:set>
                                    <p:anim calcmode="lin" valueType="num">
                                      <p:cBhvr>
                                        <p:cTn id="19" dur="300" fill="hold"/>
                                        <p:tgtEl>
                                          <p:spTgt spid="39943"/>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39943"/>
                                        </p:tgtEl>
                                        <p:attrNameLst>
                                          <p:attrName>ppt_y</p:attrName>
                                        </p:attrNameLst>
                                      </p:cBhvr>
                                      <p:tavLst>
                                        <p:tav tm="0">
                                          <p:val>
                                            <p:strVal val="#ppt_y"/>
                                          </p:val>
                                        </p:tav>
                                        <p:tav tm="100000">
                                          <p:val>
                                            <p:strVal val="#ppt_y"/>
                                          </p:val>
                                        </p:tav>
                                      </p:tavLst>
                                    </p:anim>
                                    <p:anim calcmode="lin" valueType="num">
                                      <p:cBhvr>
                                        <p:cTn id="21" dur="300" fill="hold"/>
                                        <p:tgtEl>
                                          <p:spTgt spid="39943"/>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3994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39943"/>
                                        </p:tgtEl>
                                      </p:cBhvr>
                                    </p:animEffect>
                                  </p:childTnLst>
                                </p:cTn>
                              </p:par>
                            </p:childTnLst>
                          </p:cTn>
                        </p:par>
                        <p:par>
                          <p:cTn id="24" fill="hold">
                            <p:stCondLst>
                              <p:cond delay="1080"/>
                            </p:stCondLst>
                            <p:childTnLst>
                              <p:par>
                                <p:cTn id="25" presetID="2" presetClass="entr" presetSubtype="6" fill="hold" grpId="0" nodeType="afterEffect">
                                  <p:stCondLst>
                                    <p:cond delay="0"/>
                                  </p:stCondLst>
                                  <p:childTnLst>
                                    <p:set>
                                      <p:cBhvr>
                                        <p:cTn id="26" dur="1" fill="hold">
                                          <p:stCondLst>
                                            <p:cond delay="0"/>
                                          </p:stCondLst>
                                        </p:cTn>
                                        <p:tgtEl>
                                          <p:spTgt spid="39956"/>
                                        </p:tgtEl>
                                        <p:attrNameLst>
                                          <p:attrName>style.visibility</p:attrName>
                                        </p:attrNameLst>
                                      </p:cBhvr>
                                      <p:to>
                                        <p:strVal val="visible"/>
                                      </p:to>
                                    </p:set>
                                    <p:anim calcmode="lin" valueType="num">
                                      <p:cBhvr additive="base">
                                        <p:cTn id="27" dur="500" fill="hold"/>
                                        <p:tgtEl>
                                          <p:spTgt spid="39956"/>
                                        </p:tgtEl>
                                        <p:attrNameLst>
                                          <p:attrName>ppt_x</p:attrName>
                                        </p:attrNameLst>
                                      </p:cBhvr>
                                      <p:tavLst>
                                        <p:tav tm="0">
                                          <p:val>
                                            <p:strVal val="1+#ppt_w/2"/>
                                          </p:val>
                                        </p:tav>
                                        <p:tav tm="100000">
                                          <p:val>
                                            <p:strVal val="#ppt_x"/>
                                          </p:val>
                                        </p:tav>
                                      </p:tavLst>
                                    </p:anim>
                                    <p:anim calcmode="lin" valueType="num">
                                      <p:cBhvr additive="base">
                                        <p:cTn id="28" dur="500" fill="hold"/>
                                        <p:tgtEl>
                                          <p:spTgt spid="39956"/>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39958"/>
                                        </p:tgtEl>
                                        <p:attrNameLst>
                                          <p:attrName>style.visibility</p:attrName>
                                        </p:attrNameLst>
                                      </p:cBhvr>
                                      <p:to>
                                        <p:strVal val="visible"/>
                                      </p:to>
                                    </p:set>
                                    <p:anim calcmode="lin" valueType="num">
                                      <p:cBhvr additive="base">
                                        <p:cTn id="31" dur="500" fill="hold"/>
                                        <p:tgtEl>
                                          <p:spTgt spid="39958"/>
                                        </p:tgtEl>
                                        <p:attrNameLst>
                                          <p:attrName>ppt_x</p:attrName>
                                        </p:attrNameLst>
                                      </p:cBhvr>
                                      <p:tavLst>
                                        <p:tav tm="0">
                                          <p:val>
                                            <p:strVal val="1+#ppt_w/2"/>
                                          </p:val>
                                        </p:tav>
                                        <p:tav tm="100000">
                                          <p:val>
                                            <p:strVal val="#ppt_x"/>
                                          </p:val>
                                        </p:tav>
                                      </p:tavLst>
                                    </p:anim>
                                    <p:anim calcmode="lin" valueType="num">
                                      <p:cBhvr additive="base">
                                        <p:cTn id="32" dur="500" fill="hold"/>
                                        <p:tgtEl>
                                          <p:spTgt spid="39958"/>
                                        </p:tgtEl>
                                        <p:attrNameLst>
                                          <p:attrName>ppt_y</p:attrName>
                                        </p:attrNameLst>
                                      </p:cBhvr>
                                      <p:tavLst>
                                        <p:tav tm="0">
                                          <p:val>
                                            <p:strVal val="1+#ppt_h/2"/>
                                          </p:val>
                                        </p:tav>
                                        <p:tav tm="100000">
                                          <p:val>
                                            <p:strVal val="#ppt_y"/>
                                          </p:val>
                                        </p:tav>
                                      </p:tavLst>
                                    </p:anim>
                                  </p:childTnLst>
                                </p:cTn>
                              </p:par>
                            </p:childTnLst>
                          </p:cTn>
                        </p:par>
                        <p:par>
                          <p:cTn id="33" fill="hold">
                            <p:stCondLst>
                              <p:cond delay="1580"/>
                            </p:stCondLst>
                            <p:childTnLst>
                              <p:par>
                                <p:cTn id="34" presetID="22" presetClass="entr" presetSubtype="1" fill="hold" grpId="0" nodeType="afterEffect">
                                  <p:stCondLst>
                                    <p:cond delay="0"/>
                                  </p:stCondLst>
                                  <p:childTnLst>
                                    <p:set>
                                      <p:cBhvr>
                                        <p:cTn id="35" dur="1" fill="hold">
                                          <p:stCondLst>
                                            <p:cond delay="0"/>
                                          </p:stCondLst>
                                        </p:cTn>
                                        <p:tgtEl>
                                          <p:spTgt spid="39957"/>
                                        </p:tgtEl>
                                        <p:attrNameLst>
                                          <p:attrName>style.visibility</p:attrName>
                                        </p:attrNameLst>
                                      </p:cBhvr>
                                      <p:to>
                                        <p:strVal val="visible"/>
                                      </p:to>
                                    </p:set>
                                    <p:animEffect transition="in" filter="wipe(up)">
                                      <p:cBhvr>
                                        <p:cTn id="36" dur="500"/>
                                        <p:tgtEl>
                                          <p:spTgt spid="39957"/>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39959"/>
                                        </p:tgtEl>
                                        <p:attrNameLst>
                                          <p:attrName>style.visibility</p:attrName>
                                        </p:attrNameLst>
                                      </p:cBhvr>
                                      <p:to>
                                        <p:strVal val="visible"/>
                                      </p:to>
                                    </p:set>
                                    <p:animEffect transition="in" filter="wipe(up)">
                                      <p:cBhvr>
                                        <p:cTn id="39" dur="500"/>
                                        <p:tgtEl>
                                          <p:spTgt spid="39959"/>
                                        </p:tgtEl>
                                      </p:cBhvr>
                                    </p:animEffect>
                                  </p:childTnLst>
                                </p:cTn>
                              </p:par>
                            </p:childTnLst>
                          </p:cTn>
                        </p:par>
                        <p:par>
                          <p:cTn id="40" fill="hold">
                            <p:stCondLst>
                              <p:cond delay="2080"/>
                            </p:stCondLst>
                            <p:childTnLst>
                              <p:par>
                                <p:cTn id="41" presetID="2" presetClass="entr" presetSubtype="2" fill="hold" grpId="0" nodeType="afterEffect">
                                  <p:stCondLst>
                                    <p:cond delay="0"/>
                                  </p:stCondLst>
                                  <p:childTnLst>
                                    <p:set>
                                      <p:cBhvr>
                                        <p:cTn id="42" dur="1" fill="hold">
                                          <p:stCondLst>
                                            <p:cond delay="0"/>
                                          </p:stCondLst>
                                        </p:cTn>
                                        <p:tgtEl>
                                          <p:spTgt spid="39944"/>
                                        </p:tgtEl>
                                        <p:attrNameLst>
                                          <p:attrName>style.visibility</p:attrName>
                                        </p:attrNameLst>
                                      </p:cBhvr>
                                      <p:to>
                                        <p:strVal val="visible"/>
                                      </p:to>
                                    </p:set>
                                    <p:anim calcmode="lin" valueType="num">
                                      <p:cBhvr additive="base">
                                        <p:cTn id="43" dur="500" fill="hold"/>
                                        <p:tgtEl>
                                          <p:spTgt spid="39944"/>
                                        </p:tgtEl>
                                        <p:attrNameLst>
                                          <p:attrName>ppt_x</p:attrName>
                                        </p:attrNameLst>
                                      </p:cBhvr>
                                      <p:tavLst>
                                        <p:tav tm="0">
                                          <p:val>
                                            <p:strVal val="1+#ppt_w/2"/>
                                          </p:val>
                                        </p:tav>
                                        <p:tav tm="100000">
                                          <p:val>
                                            <p:strVal val="#ppt_x"/>
                                          </p:val>
                                        </p:tav>
                                      </p:tavLst>
                                    </p:anim>
                                    <p:anim calcmode="lin" valueType="num">
                                      <p:cBhvr additive="base">
                                        <p:cTn id="44" dur="500" fill="hold"/>
                                        <p:tgtEl>
                                          <p:spTgt spid="39944"/>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39946"/>
                                        </p:tgtEl>
                                        <p:attrNameLst>
                                          <p:attrName>style.visibility</p:attrName>
                                        </p:attrNameLst>
                                      </p:cBhvr>
                                      <p:to>
                                        <p:strVal val="visible"/>
                                      </p:to>
                                    </p:set>
                                    <p:anim calcmode="lin" valueType="num">
                                      <p:cBhvr additive="base">
                                        <p:cTn id="47" dur="500" fill="hold"/>
                                        <p:tgtEl>
                                          <p:spTgt spid="39946"/>
                                        </p:tgtEl>
                                        <p:attrNameLst>
                                          <p:attrName>ppt_x</p:attrName>
                                        </p:attrNameLst>
                                      </p:cBhvr>
                                      <p:tavLst>
                                        <p:tav tm="0">
                                          <p:val>
                                            <p:strVal val="1+#ppt_w/2"/>
                                          </p:val>
                                        </p:tav>
                                        <p:tav tm="100000">
                                          <p:val>
                                            <p:strVal val="#ppt_x"/>
                                          </p:val>
                                        </p:tav>
                                      </p:tavLst>
                                    </p:anim>
                                    <p:anim calcmode="lin" valueType="num">
                                      <p:cBhvr additive="base">
                                        <p:cTn id="48" dur="500" fill="hold"/>
                                        <p:tgtEl>
                                          <p:spTgt spid="3994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39948"/>
                                        </p:tgtEl>
                                        <p:attrNameLst>
                                          <p:attrName>style.visibility</p:attrName>
                                        </p:attrNameLst>
                                      </p:cBhvr>
                                      <p:to>
                                        <p:strVal val="visible"/>
                                      </p:to>
                                    </p:set>
                                    <p:anim calcmode="lin" valueType="num">
                                      <p:cBhvr additive="base">
                                        <p:cTn id="51" dur="500" fill="hold"/>
                                        <p:tgtEl>
                                          <p:spTgt spid="39948"/>
                                        </p:tgtEl>
                                        <p:attrNameLst>
                                          <p:attrName>ppt_x</p:attrName>
                                        </p:attrNameLst>
                                      </p:cBhvr>
                                      <p:tavLst>
                                        <p:tav tm="0">
                                          <p:val>
                                            <p:strVal val="1+#ppt_w/2"/>
                                          </p:val>
                                        </p:tav>
                                        <p:tav tm="100000">
                                          <p:val>
                                            <p:strVal val="#ppt_x"/>
                                          </p:val>
                                        </p:tav>
                                      </p:tavLst>
                                    </p:anim>
                                    <p:anim calcmode="lin" valueType="num">
                                      <p:cBhvr additive="base">
                                        <p:cTn id="52" dur="500" fill="hold"/>
                                        <p:tgtEl>
                                          <p:spTgt spid="39948"/>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9945"/>
                                        </p:tgtEl>
                                        <p:attrNameLst>
                                          <p:attrName>style.visibility</p:attrName>
                                        </p:attrNameLst>
                                      </p:cBhvr>
                                      <p:to>
                                        <p:strVal val="visible"/>
                                      </p:to>
                                    </p:set>
                                    <p:anim calcmode="lin" valueType="num">
                                      <p:cBhvr additive="base">
                                        <p:cTn id="55" dur="500" fill="hold"/>
                                        <p:tgtEl>
                                          <p:spTgt spid="39945"/>
                                        </p:tgtEl>
                                        <p:attrNameLst>
                                          <p:attrName>ppt_x</p:attrName>
                                        </p:attrNameLst>
                                      </p:cBhvr>
                                      <p:tavLst>
                                        <p:tav tm="0">
                                          <p:val>
                                            <p:strVal val="0-#ppt_w/2"/>
                                          </p:val>
                                        </p:tav>
                                        <p:tav tm="100000">
                                          <p:val>
                                            <p:strVal val="#ppt_x"/>
                                          </p:val>
                                        </p:tav>
                                      </p:tavLst>
                                    </p:anim>
                                    <p:anim calcmode="lin" valueType="num">
                                      <p:cBhvr additive="base">
                                        <p:cTn id="56" dur="500" fill="hold"/>
                                        <p:tgtEl>
                                          <p:spTgt spid="39945"/>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9947"/>
                                        </p:tgtEl>
                                        <p:attrNameLst>
                                          <p:attrName>style.visibility</p:attrName>
                                        </p:attrNameLst>
                                      </p:cBhvr>
                                      <p:to>
                                        <p:strVal val="visible"/>
                                      </p:to>
                                    </p:set>
                                    <p:anim calcmode="lin" valueType="num">
                                      <p:cBhvr additive="base">
                                        <p:cTn id="59" dur="500" fill="hold"/>
                                        <p:tgtEl>
                                          <p:spTgt spid="39947"/>
                                        </p:tgtEl>
                                        <p:attrNameLst>
                                          <p:attrName>ppt_x</p:attrName>
                                        </p:attrNameLst>
                                      </p:cBhvr>
                                      <p:tavLst>
                                        <p:tav tm="0">
                                          <p:val>
                                            <p:strVal val="0-#ppt_w/2"/>
                                          </p:val>
                                        </p:tav>
                                        <p:tav tm="100000">
                                          <p:val>
                                            <p:strVal val="#ppt_x"/>
                                          </p:val>
                                        </p:tav>
                                      </p:tavLst>
                                    </p:anim>
                                    <p:anim calcmode="lin" valueType="num">
                                      <p:cBhvr additive="base">
                                        <p:cTn id="60" dur="500" fill="hold"/>
                                        <p:tgtEl>
                                          <p:spTgt spid="39947"/>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39949"/>
                                        </p:tgtEl>
                                        <p:attrNameLst>
                                          <p:attrName>style.visibility</p:attrName>
                                        </p:attrNameLst>
                                      </p:cBhvr>
                                      <p:to>
                                        <p:strVal val="visible"/>
                                      </p:to>
                                    </p:set>
                                    <p:anim calcmode="lin" valueType="num">
                                      <p:cBhvr additive="base">
                                        <p:cTn id="63" dur="500" fill="hold"/>
                                        <p:tgtEl>
                                          <p:spTgt spid="39949"/>
                                        </p:tgtEl>
                                        <p:attrNameLst>
                                          <p:attrName>ppt_x</p:attrName>
                                        </p:attrNameLst>
                                      </p:cBhvr>
                                      <p:tavLst>
                                        <p:tav tm="0">
                                          <p:val>
                                            <p:strVal val="0-#ppt_w/2"/>
                                          </p:val>
                                        </p:tav>
                                        <p:tav tm="100000">
                                          <p:val>
                                            <p:strVal val="#ppt_x"/>
                                          </p:val>
                                        </p:tav>
                                      </p:tavLst>
                                    </p:anim>
                                    <p:anim calcmode="lin" valueType="num">
                                      <p:cBhvr additive="base">
                                        <p:cTn id="64" dur="500" fill="hold"/>
                                        <p:tgtEl>
                                          <p:spTgt spid="39949"/>
                                        </p:tgtEl>
                                        <p:attrNameLst>
                                          <p:attrName>ppt_y</p:attrName>
                                        </p:attrNameLst>
                                      </p:cBhvr>
                                      <p:tavLst>
                                        <p:tav tm="0">
                                          <p:val>
                                            <p:strVal val="#ppt_y"/>
                                          </p:val>
                                        </p:tav>
                                        <p:tav tm="100000">
                                          <p:val>
                                            <p:strVal val="#ppt_y"/>
                                          </p:val>
                                        </p:tav>
                                      </p:tavLst>
                                    </p:anim>
                                  </p:childTnLst>
                                </p:cTn>
                              </p:par>
                            </p:childTnLst>
                          </p:cTn>
                        </p:par>
                        <p:par>
                          <p:cTn id="65" fill="hold">
                            <p:stCondLst>
                              <p:cond delay="2580"/>
                            </p:stCondLst>
                            <p:childTnLst>
                              <p:par>
                                <p:cTn id="66" presetID="31" presetClass="entr" presetSubtype="0" fill="hold" grpId="0" nodeType="afterEffect">
                                  <p:stCondLst>
                                    <p:cond delay="0"/>
                                  </p:stCondLst>
                                  <p:childTnLst>
                                    <p:set>
                                      <p:cBhvr>
                                        <p:cTn id="67" dur="1" fill="hold">
                                          <p:stCondLst>
                                            <p:cond delay="0"/>
                                          </p:stCondLst>
                                        </p:cTn>
                                        <p:tgtEl>
                                          <p:spTgt spid="39950"/>
                                        </p:tgtEl>
                                        <p:attrNameLst>
                                          <p:attrName>style.visibility</p:attrName>
                                        </p:attrNameLst>
                                      </p:cBhvr>
                                      <p:to>
                                        <p:strVal val="visible"/>
                                      </p:to>
                                    </p:set>
                                    <p:anim calcmode="lin" valueType="num">
                                      <p:cBhvr>
                                        <p:cTn id="68" dur="500" fill="hold"/>
                                        <p:tgtEl>
                                          <p:spTgt spid="39950"/>
                                        </p:tgtEl>
                                        <p:attrNameLst>
                                          <p:attrName>ppt_w</p:attrName>
                                        </p:attrNameLst>
                                      </p:cBhvr>
                                      <p:tavLst>
                                        <p:tav tm="0">
                                          <p:val>
                                            <p:fltVal val="0.000000"/>
                                          </p:val>
                                        </p:tav>
                                        <p:tav tm="100000">
                                          <p:val>
                                            <p:strVal val="#ppt_w"/>
                                          </p:val>
                                        </p:tav>
                                      </p:tavLst>
                                    </p:anim>
                                    <p:anim calcmode="lin" valueType="num">
                                      <p:cBhvr>
                                        <p:cTn id="69" dur="500" fill="hold"/>
                                        <p:tgtEl>
                                          <p:spTgt spid="39950"/>
                                        </p:tgtEl>
                                        <p:attrNameLst>
                                          <p:attrName>ppt_h</p:attrName>
                                        </p:attrNameLst>
                                      </p:cBhvr>
                                      <p:tavLst>
                                        <p:tav tm="0">
                                          <p:val>
                                            <p:fltVal val="0.000000"/>
                                          </p:val>
                                        </p:tav>
                                        <p:tav tm="100000">
                                          <p:val>
                                            <p:strVal val="#ppt_h"/>
                                          </p:val>
                                        </p:tav>
                                      </p:tavLst>
                                    </p:anim>
                                    <p:anim calcmode="lin" valueType="num">
                                      <p:cBhvr>
                                        <p:cTn id="70" dur="500" fill="hold"/>
                                        <p:tgtEl>
                                          <p:spTgt spid="39950"/>
                                        </p:tgtEl>
                                        <p:attrNameLst>
                                          <p:attrName>style.rotation</p:attrName>
                                        </p:attrNameLst>
                                      </p:cBhvr>
                                      <p:tavLst>
                                        <p:tav tm="0">
                                          <p:val>
                                            <p:fltVal val="90.000000"/>
                                          </p:val>
                                        </p:tav>
                                        <p:tav tm="100000">
                                          <p:val>
                                            <p:fltVal val="0.000000"/>
                                          </p:val>
                                        </p:tav>
                                      </p:tavLst>
                                    </p:anim>
                                    <p:animEffect transition="in" filter="fade">
                                      <p:cBhvr>
                                        <p:cTn id="71" dur="500"/>
                                        <p:tgtEl>
                                          <p:spTgt spid="39950"/>
                                        </p:tgtEl>
                                      </p:cBhvr>
                                    </p:animEffect>
                                  </p:childTnLst>
                                </p:cTn>
                              </p:par>
                            </p:childTnLst>
                          </p:cTn>
                        </p:par>
                        <p:par>
                          <p:cTn id="72" fill="hold">
                            <p:stCondLst>
                              <p:cond delay="3080"/>
                            </p:stCondLst>
                            <p:childTnLst>
                              <p:par>
                                <p:cTn id="73" presetID="22" presetClass="entr" presetSubtype="1" fill="hold" grpId="0" nodeType="afterEffect">
                                  <p:stCondLst>
                                    <p:cond delay="0"/>
                                  </p:stCondLst>
                                  <p:childTnLst>
                                    <p:set>
                                      <p:cBhvr>
                                        <p:cTn id="74" dur="1" fill="hold">
                                          <p:stCondLst>
                                            <p:cond delay="0"/>
                                          </p:stCondLst>
                                        </p:cTn>
                                        <p:tgtEl>
                                          <p:spTgt spid="39951"/>
                                        </p:tgtEl>
                                        <p:attrNameLst>
                                          <p:attrName>style.visibility</p:attrName>
                                        </p:attrNameLst>
                                      </p:cBhvr>
                                      <p:to>
                                        <p:strVal val="visible"/>
                                      </p:to>
                                    </p:set>
                                    <p:animEffect transition="in" filter="wipe(up)">
                                      <p:cBhvr>
                                        <p:cTn id="75" dur="500"/>
                                        <p:tgtEl>
                                          <p:spTgt spid="39951"/>
                                        </p:tgtEl>
                                      </p:cBhvr>
                                    </p:animEffect>
                                  </p:childTnLst>
                                </p:cTn>
                              </p:par>
                            </p:childTnLst>
                          </p:cTn>
                        </p:par>
                        <p:par>
                          <p:cTn id="76" fill="hold">
                            <p:stCondLst>
                              <p:cond delay="3580"/>
                            </p:stCondLst>
                            <p:childTnLst>
                              <p:par>
                                <p:cTn id="77" presetID="31" presetClass="entr" presetSubtype="0" fill="hold" grpId="0" nodeType="afterEffect">
                                  <p:stCondLst>
                                    <p:cond delay="0"/>
                                  </p:stCondLst>
                                  <p:childTnLst>
                                    <p:set>
                                      <p:cBhvr>
                                        <p:cTn id="78" dur="1" fill="hold">
                                          <p:stCondLst>
                                            <p:cond delay="0"/>
                                          </p:stCondLst>
                                        </p:cTn>
                                        <p:tgtEl>
                                          <p:spTgt spid="39952"/>
                                        </p:tgtEl>
                                        <p:attrNameLst>
                                          <p:attrName>style.visibility</p:attrName>
                                        </p:attrNameLst>
                                      </p:cBhvr>
                                      <p:to>
                                        <p:strVal val="visible"/>
                                      </p:to>
                                    </p:set>
                                    <p:anim calcmode="lin" valueType="num">
                                      <p:cBhvr>
                                        <p:cTn id="79" dur="500" fill="hold"/>
                                        <p:tgtEl>
                                          <p:spTgt spid="39952"/>
                                        </p:tgtEl>
                                        <p:attrNameLst>
                                          <p:attrName>ppt_w</p:attrName>
                                        </p:attrNameLst>
                                      </p:cBhvr>
                                      <p:tavLst>
                                        <p:tav tm="0">
                                          <p:val>
                                            <p:fltVal val="0.000000"/>
                                          </p:val>
                                        </p:tav>
                                        <p:tav tm="100000">
                                          <p:val>
                                            <p:strVal val="#ppt_w"/>
                                          </p:val>
                                        </p:tav>
                                      </p:tavLst>
                                    </p:anim>
                                    <p:anim calcmode="lin" valueType="num">
                                      <p:cBhvr>
                                        <p:cTn id="80" dur="500" fill="hold"/>
                                        <p:tgtEl>
                                          <p:spTgt spid="39952"/>
                                        </p:tgtEl>
                                        <p:attrNameLst>
                                          <p:attrName>ppt_h</p:attrName>
                                        </p:attrNameLst>
                                      </p:cBhvr>
                                      <p:tavLst>
                                        <p:tav tm="0">
                                          <p:val>
                                            <p:fltVal val="0.000000"/>
                                          </p:val>
                                        </p:tav>
                                        <p:tav tm="100000">
                                          <p:val>
                                            <p:strVal val="#ppt_h"/>
                                          </p:val>
                                        </p:tav>
                                      </p:tavLst>
                                    </p:anim>
                                    <p:anim calcmode="lin" valueType="num">
                                      <p:cBhvr>
                                        <p:cTn id="81" dur="500" fill="hold"/>
                                        <p:tgtEl>
                                          <p:spTgt spid="39952"/>
                                        </p:tgtEl>
                                        <p:attrNameLst>
                                          <p:attrName>style.rotation</p:attrName>
                                        </p:attrNameLst>
                                      </p:cBhvr>
                                      <p:tavLst>
                                        <p:tav tm="0">
                                          <p:val>
                                            <p:fltVal val="90.000000"/>
                                          </p:val>
                                        </p:tav>
                                        <p:tav tm="100000">
                                          <p:val>
                                            <p:fltVal val="0.000000"/>
                                          </p:val>
                                        </p:tav>
                                      </p:tavLst>
                                    </p:anim>
                                    <p:animEffect transition="in" filter="fade">
                                      <p:cBhvr>
                                        <p:cTn id="82" dur="500"/>
                                        <p:tgtEl>
                                          <p:spTgt spid="39952"/>
                                        </p:tgtEl>
                                      </p:cBhvr>
                                    </p:animEffect>
                                  </p:childTnLst>
                                </p:cTn>
                              </p:par>
                            </p:childTnLst>
                          </p:cTn>
                        </p:par>
                        <p:par>
                          <p:cTn id="83" fill="hold">
                            <p:stCondLst>
                              <p:cond delay="4080"/>
                            </p:stCondLst>
                            <p:childTnLst>
                              <p:par>
                                <p:cTn id="84" presetID="22" presetClass="entr" presetSubtype="1" fill="hold" grpId="0" nodeType="afterEffect">
                                  <p:stCondLst>
                                    <p:cond delay="0"/>
                                  </p:stCondLst>
                                  <p:childTnLst>
                                    <p:set>
                                      <p:cBhvr>
                                        <p:cTn id="85" dur="1" fill="hold">
                                          <p:stCondLst>
                                            <p:cond delay="0"/>
                                          </p:stCondLst>
                                        </p:cTn>
                                        <p:tgtEl>
                                          <p:spTgt spid="39953"/>
                                        </p:tgtEl>
                                        <p:attrNameLst>
                                          <p:attrName>style.visibility</p:attrName>
                                        </p:attrNameLst>
                                      </p:cBhvr>
                                      <p:to>
                                        <p:strVal val="visible"/>
                                      </p:to>
                                    </p:set>
                                    <p:animEffect transition="in" filter="wipe(up)">
                                      <p:cBhvr>
                                        <p:cTn id="86" dur="500"/>
                                        <p:tgtEl>
                                          <p:spTgt spid="39953"/>
                                        </p:tgtEl>
                                      </p:cBhvr>
                                    </p:animEffect>
                                  </p:childTnLst>
                                </p:cTn>
                              </p:par>
                            </p:childTnLst>
                          </p:cTn>
                        </p:par>
                        <p:par>
                          <p:cTn id="87" fill="hold">
                            <p:stCondLst>
                              <p:cond delay="4580"/>
                            </p:stCondLst>
                            <p:childTnLst>
                              <p:par>
                                <p:cTn id="88" presetID="31" presetClass="entr" presetSubtype="0" fill="hold" grpId="0" nodeType="afterEffect">
                                  <p:stCondLst>
                                    <p:cond delay="0"/>
                                  </p:stCondLst>
                                  <p:childTnLst>
                                    <p:set>
                                      <p:cBhvr>
                                        <p:cTn id="89" dur="1" fill="hold">
                                          <p:stCondLst>
                                            <p:cond delay="0"/>
                                          </p:stCondLst>
                                        </p:cTn>
                                        <p:tgtEl>
                                          <p:spTgt spid="39954"/>
                                        </p:tgtEl>
                                        <p:attrNameLst>
                                          <p:attrName>style.visibility</p:attrName>
                                        </p:attrNameLst>
                                      </p:cBhvr>
                                      <p:to>
                                        <p:strVal val="visible"/>
                                      </p:to>
                                    </p:set>
                                    <p:anim calcmode="lin" valueType="num">
                                      <p:cBhvr>
                                        <p:cTn id="90" dur="500" fill="hold"/>
                                        <p:tgtEl>
                                          <p:spTgt spid="39954"/>
                                        </p:tgtEl>
                                        <p:attrNameLst>
                                          <p:attrName>ppt_w</p:attrName>
                                        </p:attrNameLst>
                                      </p:cBhvr>
                                      <p:tavLst>
                                        <p:tav tm="0">
                                          <p:val>
                                            <p:fltVal val="0.000000"/>
                                          </p:val>
                                        </p:tav>
                                        <p:tav tm="100000">
                                          <p:val>
                                            <p:strVal val="#ppt_w"/>
                                          </p:val>
                                        </p:tav>
                                      </p:tavLst>
                                    </p:anim>
                                    <p:anim calcmode="lin" valueType="num">
                                      <p:cBhvr>
                                        <p:cTn id="91" dur="500" fill="hold"/>
                                        <p:tgtEl>
                                          <p:spTgt spid="39954"/>
                                        </p:tgtEl>
                                        <p:attrNameLst>
                                          <p:attrName>ppt_h</p:attrName>
                                        </p:attrNameLst>
                                      </p:cBhvr>
                                      <p:tavLst>
                                        <p:tav tm="0">
                                          <p:val>
                                            <p:fltVal val="0.000000"/>
                                          </p:val>
                                        </p:tav>
                                        <p:tav tm="100000">
                                          <p:val>
                                            <p:strVal val="#ppt_h"/>
                                          </p:val>
                                        </p:tav>
                                      </p:tavLst>
                                    </p:anim>
                                    <p:anim calcmode="lin" valueType="num">
                                      <p:cBhvr>
                                        <p:cTn id="92" dur="500" fill="hold"/>
                                        <p:tgtEl>
                                          <p:spTgt spid="39954"/>
                                        </p:tgtEl>
                                        <p:attrNameLst>
                                          <p:attrName>style.rotation</p:attrName>
                                        </p:attrNameLst>
                                      </p:cBhvr>
                                      <p:tavLst>
                                        <p:tav tm="0">
                                          <p:val>
                                            <p:fltVal val="90.000000"/>
                                          </p:val>
                                        </p:tav>
                                        <p:tav tm="100000">
                                          <p:val>
                                            <p:fltVal val="0.000000"/>
                                          </p:val>
                                        </p:tav>
                                      </p:tavLst>
                                    </p:anim>
                                    <p:animEffect transition="in" filter="fade">
                                      <p:cBhvr>
                                        <p:cTn id="93" dur="500"/>
                                        <p:tgtEl>
                                          <p:spTgt spid="39954"/>
                                        </p:tgtEl>
                                      </p:cBhvr>
                                    </p:animEffect>
                                  </p:childTnLst>
                                </p:cTn>
                              </p:par>
                            </p:childTnLst>
                          </p:cTn>
                        </p:par>
                        <p:par>
                          <p:cTn id="94" fill="hold">
                            <p:stCondLst>
                              <p:cond delay="5080"/>
                            </p:stCondLst>
                            <p:childTnLst>
                              <p:par>
                                <p:cTn id="95" presetID="22" presetClass="entr" presetSubtype="1" fill="hold" grpId="0" nodeType="afterEffect">
                                  <p:stCondLst>
                                    <p:cond delay="0"/>
                                  </p:stCondLst>
                                  <p:childTnLst>
                                    <p:set>
                                      <p:cBhvr>
                                        <p:cTn id="96" dur="1" fill="hold">
                                          <p:stCondLst>
                                            <p:cond delay="0"/>
                                          </p:stCondLst>
                                        </p:cTn>
                                        <p:tgtEl>
                                          <p:spTgt spid="39955"/>
                                        </p:tgtEl>
                                        <p:attrNameLst>
                                          <p:attrName>style.visibility</p:attrName>
                                        </p:attrNameLst>
                                      </p:cBhvr>
                                      <p:to>
                                        <p:strVal val="visible"/>
                                      </p:to>
                                    </p:set>
                                    <p:animEffect transition="in" filter="wipe(up)">
                                      <p:cBhvr>
                                        <p:cTn id="97" dur="500"/>
                                        <p:tgtEl>
                                          <p:spTgt spid="39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p:bldP spid="39944" grpId="0" animBg="1"/>
      <p:bldP spid="39945" grpId="0" animBg="1"/>
      <p:bldP spid="39946" grpId="0" animBg="1"/>
      <p:bldP spid="39947" grpId="0" animBg="1"/>
      <p:bldP spid="39948" grpId="0" animBg="1"/>
      <p:bldP spid="39949" grpId="0" animBg="1"/>
      <p:bldP spid="39950" grpId="0"/>
      <p:bldP spid="39951" grpId="0"/>
      <p:bldP spid="39952" grpId="0"/>
      <p:bldP spid="39953" grpId="0"/>
      <p:bldP spid="39954" grpId="0"/>
      <p:bldP spid="39955" grpId="0"/>
      <p:bldP spid="39956" grpId="0"/>
      <p:bldP spid="39957" grpId="0"/>
      <p:bldP spid="39958" grpId="0"/>
      <p:bldP spid="3995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0962" name="组合 12"/>
          <p:cNvGrpSpPr/>
          <p:nvPr/>
        </p:nvGrpSpPr>
        <p:grpSpPr>
          <a:xfrm>
            <a:off x="260350" y="260350"/>
            <a:ext cx="657225" cy="595313"/>
            <a:chOff x="0" y="0"/>
            <a:chExt cx="657225" cy="595313"/>
          </a:xfrm>
        </p:grpSpPr>
        <p:sp>
          <p:nvSpPr>
            <p:cNvPr id="40963"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40964"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40965"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40966"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40967"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40968" name="Rectangle 11"/>
          <p:cNvSpPr/>
          <p:nvPr/>
        </p:nvSpPr>
        <p:spPr>
          <a:xfrm>
            <a:off x="0" y="3043238"/>
            <a:ext cx="3878263" cy="192087"/>
          </a:xfrm>
          <a:prstGeom prst="rect">
            <a:avLst/>
          </a:prstGeom>
          <a:solidFill>
            <a:schemeClr val="tx1"/>
          </a:solidFill>
          <a:ln w="9525">
            <a:noFill/>
          </a:ln>
        </p:spPr>
        <p:txBody>
          <a:bodyPr/>
          <a:p>
            <a:endParaRPr lang="zh-CN" altLang="en-US" dirty="0">
              <a:solidFill>
                <a:srgbClr val="C4261D"/>
              </a:solidFill>
              <a:latin typeface="Arial" panose="020B0604020202020204" pitchFamily="34" charset="0"/>
            </a:endParaRPr>
          </a:p>
        </p:txBody>
      </p:sp>
      <p:sp>
        <p:nvSpPr>
          <p:cNvPr id="40969" name="Rectangle 12"/>
          <p:cNvSpPr/>
          <p:nvPr/>
        </p:nvSpPr>
        <p:spPr>
          <a:xfrm>
            <a:off x="0" y="3371850"/>
            <a:ext cx="6186488" cy="192088"/>
          </a:xfrm>
          <a:prstGeom prst="rect">
            <a:avLst/>
          </a:prstGeom>
          <a:solidFill>
            <a:schemeClr val="bg2"/>
          </a:solidFill>
          <a:ln w="9525">
            <a:noFill/>
          </a:ln>
        </p:spPr>
        <p:txBody>
          <a:bodyPr/>
          <a:p>
            <a:endParaRPr lang="zh-CN" altLang="en-US" dirty="0">
              <a:solidFill>
                <a:srgbClr val="C4261D"/>
              </a:solidFill>
              <a:latin typeface="Arial" panose="020B0604020202020204" pitchFamily="34" charset="0"/>
            </a:endParaRPr>
          </a:p>
        </p:txBody>
      </p:sp>
      <p:sp>
        <p:nvSpPr>
          <p:cNvPr id="40970" name="Rectangle 13"/>
          <p:cNvSpPr/>
          <p:nvPr/>
        </p:nvSpPr>
        <p:spPr>
          <a:xfrm>
            <a:off x="0" y="3716338"/>
            <a:ext cx="8883650" cy="192087"/>
          </a:xfrm>
          <a:prstGeom prst="rect">
            <a:avLst/>
          </a:prstGeom>
          <a:solidFill>
            <a:schemeClr val="tx1"/>
          </a:solidFill>
          <a:ln w="9525">
            <a:noFill/>
          </a:ln>
        </p:spPr>
        <p:txBody>
          <a:bodyPr/>
          <a:p>
            <a:endParaRPr lang="zh-CN" altLang="en-US" dirty="0">
              <a:solidFill>
                <a:srgbClr val="C4261D"/>
              </a:solidFill>
              <a:latin typeface="Arial" panose="020B0604020202020204" pitchFamily="34" charset="0"/>
            </a:endParaRPr>
          </a:p>
        </p:txBody>
      </p:sp>
      <p:sp>
        <p:nvSpPr>
          <p:cNvPr id="40971" name="Rectangle 14"/>
          <p:cNvSpPr/>
          <p:nvPr/>
        </p:nvSpPr>
        <p:spPr>
          <a:xfrm>
            <a:off x="0" y="4040188"/>
            <a:ext cx="6807200" cy="193675"/>
          </a:xfrm>
          <a:prstGeom prst="rect">
            <a:avLst/>
          </a:prstGeom>
          <a:solidFill>
            <a:schemeClr val="bg2"/>
          </a:solidFill>
          <a:ln w="9525">
            <a:noFill/>
          </a:ln>
        </p:spPr>
        <p:txBody>
          <a:bodyPr/>
          <a:p>
            <a:endParaRPr lang="zh-CN" altLang="en-US" dirty="0">
              <a:solidFill>
                <a:srgbClr val="C4261D"/>
              </a:solidFill>
              <a:latin typeface="Arial" panose="020B0604020202020204" pitchFamily="34" charset="0"/>
            </a:endParaRPr>
          </a:p>
        </p:txBody>
      </p:sp>
      <p:sp>
        <p:nvSpPr>
          <p:cNvPr id="40972" name="Rectangle 15"/>
          <p:cNvSpPr/>
          <p:nvPr/>
        </p:nvSpPr>
        <p:spPr>
          <a:xfrm>
            <a:off x="0" y="4391025"/>
            <a:ext cx="4473575" cy="190500"/>
          </a:xfrm>
          <a:prstGeom prst="rect">
            <a:avLst/>
          </a:prstGeom>
          <a:solidFill>
            <a:schemeClr val="tx1"/>
          </a:solidFill>
          <a:ln w="9525">
            <a:noFill/>
          </a:ln>
        </p:spPr>
        <p:txBody>
          <a:bodyPr/>
          <a:p>
            <a:endParaRPr lang="zh-CN" altLang="en-US" dirty="0">
              <a:solidFill>
                <a:srgbClr val="C4261D"/>
              </a:solidFill>
              <a:latin typeface="Arial" panose="020B0604020202020204" pitchFamily="34" charset="0"/>
            </a:endParaRPr>
          </a:p>
        </p:txBody>
      </p:sp>
      <p:grpSp>
        <p:nvGrpSpPr>
          <p:cNvPr id="40973" name="组合 17"/>
          <p:cNvGrpSpPr/>
          <p:nvPr/>
        </p:nvGrpSpPr>
        <p:grpSpPr>
          <a:xfrm>
            <a:off x="3240088" y="1960563"/>
            <a:ext cx="1276350" cy="1274762"/>
            <a:chOff x="0" y="0"/>
            <a:chExt cx="1684338" cy="1684337"/>
          </a:xfrm>
        </p:grpSpPr>
        <p:sp>
          <p:nvSpPr>
            <p:cNvPr id="40974" name="Freeform 6"/>
            <p:cNvSpPr>
              <a:spLocks noEditPoints="1"/>
            </p:cNvSpPr>
            <p:nvPr/>
          </p:nvSpPr>
          <p:spPr>
            <a:xfrm>
              <a:off x="0" y="0"/>
              <a:ext cx="1684338" cy="1684337"/>
            </a:xfrm>
            <a:custGeom>
              <a:avLst/>
              <a:gdLst/>
              <a:ahLst/>
              <a:cxnLst>
                <a:cxn ang="0">
                  <a:pos x="842169" y="0"/>
                </a:cxn>
                <a:cxn ang="0">
                  <a:pos x="1684338" y="842169"/>
                </a:cxn>
                <a:cxn ang="0">
                  <a:pos x="842169" y="1684337"/>
                </a:cxn>
                <a:cxn ang="0">
                  <a:pos x="0" y="842169"/>
                </a:cxn>
                <a:cxn ang="0">
                  <a:pos x="842169" y="0"/>
                </a:cxn>
                <a:cxn ang="0">
                  <a:pos x="842169" y="253939"/>
                </a:cxn>
                <a:cxn ang="0">
                  <a:pos x="1429641" y="842169"/>
                </a:cxn>
                <a:cxn ang="0">
                  <a:pos x="842169" y="1430398"/>
                </a:cxn>
                <a:cxn ang="0">
                  <a:pos x="253939" y="842169"/>
                </a:cxn>
                <a:cxn ang="0">
                  <a:pos x="842169" y="253939"/>
                </a:cxn>
              </a:cxnLst>
              <a:pathLst>
                <a:path w="2222" h="2222">
                  <a:moveTo>
                    <a:pt x="1111" y="0"/>
                  </a:moveTo>
                  <a:cubicBezTo>
                    <a:pt x="1724" y="0"/>
                    <a:pt x="2222" y="497"/>
                    <a:pt x="2222" y="1111"/>
                  </a:cubicBezTo>
                  <a:cubicBezTo>
                    <a:pt x="2222" y="1724"/>
                    <a:pt x="1724" y="2222"/>
                    <a:pt x="1111" y="2222"/>
                  </a:cubicBezTo>
                  <a:cubicBezTo>
                    <a:pt x="497" y="2222"/>
                    <a:pt x="0" y="1724"/>
                    <a:pt x="0" y="1111"/>
                  </a:cubicBezTo>
                  <a:cubicBezTo>
                    <a:pt x="0" y="497"/>
                    <a:pt x="497" y="0"/>
                    <a:pt x="1111" y="0"/>
                  </a:cubicBezTo>
                  <a:close/>
                  <a:moveTo>
                    <a:pt x="1111" y="335"/>
                  </a:moveTo>
                  <a:cubicBezTo>
                    <a:pt x="1539" y="335"/>
                    <a:pt x="1886" y="683"/>
                    <a:pt x="1886" y="1111"/>
                  </a:cubicBezTo>
                  <a:cubicBezTo>
                    <a:pt x="1886" y="1539"/>
                    <a:pt x="1539" y="1887"/>
                    <a:pt x="1111" y="1887"/>
                  </a:cubicBezTo>
                  <a:cubicBezTo>
                    <a:pt x="682" y="1887"/>
                    <a:pt x="335" y="1539"/>
                    <a:pt x="335" y="1111"/>
                  </a:cubicBezTo>
                  <a:cubicBezTo>
                    <a:pt x="335" y="683"/>
                    <a:pt x="682" y="335"/>
                    <a:pt x="1111" y="335"/>
                  </a:cubicBezTo>
                  <a:close/>
                </a:path>
              </a:pathLst>
            </a:custGeom>
            <a:solidFill>
              <a:schemeClr val="tx1">
                <a:alpha val="100000"/>
              </a:schemeClr>
            </a:solidFill>
            <a:ln w="9525">
              <a:noFill/>
            </a:ln>
          </p:spPr>
          <p:txBody>
            <a:bodyPr/>
            <a:p>
              <a:endParaRPr lang="zh-CN" altLang="en-US"/>
            </a:p>
          </p:txBody>
        </p:sp>
        <p:sp>
          <p:nvSpPr>
            <p:cNvPr id="40975" name="TextBox 19"/>
            <p:cNvSpPr txBox="1"/>
            <p:nvPr/>
          </p:nvSpPr>
          <p:spPr>
            <a:xfrm>
              <a:off x="252490" y="419403"/>
              <a:ext cx="1158790" cy="853846"/>
            </a:xfrm>
            <a:prstGeom prst="rect">
              <a:avLst/>
            </a:prstGeom>
            <a:noFill/>
            <a:ln w="9525">
              <a:noFill/>
            </a:ln>
          </p:spPr>
          <p:txBody>
            <a:bodyPr wrap="none">
              <a:spAutoFit/>
            </a:bodyPr>
            <a:p>
              <a:pPr algn="ctr"/>
              <a:r>
                <a:rPr lang="zh-CN" altLang="en-US" dirty="0">
                  <a:solidFill>
                    <a:srgbClr val="4D4D4D"/>
                  </a:solidFill>
                  <a:latin typeface="微软雅黑" panose="020B0503020204020204" pitchFamily="2" charset="-122"/>
                  <a:ea typeface="微软雅黑" panose="020B0503020204020204" pitchFamily="2" charset="-122"/>
                </a:rPr>
                <a:t>服务型</a:t>
              </a:r>
              <a:endParaRPr lang="en-US" altLang="x-none" dirty="0">
                <a:solidFill>
                  <a:srgbClr val="4D4D4D"/>
                </a:solidFill>
                <a:latin typeface="微软雅黑" panose="020B0503020204020204" pitchFamily="2" charset="-122"/>
                <a:ea typeface="微软雅黑" panose="020B0503020204020204" pitchFamily="2" charset="-122"/>
              </a:endParaRPr>
            </a:p>
            <a:p>
              <a:pPr algn="ctr"/>
              <a:r>
                <a:rPr lang="zh-CN" altLang="en-US" dirty="0">
                  <a:solidFill>
                    <a:srgbClr val="4D4D4D"/>
                  </a:solidFill>
                  <a:latin typeface="微软雅黑" panose="020B0503020204020204" pitchFamily="2" charset="-122"/>
                  <a:ea typeface="微软雅黑" panose="020B0503020204020204" pitchFamily="2" charset="-122"/>
                </a:rPr>
                <a:t>团队</a:t>
              </a:r>
              <a:endParaRPr lang="zh-CN" altLang="en-US" dirty="0">
                <a:solidFill>
                  <a:srgbClr val="4D4D4D"/>
                </a:solidFill>
                <a:latin typeface="微软雅黑" panose="020B0503020204020204" pitchFamily="2" charset="-122"/>
                <a:ea typeface="微软雅黑" panose="020B0503020204020204" pitchFamily="2" charset="-122"/>
              </a:endParaRPr>
            </a:p>
          </p:txBody>
        </p:sp>
      </p:grpSp>
      <p:grpSp>
        <p:nvGrpSpPr>
          <p:cNvPr id="40976" name="组合 20"/>
          <p:cNvGrpSpPr/>
          <p:nvPr/>
        </p:nvGrpSpPr>
        <p:grpSpPr>
          <a:xfrm>
            <a:off x="5534025" y="2289175"/>
            <a:ext cx="1276350" cy="1274763"/>
            <a:chOff x="0" y="0"/>
            <a:chExt cx="1684338" cy="1684337"/>
          </a:xfrm>
        </p:grpSpPr>
        <p:sp>
          <p:nvSpPr>
            <p:cNvPr id="40977" name="Freeform 7"/>
            <p:cNvSpPr>
              <a:spLocks noEditPoints="1"/>
            </p:cNvSpPr>
            <p:nvPr/>
          </p:nvSpPr>
          <p:spPr>
            <a:xfrm>
              <a:off x="0" y="0"/>
              <a:ext cx="1684338" cy="1684337"/>
            </a:xfrm>
            <a:custGeom>
              <a:avLst/>
              <a:gdLst/>
              <a:ahLst/>
              <a:cxnLst>
                <a:cxn ang="0">
                  <a:pos x="842169" y="0"/>
                </a:cxn>
                <a:cxn ang="0">
                  <a:pos x="1684338" y="842169"/>
                </a:cxn>
                <a:cxn ang="0">
                  <a:pos x="842169" y="1684337"/>
                </a:cxn>
                <a:cxn ang="0">
                  <a:pos x="0" y="842169"/>
                </a:cxn>
                <a:cxn ang="0">
                  <a:pos x="842169" y="0"/>
                </a:cxn>
                <a:cxn ang="0">
                  <a:pos x="842169" y="254697"/>
                </a:cxn>
                <a:cxn ang="0">
                  <a:pos x="1430399" y="842169"/>
                </a:cxn>
                <a:cxn ang="0">
                  <a:pos x="842169" y="1430398"/>
                </a:cxn>
                <a:cxn ang="0">
                  <a:pos x="254697" y="842169"/>
                </a:cxn>
                <a:cxn ang="0">
                  <a:pos x="842169" y="254697"/>
                </a:cxn>
              </a:cxnLst>
              <a:pathLst>
                <a:path w="2222" h="2222">
                  <a:moveTo>
                    <a:pt x="1111" y="0"/>
                  </a:moveTo>
                  <a:cubicBezTo>
                    <a:pt x="1725" y="0"/>
                    <a:pt x="2222" y="498"/>
                    <a:pt x="2222" y="1111"/>
                  </a:cubicBezTo>
                  <a:cubicBezTo>
                    <a:pt x="2222" y="1725"/>
                    <a:pt x="1725" y="2222"/>
                    <a:pt x="1111" y="2222"/>
                  </a:cubicBezTo>
                  <a:cubicBezTo>
                    <a:pt x="498" y="2222"/>
                    <a:pt x="0" y="1725"/>
                    <a:pt x="0" y="1111"/>
                  </a:cubicBezTo>
                  <a:cubicBezTo>
                    <a:pt x="0" y="498"/>
                    <a:pt x="498" y="0"/>
                    <a:pt x="1111" y="0"/>
                  </a:cubicBezTo>
                  <a:close/>
                  <a:moveTo>
                    <a:pt x="1111" y="336"/>
                  </a:moveTo>
                  <a:cubicBezTo>
                    <a:pt x="1540" y="336"/>
                    <a:pt x="1887" y="683"/>
                    <a:pt x="1887" y="1111"/>
                  </a:cubicBezTo>
                  <a:cubicBezTo>
                    <a:pt x="1887" y="1540"/>
                    <a:pt x="1540" y="1887"/>
                    <a:pt x="1111" y="1887"/>
                  </a:cubicBezTo>
                  <a:cubicBezTo>
                    <a:pt x="683" y="1887"/>
                    <a:pt x="336" y="1540"/>
                    <a:pt x="336" y="1111"/>
                  </a:cubicBezTo>
                  <a:cubicBezTo>
                    <a:pt x="336" y="683"/>
                    <a:pt x="683" y="336"/>
                    <a:pt x="1111" y="336"/>
                  </a:cubicBezTo>
                  <a:close/>
                </a:path>
              </a:pathLst>
            </a:custGeom>
            <a:solidFill>
              <a:schemeClr val="bg2">
                <a:alpha val="100000"/>
              </a:schemeClr>
            </a:solidFill>
            <a:ln w="9525">
              <a:noFill/>
            </a:ln>
          </p:spPr>
          <p:txBody>
            <a:bodyPr/>
            <a:p>
              <a:endParaRPr lang="zh-CN" altLang="en-US"/>
            </a:p>
          </p:txBody>
        </p:sp>
        <p:sp>
          <p:nvSpPr>
            <p:cNvPr id="40978" name="TextBox 22"/>
            <p:cNvSpPr txBox="1"/>
            <p:nvPr/>
          </p:nvSpPr>
          <p:spPr>
            <a:xfrm>
              <a:off x="280618" y="458130"/>
              <a:ext cx="1158790" cy="853846"/>
            </a:xfrm>
            <a:prstGeom prst="rect">
              <a:avLst/>
            </a:prstGeom>
            <a:noFill/>
            <a:ln w="9525">
              <a:noFill/>
            </a:ln>
          </p:spPr>
          <p:txBody>
            <a:bodyPr wrap="none">
              <a:spAutoFit/>
            </a:bodyPr>
            <a:p>
              <a:pPr algn="ctr"/>
              <a:r>
                <a:rPr lang="zh-CN" altLang="en-US" dirty="0">
                  <a:solidFill>
                    <a:srgbClr val="4D4D4D"/>
                  </a:solidFill>
                  <a:latin typeface="微软雅黑" panose="020B0503020204020204" pitchFamily="2" charset="-122"/>
                  <a:ea typeface="微软雅黑" panose="020B0503020204020204" pitchFamily="2" charset="-122"/>
                </a:rPr>
                <a:t>竞争型</a:t>
              </a:r>
              <a:endParaRPr lang="en-US" altLang="x-none" dirty="0">
                <a:solidFill>
                  <a:srgbClr val="4D4D4D"/>
                </a:solidFill>
                <a:latin typeface="微软雅黑" panose="020B0503020204020204" pitchFamily="2" charset="-122"/>
                <a:ea typeface="微软雅黑" panose="020B0503020204020204" pitchFamily="2" charset="-122"/>
              </a:endParaRPr>
            </a:p>
            <a:p>
              <a:pPr algn="ctr"/>
              <a:r>
                <a:rPr lang="zh-CN" altLang="en-US" dirty="0">
                  <a:solidFill>
                    <a:srgbClr val="4D4D4D"/>
                  </a:solidFill>
                  <a:latin typeface="微软雅黑" panose="020B0503020204020204" pitchFamily="2" charset="-122"/>
                  <a:ea typeface="微软雅黑" panose="020B0503020204020204" pitchFamily="2" charset="-122"/>
                </a:rPr>
                <a:t>团队</a:t>
              </a:r>
              <a:endParaRPr lang="zh-CN" altLang="en-US" dirty="0">
                <a:solidFill>
                  <a:srgbClr val="4D4D4D"/>
                </a:solidFill>
                <a:latin typeface="微软雅黑" panose="020B0503020204020204" pitchFamily="2" charset="-122"/>
                <a:ea typeface="微软雅黑" panose="020B0503020204020204" pitchFamily="2" charset="-122"/>
              </a:endParaRPr>
            </a:p>
          </p:txBody>
        </p:sp>
      </p:grpSp>
      <p:grpSp>
        <p:nvGrpSpPr>
          <p:cNvPr id="40979" name="组合 23"/>
          <p:cNvGrpSpPr/>
          <p:nvPr/>
        </p:nvGrpSpPr>
        <p:grpSpPr>
          <a:xfrm>
            <a:off x="8245475" y="2635250"/>
            <a:ext cx="1276350" cy="1273175"/>
            <a:chOff x="0" y="0"/>
            <a:chExt cx="1684338" cy="1682750"/>
          </a:xfrm>
        </p:grpSpPr>
        <p:sp>
          <p:nvSpPr>
            <p:cNvPr id="40980" name="Freeform 8"/>
            <p:cNvSpPr>
              <a:spLocks noEditPoints="1"/>
            </p:cNvSpPr>
            <p:nvPr/>
          </p:nvSpPr>
          <p:spPr>
            <a:xfrm>
              <a:off x="0" y="0"/>
              <a:ext cx="1684338" cy="1682750"/>
            </a:xfrm>
            <a:custGeom>
              <a:avLst/>
              <a:gdLst/>
              <a:ahLst/>
              <a:cxnLst>
                <a:cxn ang="0">
                  <a:pos x="841790" y="0"/>
                </a:cxn>
                <a:cxn ang="0">
                  <a:pos x="1684338" y="841375"/>
                </a:cxn>
                <a:cxn ang="0">
                  <a:pos x="841790" y="1682750"/>
                </a:cxn>
                <a:cxn ang="0">
                  <a:pos x="0" y="841375"/>
                </a:cxn>
                <a:cxn ang="0">
                  <a:pos x="841790" y="0"/>
                </a:cxn>
                <a:cxn ang="0">
                  <a:pos x="841790" y="253700"/>
                </a:cxn>
                <a:cxn ang="0">
                  <a:pos x="1430284" y="841375"/>
                </a:cxn>
                <a:cxn ang="0">
                  <a:pos x="841790" y="1428293"/>
                </a:cxn>
                <a:cxn ang="0">
                  <a:pos x="254054" y="841375"/>
                </a:cxn>
                <a:cxn ang="0">
                  <a:pos x="841790" y="253700"/>
                </a:cxn>
              </a:cxnLst>
              <a:pathLst>
                <a:path w="2221" h="2222">
                  <a:moveTo>
                    <a:pt x="1110" y="0"/>
                  </a:moveTo>
                  <a:cubicBezTo>
                    <a:pt x="1724" y="0"/>
                    <a:pt x="2221" y="497"/>
                    <a:pt x="2221" y="1111"/>
                  </a:cubicBezTo>
                  <a:cubicBezTo>
                    <a:pt x="2221" y="1724"/>
                    <a:pt x="1724" y="2222"/>
                    <a:pt x="1110" y="2222"/>
                  </a:cubicBezTo>
                  <a:cubicBezTo>
                    <a:pt x="497" y="2222"/>
                    <a:pt x="0" y="1724"/>
                    <a:pt x="0" y="1111"/>
                  </a:cubicBezTo>
                  <a:cubicBezTo>
                    <a:pt x="0" y="497"/>
                    <a:pt x="497" y="0"/>
                    <a:pt x="1110" y="0"/>
                  </a:cubicBezTo>
                  <a:close/>
                  <a:moveTo>
                    <a:pt x="1110" y="335"/>
                  </a:moveTo>
                  <a:cubicBezTo>
                    <a:pt x="1539" y="335"/>
                    <a:pt x="1886" y="682"/>
                    <a:pt x="1886" y="1111"/>
                  </a:cubicBezTo>
                  <a:cubicBezTo>
                    <a:pt x="1886" y="1539"/>
                    <a:pt x="1539" y="1886"/>
                    <a:pt x="1110" y="1886"/>
                  </a:cubicBezTo>
                  <a:cubicBezTo>
                    <a:pt x="682" y="1886"/>
                    <a:pt x="335" y="1539"/>
                    <a:pt x="335" y="1111"/>
                  </a:cubicBezTo>
                  <a:cubicBezTo>
                    <a:pt x="335" y="682"/>
                    <a:pt x="682" y="335"/>
                    <a:pt x="1110" y="335"/>
                  </a:cubicBezTo>
                  <a:close/>
                </a:path>
              </a:pathLst>
            </a:custGeom>
            <a:solidFill>
              <a:schemeClr val="tx1">
                <a:alpha val="100000"/>
              </a:schemeClr>
            </a:solidFill>
            <a:ln w="9525">
              <a:noFill/>
            </a:ln>
          </p:spPr>
          <p:txBody>
            <a:bodyPr/>
            <a:p>
              <a:endParaRPr lang="zh-CN" altLang="en-US"/>
            </a:p>
          </p:txBody>
        </p:sp>
        <p:sp>
          <p:nvSpPr>
            <p:cNvPr id="40981" name="TextBox 25"/>
            <p:cNvSpPr txBox="1"/>
            <p:nvPr/>
          </p:nvSpPr>
          <p:spPr>
            <a:xfrm>
              <a:off x="303581" y="420849"/>
              <a:ext cx="1158790" cy="853846"/>
            </a:xfrm>
            <a:prstGeom prst="rect">
              <a:avLst/>
            </a:prstGeom>
            <a:noFill/>
            <a:ln w="9525">
              <a:noFill/>
            </a:ln>
          </p:spPr>
          <p:txBody>
            <a:bodyPr wrap="none">
              <a:spAutoFit/>
            </a:bodyPr>
            <a:p>
              <a:pPr algn="ctr"/>
              <a:r>
                <a:rPr lang="zh-CN" altLang="en-US" dirty="0">
                  <a:solidFill>
                    <a:srgbClr val="4D4D4D"/>
                  </a:solidFill>
                  <a:latin typeface="微软雅黑" panose="020B0503020204020204" pitchFamily="2" charset="-122"/>
                  <a:ea typeface="微软雅黑" panose="020B0503020204020204" pitchFamily="2" charset="-122"/>
                </a:rPr>
                <a:t>学习型</a:t>
              </a:r>
              <a:endParaRPr lang="en-US" altLang="x-none" dirty="0">
                <a:solidFill>
                  <a:srgbClr val="4D4D4D"/>
                </a:solidFill>
                <a:latin typeface="微软雅黑" panose="020B0503020204020204" pitchFamily="2" charset="-122"/>
                <a:ea typeface="微软雅黑" panose="020B0503020204020204" pitchFamily="2" charset="-122"/>
              </a:endParaRPr>
            </a:p>
            <a:p>
              <a:pPr algn="ctr"/>
              <a:r>
                <a:rPr lang="zh-CN" altLang="en-US" dirty="0">
                  <a:solidFill>
                    <a:srgbClr val="4D4D4D"/>
                  </a:solidFill>
                  <a:latin typeface="微软雅黑" panose="020B0503020204020204" pitchFamily="2" charset="-122"/>
                  <a:ea typeface="微软雅黑" panose="020B0503020204020204" pitchFamily="2" charset="-122"/>
                </a:rPr>
                <a:t>团队</a:t>
              </a:r>
              <a:endParaRPr lang="zh-CN" altLang="en-US" dirty="0">
                <a:solidFill>
                  <a:srgbClr val="4D4D4D"/>
                </a:solidFill>
                <a:latin typeface="微软雅黑" panose="020B0503020204020204" pitchFamily="2" charset="-122"/>
                <a:ea typeface="微软雅黑" panose="020B0503020204020204" pitchFamily="2" charset="-122"/>
              </a:endParaRPr>
            </a:p>
          </p:txBody>
        </p:sp>
      </p:grpSp>
      <p:grpSp>
        <p:nvGrpSpPr>
          <p:cNvPr id="40982" name="组合 26"/>
          <p:cNvGrpSpPr/>
          <p:nvPr/>
        </p:nvGrpSpPr>
        <p:grpSpPr>
          <a:xfrm>
            <a:off x="6169025" y="4040188"/>
            <a:ext cx="1274763" cy="1276350"/>
            <a:chOff x="0" y="0"/>
            <a:chExt cx="1684338" cy="1684337"/>
          </a:xfrm>
        </p:grpSpPr>
        <p:sp>
          <p:nvSpPr>
            <p:cNvPr id="40983" name="Freeform 9"/>
            <p:cNvSpPr>
              <a:spLocks noEditPoints="1"/>
            </p:cNvSpPr>
            <p:nvPr/>
          </p:nvSpPr>
          <p:spPr>
            <a:xfrm>
              <a:off x="0" y="0"/>
              <a:ext cx="1684338" cy="1684337"/>
            </a:xfrm>
            <a:custGeom>
              <a:avLst/>
              <a:gdLst/>
              <a:ahLst/>
              <a:cxnLst>
                <a:cxn ang="0">
                  <a:pos x="842548" y="1684337"/>
                </a:cxn>
                <a:cxn ang="0">
                  <a:pos x="1684338" y="842169"/>
                </a:cxn>
                <a:cxn ang="0">
                  <a:pos x="842548" y="0"/>
                </a:cxn>
                <a:cxn ang="0">
                  <a:pos x="0" y="842169"/>
                </a:cxn>
                <a:cxn ang="0">
                  <a:pos x="842548" y="1684337"/>
                </a:cxn>
                <a:cxn ang="0">
                  <a:pos x="842548" y="1430398"/>
                </a:cxn>
                <a:cxn ang="0">
                  <a:pos x="1430284" y="842169"/>
                </a:cxn>
                <a:cxn ang="0">
                  <a:pos x="842548" y="253939"/>
                </a:cxn>
                <a:cxn ang="0">
                  <a:pos x="254054" y="842169"/>
                </a:cxn>
                <a:cxn ang="0">
                  <a:pos x="842548" y="1430398"/>
                </a:cxn>
              </a:cxnLst>
              <a:pathLst>
                <a:path w="2221" h="2222">
                  <a:moveTo>
                    <a:pt x="1111" y="2222"/>
                  </a:moveTo>
                  <a:cubicBezTo>
                    <a:pt x="1724" y="2222"/>
                    <a:pt x="2221" y="1724"/>
                    <a:pt x="2221" y="1111"/>
                  </a:cubicBezTo>
                  <a:cubicBezTo>
                    <a:pt x="2221" y="497"/>
                    <a:pt x="1724" y="0"/>
                    <a:pt x="1111" y="0"/>
                  </a:cubicBezTo>
                  <a:cubicBezTo>
                    <a:pt x="497" y="0"/>
                    <a:pt x="0" y="497"/>
                    <a:pt x="0" y="1111"/>
                  </a:cubicBezTo>
                  <a:cubicBezTo>
                    <a:pt x="0" y="1724"/>
                    <a:pt x="497" y="2222"/>
                    <a:pt x="1111" y="2222"/>
                  </a:cubicBezTo>
                  <a:close/>
                  <a:moveTo>
                    <a:pt x="1111" y="1887"/>
                  </a:moveTo>
                  <a:cubicBezTo>
                    <a:pt x="1539" y="1887"/>
                    <a:pt x="1886" y="1539"/>
                    <a:pt x="1886" y="1111"/>
                  </a:cubicBezTo>
                  <a:cubicBezTo>
                    <a:pt x="1886" y="682"/>
                    <a:pt x="1539" y="335"/>
                    <a:pt x="1111" y="335"/>
                  </a:cubicBezTo>
                  <a:cubicBezTo>
                    <a:pt x="682" y="335"/>
                    <a:pt x="335" y="682"/>
                    <a:pt x="335" y="1111"/>
                  </a:cubicBezTo>
                  <a:cubicBezTo>
                    <a:pt x="335" y="1539"/>
                    <a:pt x="682" y="1887"/>
                    <a:pt x="1111" y="1887"/>
                  </a:cubicBezTo>
                  <a:close/>
                </a:path>
              </a:pathLst>
            </a:custGeom>
            <a:solidFill>
              <a:schemeClr val="bg2">
                <a:alpha val="100000"/>
              </a:schemeClr>
            </a:solidFill>
            <a:ln w="9525">
              <a:noFill/>
            </a:ln>
          </p:spPr>
          <p:txBody>
            <a:bodyPr/>
            <a:p>
              <a:endParaRPr lang="zh-CN" altLang="en-US"/>
            </a:p>
          </p:txBody>
        </p:sp>
        <p:sp>
          <p:nvSpPr>
            <p:cNvPr id="40984" name="TextBox 28"/>
            <p:cNvSpPr txBox="1"/>
            <p:nvPr/>
          </p:nvSpPr>
          <p:spPr>
            <a:xfrm>
              <a:off x="283128" y="466022"/>
              <a:ext cx="1158790" cy="853846"/>
            </a:xfrm>
            <a:prstGeom prst="rect">
              <a:avLst/>
            </a:prstGeom>
            <a:noFill/>
            <a:ln w="9525">
              <a:noFill/>
            </a:ln>
          </p:spPr>
          <p:txBody>
            <a:bodyPr wrap="none">
              <a:spAutoFit/>
            </a:bodyPr>
            <a:p>
              <a:pPr algn="ctr"/>
              <a:r>
                <a:rPr lang="zh-CN" altLang="en-US" dirty="0">
                  <a:solidFill>
                    <a:srgbClr val="4D4D4D"/>
                  </a:solidFill>
                  <a:latin typeface="微软雅黑" panose="020B0503020204020204" pitchFamily="2" charset="-122"/>
                  <a:ea typeface="微软雅黑" panose="020B0503020204020204" pitchFamily="2" charset="-122"/>
                </a:rPr>
                <a:t>创新型</a:t>
              </a:r>
              <a:endParaRPr lang="en-US" altLang="x-none" dirty="0">
                <a:solidFill>
                  <a:srgbClr val="4D4D4D"/>
                </a:solidFill>
                <a:latin typeface="微软雅黑" panose="020B0503020204020204" pitchFamily="2" charset="-122"/>
                <a:ea typeface="微软雅黑" panose="020B0503020204020204" pitchFamily="2" charset="-122"/>
              </a:endParaRPr>
            </a:p>
            <a:p>
              <a:pPr algn="ctr"/>
              <a:r>
                <a:rPr lang="zh-CN" altLang="en-US" dirty="0">
                  <a:solidFill>
                    <a:srgbClr val="4D4D4D"/>
                  </a:solidFill>
                  <a:latin typeface="微软雅黑" panose="020B0503020204020204" pitchFamily="2" charset="-122"/>
                  <a:ea typeface="微软雅黑" panose="020B0503020204020204" pitchFamily="2" charset="-122"/>
                </a:rPr>
                <a:t>团队</a:t>
              </a:r>
              <a:endParaRPr lang="en-US" altLang="x-none" dirty="0">
                <a:solidFill>
                  <a:srgbClr val="4D4D4D"/>
                </a:solidFill>
                <a:latin typeface="微软雅黑" panose="020B0503020204020204" pitchFamily="2" charset="-122"/>
                <a:ea typeface="微软雅黑" panose="020B0503020204020204" pitchFamily="2" charset="-122"/>
              </a:endParaRPr>
            </a:p>
          </p:txBody>
        </p:sp>
      </p:grpSp>
      <p:grpSp>
        <p:nvGrpSpPr>
          <p:cNvPr id="40985" name="组合 29"/>
          <p:cNvGrpSpPr/>
          <p:nvPr/>
        </p:nvGrpSpPr>
        <p:grpSpPr>
          <a:xfrm>
            <a:off x="3836988" y="4391025"/>
            <a:ext cx="1273175" cy="1273175"/>
            <a:chOff x="0" y="0"/>
            <a:chExt cx="1682750" cy="1682750"/>
          </a:xfrm>
        </p:grpSpPr>
        <p:sp>
          <p:nvSpPr>
            <p:cNvPr id="40986" name="Freeform 10"/>
            <p:cNvSpPr>
              <a:spLocks noEditPoints="1"/>
            </p:cNvSpPr>
            <p:nvPr/>
          </p:nvSpPr>
          <p:spPr>
            <a:xfrm>
              <a:off x="0" y="0"/>
              <a:ext cx="1682750" cy="1682750"/>
            </a:xfrm>
            <a:custGeom>
              <a:avLst/>
              <a:gdLst/>
              <a:ahLst/>
              <a:cxnLst>
                <a:cxn ang="0">
                  <a:pos x="841375" y="1682750"/>
                </a:cxn>
                <a:cxn ang="0">
                  <a:pos x="1682750" y="841375"/>
                </a:cxn>
                <a:cxn ang="0">
                  <a:pos x="841375" y="0"/>
                </a:cxn>
                <a:cxn ang="0">
                  <a:pos x="0" y="841375"/>
                </a:cxn>
                <a:cxn ang="0">
                  <a:pos x="841375" y="1682750"/>
                </a:cxn>
                <a:cxn ang="0">
                  <a:pos x="841375" y="1429050"/>
                </a:cxn>
                <a:cxn ang="0">
                  <a:pos x="1429050" y="841375"/>
                </a:cxn>
                <a:cxn ang="0">
                  <a:pos x="841375" y="253700"/>
                </a:cxn>
                <a:cxn ang="0">
                  <a:pos x="253700" y="841375"/>
                </a:cxn>
                <a:cxn ang="0">
                  <a:pos x="841375" y="1429050"/>
                </a:cxn>
              </a:cxnLst>
              <a:pathLst>
                <a:path w="2222" h="2222">
                  <a:moveTo>
                    <a:pt x="1111" y="2222"/>
                  </a:moveTo>
                  <a:cubicBezTo>
                    <a:pt x="1724" y="2222"/>
                    <a:pt x="2222" y="1724"/>
                    <a:pt x="2222" y="1111"/>
                  </a:cubicBezTo>
                  <a:cubicBezTo>
                    <a:pt x="2222" y="497"/>
                    <a:pt x="1724" y="0"/>
                    <a:pt x="1111" y="0"/>
                  </a:cubicBezTo>
                  <a:cubicBezTo>
                    <a:pt x="497" y="0"/>
                    <a:pt x="0" y="497"/>
                    <a:pt x="0" y="1111"/>
                  </a:cubicBezTo>
                  <a:cubicBezTo>
                    <a:pt x="0" y="1724"/>
                    <a:pt x="497" y="2222"/>
                    <a:pt x="1111" y="2222"/>
                  </a:cubicBezTo>
                  <a:close/>
                  <a:moveTo>
                    <a:pt x="1111" y="1887"/>
                  </a:moveTo>
                  <a:cubicBezTo>
                    <a:pt x="1539" y="1887"/>
                    <a:pt x="1887" y="1539"/>
                    <a:pt x="1887" y="1111"/>
                  </a:cubicBezTo>
                  <a:cubicBezTo>
                    <a:pt x="1887" y="683"/>
                    <a:pt x="1539" y="335"/>
                    <a:pt x="1111" y="335"/>
                  </a:cubicBezTo>
                  <a:cubicBezTo>
                    <a:pt x="682" y="335"/>
                    <a:pt x="335" y="683"/>
                    <a:pt x="335" y="1111"/>
                  </a:cubicBezTo>
                  <a:cubicBezTo>
                    <a:pt x="335" y="1539"/>
                    <a:pt x="682" y="1887"/>
                    <a:pt x="1111" y="1887"/>
                  </a:cubicBezTo>
                  <a:close/>
                </a:path>
              </a:pathLst>
            </a:custGeom>
            <a:solidFill>
              <a:schemeClr val="tx1">
                <a:alpha val="100000"/>
              </a:schemeClr>
            </a:solidFill>
            <a:ln w="9525">
              <a:noFill/>
            </a:ln>
          </p:spPr>
          <p:txBody>
            <a:bodyPr/>
            <a:p>
              <a:endParaRPr lang="zh-CN" altLang="en-US"/>
            </a:p>
          </p:txBody>
        </p:sp>
        <p:sp>
          <p:nvSpPr>
            <p:cNvPr id="40987" name="TextBox 31"/>
            <p:cNvSpPr txBox="1"/>
            <p:nvPr/>
          </p:nvSpPr>
          <p:spPr>
            <a:xfrm>
              <a:off x="276422" y="414451"/>
              <a:ext cx="1158790" cy="853846"/>
            </a:xfrm>
            <a:prstGeom prst="rect">
              <a:avLst/>
            </a:prstGeom>
            <a:noFill/>
            <a:ln w="9525">
              <a:noFill/>
            </a:ln>
          </p:spPr>
          <p:txBody>
            <a:bodyPr wrap="none">
              <a:spAutoFit/>
            </a:bodyPr>
            <a:p>
              <a:pPr algn="ctr"/>
              <a:r>
                <a:rPr lang="zh-CN" altLang="en-US" dirty="0">
                  <a:solidFill>
                    <a:srgbClr val="4D4D4D"/>
                  </a:solidFill>
                  <a:latin typeface="微软雅黑" panose="020B0503020204020204" pitchFamily="2" charset="-122"/>
                  <a:ea typeface="微软雅黑" panose="020B0503020204020204" pitchFamily="2" charset="-122"/>
                </a:rPr>
                <a:t>合作型</a:t>
              </a:r>
              <a:endParaRPr lang="en-US" altLang="x-none" dirty="0">
                <a:solidFill>
                  <a:srgbClr val="4D4D4D"/>
                </a:solidFill>
                <a:latin typeface="微软雅黑" panose="020B0503020204020204" pitchFamily="2" charset="-122"/>
                <a:ea typeface="微软雅黑" panose="020B0503020204020204" pitchFamily="2" charset="-122"/>
              </a:endParaRPr>
            </a:p>
            <a:p>
              <a:pPr algn="ctr"/>
              <a:r>
                <a:rPr lang="zh-CN" altLang="en-US" dirty="0">
                  <a:solidFill>
                    <a:srgbClr val="4D4D4D"/>
                  </a:solidFill>
                  <a:latin typeface="微软雅黑" panose="020B0503020204020204" pitchFamily="2" charset="-122"/>
                  <a:ea typeface="微软雅黑" panose="020B0503020204020204" pitchFamily="2" charset="-122"/>
                </a:rPr>
                <a:t>团队</a:t>
              </a:r>
              <a:endParaRPr lang="zh-CN" altLang="en-US" dirty="0">
                <a:solidFill>
                  <a:srgbClr val="4D4D4D"/>
                </a:solidFill>
                <a:latin typeface="微软雅黑" panose="020B0503020204020204" pitchFamily="2" charset="-122"/>
                <a:ea typeface="微软雅黑" panose="020B0503020204020204" pitchFamily="2" charset="-122"/>
              </a:endParaRPr>
            </a:p>
          </p:txBody>
        </p:sp>
      </p:grpSp>
      <p:sp>
        <p:nvSpPr>
          <p:cNvPr id="40988" name="等腰三角形 1"/>
          <p:cNvSpPr/>
          <p:nvPr/>
        </p:nvSpPr>
        <p:spPr>
          <a:xfrm flipV="1">
            <a:off x="3157538" y="1835150"/>
            <a:ext cx="1427162" cy="133350"/>
          </a:xfrm>
          <a:custGeom>
            <a:avLst/>
            <a:gdLst/>
            <a:ahLst/>
            <a:cxnLst/>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lnTo>
                  <a:pt x="553417" y="0"/>
                </a:lnTo>
                <a:close/>
              </a:path>
            </a:pathLst>
          </a:custGeom>
          <a:solidFill>
            <a:schemeClr val="accent1">
              <a:alpha val="100000"/>
            </a:schemeClr>
          </a:solidFill>
          <a:ln w="9525">
            <a:noFill/>
          </a:ln>
        </p:spPr>
        <p:txBody>
          <a:bodyPr/>
          <a:p>
            <a:endParaRPr lang="zh-CN" altLang="en-US"/>
          </a:p>
        </p:txBody>
      </p:sp>
      <p:sp>
        <p:nvSpPr>
          <p:cNvPr id="40989" name="TextBox 33"/>
          <p:cNvSpPr txBox="1"/>
          <p:nvPr/>
        </p:nvSpPr>
        <p:spPr>
          <a:xfrm>
            <a:off x="3003550" y="992188"/>
            <a:ext cx="2082800" cy="830262"/>
          </a:xfrm>
          <a:prstGeom prst="rect">
            <a:avLst/>
          </a:prstGeom>
          <a:noFill/>
          <a:ln w="9525">
            <a:noFill/>
          </a:ln>
        </p:spPr>
        <p:txBody>
          <a:bodyPr>
            <a:spAutoFit/>
          </a:bodyPr>
          <a:p>
            <a:r>
              <a:rPr lang="zh-CN" altLang="en-US" sz="1600" dirty="0">
                <a:solidFill>
                  <a:srgbClr val="4D4D4D"/>
                </a:solidFill>
                <a:latin typeface="微软雅黑" panose="020B0503020204020204" pitchFamily="2" charset="-122"/>
                <a:ea typeface="微软雅黑" panose="020B0503020204020204" pitchFamily="2" charset="-122"/>
              </a:rPr>
              <a:t>服务型团队建设情况文字可以在这里简要说明。</a:t>
            </a:r>
            <a:endParaRPr lang="zh-CN" altLang="en-US" sz="1600" dirty="0">
              <a:solidFill>
                <a:srgbClr val="4D4D4D"/>
              </a:solidFill>
              <a:latin typeface="微软雅黑" panose="020B0503020204020204" pitchFamily="2" charset="-122"/>
              <a:ea typeface="微软雅黑" panose="020B0503020204020204" pitchFamily="2" charset="-122"/>
            </a:endParaRPr>
          </a:p>
        </p:txBody>
      </p:sp>
      <p:sp>
        <p:nvSpPr>
          <p:cNvPr id="40990" name="等腰三角形 1"/>
          <p:cNvSpPr/>
          <p:nvPr/>
        </p:nvSpPr>
        <p:spPr>
          <a:xfrm flipV="1">
            <a:off x="5395913" y="2190750"/>
            <a:ext cx="1425575" cy="133350"/>
          </a:xfrm>
          <a:custGeom>
            <a:avLst/>
            <a:gdLst/>
            <a:ahLst/>
            <a:cxnLst/>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lnTo>
                  <a:pt x="553417" y="0"/>
                </a:lnTo>
                <a:close/>
              </a:path>
            </a:pathLst>
          </a:custGeom>
          <a:solidFill>
            <a:schemeClr val="accent1">
              <a:alpha val="100000"/>
            </a:schemeClr>
          </a:solidFill>
          <a:ln w="9525">
            <a:noFill/>
          </a:ln>
        </p:spPr>
        <p:txBody>
          <a:bodyPr/>
          <a:p>
            <a:endParaRPr lang="zh-CN" altLang="en-US"/>
          </a:p>
        </p:txBody>
      </p:sp>
      <p:sp>
        <p:nvSpPr>
          <p:cNvPr id="40991" name="TextBox 35"/>
          <p:cNvSpPr txBox="1"/>
          <p:nvPr/>
        </p:nvSpPr>
        <p:spPr>
          <a:xfrm>
            <a:off x="5240338" y="1406525"/>
            <a:ext cx="2084387" cy="831850"/>
          </a:xfrm>
          <a:prstGeom prst="rect">
            <a:avLst/>
          </a:prstGeom>
          <a:noFill/>
          <a:ln w="9525">
            <a:noFill/>
          </a:ln>
        </p:spPr>
        <p:txBody>
          <a:bodyPr>
            <a:spAutoFit/>
          </a:bodyPr>
          <a:p>
            <a:r>
              <a:rPr lang="zh-CN" altLang="en-US" sz="1600" dirty="0">
                <a:solidFill>
                  <a:srgbClr val="4D4D4D"/>
                </a:solidFill>
                <a:latin typeface="微软雅黑" panose="020B0503020204020204" pitchFamily="2" charset="-122"/>
                <a:ea typeface="微软雅黑" panose="020B0503020204020204" pitchFamily="2" charset="-122"/>
              </a:rPr>
              <a:t>竞争型团队建设情况文字可以在这里简要说明。</a:t>
            </a:r>
            <a:endParaRPr lang="zh-CN" altLang="en-US" sz="1600" dirty="0">
              <a:solidFill>
                <a:srgbClr val="4D4D4D"/>
              </a:solidFill>
              <a:latin typeface="微软雅黑" panose="020B0503020204020204" pitchFamily="2" charset="-122"/>
              <a:ea typeface="微软雅黑" panose="020B0503020204020204" pitchFamily="2" charset="-122"/>
            </a:endParaRPr>
          </a:p>
        </p:txBody>
      </p:sp>
      <p:sp>
        <p:nvSpPr>
          <p:cNvPr id="40992" name="等腰三角形 1"/>
          <p:cNvSpPr/>
          <p:nvPr/>
        </p:nvSpPr>
        <p:spPr>
          <a:xfrm flipV="1">
            <a:off x="8139113" y="2544763"/>
            <a:ext cx="1425575" cy="133350"/>
          </a:xfrm>
          <a:custGeom>
            <a:avLst/>
            <a:gdLst/>
            <a:ahLst/>
            <a:cxnLst/>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lnTo>
                  <a:pt x="553417" y="0"/>
                </a:lnTo>
                <a:close/>
              </a:path>
            </a:pathLst>
          </a:custGeom>
          <a:solidFill>
            <a:schemeClr val="accent1">
              <a:alpha val="100000"/>
            </a:schemeClr>
          </a:solidFill>
          <a:ln w="9525">
            <a:noFill/>
          </a:ln>
        </p:spPr>
        <p:txBody>
          <a:bodyPr/>
          <a:p>
            <a:endParaRPr lang="zh-CN" altLang="en-US"/>
          </a:p>
        </p:txBody>
      </p:sp>
      <p:sp>
        <p:nvSpPr>
          <p:cNvPr id="40993" name="TextBox 37"/>
          <p:cNvSpPr txBox="1"/>
          <p:nvPr/>
        </p:nvSpPr>
        <p:spPr>
          <a:xfrm>
            <a:off x="7983538" y="1762125"/>
            <a:ext cx="2084387" cy="830263"/>
          </a:xfrm>
          <a:prstGeom prst="rect">
            <a:avLst/>
          </a:prstGeom>
          <a:noFill/>
          <a:ln w="9525">
            <a:noFill/>
          </a:ln>
        </p:spPr>
        <p:txBody>
          <a:bodyPr>
            <a:spAutoFit/>
          </a:bodyPr>
          <a:p>
            <a:r>
              <a:rPr lang="zh-CN" altLang="en-US" sz="1600" dirty="0">
                <a:solidFill>
                  <a:srgbClr val="4D4D4D"/>
                </a:solidFill>
                <a:latin typeface="微软雅黑" panose="020B0503020204020204" pitchFamily="2" charset="-122"/>
                <a:ea typeface="微软雅黑" panose="020B0503020204020204" pitchFamily="2" charset="-122"/>
              </a:rPr>
              <a:t>学习型团队建设情况文字可以在这里简要说明。</a:t>
            </a:r>
            <a:endParaRPr lang="zh-CN" altLang="en-US" sz="1600" dirty="0">
              <a:solidFill>
                <a:srgbClr val="4D4D4D"/>
              </a:solidFill>
              <a:latin typeface="微软雅黑" panose="020B0503020204020204" pitchFamily="2" charset="-122"/>
              <a:ea typeface="微软雅黑" panose="020B0503020204020204" pitchFamily="2" charset="-122"/>
            </a:endParaRPr>
          </a:p>
        </p:txBody>
      </p:sp>
      <p:sp>
        <p:nvSpPr>
          <p:cNvPr id="40994" name="等腰三角形 1"/>
          <p:cNvSpPr/>
          <p:nvPr/>
        </p:nvSpPr>
        <p:spPr>
          <a:xfrm>
            <a:off x="6105525" y="5316538"/>
            <a:ext cx="1427163" cy="131762"/>
          </a:xfrm>
          <a:custGeom>
            <a:avLst/>
            <a:gdLst/>
            <a:ahLst/>
            <a:cxnLst/>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lnTo>
                  <a:pt x="553417" y="0"/>
                </a:lnTo>
                <a:close/>
              </a:path>
            </a:pathLst>
          </a:custGeom>
          <a:solidFill>
            <a:schemeClr val="accent1">
              <a:alpha val="100000"/>
            </a:schemeClr>
          </a:solidFill>
          <a:ln w="9525">
            <a:noFill/>
          </a:ln>
        </p:spPr>
        <p:txBody>
          <a:bodyPr/>
          <a:p>
            <a:endParaRPr lang="zh-CN" altLang="en-US"/>
          </a:p>
        </p:txBody>
      </p:sp>
      <p:sp>
        <p:nvSpPr>
          <p:cNvPr id="40995" name="TextBox 39"/>
          <p:cNvSpPr txBox="1"/>
          <p:nvPr/>
        </p:nvSpPr>
        <p:spPr>
          <a:xfrm>
            <a:off x="5951538" y="5480050"/>
            <a:ext cx="2082800" cy="830263"/>
          </a:xfrm>
          <a:prstGeom prst="rect">
            <a:avLst/>
          </a:prstGeom>
          <a:noFill/>
          <a:ln w="9525">
            <a:noFill/>
          </a:ln>
        </p:spPr>
        <p:txBody>
          <a:bodyPr>
            <a:spAutoFit/>
          </a:bodyPr>
          <a:p>
            <a:r>
              <a:rPr lang="zh-CN" altLang="en-US" sz="1600" dirty="0">
                <a:solidFill>
                  <a:srgbClr val="4D4D4D"/>
                </a:solidFill>
                <a:latin typeface="微软雅黑" panose="020B0503020204020204" pitchFamily="2" charset="-122"/>
                <a:ea typeface="微软雅黑" panose="020B0503020204020204" pitchFamily="2" charset="-122"/>
              </a:rPr>
              <a:t>创新型团队建设情况文字可以在这里简要说明。</a:t>
            </a:r>
            <a:endParaRPr lang="zh-CN" altLang="en-US" sz="1600" dirty="0">
              <a:solidFill>
                <a:srgbClr val="4D4D4D"/>
              </a:solidFill>
              <a:latin typeface="微软雅黑" panose="020B0503020204020204" pitchFamily="2" charset="-122"/>
              <a:ea typeface="微软雅黑" panose="020B0503020204020204" pitchFamily="2" charset="-122"/>
            </a:endParaRPr>
          </a:p>
        </p:txBody>
      </p:sp>
      <p:sp>
        <p:nvSpPr>
          <p:cNvPr id="40996" name="等腰三角形 1"/>
          <p:cNvSpPr/>
          <p:nvPr/>
        </p:nvSpPr>
        <p:spPr>
          <a:xfrm>
            <a:off x="3771900" y="5602288"/>
            <a:ext cx="1425575" cy="133350"/>
          </a:xfrm>
          <a:custGeom>
            <a:avLst/>
            <a:gdLst/>
            <a:ahLst/>
            <a:cxnLst/>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lnTo>
                  <a:pt x="553417" y="0"/>
                </a:lnTo>
                <a:close/>
              </a:path>
            </a:pathLst>
          </a:custGeom>
          <a:solidFill>
            <a:schemeClr val="accent1">
              <a:alpha val="100000"/>
            </a:schemeClr>
          </a:solidFill>
          <a:ln w="9525">
            <a:noFill/>
          </a:ln>
        </p:spPr>
        <p:txBody>
          <a:bodyPr/>
          <a:p>
            <a:endParaRPr lang="zh-CN" altLang="en-US"/>
          </a:p>
        </p:txBody>
      </p:sp>
      <p:sp>
        <p:nvSpPr>
          <p:cNvPr id="40997" name="TextBox 41"/>
          <p:cNvSpPr txBox="1"/>
          <p:nvPr/>
        </p:nvSpPr>
        <p:spPr>
          <a:xfrm>
            <a:off x="3616325" y="5765800"/>
            <a:ext cx="2084388" cy="831850"/>
          </a:xfrm>
          <a:prstGeom prst="rect">
            <a:avLst/>
          </a:prstGeom>
          <a:noFill/>
          <a:ln w="9525">
            <a:noFill/>
          </a:ln>
        </p:spPr>
        <p:txBody>
          <a:bodyPr>
            <a:spAutoFit/>
          </a:bodyPr>
          <a:p>
            <a:r>
              <a:rPr lang="zh-CN" altLang="en-US" sz="1600" dirty="0">
                <a:solidFill>
                  <a:srgbClr val="4D4D4D"/>
                </a:solidFill>
                <a:latin typeface="微软雅黑" panose="020B0503020204020204" pitchFamily="2" charset="-122"/>
                <a:ea typeface="微软雅黑" panose="020B0503020204020204" pitchFamily="2" charset="-122"/>
              </a:rPr>
              <a:t>合作型团队建设情况文字可以在这里简要说明。</a:t>
            </a:r>
            <a:endParaRPr lang="zh-CN" altLang="en-US" sz="1600" dirty="0">
              <a:solidFill>
                <a:srgbClr val="4D4D4D"/>
              </a:solidFill>
              <a:latin typeface="微软雅黑" panose="020B0503020204020204" pitchFamily="2" charset="-122"/>
              <a:ea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300" fill="hold"/>
                                        <p:tgtEl>
                                          <p:spTgt spid="40962"/>
                                        </p:tgtEl>
                                        <p:attrNameLst>
                                          <p:attrName>ppt_w</p:attrName>
                                        </p:attrNameLst>
                                      </p:cBhvr>
                                      <p:tavLst>
                                        <p:tav tm="0">
                                          <p:val>
                                            <p:fltVal val="0.000000"/>
                                          </p:val>
                                        </p:tav>
                                        <p:tav tm="100000">
                                          <p:val>
                                            <p:strVal val="#ppt_w"/>
                                          </p:val>
                                        </p:tav>
                                      </p:tavLst>
                                    </p:anim>
                                    <p:anim calcmode="lin" valueType="num">
                                      <p:cBhvr>
                                        <p:cTn id="8" dur="300" fill="hold"/>
                                        <p:tgtEl>
                                          <p:spTgt spid="40962"/>
                                        </p:tgtEl>
                                        <p:attrNameLst>
                                          <p:attrName>ppt_h</p:attrName>
                                        </p:attrNameLst>
                                      </p:cBhvr>
                                      <p:tavLst>
                                        <p:tav tm="0">
                                          <p:val>
                                            <p:fltVal val="0.000000"/>
                                          </p:val>
                                        </p:tav>
                                        <p:tav tm="100000">
                                          <p:val>
                                            <p:strVal val="#ppt_h"/>
                                          </p:val>
                                        </p:tav>
                                      </p:tavLst>
                                    </p:anim>
                                    <p:anim calcmode="lin" valueType="num">
                                      <p:cBhvr>
                                        <p:cTn id="9" dur="300" fill="hold"/>
                                        <p:tgtEl>
                                          <p:spTgt spid="40962"/>
                                        </p:tgtEl>
                                        <p:attrNameLst>
                                          <p:attrName>style.rotation</p:attrName>
                                        </p:attrNameLst>
                                      </p:cBhvr>
                                      <p:tavLst>
                                        <p:tav tm="0">
                                          <p:val>
                                            <p:fltVal val="90.000000"/>
                                          </p:val>
                                        </p:tav>
                                        <p:tav tm="100000">
                                          <p:val>
                                            <p:fltVal val="0.000000"/>
                                          </p:val>
                                        </p:tav>
                                      </p:tavLst>
                                    </p:anim>
                                    <p:animEffect transition="in" filter="fade">
                                      <p:cBhvr>
                                        <p:cTn id="10" dur="300"/>
                                        <p:tgtEl>
                                          <p:spTgt spid="40962"/>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0966"/>
                                        </p:tgtEl>
                                        <p:attrNameLst>
                                          <p:attrName>style.visibility</p:attrName>
                                        </p:attrNameLst>
                                      </p:cBhvr>
                                      <p:to>
                                        <p:strVal val="visible"/>
                                      </p:to>
                                    </p:set>
                                    <p:anim calcmode="lin" valueType="num">
                                      <p:cBhvr additive="base">
                                        <p:cTn id="14" dur="300" fill="hold"/>
                                        <p:tgtEl>
                                          <p:spTgt spid="40966"/>
                                        </p:tgtEl>
                                        <p:attrNameLst>
                                          <p:attrName>ppt_x</p:attrName>
                                        </p:attrNameLst>
                                      </p:cBhvr>
                                      <p:tavLst>
                                        <p:tav tm="0">
                                          <p:val>
                                            <p:strVal val="0-#ppt_w/2"/>
                                          </p:val>
                                        </p:tav>
                                        <p:tav tm="100000">
                                          <p:val>
                                            <p:strVal val="#ppt_x"/>
                                          </p:val>
                                        </p:tav>
                                      </p:tavLst>
                                    </p:anim>
                                    <p:anim calcmode="lin" valueType="num">
                                      <p:cBhvr additive="base">
                                        <p:cTn id="15" dur="300" fill="hold"/>
                                        <p:tgtEl>
                                          <p:spTgt spid="40966"/>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0967"/>
                                        </p:tgtEl>
                                        <p:attrNameLst>
                                          <p:attrName>style.visibility</p:attrName>
                                        </p:attrNameLst>
                                      </p:cBhvr>
                                      <p:to>
                                        <p:strVal val="visible"/>
                                      </p:to>
                                    </p:set>
                                    <p:anim calcmode="lin" valueType="num">
                                      <p:cBhvr>
                                        <p:cTn id="19" dur="300" fill="hold"/>
                                        <p:tgtEl>
                                          <p:spTgt spid="40967"/>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40967"/>
                                        </p:tgtEl>
                                        <p:attrNameLst>
                                          <p:attrName>ppt_y</p:attrName>
                                        </p:attrNameLst>
                                      </p:cBhvr>
                                      <p:tavLst>
                                        <p:tav tm="0">
                                          <p:val>
                                            <p:strVal val="#ppt_y"/>
                                          </p:val>
                                        </p:tav>
                                        <p:tav tm="100000">
                                          <p:val>
                                            <p:strVal val="#ppt_y"/>
                                          </p:val>
                                        </p:tav>
                                      </p:tavLst>
                                    </p:anim>
                                    <p:anim calcmode="lin" valueType="num">
                                      <p:cBhvr>
                                        <p:cTn id="21" dur="300" fill="hold"/>
                                        <p:tgtEl>
                                          <p:spTgt spid="40967"/>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4096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40967"/>
                                        </p:tgtEl>
                                      </p:cBhvr>
                                    </p:animEffect>
                                  </p:childTnLst>
                                </p:cTn>
                              </p:par>
                            </p:childTnLst>
                          </p:cTn>
                        </p:par>
                        <p:par>
                          <p:cTn id="24" fill="hold">
                            <p:stCondLst>
                              <p:cond delay="1080"/>
                            </p:stCondLst>
                            <p:childTnLst>
                              <p:par>
                                <p:cTn id="25" presetID="22" presetClass="entr" presetSubtype="8" fill="hold" grpId="0" nodeType="afterEffect">
                                  <p:stCondLst>
                                    <p:cond delay="0"/>
                                  </p:stCondLst>
                                  <p:childTnLst>
                                    <p:set>
                                      <p:cBhvr>
                                        <p:cTn id="26" dur="1" fill="hold">
                                          <p:stCondLst>
                                            <p:cond delay="0"/>
                                          </p:stCondLst>
                                        </p:cTn>
                                        <p:tgtEl>
                                          <p:spTgt spid="40968"/>
                                        </p:tgtEl>
                                        <p:attrNameLst>
                                          <p:attrName>style.visibility</p:attrName>
                                        </p:attrNameLst>
                                      </p:cBhvr>
                                      <p:to>
                                        <p:strVal val="visible"/>
                                      </p:to>
                                    </p:set>
                                    <p:animEffect transition="in" filter="wipe(left)">
                                      <p:cBhvr>
                                        <p:cTn id="27" dur="500"/>
                                        <p:tgtEl>
                                          <p:spTgt spid="40968"/>
                                        </p:tgtEl>
                                      </p:cBhvr>
                                    </p:animEffect>
                                  </p:childTnLst>
                                </p:cTn>
                              </p:par>
                            </p:childTnLst>
                          </p:cTn>
                        </p:par>
                        <p:par>
                          <p:cTn id="28" fill="hold">
                            <p:stCondLst>
                              <p:cond delay="1580"/>
                            </p:stCondLst>
                            <p:childTnLst>
                              <p:par>
                                <p:cTn id="29" presetID="22" presetClass="entr" presetSubtype="4" fill="hold" nodeType="afterEffect">
                                  <p:stCondLst>
                                    <p:cond delay="0"/>
                                  </p:stCondLst>
                                  <p:childTnLst>
                                    <p:set>
                                      <p:cBhvr>
                                        <p:cTn id="30" dur="1" fill="hold">
                                          <p:stCondLst>
                                            <p:cond delay="0"/>
                                          </p:stCondLst>
                                        </p:cTn>
                                        <p:tgtEl>
                                          <p:spTgt spid="40973"/>
                                        </p:tgtEl>
                                        <p:attrNameLst>
                                          <p:attrName>style.visibility</p:attrName>
                                        </p:attrNameLst>
                                      </p:cBhvr>
                                      <p:to>
                                        <p:strVal val="visible"/>
                                      </p:to>
                                    </p:set>
                                    <p:animEffect transition="in" filter="wipe(down)">
                                      <p:cBhvr>
                                        <p:cTn id="31" dur="500"/>
                                        <p:tgtEl>
                                          <p:spTgt spid="40973"/>
                                        </p:tgtEl>
                                      </p:cBhvr>
                                    </p:animEffect>
                                  </p:childTnLst>
                                </p:cTn>
                              </p:par>
                            </p:childTnLst>
                          </p:cTn>
                        </p:par>
                        <p:par>
                          <p:cTn id="32" fill="hold">
                            <p:stCondLst>
                              <p:cond delay="2080"/>
                            </p:stCondLst>
                            <p:childTnLst>
                              <p:par>
                                <p:cTn id="33" presetID="31" presetClass="entr" presetSubtype="0" fill="hold" nodeType="afterEffect">
                                  <p:stCondLst>
                                    <p:cond delay="0"/>
                                  </p:stCondLst>
                                  <p:childTnLst>
                                    <p:set>
                                      <p:cBhvr>
                                        <p:cTn id="34" dur="1" fill="hold">
                                          <p:stCondLst>
                                            <p:cond delay="0"/>
                                          </p:stCondLst>
                                        </p:cTn>
                                        <p:tgtEl>
                                          <p:spTgt spid="40988"/>
                                        </p:tgtEl>
                                        <p:attrNameLst>
                                          <p:attrName>style.visibility</p:attrName>
                                        </p:attrNameLst>
                                      </p:cBhvr>
                                      <p:to>
                                        <p:strVal val="visible"/>
                                      </p:to>
                                    </p:set>
                                    <p:anim calcmode="lin" valueType="num">
                                      <p:cBhvr>
                                        <p:cTn id="35" dur="300" fill="hold"/>
                                        <p:tgtEl>
                                          <p:spTgt spid="40988"/>
                                        </p:tgtEl>
                                        <p:attrNameLst>
                                          <p:attrName>ppt_w</p:attrName>
                                        </p:attrNameLst>
                                      </p:cBhvr>
                                      <p:tavLst>
                                        <p:tav tm="0">
                                          <p:val>
                                            <p:fltVal val="0.000000"/>
                                          </p:val>
                                        </p:tav>
                                        <p:tav tm="100000">
                                          <p:val>
                                            <p:strVal val="#ppt_w"/>
                                          </p:val>
                                        </p:tav>
                                      </p:tavLst>
                                    </p:anim>
                                    <p:anim calcmode="lin" valueType="num">
                                      <p:cBhvr>
                                        <p:cTn id="36" dur="300" fill="hold"/>
                                        <p:tgtEl>
                                          <p:spTgt spid="40988"/>
                                        </p:tgtEl>
                                        <p:attrNameLst>
                                          <p:attrName>ppt_h</p:attrName>
                                        </p:attrNameLst>
                                      </p:cBhvr>
                                      <p:tavLst>
                                        <p:tav tm="0">
                                          <p:val>
                                            <p:fltVal val="0.000000"/>
                                          </p:val>
                                        </p:tav>
                                        <p:tav tm="100000">
                                          <p:val>
                                            <p:strVal val="#ppt_h"/>
                                          </p:val>
                                        </p:tav>
                                      </p:tavLst>
                                    </p:anim>
                                    <p:anim calcmode="lin" valueType="num">
                                      <p:cBhvr>
                                        <p:cTn id="37" dur="300" fill="hold"/>
                                        <p:tgtEl>
                                          <p:spTgt spid="40988"/>
                                        </p:tgtEl>
                                        <p:attrNameLst>
                                          <p:attrName>style.rotation</p:attrName>
                                        </p:attrNameLst>
                                      </p:cBhvr>
                                      <p:tavLst>
                                        <p:tav tm="0">
                                          <p:val>
                                            <p:fltVal val="90.000000"/>
                                          </p:val>
                                        </p:tav>
                                        <p:tav tm="100000">
                                          <p:val>
                                            <p:fltVal val="0.000000"/>
                                          </p:val>
                                        </p:tav>
                                      </p:tavLst>
                                    </p:anim>
                                    <p:animEffect transition="in" filter="fade">
                                      <p:cBhvr>
                                        <p:cTn id="38" dur="300"/>
                                        <p:tgtEl>
                                          <p:spTgt spid="40988"/>
                                        </p:tgtEl>
                                      </p:cBhvr>
                                    </p:animEffect>
                                  </p:childTnLst>
                                </p:cTn>
                              </p:par>
                            </p:childTnLst>
                          </p:cTn>
                        </p:par>
                        <p:par>
                          <p:cTn id="39" fill="hold">
                            <p:stCondLst>
                              <p:cond delay="2580"/>
                            </p:stCondLst>
                            <p:childTnLst>
                              <p:par>
                                <p:cTn id="40" presetID="22" presetClass="entr" presetSubtype="4" fill="hold" grpId="0" nodeType="afterEffect">
                                  <p:stCondLst>
                                    <p:cond delay="0"/>
                                  </p:stCondLst>
                                  <p:childTnLst>
                                    <p:set>
                                      <p:cBhvr>
                                        <p:cTn id="41" dur="1" fill="hold">
                                          <p:stCondLst>
                                            <p:cond delay="0"/>
                                          </p:stCondLst>
                                        </p:cTn>
                                        <p:tgtEl>
                                          <p:spTgt spid="40989"/>
                                        </p:tgtEl>
                                        <p:attrNameLst>
                                          <p:attrName>style.visibility</p:attrName>
                                        </p:attrNameLst>
                                      </p:cBhvr>
                                      <p:to>
                                        <p:strVal val="visible"/>
                                      </p:to>
                                    </p:set>
                                    <p:animEffect transition="in" filter="wipe(down)">
                                      <p:cBhvr>
                                        <p:cTn id="42" dur="500"/>
                                        <p:tgtEl>
                                          <p:spTgt spid="40989"/>
                                        </p:tgtEl>
                                      </p:cBhvr>
                                    </p:animEffect>
                                  </p:childTnLst>
                                </p:cTn>
                              </p:par>
                            </p:childTnLst>
                          </p:cTn>
                        </p:par>
                        <p:par>
                          <p:cTn id="43" fill="hold">
                            <p:stCondLst>
                              <p:cond delay="3080"/>
                            </p:stCondLst>
                            <p:childTnLst>
                              <p:par>
                                <p:cTn id="44" presetID="22" presetClass="entr" presetSubtype="8" fill="hold" grpId="0" nodeType="afterEffect">
                                  <p:stCondLst>
                                    <p:cond delay="0"/>
                                  </p:stCondLst>
                                  <p:childTnLst>
                                    <p:set>
                                      <p:cBhvr>
                                        <p:cTn id="45" dur="1" fill="hold">
                                          <p:stCondLst>
                                            <p:cond delay="0"/>
                                          </p:stCondLst>
                                        </p:cTn>
                                        <p:tgtEl>
                                          <p:spTgt spid="40969"/>
                                        </p:tgtEl>
                                        <p:attrNameLst>
                                          <p:attrName>style.visibility</p:attrName>
                                        </p:attrNameLst>
                                      </p:cBhvr>
                                      <p:to>
                                        <p:strVal val="visible"/>
                                      </p:to>
                                    </p:set>
                                    <p:animEffect transition="in" filter="wipe(left)">
                                      <p:cBhvr>
                                        <p:cTn id="46" dur="500"/>
                                        <p:tgtEl>
                                          <p:spTgt spid="40969"/>
                                        </p:tgtEl>
                                      </p:cBhvr>
                                    </p:animEffect>
                                  </p:childTnLst>
                                </p:cTn>
                              </p:par>
                            </p:childTnLst>
                          </p:cTn>
                        </p:par>
                        <p:par>
                          <p:cTn id="47" fill="hold">
                            <p:stCondLst>
                              <p:cond delay="3580"/>
                            </p:stCondLst>
                            <p:childTnLst>
                              <p:par>
                                <p:cTn id="48" presetID="22" presetClass="entr" presetSubtype="4" fill="hold" nodeType="afterEffect">
                                  <p:stCondLst>
                                    <p:cond delay="0"/>
                                  </p:stCondLst>
                                  <p:childTnLst>
                                    <p:set>
                                      <p:cBhvr>
                                        <p:cTn id="49" dur="1" fill="hold">
                                          <p:stCondLst>
                                            <p:cond delay="0"/>
                                          </p:stCondLst>
                                        </p:cTn>
                                        <p:tgtEl>
                                          <p:spTgt spid="40976"/>
                                        </p:tgtEl>
                                        <p:attrNameLst>
                                          <p:attrName>style.visibility</p:attrName>
                                        </p:attrNameLst>
                                      </p:cBhvr>
                                      <p:to>
                                        <p:strVal val="visible"/>
                                      </p:to>
                                    </p:set>
                                    <p:animEffect transition="in" filter="wipe(down)">
                                      <p:cBhvr>
                                        <p:cTn id="50" dur="500"/>
                                        <p:tgtEl>
                                          <p:spTgt spid="40976"/>
                                        </p:tgtEl>
                                      </p:cBhvr>
                                    </p:animEffect>
                                  </p:childTnLst>
                                </p:cTn>
                              </p:par>
                            </p:childTnLst>
                          </p:cTn>
                        </p:par>
                        <p:par>
                          <p:cTn id="51" fill="hold">
                            <p:stCondLst>
                              <p:cond delay="4080"/>
                            </p:stCondLst>
                            <p:childTnLst>
                              <p:par>
                                <p:cTn id="52" presetID="31" presetClass="entr" presetSubtype="0" fill="hold" nodeType="afterEffect">
                                  <p:stCondLst>
                                    <p:cond delay="0"/>
                                  </p:stCondLst>
                                  <p:childTnLst>
                                    <p:set>
                                      <p:cBhvr>
                                        <p:cTn id="53" dur="1" fill="hold">
                                          <p:stCondLst>
                                            <p:cond delay="0"/>
                                          </p:stCondLst>
                                        </p:cTn>
                                        <p:tgtEl>
                                          <p:spTgt spid="40990"/>
                                        </p:tgtEl>
                                        <p:attrNameLst>
                                          <p:attrName>style.visibility</p:attrName>
                                        </p:attrNameLst>
                                      </p:cBhvr>
                                      <p:to>
                                        <p:strVal val="visible"/>
                                      </p:to>
                                    </p:set>
                                    <p:anim calcmode="lin" valueType="num">
                                      <p:cBhvr>
                                        <p:cTn id="54" dur="300" fill="hold"/>
                                        <p:tgtEl>
                                          <p:spTgt spid="40990"/>
                                        </p:tgtEl>
                                        <p:attrNameLst>
                                          <p:attrName>ppt_w</p:attrName>
                                        </p:attrNameLst>
                                      </p:cBhvr>
                                      <p:tavLst>
                                        <p:tav tm="0">
                                          <p:val>
                                            <p:fltVal val="0.000000"/>
                                          </p:val>
                                        </p:tav>
                                        <p:tav tm="100000">
                                          <p:val>
                                            <p:strVal val="#ppt_w"/>
                                          </p:val>
                                        </p:tav>
                                      </p:tavLst>
                                    </p:anim>
                                    <p:anim calcmode="lin" valueType="num">
                                      <p:cBhvr>
                                        <p:cTn id="55" dur="300" fill="hold"/>
                                        <p:tgtEl>
                                          <p:spTgt spid="40990"/>
                                        </p:tgtEl>
                                        <p:attrNameLst>
                                          <p:attrName>ppt_h</p:attrName>
                                        </p:attrNameLst>
                                      </p:cBhvr>
                                      <p:tavLst>
                                        <p:tav tm="0">
                                          <p:val>
                                            <p:fltVal val="0.000000"/>
                                          </p:val>
                                        </p:tav>
                                        <p:tav tm="100000">
                                          <p:val>
                                            <p:strVal val="#ppt_h"/>
                                          </p:val>
                                        </p:tav>
                                      </p:tavLst>
                                    </p:anim>
                                    <p:anim calcmode="lin" valueType="num">
                                      <p:cBhvr>
                                        <p:cTn id="56" dur="300" fill="hold"/>
                                        <p:tgtEl>
                                          <p:spTgt spid="40990"/>
                                        </p:tgtEl>
                                        <p:attrNameLst>
                                          <p:attrName>style.rotation</p:attrName>
                                        </p:attrNameLst>
                                      </p:cBhvr>
                                      <p:tavLst>
                                        <p:tav tm="0">
                                          <p:val>
                                            <p:fltVal val="90.000000"/>
                                          </p:val>
                                        </p:tav>
                                        <p:tav tm="100000">
                                          <p:val>
                                            <p:fltVal val="0.000000"/>
                                          </p:val>
                                        </p:tav>
                                      </p:tavLst>
                                    </p:anim>
                                    <p:animEffect transition="in" filter="fade">
                                      <p:cBhvr>
                                        <p:cTn id="57" dur="300"/>
                                        <p:tgtEl>
                                          <p:spTgt spid="40990"/>
                                        </p:tgtEl>
                                      </p:cBhvr>
                                    </p:animEffect>
                                  </p:childTnLst>
                                </p:cTn>
                              </p:par>
                            </p:childTnLst>
                          </p:cTn>
                        </p:par>
                        <p:par>
                          <p:cTn id="58" fill="hold">
                            <p:stCondLst>
                              <p:cond delay="4580"/>
                            </p:stCondLst>
                            <p:childTnLst>
                              <p:par>
                                <p:cTn id="59" presetID="22" presetClass="entr" presetSubtype="4" fill="hold" grpId="0" nodeType="afterEffect">
                                  <p:stCondLst>
                                    <p:cond delay="0"/>
                                  </p:stCondLst>
                                  <p:childTnLst>
                                    <p:set>
                                      <p:cBhvr>
                                        <p:cTn id="60" dur="1" fill="hold">
                                          <p:stCondLst>
                                            <p:cond delay="0"/>
                                          </p:stCondLst>
                                        </p:cTn>
                                        <p:tgtEl>
                                          <p:spTgt spid="40991"/>
                                        </p:tgtEl>
                                        <p:attrNameLst>
                                          <p:attrName>style.visibility</p:attrName>
                                        </p:attrNameLst>
                                      </p:cBhvr>
                                      <p:to>
                                        <p:strVal val="visible"/>
                                      </p:to>
                                    </p:set>
                                    <p:animEffect transition="in" filter="wipe(down)">
                                      <p:cBhvr>
                                        <p:cTn id="61" dur="500"/>
                                        <p:tgtEl>
                                          <p:spTgt spid="40991"/>
                                        </p:tgtEl>
                                      </p:cBhvr>
                                    </p:animEffect>
                                  </p:childTnLst>
                                </p:cTn>
                              </p:par>
                            </p:childTnLst>
                          </p:cTn>
                        </p:par>
                        <p:par>
                          <p:cTn id="62" fill="hold">
                            <p:stCondLst>
                              <p:cond delay="5080"/>
                            </p:stCondLst>
                            <p:childTnLst>
                              <p:par>
                                <p:cTn id="63" presetID="22" presetClass="entr" presetSubtype="8" fill="hold" grpId="0" nodeType="afterEffect">
                                  <p:stCondLst>
                                    <p:cond delay="0"/>
                                  </p:stCondLst>
                                  <p:childTnLst>
                                    <p:set>
                                      <p:cBhvr>
                                        <p:cTn id="64" dur="1" fill="hold">
                                          <p:stCondLst>
                                            <p:cond delay="0"/>
                                          </p:stCondLst>
                                        </p:cTn>
                                        <p:tgtEl>
                                          <p:spTgt spid="40970"/>
                                        </p:tgtEl>
                                        <p:attrNameLst>
                                          <p:attrName>style.visibility</p:attrName>
                                        </p:attrNameLst>
                                      </p:cBhvr>
                                      <p:to>
                                        <p:strVal val="visible"/>
                                      </p:to>
                                    </p:set>
                                    <p:animEffect transition="in" filter="wipe(left)">
                                      <p:cBhvr>
                                        <p:cTn id="65" dur="500"/>
                                        <p:tgtEl>
                                          <p:spTgt spid="40970"/>
                                        </p:tgtEl>
                                      </p:cBhvr>
                                    </p:animEffect>
                                  </p:childTnLst>
                                </p:cTn>
                              </p:par>
                            </p:childTnLst>
                          </p:cTn>
                        </p:par>
                        <p:par>
                          <p:cTn id="66" fill="hold">
                            <p:stCondLst>
                              <p:cond delay="5580"/>
                            </p:stCondLst>
                            <p:childTnLst>
                              <p:par>
                                <p:cTn id="67" presetID="22" presetClass="entr" presetSubtype="4" fill="hold" nodeType="afterEffect">
                                  <p:stCondLst>
                                    <p:cond delay="0"/>
                                  </p:stCondLst>
                                  <p:childTnLst>
                                    <p:set>
                                      <p:cBhvr>
                                        <p:cTn id="68" dur="1" fill="hold">
                                          <p:stCondLst>
                                            <p:cond delay="0"/>
                                          </p:stCondLst>
                                        </p:cTn>
                                        <p:tgtEl>
                                          <p:spTgt spid="40979"/>
                                        </p:tgtEl>
                                        <p:attrNameLst>
                                          <p:attrName>style.visibility</p:attrName>
                                        </p:attrNameLst>
                                      </p:cBhvr>
                                      <p:to>
                                        <p:strVal val="visible"/>
                                      </p:to>
                                    </p:set>
                                    <p:animEffect transition="in" filter="wipe(down)">
                                      <p:cBhvr>
                                        <p:cTn id="69" dur="500"/>
                                        <p:tgtEl>
                                          <p:spTgt spid="40979"/>
                                        </p:tgtEl>
                                      </p:cBhvr>
                                    </p:animEffect>
                                  </p:childTnLst>
                                </p:cTn>
                              </p:par>
                            </p:childTnLst>
                          </p:cTn>
                        </p:par>
                        <p:par>
                          <p:cTn id="70" fill="hold">
                            <p:stCondLst>
                              <p:cond delay="6080"/>
                            </p:stCondLst>
                            <p:childTnLst>
                              <p:par>
                                <p:cTn id="71" presetID="31" presetClass="entr" presetSubtype="0" fill="hold" nodeType="afterEffect">
                                  <p:stCondLst>
                                    <p:cond delay="0"/>
                                  </p:stCondLst>
                                  <p:childTnLst>
                                    <p:set>
                                      <p:cBhvr>
                                        <p:cTn id="72" dur="1" fill="hold">
                                          <p:stCondLst>
                                            <p:cond delay="0"/>
                                          </p:stCondLst>
                                        </p:cTn>
                                        <p:tgtEl>
                                          <p:spTgt spid="40992"/>
                                        </p:tgtEl>
                                        <p:attrNameLst>
                                          <p:attrName>style.visibility</p:attrName>
                                        </p:attrNameLst>
                                      </p:cBhvr>
                                      <p:to>
                                        <p:strVal val="visible"/>
                                      </p:to>
                                    </p:set>
                                    <p:anim calcmode="lin" valueType="num">
                                      <p:cBhvr>
                                        <p:cTn id="73" dur="300" fill="hold"/>
                                        <p:tgtEl>
                                          <p:spTgt spid="40992"/>
                                        </p:tgtEl>
                                        <p:attrNameLst>
                                          <p:attrName>ppt_w</p:attrName>
                                        </p:attrNameLst>
                                      </p:cBhvr>
                                      <p:tavLst>
                                        <p:tav tm="0">
                                          <p:val>
                                            <p:fltVal val="0.000000"/>
                                          </p:val>
                                        </p:tav>
                                        <p:tav tm="100000">
                                          <p:val>
                                            <p:strVal val="#ppt_w"/>
                                          </p:val>
                                        </p:tav>
                                      </p:tavLst>
                                    </p:anim>
                                    <p:anim calcmode="lin" valueType="num">
                                      <p:cBhvr>
                                        <p:cTn id="74" dur="300" fill="hold"/>
                                        <p:tgtEl>
                                          <p:spTgt spid="40992"/>
                                        </p:tgtEl>
                                        <p:attrNameLst>
                                          <p:attrName>ppt_h</p:attrName>
                                        </p:attrNameLst>
                                      </p:cBhvr>
                                      <p:tavLst>
                                        <p:tav tm="0">
                                          <p:val>
                                            <p:fltVal val="0.000000"/>
                                          </p:val>
                                        </p:tav>
                                        <p:tav tm="100000">
                                          <p:val>
                                            <p:strVal val="#ppt_h"/>
                                          </p:val>
                                        </p:tav>
                                      </p:tavLst>
                                    </p:anim>
                                    <p:anim calcmode="lin" valueType="num">
                                      <p:cBhvr>
                                        <p:cTn id="75" dur="300" fill="hold"/>
                                        <p:tgtEl>
                                          <p:spTgt spid="40992"/>
                                        </p:tgtEl>
                                        <p:attrNameLst>
                                          <p:attrName>style.rotation</p:attrName>
                                        </p:attrNameLst>
                                      </p:cBhvr>
                                      <p:tavLst>
                                        <p:tav tm="0">
                                          <p:val>
                                            <p:fltVal val="90.000000"/>
                                          </p:val>
                                        </p:tav>
                                        <p:tav tm="100000">
                                          <p:val>
                                            <p:fltVal val="0.000000"/>
                                          </p:val>
                                        </p:tav>
                                      </p:tavLst>
                                    </p:anim>
                                    <p:animEffect transition="in" filter="fade">
                                      <p:cBhvr>
                                        <p:cTn id="76" dur="300"/>
                                        <p:tgtEl>
                                          <p:spTgt spid="40992"/>
                                        </p:tgtEl>
                                      </p:cBhvr>
                                    </p:animEffect>
                                  </p:childTnLst>
                                </p:cTn>
                              </p:par>
                            </p:childTnLst>
                          </p:cTn>
                        </p:par>
                        <p:par>
                          <p:cTn id="77" fill="hold">
                            <p:stCondLst>
                              <p:cond delay="6580"/>
                            </p:stCondLst>
                            <p:childTnLst>
                              <p:par>
                                <p:cTn id="78" presetID="22" presetClass="entr" presetSubtype="4" fill="hold" grpId="0" nodeType="afterEffect">
                                  <p:stCondLst>
                                    <p:cond delay="0"/>
                                  </p:stCondLst>
                                  <p:childTnLst>
                                    <p:set>
                                      <p:cBhvr>
                                        <p:cTn id="79" dur="1" fill="hold">
                                          <p:stCondLst>
                                            <p:cond delay="0"/>
                                          </p:stCondLst>
                                        </p:cTn>
                                        <p:tgtEl>
                                          <p:spTgt spid="40993"/>
                                        </p:tgtEl>
                                        <p:attrNameLst>
                                          <p:attrName>style.visibility</p:attrName>
                                        </p:attrNameLst>
                                      </p:cBhvr>
                                      <p:to>
                                        <p:strVal val="visible"/>
                                      </p:to>
                                    </p:set>
                                    <p:animEffect transition="in" filter="wipe(down)">
                                      <p:cBhvr>
                                        <p:cTn id="80" dur="500"/>
                                        <p:tgtEl>
                                          <p:spTgt spid="40993"/>
                                        </p:tgtEl>
                                      </p:cBhvr>
                                    </p:animEffect>
                                  </p:childTnLst>
                                </p:cTn>
                              </p:par>
                            </p:childTnLst>
                          </p:cTn>
                        </p:par>
                        <p:par>
                          <p:cTn id="81" fill="hold">
                            <p:stCondLst>
                              <p:cond delay="7080"/>
                            </p:stCondLst>
                            <p:childTnLst>
                              <p:par>
                                <p:cTn id="82" presetID="22" presetClass="entr" presetSubtype="8" fill="hold" grpId="0" nodeType="afterEffect">
                                  <p:stCondLst>
                                    <p:cond delay="0"/>
                                  </p:stCondLst>
                                  <p:childTnLst>
                                    <p:set>
                                      <p:cBhvr>
                                        <p:cTn id="83" dur="1" fill="hold">
                                          <p:stCondLst>
                                            <p:cond delay="0"/>
                                          </p:stCondLst>
                                        </p:cTn>
                                        <p:tgtEl>
                                          <p:spTgt spid="40971"/>
                                        </p:tgtEl>
                                        <p:attrNameLst>
                                          <p:attrName>style.visibility</p:attrName>
                                        </p:attrNameLst>
                                      </p:cBhvr>
                                      <p:to>
                                        <p:strVal val="visible"/>
                                      </p:to>
                                    </p:set>
                                    <p:animEffect transition="in" filter="wipe(left)">
                                      <p:cBhvr>
                                        <p:cTn id="84" dur="500"/>
                                        <p:tgtEl>
                                          <p:spTgt spid="40971"/>
                                        </p:tgtEl>
                                      </p:cBhvr>
                                    </p:animEffect>
                                  </p:childTnLst>
                                </p:cTn>
                              </p:par>
                            </p:childTnLst>
                          </p:cTn>
                        </p:par>
                        <p:par>
                          <p:cTn id="85" fill="hold">
                            <p:stCondLst>
                              <p:cond delay="7580"/>
                            </p:stCondLst>
                            <p:childTnLst>
                              <p:par>
                                <p:cTn id="86" presetID="22" presetClass="entr" presetSubtype="1" fill="hold" nodeType="afterEffect">
                                  <p:stCondLst>
                                    <p:cond delay="0"/>
                                  </p:stCondLst>
                                  <p:childTnLst>
                                    <p:set>
                                      <p:cBhvr>
                                        <p:cTn id="87" dur="1" fill="hold">
                                          <p:stCondLst>
                                            <p:cond delay="0"/>
                                          </p:stCondLst>
                                        </p:cTn>
                                        <p:tgtEl>
                                          <p:spTgt spid="40982"/>
                                        </p:tgtEl>
                                        <p:attrNameLst>
                                          <p:attrName>style.visibility</p:attrName>
                                        </p:attrNameLst>
                                      </p:cBhvr>
                                      <p:to>
                                        <p:strVal val="visible"/>
                                      </p:to>
                                    </p:set>
                                    <p:animEffect transition="in" filter="wipe(up)">
                                      <p:cBhvr>
                                        <p:cTn id="88" dur="500"/>
                                        <p:tgtEl>
                                          <p:spTgt spid="40982"/>
                                        </p:tgtEl>
                                      </p:cBhvr>
                                    </p:animEffect>
                                  </p:childTnLst>
                                </p:cTn>
                              </p:par>
                            </p:childTnLst>
                          </p:cTn>
                        </p:par>
                        <p:par>
                          <p:cTn id="89" fill="hold">
                            <p:stCondLst>
                              <p:cond delay="8080"/>
                            </p:stCondLst>
                            <p:childTnLst>
                              <p:par>
                                <p:cTn id="90" presetID="31" presetClass="entr" presetSubtype="0" fill="hold" nodeType="afterEffect">
                                  <p:stCondLst>
                                    <p:cond delay="0"/>
                                  </p:stCondLst>
                                  <p:childTnLst>
                                    <p:set>
                                      <p:cBhvr>
                                        <p:cTn id="91" dur="1" fill="hold">
                                          <p:stCondLst>
                                            <p:cond delay="0"/>
                                          </p:stCondLst>
                                        </p:cTn>
                                        <p:tgtEl>
                                          <p:spTgt spid="40994"/>
                                        </p:tgtEl>
                                        <p:attrNameLst>
                                          <p:attrName>style.visibility</p:attrName>
                                        </p:attrNameLst>
                                      </p:cBhvr>
                                      <p:to>
                                        <p:strVal val="visible"/>
                                      </p:to>
                                    </p:set>
                                    <p:anim calcmode="lin" valueType="num">
                                      <p:cBhvr>
                                        <p:cTn id="92" dur="300" fill="hold"/>
                                        <p:tgtEl>
                                          <p:spTgt spid="40994"/>
                                        </p:tgtEl>
                                        <p:attrNameLst>
                                          <p:attrName>ppt_w</p:attrName>
                                        </p:attrNameLst>
                                      </p:cBhvr>
                                      <p:tavLst>
                                        <p:tav tm="0">
                                          <p:val>
                                            <p:fltVal val="0.000000"/>
                                          </p:val>
                                        </p:tav>
                                        <p:tav tm="100000">
                                          <p:val>
                                            <p:strVal val="#ppt_w"/>
                                          </p:val>
                                        </p:tav>
                                      </p:tavLst>
                                    </p:anim>
                                    <p:anim calcmode="lin" valueType="num">
                                      <p:cBhvr>
                                        <p:cTn id="93" dur="300" fill="hold"/>
                                        <p:tgtEl>
                                          <p:spTgt spid="40994"/>
                                        </p:tgtEl>
                                        <p:attrNameLst>
                                          <p:attrName>ppt_h</p:attrName>
                                        </p:attrNameLst>
                                      </p:cBhvr>
                                      <p:tavLst>
                                        <p:tav tm="0">
                                          <p:val>
                                            <p:fltVal val="0.000000"/>
                                          </p:val>
                                        </p:tav>
                                        <p:tav tm="100000">
                                          <p:val>
                                            <p:strVal val="#ppt_h"/>
                                          </p:val>
                                        </p:tav>
                                      </p:tavLst>
                                    </p:anim>
                                    <p:anim calcmode="lin" valueType="num">
                                      <p:cBhvr>
                                        <p:cTn id="94" dur="300" fill="hold"/>
                                        <p:tgtEl>
                                          <p:spTgt spid="40994"/>
                                        </p:tgtEl>
                                        <p:attrNameLst>
                                          <p:attrName>style.rotation</p:attrName>
                                        </p:attrNameLst>
                                      </p:cBhvr>
                                      <p:tavLst>
                                        <p:tav tm="0">
                                          <p:val>
                                            <p:fltVal val="90.000000"/>
                                          </p:val>
                                        </p:tav>
                                        <p:tav tm="100000">
                                          <p:val>
                                            <p:fltVal val="0.000000"/>
                                          </p:val>
                                        </p:tav>
                                      </p:tavLst>
                                    </p:anim>
                                    <p:animEffect transition="in" filter="fade">
                                      <p:cBhvr>
                                        <p:cTn id="95" dur="300"/>
                                        <p:tgtEl>
                                          <p:spTgt spid="40994"/>
                                        </p:tgtEl>
                                      </p:cBhvr>
                                    </p:animEffect>
                                  </p:childTnLst>
                                </p:cTn>
                              </p:par>
                            </p:childTnLst>
                          </p:cTn>
                        </p:par>
                        <p:par>
                          <p:cTn id="96" fill="hold">
                            <p:stCondLst>
                              <p:cond delay="8580"/>
                            </p:stCondLst>
                            <p:childTnLst>
                              <p:par>
                                <p:cTn id="97" presetID="22" presetClass="entr" presetSubtype="1" fill="hold" grpId="0" nodeType="afterEffect">
                                  <p:stCondLst>
                                    <p:cond delay="0"/>
                                  </p:stCondLst>
                                  <p:childTnLst>
                                    <p:set>
                                      <p:cBhvr>
                                        <p:cTn id="98" dur="1" fill="hold">
                                          <p:stCondLst>
                                            <p:cond delay="0"/>
                                          </p:stCondLst>
                                        </p:cTn>
                                        <p:tgtEl>
                                          <p:spTgt spid="40995"/>
                                        </p:tgtEl>
                                        <p:attrNameLst>
                                          <p:attrName>style.visibility</p:attrName>
                                        </p:attrNameLst>
                                      </p:cBhvr>
                                      <p:to>
                                        <p:strVal val="visible"/>
                                      </p:to>
                                    </p:set>
                                    <p:animEffect transition="in" filter="wipe(up)">
                                      <p:cBhvr>
                                        <p:cTn id="99" dur="500"/>
                                        <p:tgtEl>
                                          <p:spTgt spid="40995"/>
                                        </p:tgtEl>
                                      </p:cBhvr>
                                    </p:animEffect>
                                  </p:childTnLst>
                                </p:cTn>
                              </p:par>
                            </p:childTnLst>
                          </p:cTn>
                        </p:par>
                        <p:par>
                          <p:cTn id="100" fill="hold">
                            <p:stCondLst>
                              <p:cond delay="9080"/>
                            </p:stCondLst>
                            <p:childTnLst>
                              <p:par>
                                <p:cTn id="101" presetID="22" presetClass="entr" presetSubtype="8" fill="hold" grpId="0" nodeType="afterEffect">
                                  <p:stCondLst>
                                    <p:cond delay="0"/>
                                  </p:stCondLst>
                                  <p:childTnLst>
                                    <p:set>
                                      <p:cBhvr>
                                        <p:cTn id="102" dur="1" fill="hold">
                                          <p:stCondLst>
                                            <p:cond delay="0"/>
                                          </p:stCondLst>
                                        </p:cTn>
                                        <p:tgtEl>
                                          <p:spTgt spid="40972"/>
                                        </p:tgtEl>
                                        <p:attrNameLst>
                                          <p:attrName>style.visibility</p:attrName>
                                        </p:attrNameLst>
                                      </p:cBhvr>
                                      <p:to>
                                        <p:strVal val="visible"/>
                                      </p:to>
                                    </p:set>
                                    <p:animEffect transition="in" filter="wipe(left)">
                                      <p:cBhvr>
                                        <p:cTn id="103" dur="500"/>
                                        <p:tgtEl>
                                          <p:spTgt spid="40972"/>
                                        </p:tgtEl>
                                      </p:cBhvr>
                                    </p:animEffect>
                                  </p:childTnLst>
                                </p:cTn>
                              </p:par>
                            </p:childTnLst>
                          </p:cTn>
                        </p:par>
                        <p:par>
                          <p:cTn id="104" fill="hold">
                            <p:stCondLst>
                              <p:cond delay="9580"/>
                            </p:stCondLst>
                            <p:childTnLst>
                              <p:par>
                                <p:cTn id="105" presetID="22" presetClass="entr" presetSubtype="1" fill="hold" nodeType="afterEffect">
                                  <p:stCondLst>
                                    <p:cond delay="0"/>
                                  </p:stCondLst>
                                  <p:childTnLst>
                                    <p:set>
                                      <p:cBhvr>
                                        <p:cTn id="106" dur="1" fill="hold">
                                          <p:stCondLst>
                                            <p:cond delay="0"/>
                                          </p:stCondLst>
                                        </p:cTn>
                                        <p:tgtEl>
                                          <p:spTgt spid="40985"/>
                                        </p:tgtEl>
                                        <p:attrNameLst>
                                          <p:attrName>style.visibility</p:attrName>
                                        </p:attrNameLst>
                                      </p:cBhvr>
                                      <p:to>
                                        <p:strVal val="visible"/>
                                      </p:to>
                                    </p:set>
                                    <p:animEffect transition="in" filter="wipe(up)">
                                      <p:cBhvr>
                                        <p:cTn id="107" dur="500"/>
                                        <p:tgtEl>
                                          <p:spTgt spid="40985"/>
                                        </p:tgtEl>
                                      </p:cBhvr>
                                    </p:animEffect>
                                  </p:childTnLst>
                                </p:cTn>
                              </p:par>
                            </p:childTnLst>
                          </p:cTn>
                        </p:par>
                        <p:par>
                          <p:cTn id="108" fill="hold">
                            <p:stCondLst>
                              <p:cond delay="10080"/>
                            </p:stCondLst>
                            <p:childTnLst>
                              <p:par>
                                <p:cTn id="109" presetID="31" presetClass="entr" presetSubtype="0" fill="hold" nodeType="afterEffect">
                                  <p:stCondLst>
                                    <p:cond delay="0"/>
                                  </p:stCondLst>
                                  <p:childTnLst>
                                    <p:set>
                                      <p:cBhvr>
                                        <p:cTn id="110" dur="1" fill="hold">
                                          <p:stCondLst>
                                            <p:cond delay="0"/>
                                          </p:stCondLst>
                                        </p:cTn>
                                        <p:tgtEl>
                                          <p:spTgt spid="40996"/>
                                        </p:tgtEl>
                                        <p:attrNameLst>
                                          <p:attrName>style.visibility</p:attrName>
                                        </p:attrNameLst>
                                      </p:cBhvr>
                                      <p:to>
                                        <p:strVal val="visible"/>
                                      </p:to>
                                    </p:set>
                                    <p:anim calcmode="lin" valueType="num">
                                      <p:cBhvr>
                                        <p:cTn id="111" dur="300" fill="hold"/>
                                        <p:tgtEl>
                                          <p:spTgt spid="40996"/>
                                        </p:tgtEl>
                                        <p:attrNameLst>
                                          <p:attrName>ppt_w</p:attrName>
                                        </p:attrNameLst>
                                      </p:cBhvr>
                                      <p:tavLst>
                                        <p:tav tm="0">
                                          <p:val>
                                            <p:fltVal val="0.000000"/>
                                          </p:val>
                                        </p:tav>
                                        <p:tav tm="100000">
                                          <p:val>
                                            <p:strVal val="#ppt_w"/>
                                          </p:val>
                                        </p:tav>
                                      </p:tavLst>
                                    </p:anim>
                                    <p:anim calcmode="lin" valueType="num">
                                      <p:cBhvr>
                                        <p:cTn id="112" dur="300" fill="hold"/>
                                        <p:tgtEl>
                                          <p:spTgt spid="40996"/>
                                        </p:tgtEl>
                                        <p:attrNameLst>
                                          <p:attrName>ppt_h</p:attrName>
                                        </p:attrNameLst>
                                      </p:cBhvr>
                                      <p:tavLst>
                                        <p:tav tm="0">
                                          <p:val>
                                            <p:fltVal val="0.000000"/>
                                          </p:val>
                                        </p:tav>
                                        <p:tav tm="100000">
                                          <p:val>
                                            <p:strVal val="#ppt_h"/>
                                          </p:val>
                                        </p:tav>
                                      </p:tavLst>
                                    </p:anim>
                                    <p:anim calcmode="lin" valueType="num">
                                      <p:cBhvr>
                                        <p:cTn id="113" dur="300" fill="hold"/>
                                        <p:tgtEl>
                                          <p:spTgt spid="40996"/>
                                        </p:tgtEl>
                                        <p:attrNameLst>
                                          <p:attrName>style.rotation</p:attrName>
                                        </p:attrNameLst>
                                      </p:cBhvr>
                                      <p:tavLst>
                                        <p:tav tm="0">
                                          <p:val>
                                            <p:fltVal val="90.000000"/>
                                          </p:val>
                                        </p:tav>
                                        <p:tav tm="100000">
                                          <p:val>
                                            <p:fltVal val="0.000000"/>
                                          </p:val>
                                        </p:tav>
                                      </p:tavLst>
                                    </p:anim>
                                    <p:animEffect transition="in" filter="fade">
                                      <p:cBhvr>
                                        <p:cTn id="114" dur="300"/>
                                        <p:tgtEl>
                                          <p:spTgt spid="40996"/>
                                        </p:tgtEl>
                                      </p:cBhvr>
                                    </p:animEffect>
                                  </p:childTnLst>
                                </p:cTn>
                              </p:par>
                            </p:childTnLst>
                          </p:cTn>
                        </p:par>
                        <p:par>
                          <p:cTn id="115" fill="hold">
                            <p:stCondLst>
                              <p:cond delay="10580"/>
                            </p:stCondLst>
                            <p:childTnLst>
                              <p:par>
                                <p:cTn id="116" presetID="22" presetClass="entr" presetSubtype="1" fill="hold" grpId="0" nodeType="afterEffect">
                                  <p:stCondLst>
                                    <p:cond delay="0"/>
                                  </p:stCondLst>
                                  <p:childTnLst>
                                    <p:set>
                                      <p:cBhvr>
                                        <p:cTn id="117" dur="1" fill="hold">
                                          <p:stCondLst>
                                            <p:cond delay="0"/>
                                          </p:stCondLst>
                                        </p:cTn>
                                        <p:tgtEl>
                                          <p:spTgt spid="40997"/>
                                        </p:tgtEl>
                                        <p:attrNameLst>
                                          <p:attrName>style.visibility</p:attrName>
                                        </p:attrNameLst>
                                      </p:cBhvr>
                                      <p:to>
                                        <p:strVal val="visible"/>
                                      </p:to>
                                    </p:set>
                                    <p:animEffect transition="in" filter="wipe(up)">
                                      <p:cBhvr>
                                        <p:cTn id="118" dur="500"/>
                                        <p:tgtEl>
                                          <p:spTgt spid="40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p:bldP spid="40968" grpId="0" animBg="1"/>
      <p:bldP spid="40969" grpId="0" animBg="1"/>
      <p:bldP spid="40970" grpId="0" animBg="1"/>
      <p:bldP spid="40971" grpId="0" animBg="1"/>
      <p:bldP spid="40972" grpId="0" animBg="1"/>
      <p:bldP spid="40989" grpId="0"/>
      <p:bldP spid="40991" grpId="0"/>
      <p:bldP spid="40993" grpId="0"/>
      <p:bldP spid="40995" grpId="0"/>
      <p:bldP spid="4099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1986" name="组合 12"/>
          <p:cNvGrpSpPr/>
          <p:nvPr/>
        </p:nvGrpSpPr>
        <p:grpSpPr>
          <a:xfrm>
            <a:off x="260350" y="260350"/>
            <a:ext cx="657225" cy="595313"/>
            <a:chOff x="0" y="0"/>
            <a:chExt cx="657225" cy="595313"/>
          </a:xfrm>
        </p:grpSpPr>
        <p:sp>
          <p:nvSpPr>
            <p:cNvPr id="41987"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41988"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41989"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41990"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41991"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41992" name="等腰三角形 2"/>
          <p:cNvSpPr/>
          <p:nvPr/>
        </p:nvSpPr>
        <p:spPr>
          <a:xfrm rot="3036074">
            <a:off x="5834063" y="1973263"/>
            <a:ext cx="1789112" cy="2070100"/>
          </a:xfrm>
          <a:custGeom>
            <a:avLst/>
            <a:gdLst/>
            <a:ahLst/>
            <a:cxnLst/>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tx1">
              <a:alpha val="100000"/>
            </a:schemeClr>
          </a:solidFill>
          <a:ln w="28575" cap="flat" cmpd="sng">
            <a:solidFill>
              <a:srgbClr val="F8F8F8"/>
            </a:solidFill>
            <a:prstDash val="solid"/>
            <a:headEnd type="none" w="med" len="med"/>
            <a:tailEnd type="none" w="med" len="med"/>
          </a:ln>
        </p:spPr>
        <p:txBody>
          <a:bodyPr/>
          <a:p>
            <a:endParaRPr lang="zh-CN" altLang="en-US"/>
          </a:p>
        </p:txBody>
      </p:sp>
      <p:sp>
        <p:nvSpPr>
          <p:cNvPr id="41993" name="TextBox 13"/>
          <p:cNvSpPr txBox="1"/>
          <p:nvPr/>
        </p:nvSpPr>
        <p:spPr>
          <a:xfrm>
            <a:off x="6126163" y="2779713"/>
            <a:ext cx="1084262" cy="620712"/>
          </a:xfrm>
          <a:prstGeom prst="rect">
            <a:avLst/>
          </a:prstGeom>
          <a:noFill/>
          <a:ln w="9525">
            <a:noFill/>
          </a:ln>
        </p:spPr>
        <p:txBody>
          <a:bodyPr wrap="none" anchor="ctr"/>
          <a:p>
            <a:pPr algn="ctr"/>
            <a:r>
              <a:rPr lang="zh-CN" altLang="en-US" sz="2000" dirty="0">
                <a:solidFill>
                  <a:srgbClr val="FFFFFF"/>
                </a:solidFill>
                <a:latin typeface="微软雅黑" panose="020B0503020204020204" pitchFamily="2" charset="-122"/>
                <a:ea typeface="微软雅黑" panose="020B0503020204020204" pitchFamily="2" charset="-122"/>
              </a:rPr>
              <a:t>人员支持</a:t>
            </a:r>
            <a:endParaRPr lang="zh-CN" altLang="en-US" sz="2000" dirty="0">
              <a:solidFill>
                <a:srgbClr val="FFFFFF"/>
              </a:solidFill>
              <a:latin typeface="微软雅黑" panose="020B0503020204020204" pitchFamily="2" charset="-122"/>
              <a:ea typeface="微软雅黑" panose="020B0503020204020204" pitchFamily="2" charset="-122"/>
            </a:endParaRPr>
          </a:p>
        </p:txBody>
      </p:sp>
      <p:sp>
        <p:nvSpPr>
          <p:cNvPr id="41994" name="等腰三角形 2"/>
          <p:cNvSpPr/>
          <p:nvPr/>
        </p:nvSpPr>
        <p:spPr>
          <a:xfrm rot="8763501">
            <a:off x="4689475" y="3230563"/>
            <a:ext cx="1789113" cy="2071687"/>
          </a:xfrm>
          <a:custGeom>
            <a:avLst/>
            <a:gdLst/>
            <a:ahLst/>
            <a:cxnLst/>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bg1">
              <a:alpha val="100000"/>
            </a:schemeClr>
          </a:solidFill>
          <a:ln w="28575" cap="flat" cmpd="sng">
            <a:solidFill>
              <a:srgbClr val="F8F8F8"/>
            </a:solidFill>
            <a:prstDash val="solid"/>
            <a:headEnd type="none" w="med" len="med"/>
            <a:tailEnd type="none" w="med" len="med"/>
          </a:ln>
        </p:spPr>
        <p:txBody>
          <a:bodyPr/>
          <a:p>
            <a:endParaRPr lang="zh-CN" altLang="en-US"/>
          </a:p>
        </p:txBody>
      </p:sp>
      <p:sp>
        <p:nvSpPr>
          <p:cNvPr id="41995" name="TextBox 15"/>
          <p:cNvSpPr txBox="1"/>
          <p:nvPr/>
        </p:nvSpPr>
        <p:spPr>
          <a:xfrm>
            <a:off x="4938713" y="3948113"/>
            <a:ext cx="1084262" cy="620712"/>
          </a:xfrm>
          <a:prstGeom prst="rect">
            <a:avLst/>
          </a:prstGeom>
          <a:noFill/>
          <a:ln w="9525">
            <a:noFill/>
          </a:ln>
        </p:spPr>
        <p:txBody>
          <a:bodyPr wrap="none" anchor="ctr"/>
          <a:p>
            <a:pPr algn="ctr"/>
            <a:r>
              <a:rPr lang="zh-CN" altLang="en-US" sz="2000" dirty="0">
                <a:solidFill>
                  <a:srgbClr val="FFFFFF"/>
                </a:solidFill>
                <a:latin typeface="微软雅黑" panose="020B0503020204020204" pitchFamily="2" charset="-122"/>
                <a:ea typeface="微软雅黑" panose="020B0503020204020204" pitchFamily="2" charset="-122"/>
              </a:rPr>
              <a:t>资金支持</a:t>
            </a:r>
            <a:endParaRPr lang="zh-CN" altLang="en-US" sz="2000" dirty="0">
              <a:solidFill>
                <a:srgbClr val="FFFFFF"/>
              </a:solidFill>
              <a:latin typeface="微软雅黑" panose="020B0503020204020204" pitchFamily="2" charset="-122"/>
              <a:ea typeface="微软雅黑" panose="020B0503020204020204" pitchFamily="2" charset="-122"/>
            </a:endParaRPr>
          </a:p>
        </p:txBody>
      </p:sp>
      <p:sp>
        <p:nvSpPr>
          <p:cNvPr id="41996" name="等腰三角形 2"/>
          <p:cNvSpPr/>
          <p:nvPr/>
        </p:nvSpPr>
        <p:spPr>
          <a:xfrm rot="16474574">
            <a:off x="4164013" y="1546225"/>
            <a:ext cx="1790700" cy="2070100"/>
          </a:xfrm>
          <a:custGeom>
            <a:avLst/>
            <a:gdLst/>
            <a:ahLst/>
            <a:cxnLst/>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tx2">
              <a:alpha val="100000"/>
            </a:schemeClr>
          </a:solidFill>
          <a:ln w="28575" cap="flat" cmpd="sng">
            <a:solidFill>
              <a:srgbClr val="F8F8F8"/>
            </a:solidFill>
            <a:prstDash val="solid"/>
            <a:headEnd type="none" w="med" len="med"/>
            <a:tailEnd type="none" w="med" len="med"/>
          </a:ln>
        </p:spPr>
        <p:txBody>
          <a:bodyPr/>
          <a:p>
            <a:endParaRPr lang="zh-CN" altLang="en-US"/>
          </a:p>
        </p:txBody>
      </p:sp>
      <p:sp>
        <p:nvSpPr>
          <p:cNvPr id="41997" name="TextBox 17"/>
          <p:cNvSpPr txBox="1"/>
          <p:nvPr/>
        </p:nvSpPr>
        <p:spPr>
          <a:xfrm>
            <a:off x="4665663" y="2233613"/>
            <a:ext cx="1084262" cy="620712"/>
          </a:xfrm>
          <a:prstGeom prst="rect">
            <a:avLst/>
          </a:prstGeom>
          <a:noFill/>
          <a:ln w="9525">
            <a:noFill/>
          </a:ln>
        </p:spPr>
        <p:txBody>
          <a:bodyPr wrap="none" anchor="ctr"/>
          <a:p>
            <a:pPr algn="ctr"/>
            <a:r>
              <a:rPr lang="zh-CN" altLang="en-US" sz="2000" dirty="0">
                <a:solidFill>
                  <a:srgbClr val="FFFFFF"/>
                </a:solidFill>
                <a:latin typeface="微软雅黑" panose="020B0503020204020204" pitchFamily="2" charset="-122"/>
                <a:ea typeface="微软雅黑" panose="020B0503020204020204" pitchFamily="2" charset="-122"/>
              </a:rPr>
              <a:t>政策支持</a:t>
            </a:r>
            <a:endParaRPr lang="zh-CN" altLang="en-US" sz="2000" dirty="0">
              <a:solidFill>
                <a:srgbClr val="FFFFFF"/>
              </a:solidFill>
              <a:latin typeface="微软雅黑" panose="020B0503020204020204" pitchFamily="2" charset="-122"/>
              <a:ea typeface="微软雅黑" panose="020B0503020204020204" pitchFamily="2" charset="-122"/>
            </a:endParaRPr>
          </a:p>
        </p:txBody>
      </p:sp>
      <p:sp>
        <p:nvSpPr>
          <p:cNvPr id="41998" name="TextBox 18"/>
          <p:cNvSpPr txBox="1"/>
          <p:nvPr/>
        </p:nvSpPr>
        <p:spPr>
          <a:xfrm>
            <a:off x="1189038" y="1447800"/>
            <a:ext cx="1708150" cy="368300"/>
          </a:xfrm>
          <a:prstGeom prst="rect">
            <a:avLst/>
          </a:prstGeom>
          <a:noFill/>
          <a:ln w="9525">
            <a:noFill/>
          </a:ln>
        </p:spPr>
        <p:txBody>
          <a:bodyPr wrap="none">
            <a:spAutoFit/>
          </a:bodyPr>
          <a:p>
            <a:r>
              <a:rPr lang="en-US" altLang="x-none" b="1" dirty="0">
                <a:solidFill>
                  <a:srgbClr val="4D4D4D"/>
                </a:solidFill>
                <a:latin typeface="微软雅黑" panose="020B0503020204020204" pitchFamily="2" charset="-122"/>
                <a:ea typeface="微软雅黑" panose="020B0503020204020204" pitchFamily="2" charset="-122"/>
              </a:rPr>
              <a:t>■</a:t>
            </a:r>
            <a:r>
              <a:rPr lang="zh-CN" altLang="en-US" b="1" dirty="0">
                <a:solidFill>
                  <a:srgbClr val="4D4D4D"/>
                </a:solidFill>
                <a:latin typeface="微软雅黑" panose="020B0503020204020204" pitchFamily="2" charset="-122"/>
                <a:ea typeface="微软雅黑" panose="020B0503020204020204" pitchFamily="2" charset="-122"/>
              </a:rPr>
              <a:t>请输入您标题</a:t>
            </a:r>
            <a:endParaRPr lang="zh-CN" altLang="en-US" b="1" dirty="0">
              <a:solidFill>
                <a:srgbClr val="4D4D4D"/>
              </a:solidFill>
              <a:latin typeface="微软雅黑" panose="020B0503020204020204" pitchFamily="2" charset="-122"/>
              <a:ea typeface="微软雅黑" panose="020B0503020204020204" pitchFamily="2" charset="-122"/>
            </a:endParaRPr>
          </a:p>
        </p:txBody>
      </p:sp>
      <p:sp>
        <p:nvSpPr>
          <p:cNvPr id="41999" name="TextBox 19"/>
          <p:cNvSpPr txBox="1"/>
          <p:nvPr/>
        </p:nvSpPr>
        <p:spPr>
          <a:xfrm>
            <a:off x="1189038" y="1755775"/>
            <a:ext cx="2767012" cy="1323975"/>
          </a:xfrm>
          <a:prstGeom prst="rect">
            <a:avLst/>
          </a:prstGeom>
          <a:noFill/>
          <a:ln w="9525">
            <a:noFill/>
          </a:ln>
        </p:spPr>
        <p:txBody>
          <a:bodyPr>
            <a:spAutoFit/>
          </a:bodyPr>
          <a:p>
            <a:r>
              <a:rPr lang="zh-CN" altLang="en-US" sz="1600" dirty="0">
                <a:solidFill>
                  <a:srgbClr val="4D4D4D"/>
                </a:solidFill>
                <a:latin typeface="微软雅黑" panose="020B0503020204020204" pitchFamily="2" charset="-122"/>
                <a:ea typeface="微软雅黑" panose="020B0503020204020204" pitchFamily="2" charset="-122"/>
              </a:rPr>
              <a:t>这里可以输入可长可短的段落文字这里可以输入可长可短的段落文字这里可以输入可长可短的段落文字这里可以输入可长可</a:t>
            </a:r>
            <a:endParaRPr lang="zh-CN" altLang="en-US" sz="1600" dirty="0">
              <a:solidFill>
                <a:srgbClr val="4D4D4D"/>
              </a:solidFill>
              <a:latin typeface="微软雅黑" panose="020B0503020204020204" pitchFamily="2" charset="-122"/>
              <a:ea typeface="微软雅黑" panose="020B0503020204020204" pitchFamily="2" charset="-122"/>
            </a:endParaRPr>
          </a:p>
        </p:txBody>
      </p:sp>
      <p:sp>
        <p:nvSpPr>
          <p:cNvPr id="42000" name="TextBox 20"/>
          <p:cNvSpPr txBox="1"/>
          <p:nvPr/>
        </p:nvSpPr>
        <p:spPr>
          <a:xfrm>
            <a:off x="7907338" y="1131888"/>
            <a:ext cx="1709737" cy="369887"/>
          </a:xfrm>
          <a:prstGeom prst="rect">
            <a:avLst/>
          </a:prstGeom>
          <a:noFill/>
          <a:ln w="9525">
            <a:noFill/>
          </a:ln>
        </p:spPr>
        <p:txBody>
          <a:bodyPr wrap="none">
            <a:spAutoFit/>
          </a:bodyPr>
          <a:p>
            <a:r>
              <a:rPr lang="en-US" altLang="x-none" b="1" dirty="0">
                <a:solidFill>
                  <a:srgbClr val="4D4D4D"/>
                </a:solidFill>
                <a:latin typeface="微软雅黑" panose="020B0503020204020204" pitchFamily="2" charset="-122"/>
                <a:ea typeface="微软雅黑" panose="020B0503020204020204" pitchFamily="2" charset="-122"/>
              </a:rPr>
              <a:t>■</a:t>
            </a:r>
            <a:r>
              <a:rPr lang="zh-CN" altLang="en-US" b="1" dirty="0">
                <a:solidFill>
                  <a:srgbClr val="4D4D4D"/>
                </a:solidFill>
                <a:latin typeface="微软雅黑" panose="020B0503020204020204" pitchFamily="2" charset="-122"/>
                <a:ea typeface="微软雅黑" panose="020B0503020204020204" pitchFamily="2" charset="-122"/>
              </a:rPr>
              <a:t>请输入您标题</a:t>
            </a:r>
            <a:endParaRPr lang="zh-CN" altLang="en-US" b="1" dirty="0">
              <a:solidFill>
                <a:srgbClr val="4D4D4D"/>
              </a:solidFill>
              <a:latin typeface="微软雅黑" panose="020B0503020204020204" pitchFamily="2" charset="-122"/>
              <a:ea typeface="微软雅黑" panose="020B0503020204020204" pitchFamily="2" charset="-122"/>
            </a:endParaRPr>
          </a:p>
        </p:txBody>
      </p:sp>
      <p:sp>
        <p:nvSpPr>
          <p:cNvPr id="42001" name="TextBox 21"/>
          <p:cNvSpPr txBox="1"/>
          <p:nvPr/>
        </p:nvSpPr>
        <p:spPr>
          <a:xfrm>
            <a:off x="7907338" y="3036888"/>
            <a:ext cx="2767012" cy="1322387"/>
          </a:xfrm>
          <a:prstGeom prst="rect">
            <a:avLst/>
          </a:prstGeom>
          <a:noFill/>
          <a:ln w="9525">
            <a:noFill/>
          </a:ln>
        </p:spPr>
        <p:txBody>
          <a:bodyPr>
            <a:spAutoFit/>
          </a:bodyPr>
          <a:p>
            <a:r>
              <a:rPr lang="zh-CN" altLang="en-US" sz="1600" dirty="0">
                <a:solidFill>
                  <a:srgbClr val="4D4D4D"/>
                </a:solidFill>
                <a:latin typeface="微软雅黑" panose="020B0503020204020204" pitchFamily="2" charset="-122"/>
                <a:ea typeface="微软雅黑" panose="020B0503020204020204" pitchFamily="2" charset="-122"/>
              </a:rPr>
              <a:t>这里可以输入可长可短的段落文字这里可以输入可长可短的段落文字这里可以输入可长可短的段落文字这里可以输入可长可</a:t>
            </a:r>
            <a:endParaRPr lang="zh-CN" altLang="en-US" sz="1600" dirty="0">
              <a:solidFill>
                <a:srgbClr val="4D4D4D"/>
              </a:solidFill>
              <a:latin typeface="微软雅黑" panose="020B0503020204020204" pitchFamily="2" charset="-122"/>
              <a:ea typeface="微软雅黑" panose="020B0503020204020204" pitchFamily="2" charset="-122"/>
            </a:endParaRPr>
          </a:p>
        </p:txBody>
      </p:sp>
      <p:sp>
        <p:nvSpPr>
          <p:cNvPr id="42002" name="TextBox 22"/>
          <p:cNvSpPr txBox="1"/>
          <p:nvPr/>
        </p:nvSpPr>
        <p:spPr>
          <a:xfrm>
            <a:off x="2373313" y="5124450"/>
            <a:ext cx="1708150" cy="369888"/>
          </a:xfrm>
          <a:prstGeom prst="rect">
            <a:avLst/>
          </a:prstGeom>
          <a:noFill/>
          <a:ln w="9525">
            <a:noFill/>
          </a:ln>
        </p:spPr>
        <p:txBody>
          <a:bodyPr wrap="none">
            <a:spAutoFit/>
          </a:bodyPr>
          <a:p>
            <a:r>
              <a:rPr lang="en-US" altLang="x-none" b="1" dirty="0">
                <a:solidFill>
                  <a:srgbClr val="4D4D4D"/>
                </a:solidFill>
                <a:latin typeface="微软雅黑" panose="020B0503020204020204" pitchFamily="2" charset="-122"/>
                <a:ea typeface="微软雅黑" panose="020B0503020204020204" pitchFamily="2" charset="-122"/>
              </a:rPr>
              <a:t>■</a:t>
            </a:r>
            <a:r>
              <a:rPr lang="zh-CN" altLang="en-US" b="1" dirty="0">
                <a:solidFill>
                  <a:srgbClr val="4D4D4D"/>
                </a:solidFill>
                <a:latin typeface="微软雅黑" panose="020B0503020204020204" pitchFamily="2" charset="-122"/>
                <a:ea typeface="微软雅黑" panose="020B0503020204020204" pitchFamily="2" charset="-122"/>
              </a:rPr>
              <a:t>请输入您标题</a:t>
            </a:r>
            <a:endParaRPr lang="zh-CN" altLang="en-US" b="1" dirty="0">
              <a:solidFill>
                <a:srgbClr val="4D4D4D"/>
              </a:solidFill>
              <a:latin typeface="微软雅黑" panose="020B0503020204020204" pitchFamily="2" charset="-122"/>
              <a:ea typeface="微软雅黑" panose="020B0503020204020204" pitchFamily="2" charset="-122"/>
            </a:endParaRPr>
          </a:p>
        </p:txBody>
      </p:sp>
      <p:sp>
        <p:nvSpPr>
          <p:cNvPr id="42003" name="TextBox 23"/>
          <p:cNvSpPr txBox="1"/>
          <p:nvPr/>
        </p:nvSpPr>
        <p:spPr>
          <a:xfrm>
            <a:off x="2373313" y="5434013"/>
            <a:ext cx="4429125" cy="830262"/>
          </a:xfrm>
          <a:prstGeom prst="rect">
            <a:avLst/>
          </a:prstGeom>
          <a:noFill/>
          <a:ln w="9525">
            <a:noFill/>
          </a:ln>
        </p:spPr>
        <p:txBody>
          <a:bodyPr>
            <a:spAutoFit/>
          </a:bodyPr>
          <a:p>
            <a:r>
              <a:rPr lang="zh-CN" altLang="en-US" sz="1600" dirty="0">
                <a:solidFill>
                  <a:srgbClr val="4D4D4D"/>
                </a:solidFill>
                <a:latin typeface="微软雅黑" panose="020B0503020204020204" pitchFamily="2" charset="-122"/>
                <a:ea typeface="微软雅黑" panose="020B0503020204020204" pitchFamily="2" charset="-122"/>
              </a:rPr>
              <a:t>这里可以输入可长可短的段落文字这里可以输入可长可短的段落文字这里可以输入可长可短的段落文字这里可以输入可长可</a:t>
            </a:r>
            <a:endParaRPr lang="zh-CN" altLang="en-US" sz="1600" dirty="0">
              <a:solidFill>
                <a:srgbClr val="4D4D4D"/>
              </a:solidFill>
              <a:latin typeface="微软雅黑" panose="020B0503020204020204" pitchFamily="2" charset="-122"/>
              <a:ea typeface="微软雅黑" panose="020B0503020204020204" pitchFamily="2" charset="-122"/>
            </a:endParaRPr>
          </a:p>
        </p:txBody>
      </p:sp>
      <p:sp>
        <p:nvSpPr>
          <p:cNvPr id="42004" name="矩形 24"/>
          <p:cNvSpPr/>
          <p:nvPr/>
        </p:nvSpPr>
        <p:spPr>
          <a:xfrm>
            <a:off x="8015288" y="1554163"/>
            <a:ext cx="2460625" cy="1504950"/>
          </a:xfrm>
          <a:prstGeom prst="rect">
            <a:avLst/>
          </a:prstGeom>
          <a:blipFill rotWithShape="1">
            <a:blip r:embed="rId1"/>
            <a:stretch>
              <a:fillRect/>
            </a:stretch>
          </a:blipFill>
          <a:ln w="9525">
            <a:noFill/>
          </a:ln>
        </p:spPr>
        <p:txBody>
          <a:bodyPr/>
          <a:p>
            <a:endParaRPr lang="zh-CN" altLang="en-US" dirty="0">
              <a:solidFill>
                <a:srgbClr val="C4261D"/>
              </a:solidFill>
              <a:latin typeface="Arial" panose="020B0604020202020204" pitchFamily="34" charset="0"/>
            </a:endParaRPr>
          </a:p>
        </p:txBody>
      </p:sp>
      <p:sp>
        <p:nvSpPr>
          <p:cNvPr id="42005" name="矩形 25"/>
          <p:cNvSpPr/>
          <p:nvPr/>
        </p:nvSpPr>
        <p:spPr>
          <a:xfrm>
            <a:off x="1301750" y="3071813"/>
            <a:ext cx="2462213" cy="1497012"/>
          </a:xfrm>
          <a:prstGeom prst="rect">
            <a:avLst/>
          </a:prstGeom>
          <a:blipFill rotWithShape="1">
            <a:blip r:embed="rId2"/>
            <a:stretch>
              <a:fillRect/>
            </a:stretch>
          </a:blipFill>
          <a:ln w="9525">
            <a:noFill/>
          </a:ln>
        </p:spPr>
        <p:txBody>
          <a:bodyPr/>
          <a:p>
            <a:endParaRPr lang="zh-CN" altLang="en-US" dirty="0">
              <a:solidFill>
                <a:srgbClr val="C4261D"/>
              </a:solidFill>
              <a:latin typeface="Arial" panose="020B0604020202020204" pitchFamily="34" charset="0"/>
            </a:endParaRPr>
          </a:p>
        </p:txBody>
      </p:sp>
      <p:sp>
        <p:nvSpPr>
          <p:cNvPr id="42006" name="矩形 26"/>
          <p:cNvSpPr/>
          <p:nvPr/>
        </p:nvSpPr>
        <p:spPr>
          <a:xfrm>
            <a:off x="6904038" y="5119688"/>
            <a:ext cx="2506662" cy="1266825"/>
          </a:xfrm>
          <a:prstGeom prst="rect">
            <a:avLst/>
          </a:prstGeom>
          <a:blipFill rotWithShape="1">
            <a:blip r:embed="rId3"/>
            <a:stretch>
              <a:fillRect/>
            </a:stretch>
          </a:blipFill>
          <a:ln w="9525">
            <a:noFill/>
          </a:ln>
        </p:spPr>
        <p:txBody>
          <a:bodyPr/>
          <a:p>
            <a:endParaRPr lang="zh-CN" altLang="en-US" dirty="0">
              <a:solidFill>
                <a:srgbClr val="C4261D"/>
              </a:solidFill>
              <a:latin typeface="Arial" panose="020B0604020202020204" pitchFamily="34" charset="0"/>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300" fill="hold"/>
                                        <p:tgtEl>
                                          <p:spTgt spid="41986"/>
                                        </p:tgtEl>
                                        <p:attrNameLst>
                                          <p:attrName>ppt_w</p:attrName>
                                        </p:attrNameLst>
                                      </p:cBhvr>
                                      <p:tavLst>
                                        <p:tav tm="0">
                                          <p:val>
                                            <p:fltVal val="0.000000"/>
                                          </p:val>
                                        </p:tav>
                                        <p:tav tm="100000">
                                          <p:val>
                                            <p:strVal val="#ppt_w"/>
                                          </p:val>
                                        </p:tav>
                                      </p:tavLst>
                                    </p:anim>
                                    <p:anim calcmode="lin" valueType="num">
                                      <p:cBhvr>
                                        <p:cTn id="8" dur="300" fill="hold"/>
                                        <p:tgtEl>
                                          <p:spTgt spid="41986"/>
                                        </p:tgtEl>
                                        <p:attrNameLst>
                                          <p:attrName>ppt_h</p:attrName>
                                        </p:attrNameLst>
                                      </p:cBhvr>
                                      <p:tavLst>
                                        <p:tav tm="0">
                                          <p:val>
                                            <p:fltVal val="0.000000"/>
                                          </p:val>
                                        </p:tav>
                                        <p:tav tm="100000">
                                          <p:val>
                                            <p:strVal val="#ppt_h"/>
                                          </p:val>
                                        </p:tav>
                                      </p:tavLst>
                                    </p:anim>
                                    <p:anim calcmode="lin" valueType="num">
                                      <p:cBhvr>
                                        <p:cTn id="9" dur="300" fill="hold"/>
                                        <p:tgtEl>
                                          <p:spTgt spid="41986"/>
                                        </p:tgtEl>
                                        <p:attrNameLst>
                                          <p:attrName>style.rotation</p:attrName>
                                        </p:attrNameLst>
                                      </p:cBhvr>
                                      <p:tavLst>
                                        <p:tav tm="0">
                                          <p:val>
                                            <p:fltVal val="90.000000"/>
                                          </p:val>
                                        </p:tav>
                                        <p:tav tm="100000">
                                          <p:val>
                                            <p:fltVal val="0.000000"/>
                                          </p:val>
                                        </p:tav>
                                      </p:tavLst>
                                    </p:anim>
                                    <p:animEffect transition="in" filter="fade">
                                      <p:cBhvr>
                                        <p:cTn id="10" dur="300"/>
                                        <p:tgtEl>
                                          <p:spTgt spid="41986"/>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1990"/>
                                        </p:tgtEl>
                                        <p:attrNameLst>
                                          <p:attrName>style.visibility</p:attrName>
                                        </p:attrNameLst>
                                      </p:cBhvr>
                                      <p:to>
                                        <p:strVal val="visible"/>
                                      </p:to>
                                    </p:set>
                                    <p:anim calcmode="lin" valueType="num">
                                      <p:cBhvr additive="base">
                                        <p:cTn id="14" dur="300" fill="hold"/>
                                        <p:tgtEl>
                                          <p:spTgt spid="41990"/>
                                        </p:tgtEl>
                                        <p:attrNameLst>
                                          <p:attrName>ppt_x</p:attrName>
                                        </p:attrNameLst>
                                      </p:cBhvr>
                                      <p:tavLst>
                                        <p:tav tm="0">
                                          <p:val>
                                            <p:strVal val="0-#ppt_w/2"/>
                                          </p:val>
                                        </p:tav>
                                        <p:tav tm="100000">
                                          <p:val>
                                            <p:strVal val="#ppt_x"/>
                                          </p:val>
                                        </p:tav>
                                      </p:tavLst>
                                    </p:anim>
                                    <p:anim calcmode="lin" valueType="num">
                                      <p:cBhvr additive="base">
                                        <p:cTn id="15" dur="300" fill="hold"/>
                                        <p:tgtEl>
                                          <p:spTgt spid="4199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1991"/>
                                        </p:tgtEl>
                                        <p:attrNameLst>
                                          <p:attrName>style.visibility</p:attrName>
                                        </p:attrNameLst>
                                      </p:cBhvr>
                                      <p:to>
                                        <p:strVal val="visible"/>
                                      </p:to>
                                    </p:set>
                                    <p:anim calcmode="lin" valueType="num">
                                      <p:cBhvr>
                                        <p:cTn id="19" dur="300" fill="hold"/>
                                        <p:tgtEl>
                                          <p:spTgt spid="41991"/>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41991"/>
                                        </p:tgtEl>
                                        <p:attrNameLst>
                                          <p:attrName>ppt_y</p:attrName>
                                        </p:attrNameLst>
                                      </p:cBhvr>
                                      <p:tavLst>
                                        <p:tav tm="0">
                                          <p:val>
                                            <p:strVal val="#ppt_y"/>
                                          </p:val>
                                        </p:tav>
                                        <p:tav tm="100000">
                                          <p:val>
                                            <p:strVal val="#ppt_y"/>
                                          </p:val>
                                        </p:tav>
                                      </p:tavLst>
                                    </p:anim>
                                    <p:anim calcmode="lin" valueType="num">
                                      <p:cBhvr>
                                        <p:cTn id="21" dur="300" fill="hold"/>
                                        <p:tgtEl>
                                          <p:spTgt spid="41991"/>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41991"/>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41991"/>
                                        </p:tgtEl>
                                      </p:cBhvr>
                                    </p:animEffect>
                                  </p:childTnLst>
                                </p:cTn>
                              </p:par>
                            </p:childTnLst>
                          </p:cTn>
                        </p:par>
                        <p:par>
                          <p:cTn id="24" fill="hold">
                            <p:stCondLst>
                              <p:cond delay="1080"/>
                            </p:stCondLst>
                            <p:childTnLst>
                              <p:par>
                                <p:cTn id="25" presetID="2" presetClass="entr" presetSubtype="12" fill="hold" nodeType="afterEffect">
                                  <p:stCondLst>
                                    <p:cond delay="0"/>
                                  </p:stCondLst>
                                  <p:childTnLst>
                                    <p:set>
                                      <p:cBhvr>
                                        <p:cTn id="26" dur="1" fill="hold">
                                          <p:stCondLst>
                                            <p:cond delay="0"/>
                                          </p:stCondLst>
                                        </p:cTn>
                                        <p:tgtEl>
                                          <p:spTgt spid="41992"/>
                                        </p:tgtEl>
                                        <p:attrNameLst>
                                          <p:attrName>style.visibility</p:attrName>
                                        </p:attrNameLst>
                                      </p:cBhvr>
                                      <p:to>
                                        <p:strVal val="visible"/>
                                      </p:to>
                                    </p:set>
                                    <p:anim calcmode="lin" valueType="num">
                                      <p:cBhvr additive="base">
                                        <p:cTn id="27" dur="500" fill="hold"/>
                                        <p:tgtEl>
                                          <p:spTgt spid="41992"/>
                                        </p:tgtEl>
                                        <p:attrNameLst>
                                          <p:attrName>ppt_x</p:attrName>
                                        </p:attrNameLst>
                                      </p:cBhvr>
                                      <p:tavLst>
                                        <p:tav tm="0">
                                          <p:val>
                                            <p:strVal val="0-#ppt_w/2"/>
                                          </p:val>
                                        </p:tav>
                                        <p:tav tm="100000">
                                          <p:val>
                                            <p:strVal val="#ppt_x"/>
                                          </p:val>
                                        </p:tav>
                                      </p:tavLst>
                                    </p:anim>
                                    <p:anim calcmode="lin" valueType="num">
                                      <p:cBhvr additive="base">
                                        <p:cTn id="28" dur="500" fill="hold"/>
                                        <p:tgtEl>
                                          <p:spTgt spid="41992"/>
                                        </p:tgtEl>
                                        <p:attrNameLst>
                                          <p:attrName>ppt_y</p:attrName>
                                        </p:attrNameLst>
                                      </p:cBhvr>
                                      <p:tavLst>
                                        <p:tav tm="0">
                                          <p:val>
                                            <p:strVal val="1+#ppt_h/2"/>
                                          </p:val>
                                        </p:tav>
                                        <p:tav tm="100000">
                                          <p:val>
                                            <p:strVal val="#ppt_y"/>
                                          </p:val>
                                        </p:tav>
                                      </p:tavLst>
                                    </p:anim>
                                  </p:childTnLst>
                                </p:cTn>
                              </p:par>
                            </p:childTnLst>
                          </p:cTn>
                        </p:par>
                        <p:par>
                          <p:cTn id="29" fill="hold">
                            <p:stCondLst>
                              <p:cond delay="1580"/>
                            </p:stCondLst>
                            <p:childTnLst>
                              <p:par>
                                <p:cTn id="30" presetID="31" presetClass="entr" presetSubtype="0" fill="hold" grpId="0" nodeType="afterEffect">
                                  <p:stCondLst>
                                    <p:cond delay="0"/>
                                  </p:stCondLst>
                                  <p:childTnLst>
                                    <p:set>
                                      <p:cBhvr>
                                        <p:cTn id="31" dur="1" fill="hold">
                                          <p:stCondLst>
                                            <p:cond delay="0"/>
                                          </p:stCondLst>
                                        </p:cTn>
                                        <p:tgtEl>
                                          <p:spTgt spid="41993"/>
                                        </p:tgtEl>
                                        <p:attrNameLst>
                                          <p:attrName>style.visibility</p:attrName>
                                        </p:attrNameLst>
                                      </p:cBhvr>
                                      <p:to>
                                        <p:strVal val="visible"/>
                                      </p:to>
                                    </p:set>
                                    <p:anim calcmode="lin" valueType="num">
                                      <p:cBhvr>
                                        <p:cTn id="32" dur="300" fill="hold"/>
                                        <p:tgtEl>
                                          <p:spTgt spid="41993"/>
                                        </p:tgtEl>
                                        <p:attrNameLst>
                                          <p:attrName>ppt_w</p:attrName>
                                        </p:attrNameLst>
                                      </p:cBhvr>
                                      <p:tavLst>
                                        <p:tav tm="0">
                                          <p:val>
                                            <p:fltVal val="0.000000"/>
                                          </p:val>
                                        </p:tav>
                                        <p:tav tm="100000">
                                          <p:val>
                                            <p:strVal val="#ppt_w"/>
                                          </p:val>
                                        </p:tav>
                                      </p:tavLst>
                                    </p:anim>
                                    <p:anim calcmode="lin" valueType="num">
                                      <p:cBhvr>
                                        <p:cTn id="33" dur="300" fill="hold"/>
                                        <p:tgtEl>
                                          <p:spTgt spid="41993"/>
                                        </p:tgtEl>
                                        <p:attrNameLst>
                                          <p:attrName>ppt_h</p:attrName>
                                        </p:attrNameLst>
                                      </p:cBhvr>
                                      <p:tavLst>
                                        <p:tav tm="0">
                                          <p:val>
                                            <p:fltVal val="0.000000"/>
                                          </p:val>
                                        </p:tav>
                                        <p:tav tm="100000">
                                          <p:val>
                                            <p:strVal val="#ppt_h"/>
                                          </p:val>
                                        </p:tav>
                                      </p:tavLst>
                                    </p:anim>
                                    <p:anim calcmode="lin" valueType="num">
                                      <p:cBhvr>
                                        <p:cTn id="34" dur="300" fill="hold"/>
                                        <p:tgtEl>
                                          <p:spTgt spid="41993"/>
                                        </p:tgtEl>
                                        <p:attrNameLst>
                                          <p:attrName>style.rotation</p:attrName>
                                        </p:attrNameLst>
                                      </p:cBhvr>
                                      <p:tavLst>
                                        <p:tav tm="0">
                                          <p:val>
                                            <p:fltVal val="90.000000"/>
                                          </p:val>
                                        </p:tav>
                                        <p:tav tm="100000">
                                          <p:val>
                                            <p:fltVal val="0.000000"/>
                                          </p:val>
                                        </p:tav>
                                      </p:tavLst>
                                    </p:anim>
                                    <p:animEffect transition="in" filter="fade">
                                      <p:cBhvr>
                                        <p:cTn id="35" dur="300"/>
                                        <p:tgtEl>
                                          <p:spTgt spid="41993"/>
                                        </p:tgtEl>
                                      </p:cBhvr>
                                    </p:animEffect>
                                  </p:childTnLst>
                                </p:cTn>
                              </p:par>
                            </p:childTnLst>
                          </p:cTn>
                        </p:par>
                        <p:par>
                          <p:cTn id="36" fill="hold">
                            <p:stCondLst>
                              <p:cond delay="2080"/>
                            </p:stCondLst>
                            <p:childTnLst>
                              <p:par>
                                <p:cTn id="37" presetID="22" presetClass="entr" presetSubtype="8" fill="hold" grpId="0" nodeType="afterEffect">
                                  <p:stCondLst>
                                    <p:cond delay="0"/>
                                  </p:stCondLst>
                                  <p:childTnLst>
                                    <p:set>
                                      <p:cBhvr>
                                        <p:cTn id="38" dur="1" fill="hold">
                                          <p:stCondLst>
                                            <p:cond delay="0"/>
                                          </p:stCondLst>
                                        </p:cTn>
                                        <p:tgtEl>
                                          <p:spTgt spid="42000"/>
                                        </p:tgtEl>
                                        <p:attrNameLst>
                                          <p:attrName>style.visibility</p:attrName>
                                        </p:attrNameLst>
                                      </p:cBhvr>
                                      <p:to>
                                        <p:strVal val="visible"/>
                                      </p:to>
                                    </p:set>
                                    <p:animEffect transition="in" filter="wipe(left)">
                                      <p:cBhvr>
                                        <p:cTn id="39" dur="500"/>
                                        <p:tgtEl>
                                          <p:spTgt spid="42000"/>
                                        </p:tgtEl>
                                      </p:cBhvr>
                                    </p:animEffect>
                                  </p:childTnLst>
                                </p:cTn>
                              </p:par>
                            </p:childTnLst>
                          </p:cTn>
                        </p:par>
                        <p:par>
                          <p:cTn id="40" fill="hold">
                            <p:stCondLst>
                              <p:cond delay="2580"/>
                            </p:stCondLst>
                            <p:childTnLst>
                              <p:par>
                                <p:cTn id="41" presetID="14" presetClass="entr" presetSubtype="10" fill="hold" grpId="0" nodeType="afterEffect">
                                  <p:stCondLst>
                                    <p:cond delay="0"/>
                                  </p:stCondLst>
                                  <p:childTnLst>
                                    <p:set>
                                      <p:cBhvr>
                                        <p:cTn id="42" dur="1" fill="hold">
                                          <p:stCondLst>
                                            <p:cond delay="0"/>
                                          </p:stCondLst>
                                        </p:cTn>
                                        <p:tgtEl>
                                          <p:spTgt spid="42004"/>
                                        </p:tgtEl>
                                        <p:attrNameLst>
                                          <p:attrName>style.visibility</p:attrName>
                                        </p:attrNameLst>
                                      </p:cBhvr>
                                      <p:to>
                                        <p:strVal val="visible"/>
                                      </p:to>
                                    </p:set>
                                    <p:animEffect transition="in" filter="randombar(horizontal)">
                                      <p:cBhvr>
                                        <p:cTn id="43" dur="500"/>
                                        <p:tgtEl>
                                          <p:spTgt spid="42004"/>
                                        </p:tgtEl>
                                      </p:cBhvr>
                                    </p:animEffect>
                                  </p:childTnLst>
                                </p:cTn>
                              </p:par>
                            </p:childTnLst>
                          </p:cTn>
                        </p:par>
                        <p:par>
                          <p:cTn id="44" fill="hold">
                            <p:stCondLst>
                              <p:cond delay="3080"/>
                            </p:stCondLst>
                            <p:childTnLst>
                              <p:par>
                                <p:cTn id="45" presetID="22" presetClass="entr" presetSubtype="1" fill="hold" grpId="0" nodeType="afterEffect">
                                  <p:stCondLst>
                                    <p:cond delay="0"/>
                                  </p:stCondLst>
                                  <p:childTnLst>
                                    <p:set>
                                      <p:cBhvr>
                                        <p:cTn id="46" dur="1" fill="hold">
                                          <p:stCondLst>
                                            <p:cond delay="0"/>
                                          </p:stCondLst>
                                        </p:cTn>
                                        <p:tgtEl>
                                          <p:spTgt spid="42001"/>
                                        </p:tgtEl>
                                        <p:attrNameLst>
                                          <p:attrName>style.visibility</p:attrName>
                                        </p:attrNameLst>
                                      </p:cBhvr>
                                      <p:to>
                                        <p:strVal val="visible"/>
                                      </p:to>
                                    </p:set>
                                    <p:animEffect transition="in" filter="wipe(up)">
                                      <p:cBhvr>
                                        <p:cTn id="47" dur="500"/>
                                        <p:tgtEl>
                                          <p:spTgt spid="42001"/>
                                        </p:tgtEl>
                                      </p:cBhvr>
                                    </p:animEffect>
                                  </p:childTnLst>
                                </p:cTn>
                              </p:par>
                            </p:childTnLst>
                          </p:cTn>
                        </p:par>
                        <p:par>
                          <p:cTn id="48" fill="hold">
                            <p:stCondLst>
                              <p:cond delay="3580"/>
                            </p:stCondLst>
                            <p:childTnLst>
                              <p:par>
                                <p:cTn id="49" presetID="2" presetClass="entr" presetSubtype="9" fill="hold" nodeType="afterEffect">
                                  <p:stCondLst>
                                    <p:cond delay="0"/>
                                  </p:stCondLst>
                                  <p:childTnLst>
                                    <p:set>
                                      <p:cBhvr>
                                        <p:cTn id="50" dur="1" fill="hold">
                                          <p:stCondLst>
                                            <p:cond delay="0"/>
                                          </p:stCondLst>
                                        </p:cTn>
                                        <p:tgtEl>
                                          <p:spTgt spid="41994"/>
                                        </p:tgtEl>
                                        <p:attrNameLst>
                                          <p:attrName>style.visibility</p:attrName>
                                        </p:attrNameLst>
                                      </p:cBhvr>
                                      <p:to>
                                        <p:strVal val="visible"/>
                                      </p:to>
                                    </p:set>
                                    <p:anim calcmode="lin" valueType="num">
                                      <p:cBhvr additive="base">
                                        <p:cTn id="51" dur="500" fill="hold"/>
                                        <p:tgtEl>
                                          <p:spTgt spid="41994"/>
                                        </p:tgtEl>
                                        <p:attrNameLst>
                                          <p:attrName>ppt_x</p:attrName>
                                        </p:attrNameLst>
                                      </p:cBhvr>
                                      <p:tavLst>
                                        <p:tav tm="0">
                                          <p:val>
                                            <p:strVal val="0-#ppt_w/2"/>
                                          </p:val>
                                        </p:tav>
                                        <p:tav tm="100000">
                                          <p:val>
                                            <p:strVal val="#ppt_x"/>
                                          </p:val>
                                        </p:tav>
                                      </p:tavLst>
                                    </p:anim>
                                    <p:anim calcmode="lin" valueType="num">
                                      <p:cBhvr additive="base">
                                        <p:cTn id="52" dur="500" fill="hold"/>
                                        <p:tgtEl>
                                          <p:spTgt spid="41994"/>
                                        </p:tgtEl>
                                        <p:attrNameLst>
                                          <p:attrName>ppt_y</p:attrName>
                                        </p:attrNameLst>
                                      </p:cBhvr>
                                      <p:tavLst>
                                        <p:tav tm="0">
                                          <p:val>
                                            <p:strVal val="0-#ppt_h/2"/>
                                          </p:val>
                                        </p:tav>
                                        <p:tav tm="100000">
                                          <p:val>
                                            <p:strVal val="#ppt_y"/>
                                          </p:val>
                                        </p:tav>
                                      </p:tavLst>
                                    </p:anim>
                                  </p:childTnLst>
                                </p:cTn>
                              </p:par>
                            </p:childTnLst>
                          </p:cTn>
                        </p:par>
                        <p:par>
                          <p:cTn id="53" fill="hold">
                            <p:stCondLst>
                              <p:cond delay="4080"/>
                            </p:stCondLst>
                            <p:childTnLst>
                              <p:par>
                                <p:cTn id="54" presetID="31" presetClass="entr" presetSubtype="0" fill="hold" grpId="0" nodeType="afterEffect">
                                  <p:stCondLst>
                                    <p:cond delay="0"/>
                                  </p:stCondLst>
                                  <p:childTnLst>
                                    <p:set>
                                      <p:cBhvr>
                                        <p:cTn id="55" dur="1" fill="hold">
                                          <p:stCondLst>
                                            <p:cond delay="0"/>
                                          </p:stCondLst>
                                        </p:cTn>
                                        <p:tgtEl>
                                          <p:spTgt spid="41995"/>
                                        </p:tgtEl>
                                        <p:attrNameLst>
                                          <p:attrName>style.visibility</p:attrName>
                                        </p:attrNameLst>
                                      </p:cBhvr>
                                      <p:to>
                                        <p:strVal val="visible"/>
                                      </p:to>
                                    </p:set>
                                    <p:anim calcmode="lin" valueType="num">
                                      <p:cBhvr>
                                        <p:cTn id="56" dur="300" fill="hold"/>
                                        <p:tgtEl>
                                          <p:spTgt spid="41995"/>
                                        </p:tgtEl>
                                        <p:attrNameLst>
                                          <p:attrName>ppt_w</p:attrName>
                                        </p:attrNameLst>
                                      </p:cBhvr>
                                      <p:tavLst>
                                        <p:tav tm="0">
                                          <p:val>
                                            <p:fltVal val="0.000000"/>
                                          </p:val>
                                        </p:tav>
                                        <p:tav tm="100000">
                                          <p:val>
                                            <p:strVal val="#ppt_w"/>
                                          </p:val>
                                        </p:tav>
                                      </p:tavLst>
                                    </p:anim>
                                    <p:anim calcmode="lin" valueType="num">
                                      <p:cBhvr>
                                        <p:cTn id="57" dur="300" fill="hold"/>
                                        <p:tgtEl>
                                          <p:spTgt spid="41995"/>
                                        </p:tgtEl>
                                        <p:attrNameLst>
                                          <p:attrName>ppt_h</p:attrName>
                                        </p:attrNameLst>
                                      </p:cBhvr>
                                      <p:tavLst>
                                        <p:tav tm="0">
                                          <p:val>
                                            <p:fltVal val="0.000000"/>
                                          </p:val>
                                        </p:tav>
                                        <p:tav tm="100000">
                                          <p:val>
                                            <p:strVal val="#ppt_h"/>
                                          </p:val>
                                        </p:tav>
                                      </p:tavLst>
                                    </p:anim>
                                    <p:anim calcmode="lin" valueType="num">
                                      <p:cBhvr>
                                        <p:cTn id="58" dur="300" fill="hold"/>
                                        <p:tgtEl>
                                          <p:spTgt spid="41995"/>
                                        </p:tgtEl>
                                        <p:attrNameLst>
                                          <p:attrName>style.rotation</p:attrName>
                                        </p:attrNameLst>
                                      </p:cBhvr>
                                      <p:tavLst>
                                        <p:tav tm="0">
                                          <p:val>
                                            <p:fltVal val="90.000000"/>
                                          </p:val>
                                        </p:tav>
                                        <p:tav tm="100000">
                                          <p:val>
                                            <p:fltVal val="0.000000"/>
                                          </p:val>
                                        </p:tav>
                                      </p:tavLst>
                                    </p:anim>
                                    <p:animEffect transition="in" filter="fade">
                                      <p:cBhvr>
                                        <p:cTn id="59" dur="300"/>
                                        <p:tgtEl>
                                          <p:spTgt spid="41995"/>
                                        </p:tgtEl>
                                      </p:cBhvr>
                                    </p:animEffect>
                                  </p:childTnLst>
                                </p:cTn>
                              </p:par>
                            </p:childTnLst>
                          </p:cTn>
                        </p:par>
                        <p:par>
                          <p:cTn id="60" fill="hold">
                            <p:stCondLst>
                              <p:cond delay="4580"/>
                            </p:stCondLst>
                            <p:childTnLst>
                              <p:par>
                                <p:cTn id="61" presetID="22" presetClass="entr" presetSubtype="8" fill="hold" grpId="0" nodeType="afterEffect">
                                  <p:stCondLst>
                                    <p:cond delay="0"/>
                                  </p:stCondLst>
                                  <p:childTnLst>
                                    <p:set>
                                      <p:cBhvr>
                                        <p:cTn id="62" dur="1" fill="hold">
                                          <p:stCondLst>
                                            <p:cond delay="0"/>
                                          </p:stCondLst>
                                        </p:cTn>
                                        <p:tgtEl>
                                          <p:spTgt spid="42002"/>
                                        </p:tgtEl>
                                        <p:attrNameLst>
                                          <p:attrName>style.visibility</p:attrName>
                                        </p:attrNameLst>
                                      </p:cBhvr>
                                      <p:to>
                                        <p:strVal val="visible"/>
                                      </p:to>
                                    </p:set>
                                    <p:animEffect transition="in" filter="wipe(left)">
                                      <p:cBhvr>
                                        <p:cTn id="63" dur="500"/>
                                        <p:tgtEl>
                                          <p:spTgt spid="42002"/>
                                        </p:tgtEl>
                                      </p:cBhvr>
                                    </p:animEffect>
                                  </p:childTnLst>
                                </p:cTn>
                              </p:par>
                            </p:childTnLst>
                          </p:cTn>
                        </p:par>
                        <p:par>
                          <p:cTn id="64" fill="hold">
                            <p:stCondLst>
                              <p:cond delay="5080"/>
                            </p:stCondLst>
                            <p:childTnLst>
                              <p:par>
                                <p:cTn id="65" presetID="22" presetClass="entr" presetSubtype="1" fill="hold" grpId="0" nodeType="afterEffect">
                                  <p:stCondLst>
                                    <p:cond delay="0"/>
                                  </p:stCondLst>
                                  <p:childTnLst>
                                    <p:set>
                                      <p:cBhvr>
                                        <p:cTn id="66" dur="1" fill="hold">
                                          <p:stCondLst>
                                            <p:cond delay="0"/>
                                          </p:stCondLst>
                                        </p:cTn>
                                        <p:tgtEl>
                                          <p:spTgt spid="42003"/>
                                        </p:tgtEl>
                                        <p:attrNameLst>
                                          <p:attrName>style.visibility</p:attrName>
                                        </p:attrNameLst>
                                      </p:cBhvr>
                                      <p:to>
                                        <p:strVal val="visible"/>
                                      </p:to>
                                    </p:set>
                                    <p:animEffect transition="in" filter="wipe(up)">
                                      <p:cBhvr>
                                        <p:cTn id="67" dur="500"/>
                                        <p:tgtEl>
                                          <p:spTgt spid="42003"/>
                                        </p:tgtEl>
                                      </p:cBhvr>
                                    </p:animEffect>
                                  </p:childTnLst>
                                </p:cTn>
                              </p:par>
                            </p:childTnLst>
                          </p:cTn>
                        </p:par>
                        <p:par>
                          <p:cTn id="68" fill="hold">
                            <p:stCondLst>
                              <p:cond delay="5580"/>
                            </p:stCondLst>
                            <p:childTnLst>
                              <p:par>
                                <p:cTn id="69" presetID="14" presetClass="entr" presetSubtype="10" fill="hold" grpId="0" nodeType="afterEffect">
                                  <p:stCondLst>
                                    <p:cond delay="0"/>
                                  </p:stCondLst>
                                  <p:childTnLst>
                                    <p:set>
                                      <p:cBhvr>
                                        <p:cTn id="70" dur="1" fill="hold">
                                          <p:stCondLst>
                                            <p:cond delay="0"/>
                                          </p:stCondLst>
                                        </p:cTn>
                                        <p:tgtEl>
                                          <p:spTgt spid="42006"/>
                                        </p:tgtEl>
                                        <p:attrNameLst>
                                          <p:attrName>style.visibility</p:attrName>
                                        </p:attrNameLst>
                                      </p:cBhvr>
                                      <p:to>
                                        <p:strVal val="visible"/>
                                      </p:to>
                                    </p:set>
                                    <p:animEffect transition="in" filter="randombar(horizontal)">
                                      <p:cBhvr>
                                        <p:cTn id="71" dur="500"/>
                                        <p:tgtEl>
                                          <p:spTgt spid="42006"/>
                                        </p:tgtEl>
                                      </p:cBhvr>
                                    </p:animEffect>
                                  </p:childTnLst>
                                </p:cTn>
                              </p:par>
                            </p:childTnLst>
                          </p:cTn>
                        </p:par>
                        <p:par>
                          <p:cTn id="72" fill="hold">
                            <p:stCondLst>
                              <p:cond delay="6080"/>
                            </p:stCondLst>
                            <p:childTnLst>
                              <p:par>
                                <p:cTn id="73" presetID="2" presetClass="entr" presetSubtype="2" fill="hold" nodeType="afterEffect">
                                  <p:stCondLst>
                                    <p:cond delay="0"/>
                                  </p:stCondLst>
                                  <p:childTnLst>
                                    <p:set>
                                      <p:cBhvr>
                                        <p:cTn id="74" dur="1" fill="hold">
                                          <p:stCondLst>
                                            <p:cond delay="0"/>
                                          </p:stCondLst>
                                        </p:cTn>
                                        <p:tgtEl>
                                          <p:spTgt spid="41996"/>
                                        </p:tgtEl>
                                        <p:attrNameLst>
                                          <p:attrName>style.visibility</p:attrName>
                                        </p:attrNameLst>
                                      </p:cBhvr>
                                      <p:to>
                                        <p:strVal val="visible"/>
                                      </p:to>
                                    </p:set>
                                    <p:anim calcmode="lin" valueType="num">
                                      <p:cBhvr additive="base">
                                        <p:cTn id="75" dur="500" fill="hold"/>
                                        <p:tgtEl>
                                          <p:spTgt spid="41996"/>
                                        </p:tgtEl>
                                        <p:attrNameLst>
                                          <p:attrName>ppt_x</p:attrName>
                                        </p:attrNameLst>
                                      </p:cBhvr>
                                      <p:tavLst>
                                        <p:tav tm="0">
                                          <p:val>
                                            <p:strVal val="1+#ppt_w/2"/>
                                          </p:val>
                                        </p:tav>
                                        <p:tav tm="100000">
                                          <p:val>
                                            <p:strVal val="#ppt_x"/>
                                          </p:val>
                                        </p:tav>
                                      </p:tavLst>
                                    </p:anim>
                                    <p:anim calcmode="lin" valueType="num">
                                      <p:cBhvr additive="base">
                                        <p:cTn id="76" dur="500" fill="hold"/>
                                        <p:tgtEl>
                                          <p:spTgt spid="41996"/>
                                        </p:tgtEl>
                                        <p:attrNameLst>
                                          <p:attrName>ppt_y</p:attrName>
                                        </p:attrNameLst>
                                      </p:cBhvr>
                                      <p:tavLst>
                                        <p:tav tm="0">
                                          <p:val>
                                            <p:strVal val="#ppt_y"/>
                                          </p:val>
                                        </p:tav>
                                        <p:tav tm="100000">
                                          <p:val>
                                            <p:strVal val="#ppt_y"/>
                                          </p:val>
                                        </p:tav>
                                      </p:tavLst>
                                    </p:anim>
                                  </p:childTnLst>
                                </p:cTn>
                              </p:par>
                            </p:childTnLst>
                          </p:cTn>
                        </p:par>
                        <p:par>
                          <p:cTn id="77" fill="hold">
                            <p:stCondLst>
                              <p:cond delay="6580"/>
                            </p:stCondLst>
                            <p:childTnLst>
                              <p:par>
                                <p:cTn id="78" presetID="31" presetClass="entr" presetSubtype="0" fill="hold" grpId="0" nodeType="afterEffect">
                                  <p:stCondLst>
                                    <p:cond delay="0"/>
                                  </p:stCondLst>
                                  <p:childTnLst>
                                    <p:set>
                                      <p:cBhvr>
                                        <p:cTn id="79" dur="1" fill="hold">
                                          <p:stCondLst>
                                            <p:cond delay="0"/>
                                          </p:stCondLst>
                                        </p:cTn>
                                        <p:tgtEl>
                                          <p:spTgt spid="41997"/>
                                        </p:tgtEl>
                                        <p:attrNameLst>
                                          <p:attrName>style.visibility</p:attrName>
                                        </p:attrNameLst>
                                      </p:cBhvr>
                                      <p:to>
                                        <p:strVal val="visible"/>
                                      </p:to>
                                    </p:set>
                                    <p:anim calcmode="lin" valueType="num">
                                      <p:cBhvr>
                                        <p:cTn id="80" dur="300" fill="hold"/>
                                        <p:tgtEl>
                                          <p:spTgt spid="41997"/>
                                        </p:tgtEl>
                                        <p:attrNameLst>
                                          <p:attrName>ppt_w</p:attrName>
                                        </p:attrNameLst>
                                      </p:cBhvr>
                                      <p:tavLst>
                                        <p:tav tm="0">
                                          <p:val>
                                            <p:fltVal val="0.000000"/>
                                          </p:val>
                                        </p:tav>
                                        <p:tav tm="100000">
                                          <p:val>
                                            <p:strVal val="#ppt_w"/>
                                          </p:val>
                                        </p:tav>
                                      </p:tavLst>
                                    </p:anim>
                                    <p:anim calcmode="lin" valueType="num">
                                      <p:cBhvr>
                                        <p:cTn id="81" dur="300" fill="hold"/>
                                        <p:tgtEl>
                                          <p:spTgt spid="41997"/>
                                        </p:tgtEl>
                                        <p:attrNameLst>
                                          <p:attrName>ppt_h</p:attrName>
                                        </p:attrNameLst>
                                      </p:cBhvr>
                                      <p:tavLst>
                                        <p:tav tm="0">
                                          <p:val>
                                            <p:fltVal val="0.000000"/>
                                          </p:val>
                                        </p:tav>
                                        <p:tav tm="100000">
                                          <p:val>
                                            <p:strVal val="#ppt_h"/>
                                          </p:val>
                                        </p:tav>
                                      </p:tavLst>
                                    </p:anim>
                                    <p:anim calcmode="lin" valueType="num">
                                      <p:cBhvr>
                                        <p:cTn id="82" dur="300" fill="hold"/>
                                        <p:tgtEl>
                                          <p:spTgt spid="41997"/>
                                        </p:tgtEl>
                                        <p:attrNameLst>
                                          <p:attrName>style.rotation</p:attrName>
                                        </p:attrNameLst>
                                      </p:cBhvr>
                                      <p:tavLst>
                                        <p:tav tm="0">
                                          <p:val>
                                            <p:fltVal val="90.000000"/>
                                          </p:val>
                                        </p:tav>
                                        <p:tav tm="100000">
                                          <p:val>
                                            <p:fltVal val="0.000000"/>
                                          </p:val>
                                        </p:tav>
                                      </p:tavLst>
                                    </p:anim>
                                    <p:animEffect transition="in" filter="fade">
                                      <p:cBhvr>
                                        <p:cTn id="83" dur="300"/>
                                        <p:tgtEl>
                                          <p:spTgt spid="41997"/>
                                        </p:tgtEl>
                                      </p:cBhvr>
                                    </p:animEffect>
                                  </p:childTnLst>
                                </p:cTn>
                              </p:par>
                            </p:childTnLst>
                          </p:cTn>
                        </p:par>
                        <p:par>
                          <p:cTn id="84" fill="hold">
                            <p:stCondLst>
                              <p:cond delay="7080"/>
                            </p:stCondLst>
                            <p:childTnLst>
                              <p:par>
                                <p:cTn id="85" presetID="22" presetClass="entr" presetSubtype="8" fill="hold" grpId="0" nodeType="afterEffect">
                                  <p:stCondLst>
                                    <p:cond delay="0"/>
                                  </p:stCondLst>
                                  <p:childTnLst>
                                    <p:set>
                                      <p:cBhvr>
                                        <p:cTn id="86" dur="1" fill="hold">
                                          <p:stCondLst>
                                            <p:cond delay="0"/>
                                          </p:stCondLst>
                                        </p:cTn>
                                        <p:tgtEl>
                                          <p:spTgt spid="41998"/>
                                        </p:tgtEl>
                                        <p:attrNameLst>
                                          <p:attrName>style.visibility</p:attrName>
                                        </p:attrNameLst>
                                      </p:cBhvr>
                                      <p:to>
                                        <p:strVal val="visible"/>
                                      </p:to>
                                    </p:set>
                                    <p:animEffect transition="in" filter="wipe(left)">
                                      <p:cBhvr>
                                        <p:cTn id="87" dur="500"/>
                                        <p:tgtEl>
                                          <p:spTgt spid="41998"/>
                                        </p:tgtEl>
                                      </p:cBhvr>
                                    </p:animEffect>
                                  </p:childTnLst>
                                </p:cTn>
                              </p:par>
                            </p:childTnLst>
                          </p:cTn>
                        </p:par>
                        <p:par>
                          <p:cTn id="88" fill="hold">
                            <p:stCondLst>
                              <p:cond delay="7580"/>
                            </p:stCondLst>
                            <p:childTnLst>
                              <p:par>
                                <p:cTn id="89" presetID="22" presetClass="entr" presetSubtype="1" fill="hold" grpId="0" nodeType="afterEffect">
                                  <p:stCondLst>
                                    <p:cond delay="0"/>
                                  </p:stCondLst>
                                  <p:childTnLst>
                                    <p:set>
                                      <p:cBhvr>
                                        <p:cTn id="90" dur="1" fill="hold">
                                          <p:stCondLst>
                                            <p:cond delay="0"/>
                                          </p:stCondLst>
                                        </p:cTn>
                                        <p:tgtEl>
                                          <p:spTgt spid="41999"/>
                                        </p:tgtEl>
                                        <p:attrNameLst>
                                          <p:attrName>style.visibility</p:attrName>
                                        </p:attrNameLst>
                                      </p:cBhvr>
                                      <p:to>
                                        <p:strVal val="visible"/>
                                      </p:to>
                                    </p:set>
                                    <p:animEffect transition="in" filter="wipe(up)">
                                      <p:cBhvr>
                                        <p:cTn id="91" dur="500"/>
                                        <p:tgtEl>
                                          <p:spTgt spid="41999"/>
                                        </p:tgtEl>
                                      </p:cBhvr>
                                    </p:animEffect>
                                  </p:childTnLst>
                                </p:cTn>
                              </p:par>
                            </p:childTnLst>
                          </p:cTn>
                        </p:par>
                        <p:par>
                          <p:cTn id="92" fill="hold">
                            <p:stCondLst>
                              <p:cond delay="8080"/>
                            </p:stCondLst>
                            <p:childTnLst>
                              <p:par>
                                <p:cTn id="93" presetID="14" presetClass="entr" presetSubtype="10" fill="hold" grpId="0" nodeType="afterEffect">
                                  <p:stCondLst>
                                    <p:cond delay="0"/>
                                  </p:stCondLst>
                                  <p:childTnLst>
                                    <p:set>
                                      <p:cBhvr>
                                        <p:cTn id="94" dur="1" fill="hold">
                                          <p:stCondLst>
                                            <p:cond delay="0"/>
                                          </p:stCondLst>
                                        </p:cTn>
                                        <p:tgtEl>
                                          <p:spTgt spid="42005"/>
                                        </p:tgtEl>
                                        <p:attrNameLst>
                                          <p:attrName>style.visibility</p:attrName>
                                        </p:attrNameLst>
                                      </p:cBhvr>
                                      <p:to>
                                        <p:strVal val="visible"/>
                                      </p:to>
                                    </p:set>
                                    <p:animEffect transition="in" filter="randombar(horizontal)">
                                      <p:cBhvr>
                                        <p:cTn id="95" dur="500"/>
                                        <p:tgtEl>
                                          <p:spTgt spid="42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p:bldP spid="41993" grpId="0"/>
      <p:bldP spid="41995" grpId="0"/>
      <p:bldP spid="41997" grpId="0"/>
      <p:bldP spid="41998" grpId="0"/>
      <p:bldP spid="41999" grpId="0"/>
      <p:bldP spid="42000" grpId="0"/>
      <p:bldP spid="42001" grpId="0"/>
      <p:bldP spid="42002" grpId="0"/>
      <p:bldP spid="42003" grpId="0"/>
      <p:bldP spid="42004" grpId="0" animBg="1"/>
      <p:bldP spid="42005" grpId="0" animBg="1"/>
      <p:bldP spid="420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3010" name="组合 12"/>
          <p:cNvGrpSpPr/>
          <p:nvPr/>
        </p:nvGrpSpPr>
        <p:grpSpPr>
          <a:xfrm>
            <a:off x="260350" y="260350"/>
            <a:ext cx="657225" cy="595313"/>
            <a:chOff x="0" y="0"/>
            <a:chExt cx="657225" cy="595313"/>
          </a:xfrm>
        </p:grpSpPr>
        <p:sp>
          <p:nvSpPr>
            <p:cNvPr id="43011"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43012"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43013"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43014"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43015"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43016" name="TextBox 10"/>
          <p:cNvSpPr txBox="1"/>
          <p:nvPr/>
        </p:nvSpPr>
        <p:spPr>
          <a:xfrm>
            <a:off x="2251075" y="1598613"/>
            <a:ext cx="2439988" cy="2170112"/>
          </a:xfrm>
          <a:prstGeom prst="rect">
            <a:avLst/>
          </a:prstGeom>
          <a:noFill/>
          <a:ln w="9525">
            <a:noFill/>
          </a:ln>
        </p:spPr>
        <p:txBody>
          <a:bodyPr>
            <a:spAutoFit/>
          </a:bodyPr>
          <a:p>
            <a:pPr>
              <a:lnSpc>
                <a:spcPct val="150000"/>
              </a:lnSpc>
            </a:pPr>
            <a:r>
              <a:rPr lang="zh-CN" altLang="en-US" dirty="0">
                <a:solidFill>
                  <a:srgbClr val="4D4D4D"/>
                </a:solidFill>
                <a:latin typeface="微软雅黑" panose="020B0503020204020204" pitchFamily="2" charset="-122"/>
                <a:ea typeface="微软雅黑" panose="020B0503020204020204" pitchFamily="2" charset="-122"/>
              </a:rPr>
              <a:t>这里输入您的文字这里输入您的文字这里输入您的文字这里输入您的文字这里输入您这里输入您的文字</a:t>
            </a:r>
            <a:endParaRPr lang="zh-CN" altLang="en-US" dirty="0">
              <a:solidFill>
                <a:srgbClr val="4D4D4D"/>
              </a:solidFill>
              <a:latin typeface="微软雅黑" panose="020B0503020204020204" pitchFamily="2" charset="-122"/>
              <a:ea typeface="微软雅黑" panose="020B0503020204020204" pitchFamily="2" charset="-122"/>
            </a:endParaRPr>
          </a:p>
        </p:txBody>
      </p:sp>
      <p:pic>
        <p:nvPicPr>
          <p:cNvPr id="43017" name="组合 13"/>
          <p:cNvPicPr/>
          <p:nvPr/>
        </p:nvPicPr>
        <p:blipFill>
          <a:blip r:embed="rId1"/>
          <a:stretch>
            <a:fillRect/>
          </a:stretch>
        </p:blipFill>
        <p:spPr>
          <a:xfrm>
            <a:off x="2627313" y="1603375"/>
            <a:ext cx="7602537" cy="4559300"/>
          </a:xfrm>
          <a:prstGeom prst="rect">
            <a:avLst/>
          </a:prstGeom>
          <a:noFill/>
          <a:ln w="9525">
            <a:noFill/>
          </a:ln>
        </p:spPr>
      </p:pic>
      <p:sp>
        <p:nvSpPr>
          <p:cNvPr id="43018" name="Oval 6"/>
          <p:cNvSpPr/>
          <p:nvPr/>
        </p:nvSpPr>
        <p:spPr>
          <a:xfrm>
            <a:off x="2851150" y="6048375"/>
            <a:ext cx="184150" cy="185738"/>
          </a:xfrm>
          <a:prstGeom prst="ellipse">
            <a:avLst/>
          </a:prstGeom>
          <a:solidFill>
            <a:schemeClr val="tx2"/>
          </a:solidFill>
          <a:ln w="9525">
            <a:noFill/>
          </a:ln>
        </p:spPr>
        <p:txBody>
          <a:bodyPr/>
          <a:p>
            <a:endParaRPr lang="zh-CN" altLang="en-US" dirty="0">
              <a:solidFill>
                <a:srgbClr val="C4261D"/>
              </a:solidFill>
              <a:latin typeface="Arial" panose="020B0604020202020204" pitchFamily="34" charset="0"/>
            </a:endParaRPr>
          </a:p>
        </p:txBody>
      </p:sp>
      <p:sp>
        <p:nvSpPr>
          <p:cNvPr id="43019" name="Oval 7"/>
          <p:cNvSpPr/>
          <p:nvPr/>
        </p:nvSpPr>
        <p:spPr>
          <a:xfrm>
            <a:off x="3879850" y="5111750"/>
            <a:ext cx="184150" cy="184150"/>
          </a:xfrm>
          <a:prstGeom prst="ellipse">
            <a:avLst/>
          </a:prstGeom>
          <a:solidFill>
            <a:schemeClr val="tx2"/>
          </a:solidFill>
          <a:ln w="9525">
            <a:noFill/>
          </a:ln>
        </p:spPr>
        <p:txBody>
          <a:bodyPr/>
          <a:p>
            <a:endParaRPr lang="zh-CN" altLang="en-US" dirty="0">
              <a:solidFill>
                <a:srgbClr val="C4261D"/>
              </a:solidFill>
              <a:latin typeface="Arial" panose="020B0604020202020204" pitchFamily="34" charset="0"/>
            </a:endParaRPr>
          </a:p>
        </p:txBody>
      </p:sp>
      <p:sp>
        <p:nvSpPr>
          <p:cNvPr id="43020" name="Oval 8"/>
          <p:cNvSpPr/>
          <p:nvPr/>
        </p:nvSpPr>
        <p:spPr>
          <a:xfrm>
            <a:off x="4799013" y="5451475"/>
            <a:ext cx="184150" cy="185738"/>
          </a:xfrm>
          <a:prstGeom prst="ellipse">
            <a:avLst/>
          </a:prstGeom>
          <a:solidFill>
            <a:schemeClr val="tx2"/>
          </a:solidFill>
          <a:ln w="9525">
            <a:noFill/>
          </a:ln>
        </p:spPr>
        <p:txBody>
          <a:bodyPr/>
          <a:p>
            <a:endParaRPr lang="zh-CN" altLang="en-US" dirty="0">
              <a:solidFill>
                <a:srgbClr val="C4261D"/>
              </a:solidFill>
              <a:latin typeface="Arial" panose="020B0604020202020204" pitchFamily="34" charset="0"/>
            </a:endParaRPr>
          </a:p>
        </p:txBody>
      </p:sp>
      <p:sp>
        <p:nvSpPr>
          <p:cNvPr id="43021" name="Oval 9"/>
          <p:cNvSpPr/>
          <p:nvPr/>
        </p:nvSpPr>
        <p:spPr>
          <a:xfrm>
            <a:off x="6580188" y="4695825"/>
            <a:ext cx="184150" cy="184150"/>
          </a:xfrm>
          <a:prstGeom prst="ellipse">
            <a:avLst/>
          </a:prstGeom>
          <a:solidFill>
            <a:schemeClr val="tx2"/>
          </a:solidFill>
          <a:ln w="9525">
            <a:noFill/>
          </a:ln>
        </p:spPr>
        <p:txBody>
          <a:bodyPr/>
          <a:p>
            <a:endParaRPr lang="zh-CN" altLang="en-US" dirty="0">
              <a:solidFill>
                <a:srgbClr val="C4261D"/>
              </a:solidFill>
              <a:latin typeface="Arial" panose="020B0604020202020204" pitchFamily="34" charset="0"/>
            </a:endParaRPr>
          </a:p>
        </p:txBody>
      </p:sp>
      <p:sp>
        <p:nvSpPr>
          <p:cNvPr id="43022" name="Oval 10"/>
          <p:cNvSpPr/>
          <p:nvPr/>
        </p:nvSpPr>
        <p:spPr>
          <a:xfrm>
            <a:off x="5248275" y="4703763"/>
            <a:ext cx="184150" cy="184150"/>
          </a:xfrm>
          <a:prstGeom prst="ellipse">
            <a:avLst/>
          </a:prstGeom>
          <a:solidFill>
            <a:schemeClr val="tx2"/>
          </a:solidFill>
          <a:ln w="9525">
            <a:noFill/>
          </a:ln>
        </p:spPr>
        <p:txBody>
          <a:bodyPr/>
          <a:p>
            <a:endParaRPr lang="zh-CN" altLang="en-US" dirty="0">
              <a:solidFill>
                <a:srgbClr val="C4261D"/>
              </a:solidFill>
              <a:latin typeface="Arial" panose="020B0604020202020204" pitchFamily="34" charset="0"/>
            </a:endParaRPr>
          </a:p>
        </p:txBody>
      </p:sp>
      <p:sp>
        <p:nvSpPr>
          <p:cNvPr id="43023" name="Oval 11"/>
          <p:cNvSpPr/>
          <p:nvPr/>
        </p:nvSpPr>
        <p:spPr>
          <a:xfrm>
            <a:off x="7427913" y="4457700"/>
            <a:ext cx="184150" cy="184150"/>
          </a:xfrm>
          <a:prstGeom prst="ellipse">
            <a:avLst/>
          </a:prstGeom>
          <a:solidFill>
            <a:schemeClr val="tx2"/>
          </a:solidFill>
          <a:ln w="9525">
            <a:noFill/>
          </a:ln>
        </p:spPr>
        <p:txBody>
          <a:bodyPr/>
          <a:p>
            <a:endParaRPr lang="zh-CN" altLang="en-US" dirty="0">
              <a:solidFill>
                <a:srgbClr val="C4261D"/>
              </a:solidFill>
              <a:latin typeface="Arial" panose="020B0604020202020204" pitchFamily="34" charset="0"/>
            </a:endParaRPr>
          </a:p>
        </p:txBody>
      </p:sp>
      <p:sp>
        <p:nvSpPr>
          <p:cNvPr id="43024" name="Oval 12"/>
          <p:cNvSpPr/>
          <p:nvPr/>
        </p:nvSpPr>
        <p:spPr>
          <a:xfrm>
            <a:off x="8443913" y="3344863"/>
            <a:ext cx="184150" cy="184150"/>
          </a:xfrm>
          <a:prstGeom prst="ellipse">
            <a:avLst/>
          </a:prstGeom>
          <a:solidFill>
            <a:schemeClr val="tx2"/>
          </a:solidFill>
          <a:ln w="9525">
            <a:noFill/>
          </a:ln>
        </p:spPr>
        <p:txBody>
          <a:bodyPr/>
          <a:p>
            <a:endParaRPr lang="zh-CN" altLang="en-US" dirty="0">
              <a:solidFill>
                <a:srgbClr val="C4261D"/>
              </a:solidFill>
              <a:latin typeface="Arial" panose="020B0604020202020204" pitchFamily="34" charset="0"/>
            </a:endParaRPr>
          </a:p>
        </p:txBody>
      </p:sp>
      <p:sp>
        <p:nvSpPr>
          <p:cNvPr id="43025" name="TextBox 23"/>
          <p:cNvSpPr txBox="1"/>
          <p:nvPr/>
        </p:nvSpPr>
        <p:spPr>
          <a:xfrm>
            <a:off x="2943225" y="4175125"/>
            <a:ext cx="1531938" cy="369888"/>
          </a:xfrm>
          <a:prstGeom prst="rect">
            <a:avLst/>
          </a:prstGeom>
          <a:noFill/>
          <a:ln w="9525">
            <a:noFill/>
          </a:ln>
        </p:spPr>
        <p:txBody>
          <a:bodyPr wrap="none">
            <a:spAutoFit/>
          </a:bodyPr>
          <a:p>
            <a:r>
              <a:rPr lang="en-US" altLang="x-none" b="1" dirty="0">
                <a:solidFill>
                  <a:srgbClr val="4D4D4D"/>
                </a:solidFill>
                <a:latin typeface="微软雅黑" panose="020B0503020204020204" pitchFamily="2" charset="-122"/>
                <a:ea typeface="微软雅黑" panose="020B0503020204020204" pitchFamily="2" charset="-122"/>
              </a:rPr>
              <a:t>01  </a:t>
            </a:r>
            <a:r>
              <a:rPr lang="zh-CN" altLang="en-US" b="1" dirty="0">
                <a:solidFill>
                  <a:srgbClr val="4D4D4D"/>
                </a:solidFill>
                <a:latin typeface="微软雅黑" panose="020B0503020204020204" pitchFamily="2" charset="-122"/>
                <a:ea typeface="微软雅黑" panose="020B0503020204020204" pitchFamily="2" charset="-122"/>
              </a:rPr>
              <a:t>某某能力</a:t>
            </a:r>
            <a:endParaRPr lang="zh-CN" altLang="en-US" b="1" dirty="0">
              <a:solidFill>
                <a:srgbClr val="4D4D4D"/>
              </a:solidFill>
              <a:latin typeface="微软雅黑" panose="020B0503020204020204" pitchFamily="2" charset="-122"/>
              <a:ea typeface="微软雅黑" panose="020B0503020204020204" pitchFamily="2" charset="-122"/>
            </a:endParaRPr>
          </a:p>
        </p:txBody>
      </p:sp>
      <p:sp>
        <p:nvSpPr>
          <p:cNvPr id="43026" name="TextBox 24"/>
          <p:cNvSpPr txBox="1"/>
          <p:nvPr/>
        </p:nvSpPr>
        <p:spPr>
          <a:xfrm>
            <a:off x="2963863" y="4505325"/>
            <a:ext cx="2039937" cy="585788"/>
          </a:xfrm>
          <a:prstGeom prst="rect">
            <a:avLst/>
          </a:prstGeom>
          <a:noFill/>
          <a:ln w="9525">
            <a:noFill/>
          </a:ln>
        </p:spPr>
        <p:txBody>
          <a:bodyPr>
            <a:spAutoFit/>
          </a:bodyPr>
          <a:p>
            <a:r>
              <a:rPr lang="zh-CN" altLang="en-US" sz="1600" dirty="0">
                <a:solidFill>
                  <a:srgbClr val="4D4D4D"/>
                </a:solidFill>
                <a:latin typeface="微软雅黑" panose="020B0503020204020204" pitchFamily="2" charset="-122"/>
                <a:ea typeface="微软雅黑" panose="020B0503020204020204" pitchFamily="2" charset="-122"/>
              </a:rPr>
              <a:t>输入您的文字内容</a:t>
            </a:r>
            <a:endParaRPr lang="en-US" altLang="x-none" sz="1600" dirty="0">
              <a:solidFill>
                <a:srgbClr val="4D4D4D"/>
              </a:solidFill>
              <a:latin typeface="微软雅黑" panose="020B0503020204020204" pitchFamily="2" charset="-122"/>
              <a:ea typeface="微软雅黑" panose="020B0503020204020204" pitchFamily="2" charset="-122"/>
            </a:endParaRPr>
          </a:p>
          <a:p>
            <a:r>
              <a:rPr lang="zh-CN" altLang="en-US" sz="1600" dirty="0">
                <a:solidFill>
                  <a:srgbClr val="4D4D4D"/>
                </a:solidFill>
                <a:latin typeface="微软雅黑" panose="020B0503020204020204" pitchFamily="2" charset="-122"/>
                <a:ea typeface="微软雅黑" panose="020B0503020204020204" pitchFamily="2" charset="-122"/>
              </a:rPr>
              <a:t>输入您的文字内容</a:t>
            </a:r>
            <a:endParaRPr lang="zh-CN" altLang="en-US" sz="1600" dirty="0">
              <a:solidFill>
                <a:srgbClr val="4D4D4D"/>
              </a:solidFill>
              <a:latin typeface="微软雅黑" panose="020B0503020204020204" pitchFamily="2" charset="-122"/>
              <a:ea typeface="微软雅黑" panose="020B0503020204020204" pitchFamily="2" charset="-122"/>
            </a:endParaRPr>
          </a:p>
        </p:txBody>
      </p:sp>
      <p:sp>
        <p:nvSpPr>
          <p:cNvPr id="43027" name="TextBox 25"/>
          <p:cNvSpPr txBox="1"/>
          <p:nvPr/>
        </p:nvSpPr>
        <p:spPr>
          <a:xfrm>
            <a:off x="5340350" y="5019675"/>
            <a:ext cx="1531938" cy="368300"/>
          </a:xfrm>
          <a:prstGeom prst="rect">
            <a:avLst/>
          </a:prstGeom>
          <a:noFill/>
          <a:ln w="9525">
            <a:noFill/>
          </a:ln>
        </p:spPr>
        <p:txBody>
          <a:bodyPr wrap="none">
            <a:spAutoFit/>
          </a:bodyPr>
          <a:p>
            <a:r>
              <a:rPr lang="en-US" altLang="x-none" b="1" dirty="0">
                <a:solidFill>
                  <a:srgbClr val="4D4D4D"/>
                </a:solidFill>
                <a:latin typeface="微软雅黑" panose="020B0503020204020204" pitchFamily="2" charset="-122"/>
                <a:ea typeface="微软雅黑" panose="020B0503020204020204" pitchFamily="2" charset="-122"/>
              </a:rPr>
              <a:t>02  </a:t>
            </a:r>
            <a:r>
              <a:rPr lang="zh-CN" altLang="en-US" b="1" dirty="0">
                <a:solidFill>
                  <a:srgbClr val="4D4D4D"/>
                </a:solidFill>
                <a:latin typeface="微软雅黑" panose="020B0503020204020204" pitchFamily="2" charset="-122"/>
                <a:ea typeface="微软雅黑" panose="020B0503020204020204" pitchFamily="2" charset="-122"/>
              </a:rPr>
              <a:t>某某能力</a:t>
            </a:r>
            <a:endParaRPr lang="zh-CN" altLang="en-US" b="1" dirty="0">
              <a:solidFill>
                <a:srgbClr val="4D4D4D"/>
              </a:solidFill>
              <a:latin typeface="微软雅黑" panose="020B0503020204020204" pitchFamily="2" charset="-122"/>
              <a:ea typeface="微软雅黑" panose="020B0503020204020204" pitchFamily="2" charset="-122"/>
            </a:endParaRPr>
          </a:p>
        </p:txBody>
      </p:sp>
      <p:sp>
        <p:nvSpPr>
          <p:cNvPr id="43028" name="TextBox 26"/>
          <p:cNvSpPr txBox="1"/>
          <p:nvPr/>
        </p:nvSpPr>
        <p:spPr>
          <a:xfrm>
            <a:off x="5360988" y="5348288"/>
            <a:ext cx="2039937" cy="585787"/>
          </a:xfrm>
          <a:prstGeom prst="rect">
            <a:avLst/>
          </a:prstGeom>
          <a:noFill/>
          <a:ln w="9525">
            <a:noFill/>
          </a:ln>
        </p:spPr>
        <p:txBody>
          <a:bodyPr>
            <a:spAutoFit/>
          </a:bodyPr>
          <a:p>
            <a:r>
              <a:rPr lang="zh-CN" altLang="en-US" sz="1600" dirty="0">
                <a:solidFill>
                  <a:srgbClr val="4D4D4D"/>
                </a:solidFill>
                <a:latin typeface="微软雅黑" panose="020B0503020204020204" pitchFamily="2" charset="-122"/>
                <a:ea typeface="微软雅黑" panose="020B0503020204020204" pitchFamily="2" charset="-122"/>
              </a:rPr>
              <a:t>输入您的文字内容</a:t>
            </a:r>
            <a:endParaRPr lang="en-US" altLang="x-none" sz="1600" dirty="0">
              <a:solidFill>
                <a:srgbClr val="4D4D4D"/>
              </a:solidFill>
              <a:latin typeface="微软雅黑" panose="020B0503020204020204" pitchFamily="2" charset="-122"/>
              <a:ea typeface="微软雅黑" panose="020B0503020204020204" pitchFamily="2" charset="-122"/>
            </a:endParaRPr>
          </a:p>
          <a:p>
            <a:r>
              <a:rPr lang="zh-CN" altLang="en-US" sz="1600" dirty="0">
                <a:solidFill>
                  <a:srgbClr val="4D4D4D"/>
                </a:solidFill>
                <a:latin typeface="微软雅黑" panose="020B0503020204020204" pitchFamily="2" charset="-122"/>
                <a:ea typeface="微软雅黑" panose="020B0503020204020204" pitchFamily="2" charset="-122"/>
              </a:rPr>
              <a:t>输入您的文字内容</a:t>
            </a:r>
            <a:endParaRPr lang="zh-CN" altLang="en-US" sz="1600" dirty="0">
              <a:solidFill>
                <a:srgbClr val="4D4D4D"/>
              </a:solidFill>
              <a:latin typeface="微软雅黑" panose="020B0503020204020204" pitchFamily="2" charset="-122"/>
              <a:ea typeface="微软雅黑" panose="020B0503020204020204" pitchFamily="2" charset="-122"/>
            </a:endParaRPr>
          </a:p>
        </p:txBody>
      </p:sp>
      <p:sp>
        <p:nvSpPr>
          <p:cNvPr id="43029" name="TextBox 27"/>
          <p:cNvSpPr txBox="1"/>
          <p:nvPr/>
        </p:nvSpPr>
        <p:spPr>
          <a:xfrm>
            <a:off x="7862888" y="4294188"/>
            <a:ext cx="1530350" cy="369887"/>
          </a:xfrm>
          <a:prstGeom prst="rect">
            <a:avLst/>
          </a:prstGeom>
          <a:noFill/>
          <a:ln w="9525">
            <a:noFill/>
          </a:ln>
        </p:spPr>
        <p:txBody>
          <a:bodyPr wrap="none">
            <a:spAutoFit/>
          </a:bodyPr>
          <a:p>
            <a:r>
              <a:rPr lang="en-US" altLang="x-none" b="1" dirty="0">
                <a:solidFill>
                  <a:srgbClr val="4D4D4D"/>
                </a:solidFill>
                <a:latin typeface="微软雅黑" panose="020B0503020204020204" pitchFamily="2" charset="-122"/>
                <a:ea typeface="微软雅黑" panose="020B0503020204020204" pitchFamily="2" charset="-122"/>
              </a:rPr>
              <a:t>03  </a:t>
            </a:r>
            <a:r>
              <a:rPr lang="zh-CN" altLang="en-US" b="1" dirty="0">
                <a:solidFill>
                  <a:srgbClr val="4D4D4D"/>
                </a:solidFill>
                <a:latin typeface="微软雅黑" panose="020B0503020204020204" pitchFamily="2" charset="-122"/>
                <a:ea typeface="微软雅黑" panose="020B0503020204020204" pitchFamily="2" charset="-122"/>
              </a:rPr>
              <a:t>某某能力</a:t>
            </a:r>
            <a:endParaRPr lang="zh-CN" altLang="en-US" b="1" dirty="0">
              <a:solidFill>
                <a:srgbClr val="4D4D4D"/>
              </a:solidFill>
              <a:latin typeface="微软雅黑" panose="020B0503020204020204" pitchFamily="2" charset="-122"/>
              <a:ea typeface="微软雅黑" panose="020B0503020204020204" pitchFamily="2" charset="-122"/>
            </a:endParaRPr>
          </a:p>
        </p:txBody>
      </p:sp>
      <p:sp>
        <p:nvSpPr>
          <p:cNvPr id="43030" name="TextBox 28"/>
          <p:cNvSpPr txBox="1"/>
          <p:nvPr/>
        </p:nvSpPr>
        <p:spPr>
          <a:xfrm>
            <a:off x="7881938" y="4624388"/>
            <a:ext cx="2039937" cy="585787"/>
          </a:xfrm>
          <a:prstGeom prst="rect">
            <a:avLst/>
          </a:prstGeom>
          <a:noFill/>
          <a:ln w="9525">
            <a:noFill/>
          </a:ln>
        </p:spPr>
        <p:txBody>
          <a:bodyPr>
            <a:spAutoFit/>
          </a:bodyPr>
          <a:p>
            <a:r>
              <a:rPr lang="zh-CN" altLang="en-US" sz="1600" dirty="0">
                <a:solidFill>
                  <a:srgbClr val="4D4D4D"/>
                </a:solidFill>
                <a:latin typeface="微软雅黑" panose="020B0503020204020204" pitchFamily="2" charset="-122"/>
                <a:ea typeface="微软雅黑" panose="020B0503020204020204" pitchFamily="2" charset="-122"/>
              </a:rPr>
              <a:t>输入您的文字内容</a:t>
            </a:r>
            <a:endParaRPr lang="en-US" altLang="x-none" sz="1600" dirty="0">
              <a:solidFill>
                <a:srgbClr val="4D4D4D"/>
              </a:solidFill>
              <a:latin typeface="微软雅黑" panose="020B0503020204020204" pitchFamily="2" charset="-122"/>
              <a:ea typeface="微软雅黑" panose="020B0503020204020204" pitchFamily="2" charset="-122"/>
            </a:endParaRPr>
          </a:p>
          <a:p>
            <a:r>
              <a:rPr lang="zh-CN" altLang="en-US" sz="1600" dirty="0">
                <a:solidFill>
                  <a:srgbClr val="4D4D4D"/>
                </a:solidFill>
                <a:latin typeface="微软雅黑" panose="020B0503020204020204" pitchFamily="2" charset="-122"/>
                <a:ea typeface="微软雅黑" panose="020B0503020204020204" pitchFamily="2" charset="-122"/>
              </a:rPr>
              <a:t>输入您的文字内容</a:t>
            </a:r>
            <a:endParaRPr lang="zh-CN" altLang="en-US" sz="1600" dirty="0">
              <a:solidFill>
                <a:srgbClr val="4D4D4D"/>
              </a:solidFill>
              <a:latin typeface="微软雅黑" panose="020B0503020204020204" pitchFamily="2" charset="-122"/>
              <a:ea typeface="微软雅黑" panose="020B0503020204020204" pitchFamily="2" charset="-122"/>
            </a:endParaRPr>
          </a:p>
        </p:txBody>
      </p:sp>
      <p:sp>
        <p:nvSpPr>
          <p:cNvPr id="43031" name="TextBox 29"/>
          <p:cNvSpPr txBox="1"/>
          <p:nvPr/>
        </p:nvSpPr>
        <p:spPr>
          <a:xfrm>
            <a:off x="7678738" y="2354263"/>
            <a:ext cx="1530350" cy="369887"/>
          </a:xfrm>
          <a:prstGeom prst="rect">
            <a:avLst/>
          </a:prstGeom>
          <a:noFill/>
          <a:ln w="9525">
            <a:noFill/>
          </a:ln>
        </p:spPr>
        <p:txBody>
          <a:bodyPr wrap="none">
            <a:spAutoFit/>
          </a:bodyPr>
          <a:p>
            <a:r>
              <a:rPr lang="en-US" altLang="x-none" b="1" dirty="0">
                <a:solidFill>
                  <a:srgbClr val="4D4D4D"/>
                </a:solidFill>
                <a:latin typeface="微软雅黑" panose="020B0503020204020204" pitchFamily="2" charset="-122"/>
                <a:ea typeface="微软雅黑" panose="020B0503020204020204" pitchFamily="2" charset="-122"/>
              </a:rPr>
              <a:t>04  </a:t>
            </a:r>
            <a:r>
              <a:rPr lang="zh-CN" altLang="en-US" b="1" dirty="0">
                <a:solidFill>
                  <a:srgbClr val="4D4D4D"/>
                </a:solidFill>
                <a:latin typeface="微软雅黑" panose="020B0503020204020204" pitchFamily="2" charset="-122"/>
                <a:ea typeface="微软雅黑" panose="020B0503020204020204" pitchFamily="2" charset="-122"/>
              </a:rPr>
              <a:t>某某能力</a:t>
            </a:r>
            <a:endParaRPr lang="zh-CN" altLang="en-US" b="1" dirty="0">
              <a:solidFill>
                <a:srgbClr val="4D4D4D"/>
              </a:solidFill>
              <a:latin typeface="微软雅黑" panose="020B0503020204020204" pitchFamily="2" charset="-122"/>
              <a:ea typeface="微软雅黑" panose="020B0503020204020204" pitchFamily="2" charset="-122"/>
            </a:endParaRPr>
          </a:p>
        </p:txBody>
      </p:sp>
      <p:sp>
        <p:nvSpPr>
          <p:cNvPr id="43032" name="TextBox 30"/>
          <p:cNvSpPr txBox="1"/>
          <p:nvPr/>
        </p:nvSpPr>
        <p:spPr>
          <a:xfrm>
            <a:off x="7697788" y="2684463"/>
            <a:ext cx="2039937" cy="584200"/>
          </a:xfrm>
          <a:prstGeom prst="rect">
            <a:avLst/>
          </a:prstGeom>
          <a:noFill/>
          <a:ln w="9525">
            <a:noFill/>
          </a:ln>
        </p:spPr>
        <p:txBody>
          <a:bodyPr>
            <a:spAutoFit/>
          </a:bodyPr>
          <a:p>
            <a:r>
              <a:rPr lang="zh-CN" altLang="en-US" sz="1600" dirty="0">
                <a:solidFill>
                  <a:srgbClr val="4D4D4D"/>
                </a:solidFill>
                <a:latin typeface="微软雅黑" panose="020B0503020204020204" pitchFamily="2" charset="-122"/>
                <a:ea typeface="微软雅黑" panose="020B0503020204020204" pitchFamily="2" charset="-122"/>
              </a:rPr>
              <a:t>输入您的文字内容</a:t>
            </a:r>
            <a:endParaRPr lang="en-US" altLang="x-none" sz="1600" dirty="0">
              <a:solidFill>
                <a:srgbClr val="4D4D4D"/>
              </a:solidFill>
              <a:latin typeface="微软雅黑" panose="020B0503020204020204" pitchFamily="2" charset="-122"/>
              <a:ea typeface="微软雅黑" panose="020B0503020204020204" pitchFamily="2" charset="-122"/>
            </a:endParaRPr>
          </a:p>
          <a:p>
            <a:r>
              <a:rPr lang="zh-CN" altLang="en-US" sz="1600" dirty="0">
                <a:solidFill>
                  <a:srgbClr val="4D4D4D"/>
                </a:solidFill>
                <a:latin typeface="微软雅黑" panose="020B0503020204020204" pitchFamily="2" charset="-122"/>
                <a:ea typeface="微软雅黑" panose="020B0503020204020204" pitchFamily="2" charset="-122"/>
              </a:rPr>
              <a:t>输入您的文字内容</a:t>
            </a:r>
            <a:endParaRPr lang="zh-CN" altLang="en-US" sz="1600" dirty="0">
              <a:solidFill>
                <a:srgbClr val="4D4D4D"/>
              </a:solidFill>
              <a:latin typeface="微软雅黑" panose="020B0503020204020204" pitchFamily="2" charset="-122"/>
              <a:ea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300" fill="hold"/>
                                        <p:tgtEl>
                                          <p:spTgt spid="43010"/>
                                        </p:tgtEl>
                                        <p:attrNameLst>
                                          <p:attrName>ppt_w</p:attrName>
                                        </p:attrNameLst>
                                      </p:cBhvr>
                                      <p:tavLst>
                                        <p:tav tm="0">
                                          <p:val>
                                            <p:fltVal val="0.000000"/>
                                          </p:val>
                                        </p:tav>
                                        <p:tav tm="100000">
                                          <p:val>
                                            <p:strVal val="#ppt_w"/>
                                          </p:val>
                                        </p:tav>
                                      </p:tavLst>
                                    </p:anim>
                                    <p:anim calcmode="lin" valueType="num">
                                      <p:cBhvr>
                                        <p:cTn id="8" dur="300" fill="hold"/>
                                        <p:tgtEl>
                                          <p:spTgt spid="43010"/>
                                        </p:tgtEl>
                                        <p:attrNameLst>
                                          <p:attrName>ppt_h</p:attrName>
                                        </p:attrNameLst>
                                      </p:cBhvr>
                                      <p:tavLst>
                                        <p:tav tm="0">
                                          <p:val>
                                            <p:fltVal val="0.000000"/>
                                          </p:val>
                                        </p:tav>
                                        <p:tav tm="100000">
                                          <p:val>
                                            <p:strVal val="#ppt_h"/>
                                          </p:val>
                                        </p:tav>
                                      </p:tavLst>
                                    </p:anim>
                                    <p:anim calcmode="lin" valueType="num">
                                      <p:cBhvr>
                                        <p:cTn id="9" dur="300" fill="hold"/>
                                        <p:tgtEl>
                                          <p:spTgt spid="43010"/>
                                        </p:tgtEl>
                                        <p:attrNameLst>
                                          <p:attrName>style.rotation</p:attrName>
                                        </p:attrNameLst>
                                      </p:cBhvr>
                                      <p:tavLst>
                                        <p:tav tm="0">
                                          <p:val>
                                            <p:fltVal val="90.000000"/>
                                          </p:val>
                                        </p:tav>
                                        <p:tav tm="100000">
                                          <p:val>
                                            <p:fltVal val="0.000000"/>
                                          </p:val>
                                        </p:tav>
                                      </p:tavLst>
                                    </p:anim>
                                    <p:animEffect transition="in" filter="fade">
                                      <p:cBhvr>
                                        <p:cTn id="10" dur="300"/>
                                        <p:tgtEl>
                                          <p:spTgt spid="43010"/>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3014"/>
                                        </p:tgtEl>
                                        <p:attrNameLst>
                                          <p:attrName>style.visibility</p:attrName>
                                        </p:attrNameLst>
                                      </p:cBhvr>
                                      <p:to>
                                        <p:strVal val="visible"/>
                                      </p:to>
                                    </p:set>
                                    <p:anim calcmode="lin" valueType="num">
                                      <p:cBhvr additive="base">
                                        <p:cTn id="14" dur="300" fill="hold"/>
                                        <p:tgtEl>
                                          <p:spTgt spid="43014"/>
                                        </p:tgtEl>
                                        <p:attrNameLst>
                                          <p:attrName>ppt_x</p:attrName>
                                        </p:attrNameLst>
                                      </p:cBhvr>
                                      <p:tavLst>
                                        <p:tav tm="0">
                                          <p:val>
                                            <p:strVal val="0-#ppt_w/2"/>
                                          </p:val>
                                        </p:tav>
                                        <p:tav tm="100000">
                                          <p:val>
                                            <p:strVal val="#ppt_x"/>
                                          </p:val>
                                        </p:tav>
                                      </p:tavLst>
                                    </p:anim>
                                    <p:anim calcmode="lin" valueType="num">
                                      <p:cBhvr additive="base">
                                        <p:cTn id="15" dur="300" fill="hold"/>
                                        <p:tgtEl>
                                          <p:spTgt spid="4301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3015"/>
                                        </p:tgtEl>
                                        <p:attrNameLst>
                                          <p:attrName>style.visibility</p:attrName>
                                        </p:attrNameLst>
                                      </p:cBhvr>
                                      <p:to>
                                        <p:strVal val="visible"/>
                                      </p:to>
                                    </p:set>
                                    <p:anim calcmode="lin" valueType="num">
                                      <p:cBhvr>
                                        <p:cTn id="19" dur="300" fill="hold"/>
                                        <p:tgtEl>
                                          <p:spTgt spid="43015"/>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43015"/>
                                        </p:tgtEl>
                                        <p:attrNameLst>
                                          <p:attrName>ppt_y</p:attrName>
                                        </p:attrNameLst>
                                      </p:cBhvr>
                                      <p:tavLst>
                                        <p:tav tm="0">
                                          <p:val>
                                            <p:strVal val="#ppt_y"/>
                                          </p:val>
                                        </p:tav>
                                        <p:tav tm="100000">
                                          <p:val>
                                            <p:strVal val="#ppt_y"/>
                                          </p:val>
                                        </p:tav>
                                      </p:tavLst>
                                    </p:anim>
                                    <p:anim calcmode="lin" valueType="num">
                                      <p:cBhvr>
                                        <p:cTn id="21" dur="300" fill="hold"/>
                                        <p:tgtEl>
                                          <p:spTgt spid="43015"/>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4301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43015"/>
                                        </p:tgtEl>
                                      </p:cBhvr>
                                    </p:animEffect>
                                  </p:childTnLst>
                                </p:cTn>
                              </p:par>
                            </p:childTnLst>
                          </p:cTn>
                        </p:par>
                        <p:par>
                          <p:cTn id="24" fill="hold">
                            <p:stCondLst>
                              <p:cond delay="1080"/>
                            </p:stCondLst>
                            <p:childTnLst>
                              <p:par>
                                <p:cTn id="25" presetID="42" presetClass="entr" presetSubtype="0" fill="hold" grpId="0" nodeType="afterEffect">
                                  <p:stCondLst>
                                    <p:cond delay="0"/>
                                  </p:stCondLst>
                                  <p:childTnLst>
                                    <p:set>
                                      <p:cBhvr>
                                        <p:cTn id="26" dur="1" fill="hold">
                                          <p:stCondLst>
                                            <p:cond delay="0"/>
                                          </p:stCondLst>
                                        </p:cTn>
                                        <p:tgtEl>
                                          <p:spTgt spid="43016"/>
                                        </p:tgtEl>
                                        <p:attrNameLst>
                                          <p:attrName>style.visibility</p:attrName>
                                        </p:attrNameLst>
                                      </p:cBhvr>
                                      <p:to>
                                        <p:strVal val="visible"/>
                                      </p:to>
                                    </p:set>
                                    <p:animEffect transition="in" filter="fade">
                                      <p:cBhvr>
                                        <p:cTn id="27" dur="500"/>
                                        <p:tgtEl>
                                          <p:spTgt spid="43016"/>
                                        </p:tgtEl>
                                      </p:cBhvr>
                                    </p:animEffect>
                                    <p:anim calcmode="lin" valueType="num">
                                      <p:cBhvr>
                                        <p:cTn id="28" dur="500" fill="hold"/>
                                        <p:tgtEl>
                                          <p:spTgt spid="43016"/>
                                        </p:tgtEl>
                                        <p:attrNameLst>
                                          <p:attrName>ppt_x</p:attrName>
                                        </p:attrNameLst>
                                      </p:cBhvr>
                                      <p:tavLst>
                                        <p:tav tm="0">
                                          <p:val>
                                            <p:strVal val="#ppt_x"/>
                                          </p:val>
                                        </p:tav>
                                        <p:tav tm="100000">
                                          <p:val>
                                            <p:strVal val="#ppt_x"/>
                                          </p:val>
                                        </p:tav>
                                      </p:tavLst>
                                    </p:anim>
                                    <p:anim calcmode="lin" valueType="num">
                                      <p:cBhvr>
                                        <p:cTn id="29" dur="500" fill="hold"/>
                                        <p:tgtEl>
                                          <p:spTgt spid="43016"/>
                                        </p:tgtEl>
                                        <p:attrNameLst>
                                          <p:attrName>ppt_y</p:attrName>
                                        </p:attrNameLst>
                                      </p:cBhvr>
                                      <p:tavLst>
                                        <p:tav tm="0">
                                          <p:val>
                                            <p:strVal val="#ppt_y+.1"/>
                                          </p:val>
                                        </p:tav>
                                        <p:tav tm="100000">
                                          <p:val>
                                            <p:strVal val="#ppt_y"/>
                                          </p:val>
                                        </p:tav>
                                      </p:tavLst>
                                    </p:anim>
                                  </p:childTnLst>
                                </p:cTn>
                              </p:par>
                            </p:childTnLst>
                          </p:cTn>
                        </p:par>
                        <p:par>
                          <p:cTn id="30" fill="hold">
                            <p:stCondLst>
                              <p:cond delay="1580"/>
                            </p:stCondLst>
                            <p:childTnLst>
                              <p:par>
                                <p:cTn id="31" presetID="1" presetClass="entr" presetSubtype="0" fill="hold" grpId="0" nodeType="afterEffect">
                                  <p:stCondLst>
                                    <p:cond delay="0"/>
                                  </p:stCondLst>
                                  <p:childTnLst>
                                    <p:set>
                                      <p:cBhvr>
                                        <p:cTn id="32" dur="1" fill="hold">
                                          <p:stCondLst>
                                            <p:cond delay="0"/>
                                          </p:stCondLst>
                                        </p:cTn>
                                        <p:tgtEl>
                                          <p:spTgt spid="43018"/>
                                        </p:tgtEl>
                                        <p:attrNameLst>
                                          <p:attrName>style.visibility</p:attrName>
                                        </p:attrNameLst>
                                      </p:cBhvr>
                                      <p:to>
                                        <p:strVal val="visible"/>
                                      </p:to>
                                    </p:set>
                                  </p:childTnLst>
                                </p:cTn>
                              </p:par>
                            </p:childTnLst>
                          </p:cTn>
                        </p:par>
                        <p:par>
                          <p:cTn id="33" fill="hold">
                            <p:stCondLst>
                              <p:cond delay="1580"/>
                            </p:stCondLst>
                            <p:childTnLst>
                              <p:par>
                                <p:cTn id="34" presetID="1" presetClass="entr" presetSubtype="0" fill="hold" grpId="1" nodeType="afterEffect">
                                  <p:stCondLst>
                                    <p:cond delay="0"/>
                                  </p:stCondLst>
                                  <p:childTnLst>
                                    <p:set>
                                      <p:cBhvr>
                                        <p:cTn id="35" dur="1" fill="hold">
                                          <p:stCondLst>
                                            <p:cond delay="0"/>
                                          </p:stCondLst>
                                        </p:cTn>
                                        <p:tgtEl>
                                          <p:spTgt spid="43019"/>
                                        </p:tgtEl>
                                        <p:attrNameLst>
                                          <p:attrName>style.visibility</p:attrName>
                                        </p:attrNameLst>
                                      </p:cBhvr>
                                      <p:to>
                                        <p:strVal val="visible"/>
                                      </p:to>
                                    </p:set>
                                  </p:childTnLst>
                                </p:cTn>
                              </p:par>
                              <p:par>
                                <p:cTn id="36" presetID="1" presetClass="entr" presetSubtype="0" fill="hold" grpId="1" nodeType="withEffect">
                                  <p:stCondLst>
                                    <p:cond delay="0"/>
                                  </p:stCondLst>
                                  <p:childTnLst>
                                    <p:set>
                                      <p:cBhvr>
                                        <p:cTn id="37" dur="1" fill="hold">
                                          <p:stCondLst>
                                            <p:cond delay="0"/>
                                          </p:stCondLst>
                                        </p:cTn>
                                        <p:tgtEl>
                                          <p:spTgt spid="43020"/>
                                        </p:tgtEl>
                                        <p:attrNameLst>
                                          <p:attrName>style.visibility</p:attrName>
                                        </p:attrNameLst>
                                      </p:cBhvr>
                                      <p:to>
                                        <p:strVal val="visible"/>
                                      </p:to>
                                    </p:set>
                                  </p:childTnLst>
                                </p:cTn>
                              </p:par>
                              <p:par>
                                <p:cTn id="38" presetID="1" presetClass="entr" presetSubtype="0" fill="hold" grpId="1" nodeType="withEffect">
                                  <p:stCondLst>
                                    <p:cond delay="0"/>
                                  </p:stCondLst>
                                  <p:childTnLst>
                                    <p:set>
                                      <p:cBhvr>
                                        <p:cTn id="39" dur="1" fill="hold">
                                          <p:stCondLst>
                                            <p:cond delay="0"/>
                                          </p:stCondLst>
                                        </p:cTn>
                                        <p:tgtEl>
                                          <p:spTgt spid="43022"/>
                                        </p:tgtEl>
                                        <p:attrNameLst>
                                          <p:attrName>style.visibility</p:attrName>
                                        </p:attrNameLst>
                                      </p:cBhvr>
                                      <p:to>
                                        <p:strVal val="visible"/>
                                      </p:to>
                                    </p:set>
                                  </p:childTnLst>
                                </p:cTn>
                              </p:par>
                              <p:par>
                                <p:cTn id="40" presetID="1" presetClass="entr" presetSubtype="0" fill="hold" grpId="1" nodeType="withEffect">
                                  <p:stCondLst>
                                    <p:cond delay="0"/>
                                  </p:stCondLst>
                                  <p:childTnLst>
                                    <p:set>
                                      <p:cBhvr>
                                        <p:cTn id="41" dur="1" fill="hold">
                                          <p:stCondLst>
                                            <p:cond delay="0"/>
                                          </p:stCondLst>
                                        </p:cTn>
                                        <p:tgtEl>
                                          <p:spTgt spid="43021"/>
                                        </p:tgtEl>
                                        <p:attrNameLst>
                                          <p:attrName>style.visibility</p:attrName>
                                        </p:attrNameLst>
                                      </p:cBhvr>
                                      <p:to>
                                        <p:strVal val="visible"/>
                                      </p:to>
                                    </p:set>
                                  </p:childTnLst>
                                </p:cTn>
                              </p:par>
                              <p:par>
                                <p:cTn id="42" presetID="1" presetClass="entr" presetSubtype="0" fill="hold" grpId="1" nodeType="withEffect">
                                  <p:stCondLst>
                                    <p:cond delay="0"/>
                                  </p:stCondLst>
                                  <p:childTnLst>
                                    <p:set>
                                      <p:cBhvr>
                                        <p:cTn id="43" dur="1" fill="hold">
                                          <p:stCondLst>
                                            <p:cond delay="0"/>
                                          </p:stCondLst>
                                        </p:cTn>
                                        <p:tgtEl>
                                          <p:spTgt spid="43023"/>
                                        </p:tgtEl>
                                        <p:attrNameLst>
                                          <p:attrName>style.visibility</p:attrName>
                                        </p:attrNameLst>
                                      </p:cBhvr>
                                      <p:to>
                                        <p:strVal val="visible"/>
                                      </p:to>
                                    </p:set>
                                  </p:childTnLst>
                                </p:cTn>
                              </p:par>
                              <p:par>
                                <p:cTn id="44" presetID="1" presetClass="entr" presetSubtype="0" fill="hold" grpId="1" nodeType="withEffect">
                                  <p:stCondLst>
                                    <p:cond delay="0"/>
                                  </p:stCondLst>
                                  <p:childTnLst>
                                    <p:set>
                                      <p:cBhvr>
                                        <p:cTn id="45" dur="1" fill="hold">
                                          <p:stCondLst>
                                            <p:cond delay="0"/>
                                          </p:stCondLst>
                                        </p:cTn>
                                        <p:tgtEl>
                                          <p:spTgt spid="43024"/>
                                        </p:tgtEl>
                                        <p:attrNameLst>
                                          <p:attrName>style.visibility</p:attrName>
                                        </p:attrNameLst>
                                      </p:cBhvr>
                                      <p:to>
                                        <p:strVal val="visible"/>
                                      </p:to>
                                    </p:set>
                                  </p:childTnLst>
                                </p:cTn>
                              </p:par>
                            </p:childTnLst>
                          </p:cTn>
                        </p:par>
                        <p:par>
                          <p:cTn id="46" fill="hold">
                            <p:stCondLst>
                              <p:cond delay="1580"/>
                            </p:stCondLst>
                            <p:childTnLst>
                              <p:par>
                                <p:cTn id="47" presetID="56" presetClass="path" presetSubtype="0" accel="50000" decel="50000" fill="hold" grpId="0" nodeType="afterEffect">
                                  <p:stCondLst>
                                    <p:cond delay="0"/>
                                  </p:stCondLst>
                                  <p:childTnLst>
                                    <p:animMotion origin="layout" path="M -0.09431 0.14699 L -3.77911E-6 -2.22222E-6 " pathEditMode="relative" rAng="0" ptsTypes="AA">
                                      <p:cBhvr>
                                        <p:cTn id="48" dur="1000" fill="hold"/>
                                        <p:tgtEl>
                                          <p:spTgt spid="43019"/>
                                        </p:tgtEl>
                                        <p:attrNameLst>
                                          <p:attrName>ppt_x</p:attrName>
                                          <p:attrName>ppt_y</p:attrName>
                                        </p:attrNameLst>
                                      </p:cBhvr>
                                      <p:rCtr x="4700" y="-7300"/>
                                    </p:animMotion>
                                  </p:childTnLst>
                                </p:cTn>
                              </p:par>
                              <p:par>
                                <p:cTn id="49" presetID="56" presetClass="path" presetSubtype="0" accel="50000" decel="50000" fill="hold" grpId="0" nodeType="withEffect">
                                  <p:stCondLst>
                                    <p:cond delay="0"/>
                                  </p:stCondLst>
                                  <p:childTnLst>
                                    <p:animMotion origin="layout" path="M -0.16975 0.09736 L 3.74121E-6 1.24884E-6 " pathEditMode="relative" rAng="0" ptsTypes="AA">
                                      <p:cBhvr>
                                        <p:cTn id="50" dur="1000" fill="hold"/>
                                        <p:tgtEl>
                                          <p:spTgt spid="43020"/>
                                        </p:tgtEl>
                                        <p:attrNameLst>
                                          <p:attrName>ppt_x</p:attrName>
                                          <p:attrName>ppt_y</p:attrName>
                                        </p:attrNameLst>
                                      </p:cBhvr>
                                      <p:rCtr x="8500" y="-4800"/>
                                    </p:animMotion>
                                  </p:childTnLst>
                                </p:cTn>
                              </p:par>
                              <p:par>
                                <p:cTn id="51" presetID="56" presetClass="path" presetSubtype="0" accel="50000" decel="50000" fill="hold" grpId="0" nodeType="withEffect">
                                  <p:stCondLst>
                                    <p:cond delay="0"/>
                                  </p:stCondLst>
                                  <p:childTnLst>
                                    <p:animMotion origin="layout" path="M -0.20659 0.20629 L 4.37646E-6 -1.83164E-6 " pathEditMode="relative" rAng="0" ptsTypes="AA">
                                      <p:cBhvr>
                                        <p:cTn id="52" dur="1000" fill="hold"/>
                                        <p:tgtEl>
                                          <p:spTgt spid="43022"/>
                                        </p:tgtEl>
                                        <p:attrNameLst>
                                          <p:attrName>ppt_x</p:attrName>
                                          <p:attrName>ppt_y</p:attrName>
                                        </p:attrNameLst>
                                      </p:cBhvr>
                                      <p:rCtr x="10300" y="-10200"/>
                                    </p:animMotion>
                                  </p:childTnLst>
                                </p:cTn>
                              </p:par>
                              <p:par>
                                <p:cTn id="53" presetID="56" presetClass="path" presetSubtype="0" accel="50000" decel="50000" fill="hold" grpId="0" nodeType="withEffect">
                                  <p:stCondLst>
                                    <p:cond delay="0"/>
                                  </p:stCondLst>
                                  <p:childTnLst>
                                    <p:animMotion origin="layout" path="M -0.3158 0.20744 L -1.97344E-6 4.50509E-6 " pathEditMode="relative" rAng="0" ptsTypes="AA">
                                      <p:cBhvr>
                                        <p:cTn id="54" dur="1000" fill="hold"/>
                                        <p:tgtEl>
                                          <p:spTgt spid="43021"/>
                                        </p:tgtEl>
                                        <p:attrNameLst>
                                          <p:attrName>ppt_x</p:attrName>
                                          <p:attrName>ppt_y</p:attrName>
                                        </p:attrNameLst>
                                      </p:cBhvr>
                                      <p:rCtr x="15800" y="-10300"/>
                                    </p:animMotion>
                                  </p:childTnLst>
                                </p:cTn>
                              </p:par>
                              <p:par>
                                <p:cTn id="55" presetID="56" presetClass="path" presetSubtype="0" accel="50000" decel="50000" fill="hold" grpId="0" nodeType="withEffect">
                                  <p:stCondLst>
                                    <p:cond delay="0"/>
                                  </p:stCondLst>
                                  <p:childTnLst>
                                    <p:animMotion origin="layout" path="M -0.38532 0.24213 L 4.87894E-6 4.60685E-6 " pathEditMode="relative" rAng="0" ptsTypes="AA">
                                      <p:cBhvr>
                                        <p:cTn id="56" dur="1000" fill="hold"/>
                                        <p:tgtEl>
                                          <p:spTgt spid="43023"/>
                                        </p:tgtEl>
                                        <p:attrNameLst>
                                          <p:attrName>ppt_x</p:attrName>
                                          <p:attrName>ppt_y</p:attrName>
                                        </p:attrNameLst>
                                      </p:cBhvr>
                                      <p:rCtr x="19300" y="-12000"/>
                                    </p:animMotion>
                                  </p:childTnLst>
                                </p:cTn>
                              </p:par>
                              <p:par>
                                <p:cTn id="57" presetID="56" presetClass="path" presetSubtype="0" accel="50000" decel="50000" fill="hold" grpId="0" nodeType="withEffect">
                                  <p:stCondLst>
                                    <p:cond delay="0"/>
                                  </p:stCondLst>
                                  <p:childTnLst>
                                    <p:animMotion origin="layout" path="M -0.46863 0.40425 L 3.24134E-6 3.01573E-6 " pathEditMode="relative" rAng="0" ptsTypes="AA">
                                      <p:cBhvr>
                                        <p:cTn id="58" dur="1000" fill="hold"/>
                                        <p:tgtEl>
                                          <p:spTgt spid="43024"/>
                                        </p:tgtEl>
                                        <p:attrNameLst>
                                          <p:attrName>ppt_x</p:attrName>
                                          <p:attrName>ppt_y</p:attrName>
                                        </p:attrNameLst>
                                      </p:cBhvr>
                                      <p:rCtr x="23400" y="-20100"/>
                                    </p:animMotion>
                                  </p:childTnLst>
                                </p:cTn>
                              </p:par>
                            </p:childTnLst>
                          </p:cTn>
                        </p:par>
                        <p:par>
                          <p:cTn id="59" fill="hold">
                            <p:stCondLst>
                              <p:cond delay="2580"/>
                            </p:stCondLst>
                            <p:childTnLst>
                              <p:par>
                                <p:cTn id="60" presetID="18" presetClass="entr" presetSubtype="3" fill="hold" nodeType="afterEffect">
                                  <p:stCondLst>
                                    <p:cond delay="0"/>
                                  </p:stCondLst>
                                  <p:childTnLst>
                                    <p:set>
                                      <p:cBhvr>
                                        <p:cTn id="61" dur="1" fill="hold">
                                          <p:stCondLst>
                                            <p:cond delay="0"/>
                                          </p:stCondLst>
                                        </p:cTn>
                                        <p:tgtEl>
                                          <p:spTgt spid="43017"/>
                                        </p:tgtEl>
                                        <p:attrNameLst>
                                          <p:attrName>style.visibility</p:attrName>
                                        </p:attrNameLst>
                                      </p:cBhvr>
                                      <p:to>
                                        <p:strVal val="visible"/>
                                      </p:to>
                                    </p:set>
                                    <p:animEffect transition="in" filter="strips(upRight)">
                                      <p:cBhvr>
                                        <p:cTn id="62" dur="2000"/>
                                        <p:tgtEl>
                                          <p:spTgt spid="43017"/>
                                        </p:tgtEl>
                                      </p:cBhvr>
                                    </p:animEffect>
                                  </p:childTnLst>
                                </p:cTn>
                              </p:par>
                            </p:childTnLst>
                          </p:cTn>
                        </p:par>
                        <p:par>
                          <p:cTn id="63" fill="hold">
                            <p:stCondLst>
                              <p:cond delay="4580"/>
                            </p:stCondLst>
                            <p:childTnLst>
                              <p:par>
                                <p:cTn id="64" presetID="22" presetClass="entr" presetSubtype="8" fill="hold" grpId="0" nodeType="afterEffect">
                                  <p:stCondLst>
                                    <p:cond delay="0"/>
                                  </p:stCondLst>
                                  <p:childTnLst>
                                    <p:set>
                                      <p:cBhvr>
                                        <p:cTn id="65" dur="1" fill="hold">
                                          <p:stCondLst>
                                            <p:cond delay="0"/>
                                          </p:stCondLst>
                                        </p:cTn>
                                        <p:tgtEl>
                                          <p:spTgt spid="43025"/>
                                        </p:tgtEl>
                                        <p:attrNameLst>
                                          <p:attrName>style.visibility</p:attrName>
                                        </p:attrNameLst>
                                      </p:cBhvr>
                                      <p:to>
                                        <p:strVal val="visible"/>
                                      </p:to>
                                    </p:set>
                                    <p:animEffect transition="in" filter="wipe(left)">
                                      <p:cBhvr>
                                        <p:cTn id="66" dur="500"/>
                                        <p:tgtEl>
                                          <p:spTgt spid="430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43026"/>
                                        </p:tgtEl>
                                        <p:attrNameLst>
                                          <p:attrName>style.visibility</p:attrName>
                                        </p:attrNameLst>
                                      </p:cBhvr>
                                      <p:to>
                                        <p:strVal val="visible"/>
                                      </p:to>
                                    </p:set>
                                    <p:animEffect transition="in" filter="wipe(left)">
                                      <p:cBhvr>
                                        <p:cTn id="69" dur="500"/>
                                        <p:tgtEl>
                                          <p:spTgt spid="43026"/>
                                        </p:tgtEl>
                                      </p:cBhvr>
                                    </p:animEffect>
                                  </p:childTnLst>
                                </p:cTn>
                              </p:par>
                            </p:childTnLst>
                          </p:cTn>
                        </p:par>
                        <p:par>
                          <p:cTn id="70" fill="hold">
                            <p:stCondLst>
                              <p:cond delay="5080"/>
                            </p:stCondLst>
                            <p:childTnLst>
                              <p:par>
                                <p:cTn id="71" presetID="22" presetClass="entr" presetSubtype="8" fill="hold" grpId="0" nodeType="afterEffect">
                                  <p:stCondLst>
                                    <p:cond delay="0"/>
                                  </p:stCondLst>
                                  <p:childTnLst>
                                    <p:set>
                                      <p:cBhvr>
                                        <p:cTn id="72" dur="1" fill="hold">
                                          <p:stCondLst>
                                            <p:cond delay="0"/>
                                          </p:stCondLst>
                                        </p:cTn>
                                        <p:tgtEl>
                                          <p:spTgt spid="43028"/>
                                        </p:tgtEl>
                                        <p:attrNameLst>
                                          <p:attrName>style.visibility</p:attrName>
                                        </p:attrNameLst>
                                      </p:cBhvr>
                                      <p:to>
                                        <p:strVal val="visible"/>
                                      </p:to>
                                    </p:set>
                                    <p:animEffect transition="in" filter="wipe(left)">
                                      <p:cBhvr>
                                        <p:cTn id="73" dur="500"/>
                                        <p:tgtEl>
                                          <p:spTgt spid="43028"/>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43027"/>
                                        </p:tgtEl>
                                        <p:attrNameLst>
                                          <p:attrName>style.visibility</p:attrName>
                                        </p:attrNameLst>
                                      </p:cBhvr>
                                      <p:to>
                                        <p:strVal val="visible"/>
                                      </p:to>
                                    </p:set>
                                    <p:animEffect transition="in" filter="wipe(left)">
                                      <p:cBhvr>
                                        <p:cTn id="76" dur="500"/>
                                        <p:tgtEl>
                                          <p:spTgt spid="43027"/>
                                        </p:tgtEl>
                                      </p:cBhvr>
                                    </p:animEffect>
                                  </p:childTnLst>
                                </p:cTn>
                              </p:par>
                            </p:childTnLst>
                          </p:cTn>
                        </p:par>
                        <p:par>
                          <p:cTn id="77" fill="hold">
                            <p:stCondLst>
                              <p:cond delay="5580"/>
                            </p:stCondLst>
                            <p:childTnLst>
                              <p:par>
                                <p:cTn id="78" presetID="22" presetClass="entr" presetSubtype="8" fill="hold" grpId="0" nodeType="afterEffect">
                                  <p:stCondLst>
                                    <p:cond delay="0"/>
                                  </p:stCondLst>
                                  <p:childTnLst>
                                    <p:set>
                                      <p:cBhvr>
                                        <p:cTn id="79" dur="1" fill="hold">
                                          <p:stCondLst>
                                            <p:cond delay="0"/>
                                          </p:stCondLst>
                                        </p:cTn>
                                        <p:tgtEl>
                                          <p:spTgt spid="43029"/>
                                        </p:tgtEl>
                                        <p:attrNameLst>
                                          <p:attrName>style.visibility</p:attrName>
                                        </p:attrNameLst>
                                      </p:cBhvr>
                                      <p:to>
                                        <p:strVal val="visible"/>
                                      </p:to>
                                    </p:set>
                                    <p:animEffect transition="in" filter="wipe(left)">
                                      <p:cBhvr>
                                        <p:cTn id="80" dur="500"/>
                                        <p:tgtEl>
                                          <p:spTgt spid="43029"/>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43030"/>
                                        </p:tgtEl>
                                        <p:attrNameLst>
                                          <p:attrName>style.visibility</p:attrName>
                                        </p:attrNameLst>
                                      </p:cBhvr>
                                      <p:to>
                                        <p:strVal val="visible"/>
                                      </p:to>
                                    </p:set>
                                    <p:animEffect transition="in" filter="wipe(left)">
                                      <p:cBhvr>
                                        <p:cTn id="83" dur="500"/>
                                        <p:tgtEl>
                                          <p:spTgt spid="43030"/>
                                        </p:tgtEl>
                                      </p:cBhvr>
                                    </p:animEffect>
                                  </p:childTnLst>
                                </p:cTn>
                              </p:par>
                            </p:childTnLst>
                          </p:cTn>
                        </p:par>
                        <p:par>
                          <p:cTn id="84" fill="hold">
                            <p:stCondLst>
                              <p:cond delay="6080"/>
                            </p:stCondLst>
                            <p:childTnLst>
                              <p:par>
                                <p:cTn id="85" presetID="22" presetClass="entr" presetSubtype="8" fill="hold" grpId="0" nodeType="afterEffect">
                                  <p:stCondLst>
                                    <p:cond delay="0"/>
                                  </p:stCondLst>
                                  <p:childTnLst>
                                    <p:set>
                                      <p:cBhvr>
                                        <p:cTn id="86" dur="1" fill="hold">
                                          <p:stCondLst>
                                            <p:cond delay="0"/>
                                          </p:stCondLst>
                                        </p:cTn>
                                        <p:tgtEl>
                                          <p:spTgt spid="43031"/>
                                        </p:tgtEl>
                                        <p:attrNameLst>
                                          <p:attrName>style.visibility</p:attrName>
                                        </p:attrNameLst>
                                      </p:cBhvr>
                                      <p:to>
                                        <p:strVal val="visible"/>
                                      </p:to>
                                    </p:set>
                                    <p:animEffect transition="in" filter="wipe(left)">
                                      <p:cBhvr>
                                        <p:cTn id="87" dur="500"/>
                                        <p:tgtEl>
                                          <p:spTgt spid="43031"/>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43032"/>
                                        </p:tgtEl>
                                        <p:attrNameLst>
                                          <p:attrName>style.visibility</p:attrName>
                                        </p:attrNameLst>
                                      </p:cBhvr>
                                      <p:to>
                                        <p:strVal val="visible"/>
                                      </p:to>
                                    </p:set>
                                    <p:animEffect transition="in" filter="wipe(left)">
                                      <p:cBhvr>
                                        <p:cTn id="90" dur="500"/>
                                        <p:tgtEl>
                                          <p:spTgt spid="43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p:bldP spid="43016" grpId="0"/>
      <p:bldP spid="43018" grpId="0" animBg="1"/>
      <p:bldP spid="43019" grpId="0" animBg="1"/>
      <p:bldP spid="43019" grpId="1" animBg="1"/>
      <p:bldP spid="43020" grpId="0" animBg="1"/>
      <p:bldP spid="43020" grpId="1" animBg="1"/>
      <p:bldP spid="43021" grpId="0" animBg="1"/>
      <p:bldP spid="43021" grpId="1" animBg="1"/>
      <p:bldP spid="43022" grpId="0" animBg="1"/>
      <p:bldP spid="43022" grpId="1" animBg="1"/>
      <p:bldP spid="43023" grpId="0" animBg="1"/>
      <p:bldP spid="43023" grpId="1" animBg="1"/>
      <p:bldP spid="43024" grpId="0" animBg="1"/>
      <p:bldP spid="43024" grpId="1" animBg="1"/>
      <p:bldP spid="43025" grpId="0"/>
      <p:bldP spid="43026" grpId="0"/>
      <p:bldP spid="43027" grpId="0"/>
      <p:bldP spid="43028" grpId="0"/>
      <p:bldP spid="43029" grpId="0"/>
      <p:bldP spid="43030" grpId="0"/>
      <p:bldP spid="43031" grpId="0"/>
      <p:bldP spid="4303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44034" name="图片 2"/>
          <p:cNvPicPr>
            <a:picLocks noChangeAspect="1"/>
          </p:cNvPicPr>
          <p:nvPr/>
        </p:nvPicPr>
        <p:blipFill>
          <a:blip r:embed="rId2"/>
          <a:stretch>
            <a:fillRect/>
          </a:stretch>
        </p:blipFill>
        <p:spPr>
          <a:xfrm>
            <a:off x="5089525" y="-68262"/>
            <a:ext cx="7885113" cy="8194675"/>
          </a:xfrm>
          <a:prstGeom prst="rect">
            <a:avLst/>
          </a:prstGeom>
          <a:noFill/>
          <a:ln w="9525">
            <a:noFill/>
          </a:ln>
        </p:spPr>
      </p:pic>
      <p:sp>
        <p:nvSpPr>
          <p:cNvPr id="44035" name="Freeform 8"/>
          <p:cNvSpPr>
            <a:spLocks noEditPoints="1"/>
          </p:cNvSpPr>
          <p:nvPr/>
        </p:nvSpPr>
        <p:spPr>
          <a:xfrm>
            <a:off x="584200" y="369888"/>
            <a:ext cx="1554163" cy="706437"/>
          </a:xfrm>
          <a:custGeom>
            <a:avLst/>
            <a:gdLst/>
            <a:ahLst/>
            <a:cxnLst>
              <a:cxn ang="0">
                <a:pos x="86711" y="588299"/>
              </a:cxn>
              <a:cxn ang="0">
                <a:pos x="197897" y="674443"/>
              </a:cxn>
              <a:cxn ang="0">
                <a:pos x="86711" y="588299"/>
              </a:cxn>
              <a:cxn ang="0">
                <a:pos x="103494" y="523166"/>
              </a:cxn>
              <a:cxn ang="0">
                <a:pos x="207687" y="561686"/>
              </a:cxn>
              <a:cxn ang="0">
                <a:pos x="140556" y="629620"/>
              </a:cxn>
              <a:cxn ang="0">
                <a:pos x="52446" y="596003"/>
              </a:cxn>
              <a:cxn ang="0">
                <a:pos x="41957" y="496553"/>
              </a:cxn>
              <a:cxn ang="0">
                <a:pos x="251742" y="674443"/>
              </a:cxn>
              <a:cxn ang="0">
                <a:pos x="218876" y="516162"/>
              </a:cxn>
              <a:cxn ang="0">
                <a:pos x="396494" y="529469"/>
              </a:cxn>
              <a:cxn ang="0">
                <a:pos x="322370" y="672342"/>
              </a:cxn>
              <a:cxn ang="0">
                <a:pos x="266427" y="674443"/>
              </a:cxn>
              <a:cxn ang="0">
                <a:pos x="359432" y="563787"/>
              </a:cxn>
              <a:cxn ang="0">
                <a:pos x="418871" y="650631"/>
              </a:cxn>
              <a:cxn ang="0">
                <a:pos x="499289" y="580595"/>
              </a:cxn>
              <a:cxn ang="0">
                <a:pos x="566420" y="652732"/>
              </a:cxn>
              <a:cxn ang="0">
                <a:pos x="602084" y="621916"/>
              </a:cxn>
              <a:cxn ang="0">
                <a:pos x="769912" y="640826"/>
              </a:cxn>
              <a:cxn ang="0">
                <a:pos x="767115" y="512661"/>
              </a:cxn>
              <a:cxn ang="0">
                <a:pos x="723759" y="636624"/>
              </a:cxn>
              <a:cxn ang="0">
                <a:pos x="769912" y="640826"/>
              </a:cxn>
              <a:cxn ang="0">
                <a:pos x="910468" y="632422"/>
              </a:cxn>
              <a:cxn ang="0">
                <a:pos x="860119" y="636624"/>
              </a:cxn>
              <a:cxn ang="0">
                <a:pos x="812568" y="579195"/>
              </a:cxn>
              <a:cxn ang="0">
                <a:pos x="962215" y="635923"/>
              </a:cxn>
              <a:cxn ang="0">
                <a:pos x="1092981" y="647829"/>
              </a:cxn>
              <a:cxn ang="0">
                <a:pos x="1077597" y="522466"/>
              </a:cxn>
              <a:cxn ang="0">
                <a:pos x="1028647" y="610010"/>
              </a:cxn>
              <a:cxn ang="0">
                <a:pos x="1257313" y="584097"/>
              </a:cxn>
              <a:cxn ang="0">
                <a:pos x="1224446" y="660436"/>
              </a:cxn>
              <a:cxn ang="0">
                <a:pos x="1186685" y="665338"/>
              </a:cxn>
              <a:cxn ang="0">
                <a:pos x="1157315" y="667439"/>
              </a:cxn>
              <a:cxn ang="0">
                <a:pos x="1155917" y="605808"/>
              </a:cxn>
              <a:cxn ang="0">
                <a:pos x="1128645" y="572891"/>
              </a:cxn>
              <a:cxn ang="0">
                <a:pos x="1201370" y="501455"/>
              </a:cxn>
              <a:cxn ang="0">
                <a:pos x="1258012" y="656934"/>
              </a:cxn>
              <a:cxn ang="0">
                <a:pos x="1260809" y="507758"/>
              </a:cxn>
              <a:cxn ang="0">
                <a:pos x="1231439" y="572891"/>
              </a:cxn>
              <a:cxn ang="0">
                <a:pos x="1174098" y="513361"/>
              </a:cxn>
              <a:cxn ang="0">
                <a:pos x="1382485" y="572191"/>
              </a:cxn>
              <a:cxn ang="0">
                <a:pos x="1495069" y="569390"/>
              </a:cxn>
              <a:cxn ang="0">
                <a:pos x="1444022" y="593202"/>
              </a:cxn>
              <a:cxn ang="0">
                <a:pos x="1403463" y="673042"/>
              </a:cxn>
              <a:cxn ang="0">
                <a:pos x="1383883" y="593202"/>
              </a:cxn>
              <a:cxn ang="0">
                <a:pos x="1365003" y="598104"/>
              </a:cxn>
              <a:cxn ang="0">
                <a:pos x="1327241" y="503556"/>
              </a:cxn>
              <a:cxn ang="0">
                <a:pos x="1465699" y="616313"/>
              </a:cxn>
              <a:cxn ang="0">
                <a:pos x="1383883" y="666039"/>
              </a:cxn>
              <a:cxn ang="0">
                <a:pos x="286706" y="416712"/>
              </a:cxn>
              <a:cxn ang="0">
                <a:pos x="512575" y="423715"/>
              </a:cxn>
              <a:cxn ang="0">
                <a:pos x="467122" y="353680"/>
              </a:cxn>
              <a:cxn ang="0">
                <a:pos x="944034" y="195399"/>
              </a:cxn>
              <a:cxn ang="0">
                <a:pos x="816065" y="369088"/>
              </a:cxn>
              <a:cxn ang="0">
                <a:pos x="1040535" y="131667"/>
              </a:cxn>
              <a:cxn ang="0">
                <a:pos x="958719" y="386597"/>
              </a:cxn>
              <a:cxn ang="0">
                <a:pos x="1553110" y="212208"/>
              </a:cxn>
              <a:cxn ang="0">
                <a:pos x="1313955" y="212208"/>
              </a:cxn>
              <a:cxn ang="0">
                <a:pos x="1371296" y="32917"/>
              </a:cxn>
            </a:cxnLst>
            <a:pathLst>
              <a:path w="2221" h="1008">
                <a:moveTo>
                  <a:pt x="2" y="637"/>
                </a:moveTo>
                <a:lnTo>
                  <a:pt x="2213" y="637"/>
                </a:lnTo>
                <a:lnTo>
                  <a:pt x="2213" y="1008"/>
                </a:lnTo>
                <a:lnTo>
                  <a:pt x="2" y="1008"/>
                </a:lnTo>
                <a:lnTo>
                  <a:pt x="2" y="637"/>
                </a:lnTo>
                <a:close/>
                <a:moveTo>
                  <a:pt x="124" y="840"/>
                </a:moveTo>
                <a:lnTo>
                  <a:pt x="124" y="822"/>
                </a:lnTo>
                <a:lnTo>
                  <a:pt x="271" y="822"/>
                </a:lnTo>
                <a:lnTo>
                  <a:pt x="271" y="839"/>
                </a:lnTo>
                <a:cubicBezTo>
                  <a:pt x="260" y="867"/>
                  <a:pt x="242" y="892"/>
                  <a:pt x="218" y="912"/>
                </a:cubicBezTo>
                <a:cubicBezTo>
                  <a:pt x="240" y="926"/>
                  <a:pt x="267" y="936"/>
                  <a:pt x="299" y="942"/>
                </a:cubicBezTo>
                <a:cubicBezTo>
                  <a:pt x="293" y="950"/>
                  <a:pt x="288" y="957"/>
                  <a:pt x="283" y="963"/>
                </a:cubicBezTo>
                <a:cubicBezTo>
                  <a:pt x="251" y="954"/>
                  <a:pt x="223" y="942"/>
                  <a:pt x="201" y="925"/>
                </a:cubicBezTo>
                <a:cubicBezTo>
                  <a:pt x="176" y="942"/>
                  <a:pt x="146" y="955"/>
                  <a:pt x="110" y="966"/>
                </a:cubicBezTo>
                <a:cubicBezTo>
                  <a:pt x="106" y="959"/>
                  <a:pt x="101" y="953"/>
                  <a:pt x="97" y="947"/>
                </a:cubicBezTo>
                <a:cubicBezTo>
                  <a:pt x="131" y="938"/>
                  <a:pt x="160" y="926"/>
                  <a:pt x="184" y="911"/>
                </a:cubicBezTo>
                <a:cubicBezTo>
                  <a:pt x="162" y="892"/>
                  <a:pt x="147" y="868"/>
                  <a:pt x="138" y="840"/>
                </a:cubicBezTo>
                <a:lnTo>
                  <a:pt x="124" y="840"/>
                </a:lnTo>
                <a:close/>
                <a:moveTo>
                  <a:pt x="237" y="737"/>
                </a:moveTo>
                <a:lnTo>
                  <a:pt x="168" y="737"/>
                </a:lnTo>
                <a:lnTo>
                  <a:pt x="168" y="748"/>
                </a:lnTo>
                <a:cubicBezTo>
                  <a:pt x="168" y="777"/>
                  <a:pt x="154" y="800"/>
                  <a:pt x="124" y="817"/>
                </a:cubicBezTo>
                <a:cubicBezTo>
                  <a:pt x="119" y="811"/>
                  <a:pt x="114" y="805"/>
                  <a:pt x="108" y="800"/>
                </a:cubicBezTo>
                <a:cubicBezTo>
                  <a:pt x="135" y="787"/>
                  <a:pt x="148" y="769"/>
                  <a:pt x="148" y="747"/>
                </a:cubicBezTo>
                <a:lnTo>
                  <a:pt x="148" y="718"/>
                </a:lnTo>
                <a:lnTo>
                  <a:pt x="258" y="718"/>
                </a:lnTo>
                <a:lnTo>
                  <a:pt x="258" y="771"/>
                </a:lnTo>
                <a:cubicBezTo>
                  <a:pt x="258" y="779"/>
                  <a:pt x="262" y="783"/>
                  <a:pt x="270" y="783"/>
                </a:cubicBezTo>
                <a:lnTo>
                  <a:pt x="299" y="783"/>
                </a:lnTo>
                <a:cubicBezTo>
                  <a:pt x="298" y="790"/>
                  <a:pt x="298" y="796"/>
                  <a:pt x="297" y="802"/>
                </a:cubicBezTo>
                <a:lnTo>
                  <a:pt x="263" y="802"/>
                </a:lnTo>
                <a:cubicBezTo>
                  <a:pt x="246" y="802"/>
                  <a:pt x="237" y="793"/>
                  <a:pt x="237" y="775"/>
                </a:cubicBezTo>
                <a:lnTo>
                  <a:pt x="237" y="737"/>
                </a:lnTo>
                <a:close/>
                <a:moveTo>
                  <a:pt x="247" y="840"/>
                </a:moveTo>
                <a:lnTo>
                  <a:pt x="158" y="840"/>
                </a:lnTo>
                <a:cubicBezTo>
                  <a:pt x="167" y="864"/>
                  <a:pt x="182" y="883"/>
                  <a:pt x="201" y="899"/>
                </a:cubicBezTo>
                <a:cubicBezTo>
                  <a:pt x="222" y="883"/>
                  <a:pt x="238" y="863"/>
                  <a:pt x="247" y="840"/>
                </a:cubicBezTo>
                <a:close/>
                <a:moveTo>
                  <a:pt x="75" y="851"/>
                </a:moveTo>
                <a:cubicBezTo>
                  <a:pt x="83" y="854"/>
                  <a:pt x="90" y="857"/>
                  <a:pt x="96" y="860"/>
                </a:cubicBezTo>
                <a:cubicBezTo>
                  <a:pt x="83" y="900"/>
                  <a:pt x="72" y="934"/>
                  <a:pt x="64" y="962"/>
                </a:cubicBezTo>
                <a:lnTo>
                  <a:pt x="41" y="954"/>
                </a:lnTo>
                <a:cubicBezTo>
                  <a:pt x="52" y="925"/>
                  <a:pt x="63" y="891"/>
                  <a:pt x="75" y="851"/>
                </a:cubicBezTo>
                <a:close/>
                <a:moveTo>
                  <a:pt x="50" y="776"/>
                </a:moveTo>
                <a:cubicBezTo>
                  <a:pt x="62" y="785"/>
                  <a:pt x="78" y="797"/>
                  <a:pt x="97" y="812"/>
                </a:cubicBezTo>
                <a:cubicBezTo>
                  <a:pt x="91" y="819"/>
                  <a:pt x="86" y="825"/>
                  <a:pt x="82" y="830"/>
                </a:cubicBezTo>
                <a:cubicBezTo>
                  <a:pt x="62" y="812"/>
                  <a:pt x="47" y="799"/>
                  <a:pt x="37" y="792"/>
                </a:cubicBezTo>
                <a:lnTo>
                  <a:pt x="50" y="776"/>
                </a:lnTo>
                <a:close/>
                <a:moveTo>
                  <a:pt x="60" y="709"/>
                </a:moveTo>
                <a:cubicBezTo>
                  <a:pt x="77" y="722"/>
                  <a:pt x="92" y="735"/>
                  <a:pt x="106" y="747"/>
                </a:cubicBezTo>
                <a:cubicBezTo>
                  <a:pt x="100" y="753"/>
                  <a:pt x="95" y="758"/>
                  <a:pt x="91" y="763"/>
                </a:cubicBezTo>
                <a:cubicBezTo>
                  <a:pt x="76" y="749"/>
                  <a:pt x="61" y="736"/>
                  <a:pt x="47" y="723"/>
                </a:cubicBezTo>
                <a:lnTo>
                  <a:pt x="60" y="709"/>
                </a:lnTo>
                <a:close/>
                <a:moveTo>
                  <a:pt x="381" y="963"/>
                </a:moveTo>
                <a:lnTo>
                  <a:pt x="360" y="963"/>
                </a:lnTo>
                <a:lnTo>
                  <a:pt x="360" y="827"/>
                </a:lnTo>
                <a:cubicBezTo>
                  <a:pt x="347" y="842"/>
                  <a:pt x="333" y="856"/>
                  <a:pt x="318" y="870"/>
                </a:cubicBezTo>
                <a:cubicBezTo>
                  <a:pt x="314" y="864"/>
                  <a:pt x="310" y="857"/>
                  <a:pt x="305" y="851"/>
                </a:cubicBezTo>
                <a:cubicBezTo>
                  <a:pt x="339" y="822"/>
                  <a:pt x="366" y="791"/>
                  <a:pt x="385" y="756"/>
                </a:cubicBezTo>
                <a:lnTo>
                  <a:pt x="313" y="756"/>
                </a:lnTo>
                <a:lnTo>
                  <a:pt x="313" y="737"/>
                </a:lnTo>
                <a:lnTo>
                  <a:pt x="395" y="737"/>
                </a:lnTo>
                <a:cubicBezTo>
                  <a:pt x="400" y="726"/>
                  <a:pt x="404" y="715"/>
                  <a:pt x="408" y="703"/>
                </a:cubicBezTo>
                <a:lnTo>
                  <a:pt x="429" y="708"/>
                </a:lnTo>
                <a:cubicBezTo>
                  <a:pt x="426" y="718"/>
                  <a:pt x="422" y="728"/>
                  <a:pt x="418" y="737"/>
                </a:cubicBezTo>
                <a:lnTo>
                  <a:pt x="567" y="737"/>
                </a:lnTo>
                <a:lnTo>
                  <a:pt x="567" y="756"/>
                </a:lnTo>
                <a:lnTo>
                  <a:pt x="408" y="756"/>
                </a:lnTo>
                <a:cubicBezTo>
                  <a:pt x="403" y="767"/>
                  <a:pt x="397" y="777"/>
                  <a:pt x="390" y="787"/>
                </a:cubicBezTo>
                <a:lnTo>
                  <a:pt x="535" y="787"/>
                </a:lnTo>
                <a:lnTo>
                  <a:pt x="535" y="927"/>
                </a:lnTo>
                <a:cubicBezTo>
                  <a:pt x="535" y="949"/>
                  <a:pt x="524" y="960"/>
                  <a:pt x="503" y="960"/>
                </a:cubicBezTo>
                <a:cubicBezTo>
                  <a:pt x="494" y="960"/>
                  <a:pt x="480" y="960"/>
                  <a:pt x="461" y="960"/>
                </a:cubicBezTo>
                <a:cubicBezTo>
                  <a:pt x="460" y="954"/>
                  <a:pt x="458" y="947"/>
                  <a:pt x="457" y="939"/>
                </a:cubicBezTo>
                <a:cubicBezTo>
                  <a:pt x="473" y="940"/>
                  <a:pt x="486" y="941"/>
                  <a:pt x="496" y="941"/>
                </a:cubicBezTo>
                <a:cubicBezTo>
                  <a:pt x="508" y="941"/>
                  <a:pt x="514" y="935"/>
                  <a:pt x="514" y="923"/>
                </a:cubicBezTo>
                <a:lnTo>
                  <a:pt x="514" y="904"/>
                </a:lnTo>
                <a:lnTo>
                  <a:pt x="381" y="904"/>
                </a:lnTo>
                <a:lnTo>
                  <a:pt x="381" y="963"/>
                </a:lnTo>
                <a:close/>
                <a:moveTo>
                  <a:pt x="381" y="886"/>
                </a:moveTo>
                <a:lnTo>
                  <a:pt x="514" y="886"/>
                </a:lnTo>
                <a:lnTo>
                  <a:pt x="514" y="854"/>
                </a:lnTo>
                <a:lnTo>
                  <a:pt x="381" y="854"/>
                </a:lnTo>
                <a:lnTo>
                  <a:pt x="381" y="886"/>
                </a:lnTo>
                <a:close/>
                <a:moveTo>
                  <a:pt x="514" y="805"/>
                </a:moveTo>
                <a:lnTo>
                  <a:pt x="381" y="805"/>
                </a:lnTo>
                <a:lnTo>
                  <a:pt x="381" y="836"/>
                </a:lnTo>
                <a:lnTo>
                  <a:pt x="514" y="836"/>
                </a:lnTo>
                <a:lnTo>
                  <a:pt x="514" y="805"/>
                </a:lnTo>
                <a:close/>
                <a:moveTo>
                  <a:pt x="706" y="929"/>
                </a:moveTo>
                <a:lnTo>
                  <a:pt x="599" y="929"/>
                </a:lnTo>
                <a:lnTo>
                  <a:pt x="599" y="725"/>
                </a:lnTo>
                <a:lnTo>
                  <a:pt x="625" y="725"/>
                </a:lnTo>
                <a:lnTo>
                  <a:pt x="625" y="906"/>
                </a:lnTo>
                <a:lnTo>
                  <a:pt x="706" y="906"/>
                </a:lnTo>
                <a:lnTo>
                  <a:pt x="706" y="929"/>
                </a:lnTo>
                <a:close/>
                <a:moveTo>
                  <a:pt x="714" y="829"/>
                </a:moveTo>
                <a:cubicBezTo>
                  <a:pt x="714" y="797"/>
                  <a:pt x="723" y="770"/>
                  <a:pt x="741" y="751"/>
                </a:cubicBezTo>
                <a:cubicBezTo>
                  <a:pt x="759" y="731"/>
                  <a:pt x="783" y="722"/>
                  <a:pt x="813" y="722"/>
                </a:cubicBezTo>
                <a:cubicBezTo>
                  <a:pt x="842" y="722"/>
                  <a:pt x="864" y="731"/>
                  <a:pt x="882" y="750"/>
                </a:cubicBezTo>
                <a:cubicBezTo>
                  <a:pt x="899" y="769"/>
                  <a:pt x="908" y="794"/>
                  <a:pt x="908" y="825"/>
                </a:cubicBezTo>
                <a:cubicBezTo>
                  <a:pt x="908" y="858"/>
                  <a:pt x="899" y="884"/>
                  <a:pt x="881" y="903"/>
                </a:cubicBezTo>
                <a:cubicBezTo>
                  <a:pt x="863" y="923"/>
                  <a:pt x="840" y="932"/>
                  <a:pt x="810" y="932"/>
                </a:cubicBezTo>
                <a:cubicBezTo>
                  <a:pt x="781" y="932"/>
                  <a:pt x="758" y="923"/>
                  <a:pt x="740" y="904"/>
                </a:cubicBezTo>
                <a:cubicBezTo>
                  <a:pt x="723" y="885"/>
                  <a:pt x="714" y="860"/>
                  <a:pt x="714" y="829"/>
                </a:cubicBezTo>
                <a:close/>
                <a:moveTo>
                  <a:pt x="742" y="827"/>
                </a:moveTo>
                <a:cubicBezTo>
                  <a:pt x="742" y="852"/>
                  <a:pt x="748" y="872"/>
                  <a:pt x="761" y="887"/>
                </a:cubicBezTo>
                <a:cubicBezTo>
                  <a:pt x="773" y="902"/>
                  <a:pt x="790" y="909"/>
                  <a:pt x="810" y="909"/>
                </a:cubicBezTo>
                <a:cubicBezTo>
                  <a:pt x="832" y="909"/>
                  <a:pt x="849" y="902"/>
                  <a:pt x="861" y="888"/>
                </a:cubicBezTo>
                <a:cubicBezTo>
                  <a:pt x="874" y="873"/>
                  <a:pt x="880" y="853"/>
                  <a:pt x="880" y="828"/>
                </a:cubicBezTo>
                <a:cubicBezTo>
                  <a:pt x="880" y="801"/>
                  <a:pt x="874" y="781"/>
                  <a:pt x="862" y="767"/>
                </a:cubicBezTo>
                <a:cubicBezTo>
                  <a:pt x="850" y="752"/>
                  <a:pt x="833" y="745"/>
                  <a:pt x="812" y="745"/>
                </a:cubicBezTo>
                <a:cubicBezTo>
                  <a:pt x="791" y="745"/>
                  <a:pt x="774" y="753"/>
                  <a:pt x="761" y="768"/>
                </a:cubicBezTo>
                <a:cubicBezTo>
                  <a:pt x="748" y="783"/>
                  <a:pt x="742" y="803"/>
                  <a:pt x="742" y="827"/>
                </a:cubicBezTo>
                <a:close/>
                <a:moveTo>
                  <a:pt x="1101" y="915"/>
                </a:moveTo>
                <a:cubicBezTo>
                  <a:pt x="1081" y="927"/>
                  <a:pt x="1058" y="932"/>
                  <a:pt x="1032" y="932"/>
                </a:cubicBezTo>
                <a:cubicBezTo>
                  <a:pt x="1003" y="932"/>
                  <a:pt x="979" y="923"/>
                  <a:pt x="961" y="905"/>
                </a:cubicBezTo>
                <a:cubicBezTo>
                  <a:pt x="943" y="886"/>
                  <a:pt x="934" y="861"/>
                  <a:pt x="934" y="830"/>
                </a:cubicBezTo>
                <a:cubicBezTo>
                  <a:pt x="934" y="798"/>
                  <a:pt x="944" y="772"/>
                  <a:pt x="964" y="752"/>
                </a:cubicBezTo>
                <a:cubicBezTo>
                  <a:pt x="984" y="732"/>
                  <a:pt x="1009" y="722"/>
                  <a:pt x="1041" y="722"/>
                </a:cubicBezTo>
                <a:cubicBezTo>
                  <a:pt x="1063" y="722"/>
                  <a:pt x="1081" y="725"/>
                  <a:pt x="1097" y="732"/>
                </a:cubicBezTo>
                <a:lnTo>
                  <a:pt x="1097" y="761"/>
                </a:lnTo>
                <a:cubicBezTo>
                  <a:pt x="1080" y="750"/>
                  <a:pt x="1061" y="745"/>
                  <a:pt x="1038" y="745"/>
                </a:cubicBezTo>
                <a:cubicBezTo>
                  <a:pt x="1016" y="745"/>
                  <a:pt x="998" y="753"/>
                  <a:pt x="983" y="768"/>
                </a:cubicBezTo>
                <a:cubicBezTo>
                  <a:pt x="969" y="783"/>
                  <a:pt x="962" y="803"/>
                  <a:pt x="962" y="828"/>
                </a:cubicBezTo>
                <a:cubicBezTo>
                  <a:pt x="962" y="854"/>
                  <a:pt x="968" y="874"/>
                  <a:pt x="982" y="888"/>
                </a:cubicBezTo>
                <a:cubicBezTo>
                  <a:pt x="995" y="902"/>
                  <a:pt x="1013" y="909"/>
                  <a:pt x="1035" y="909"/>
                </a:cubicBezTo>
                <a:cubicBezTo>
                  <a:pt x="1051" y="909"/>
                  <a:pt x="1064" y="906"/>
                  <a:pt x="1075" y="900"/>
                </a:cubicBezTo>
                <a:lnTo>
                  <a:pt x="1075" y="845"/>
                </a:lnTo>
                <a:lnTo>
                  <a:pt x="1031" y="845"/>
                </a:lnTo>
                <a:lnTo>
                  <a:pt x="1031" y="822"/>
                </a:lnTo>
                <a:lnTo>
                  <a:pt x="1101" y="822"/>
                </a:lnTo>
                <a:lnTo>
                  <a:pt x="1101" y="915"/>
                </a:lnTo>
                <a:close/>
                <a:moveTo>
                  <a:pt x="1135" y="829"/>
                </a:moveTo>
                <a:cubicBezTo>
                  <a:pt x="1135" y="797"/>
                  <a:pt x="1143" y="770"/>
                  <a:pt x="1161" y="751"/>
                </a:cubicBezTo>
                <a:cubicBezTo>
                  <a:pt x="1179" y="731"/>
                  <a:pt x="1203" y="722"/>
                  <a:pt x="1234" y="722"/>
                </a:cubicBezTo>
                <a:cubicBezTo>
                  <a:pt x="1262" y="722"/>
                  <a:pt x="1285" y="731"/>
                  <a:pt x="1302" y="750"/>
                </a:cubicBezTo>
                <a:cubicBezTo>
                  <a:pt x="1320" y="769"/>
                  <a:pt x="1328" y="794"/>
                  <a:pt x="1328" y="825"/>
                </a:cubicBezTo>
                <a:cubicBezTo>
                  <a:pt x="1328" y="858"/>
                  <a:pt x="1319" y="884"/>
                  <a:pt x="1302" y="903"/>
                </a:cubicBezTo>
                <a:cubicBezTo>
                  <a:pt x="1284" y="923"/>
                  <a:pt x="1260" y="932"/>
                  <a:pt x="1230" y="932"/>
                </a:cubicBezTo>
                <a:cubicBezTo>
                  <a:pt x="1201" y="932"/>
                  <a:pt x="1178" y="923"/>
                  <a:pt x="1161" y="904"/>
                </a:cubicBezTo>
                <a:cubicBezTo>
                  <a:pt x="1143" y="885"/>
                  <a:pt x="1135" y="860"/>
                  <a:pt x="1135" y="829"/>
                </a:cubicBezTo>
                <a:close/>
                <a:moveTo>
                  <a:pt x="1162" y="827"/>
                </a:moveTo>
                <a:cubicBezTo>
                  <a:pt x="1162" y="852"/>
                  <a:pt x="1169" y="872"/>
                  <a:pt x="1181" y="887"/>
                </a:cubicBezTo>
                <a:cubicBezTo>
                  <a:pt x="1194" y="902"/>
                  <a:pt x="1210" y="909"/>
                  <a:pt x="1230" y="909"/>
                </a:cubicBezTo>
                <a:cubicBezTo>
                  <a:pt x="1252" y="909"/>
                  <a:pt x="1269" y="902"/>
                  <a:pt x="1282" y="888"/>
                </a:cubicBezTo>
                <a:cubicBezTo>
                  <a:pt x="1294" y="873"/>
                  <a:pt x="1300" y="853"/>
                  <a:pt x="1300" y="828"/>
                </a:cubicBezTo>
                <a:cubicBezTo>
                  <a:pt x="1300" y="801"/>
                  <a:pt x="1294" y="781"/>
                  <a:pt x="1282" y="767"/>
                </a:cubicBezTo>
                <a:cubicBezTo>
                  <a:pt x="1270" y="752"/>
                  <a:pt x="1253" y="745"/>
                  <a:pt x="1232" y="745"/>
                </a:cubicBezTo>
                <a:cubicBezTo>
                  <a:pt x="1211" y="745"/>
                  <a:pt x="1195" y="753"/>
                  <a:pt x="1182" y="768"/>
                </a:cubicBezTo>
                <a:cubicBezTo>
                  <a:pt x="1169" y="783"/>
                  <a:pt x="1162" y="803"/>
                  <a:pt x="1162" y="827"/>
                </a:cubicBezTo>
                <a:close/>
                <a:moveTo>
                  <a:pt x="1376" y="785"/>
                </a:moveTo>
                <a:lnTo>
                  <a:pt x="1492" y="785"/>
                </a:lnTo>
                <a:lnTo>
                  <a:pt x="1492" y="889"/>
                </a:lnTo>
                <a:lnTo>
                  <a:pt x="1396" y="889"/>
                </a:lnTo>
                <a:lnTo>
                  <a:pt x="1396" y="908"/>
                </a:lnTo>
                <a:lnTo>
                  <a:pt x="1376" y="908"/>
                </a:lnTo>
                <a:lnTo>
                  <a:pt x="1376" y="785"/>
                </a:lnTo>
                <a:close/>
                <a:moveTo>
                  <a:pt x="1346" y="726"/>
                </a:moveTo>
                <a:lnTo>
                  <a:pt x="1607" y="726"/>
                </a:lnTo>
                <a:lnTo>
                  <a:pt x="1607" y="746"/>
                </a:lnTo>
                <a:lnTo>
                  <a:pt x="1563" y="746"/>
                </a:lnTo>
                <a:lnTo>
                  <a:pt x="1563" y="925"/>
                </a:lnTo>
                <a:cubicBezTo>
                  <a:pt x="1563" y="948"/>
                  <a:pt x="1551" y="960"/>
                  <a:pt x="1528" y="961"/>
                </a:cubicBezTo>
                <a:cubicBezTo>
                  <a:pt x="1512" y="961"/>
                  <a:pt x="1496" y="960"/>
                  <a:pt x="1480" y="960"/>
                </a:cubicBezTo>
                <a:cubicBezTo>
                  <a:pt x="1479" y="952"/>
                  <a:pt x="1478" y="944"/>
                  <a:pt x="1476" y="936"/>
                </a:cubicBezTo>
                <a:cubicBezTo>
                  <a:pt x="1496" y="938"/>
                  <a:pt x="1511" y="938"/>
                  <a:pt x="1521" y="938"/>
                </a:cubicBezTo>
                <a:cubicBezTo>
                  <a:pt x="1534" y="938"/>
                  <a:pt x="1541" y="931"/>
                  <a:pt x="1541" y="917"/>
                </a:cubicBezTo>
                <a:lnTo>
                  <a:pt x="1541" y="746"/>
                </a:lnTo>
                <a:lnTo>
                  <a:pt x="1346" y="746"/>
                </a:lnTo>
                <a:lnTo>
                  <a:pt x="1346" y="726"/>
                </a:lnTo>
                <a:close/>
                <a:moveTo>
                  <a:pt x="1471" y="804"/>
                </a:moveTo>
                <a:lnTo>
                  <a:pt x="1396" y="804"/>
                </a:lnTo>
                <a:lnTo>
                  <a:pt x="1396" y="871"/>
                </a:lnTo>
                <a:lnTo>
                  <a:pt x="1471" y="871"/>
                </a:lnTo>
                <a:lnTo>
                  <a:pt x="1471" y="804"/>
                </a:lnTo>
                <a:close/>
                <a:moveTo>
                  <a:pt x="1718" y="716"/>
                </a:moveTo>
                <a:lnTo>
                  <a:pt x="1778" y="716"/>
                </a:lnTo>
                <a:lnTo>
                  <a:pt x="1778" y="818"/>
                </a:lnTo>
                <a:lnTo>
                  <a:pt x="1798" y="818"/>
                </a:lnTo>
                <a:lnTo>
                  <a:pt x="1798" y="834"/>
                </a:lnTo>
                <a:lnTo>
                  <a:pt x="1778" y="834"/>
                </a:lnTo>
                <a:lnTo>
                  <a:pt x="1778" y="935"/>
                </a:lnTo>
                <a:cubicBezTo>
                  <a:pt x="1778" y="952"/>
                  <a:pt x="1771" y="960"/>
                  <a:pt x="1757" y="960"/>
                </a:cubicBezTo>
                <a:cubicBezTo>
                  <a:pt x="1750" y="960"/>
                  <a:pt x="1743" y="960"/>
                  <a:pt x="1734" y="959"/>
                </a:cubicBezTo>
                <a:cubicBezTo>
                  <a:pt x="1734" y="953"/>
                  <a:pt x="1733" y="947"/>
                  <a:pt x="1731" y="941"/>
                </a:cubicBezTo>
                <a:cubicBezTo>
                  <a:pt x="1738" y="942"/>
                  <a:pt x="1745" y="943"/>
                  <a:pt x="1751" y="943"/>
                </a:cubicBezTo>
                <a:cubicBezTo>
                  <a:pt x="1758" y="943"/>
                  <a:pt x="1761" y="939"/>
                  <a:pt x="1761" y="931"/>
                </a:cubicBezTo>
                <a:lnTo>
                  <a:pt x="1761" y="834"/>
                </a:lnTo>
                <a:lnTo>
                  <a:pt x="1735" y="834"/>
                </a:lnTo>
                <a:lnTo>
                  <a:pt x="1735" y="861"/>
                </a:lnTo>
                <a:cubicBezTo>
                  <a:pt x="1735" y="905"/>
                  <a:pt x="1727" y="940"/>
                  <a:pt x="1711" y="964"/>
                </a:cubicBezTo>
                <a:cubicBezTo>
                  <a:pt x="1706" y="958"/>
                  <a:pt x="1701" y="953"/>
                  <a:pt x="1697" y="950"/>
                </a:cubicBezTo>
                <a:cubicBezTo>
                  <a:pt x="1711" y="929"/>
                  <a:pt x="1718" y="900"/>
                  <a:pt x="1718" y="861"/>
                </a:cubicBezTo>
                <a:lnTo>
                  <a:pt x="1718" y="834"/>
                </a:lnTo>
                <a:lnTo>
                  <a:pt x="1696" y="834"/>
                </a:lnTo>
                <a:lnTo>
                  <a:pt x="1696" y="928"/>
                </a:lnTo>
                <a:cubicBezTo>
                  <a:pt x="1696" y="945"/>
                  <a:pt x="1689" y="953"/>
                  <a:pt x="1674" y="953"/>
                </a:cubicBezTo>
                <a:cubicBezTo>
                  <a:pt x="1668" y="953"/>
                  <a:pt x="1662" y="953"/>
                  <a:pt x="1655" y="953"/>
                </a:cubicBezTo>
                <a:cubicBezTo>
                  <a:pt x="1654" y="947"/>
                  <a:pt x="1653" y="940"/>
                  <a:pt x="1651" y="934"/>
                </a:cubicBezTo>
                <a:cubicBezTo>
                  <a:pt x="1659" y="936"/>
                  <a:pt x="1665" y="936"/>
                  <a:pt x="1670" y="936"/>
                </a:cubicBezTo>
                <a:cubicBezTo>
                  <a:pt x="1676" y="936"/>
                  <a:pt x="1679" y="933"/>
                  <a:pt x="1679" y="925"/>
                </a:cubicBezTo>
                <a:lnTo>
                  <a:pt x="1679" y="834"/>
                </a:lnTo>
                <a:lnTo>
                  <a:pt x="1653" y="834"/>
                </a:lnTo>
                <a:lnTo>
                  <a:pt x="1653" y="865"/>
                </a:lnTo>
                <a:cubicBezTo>
                  <a:pt x="1653" y="905"/>
                  <a:pt x="1644" y="938"/>
                  <a:pt x="1628" y="964"/>
                </a:cubicBezTo>
                <a:cubicBezTo>
                  <a:pt x="1623" y="958"/>
                  <a:pt x="1618" y="953"/>
                  <a:pt x="1614" y="949"/>
                </a:cubicBezTo>
                <a:cubicBezTo>
                  <a:pt x="1629" y="927"/>
                  <a:pt x="1636" y="898"/>
                  <a:pt x="1636" y="860"/>
                </a:cubicBezTo>
                <a:lnTo>
                  <a:pt x="1636" y="834"/>
                </a:lnTo>
                <a:lnTo>
                  <a:pt x="1614" y="834"/>
                </a:lnTo>
                <a:lnTo>
                  <a:pt x="1614" y="818"/>
                </a:lnTo>
                <a:lnTo>
                  <a:pt x="1636" y="818"/>
                </a:lnTo>
                <a:lnTo>
                  <a:pt x="1636" y="717"/>
                </a:lnTo>
                <a:lnTo>
                  <a:pt x="1696" y="717"/>
                </a:lnTo>
                <a:lnTo>
                  <a:pt x="1696" y="818"/>
                </a:lnTo>
                <a:lnTo>
                  <a:pt x="1718" y="818"/>
                </a:lnTo>
                <a:lnTo>
                  <a:pt x="1718" y="716"/>
                </a:lnTo>
                <a:close/>
                <a:moveTo>
                  <a:pt x="1844" y="706"/>
                </a:moveTo>
                <a:lnTo>
                  <a:pt x="1863" y="706"/>
                </a:lnTo>
                <a:lnTo>
                  <a:pt x="1863" y="932"/>
                </a:lnTo>
                <a:cubicBezTo>
                  <a:pt x="1863" y="951"/>
                  <a:pt x="1855" y="960"/>
                  <a:pt x="1838" y="960"/>
                </a:cubicBezTo>
                <a:cubicBezTo>
                  <a:pt x="1828" y="960"/>
                  <a:pt x="1816" y="960"/>
                  <a:pt x="1803" y="960"/>
                </a:cubicBezTo>
                <a:cubicBezTo>
                  <a:pt x="1802" y="952"/>
                  <a:pt x="1801" y="945"/>
                  <a:pt x="1799" y="938"/>
                </a:cubicBezTo>
                <a:cubicBezTo>
                  <a:pt x="1812" y="939"/>
                  <a:pt x="1822" y="940"/>
                  <a:pt x="1830" y="940"/>
                </a:cubicBezTo>
                <a:cubicBezTo>
                  <a:pt x="1839" y="940"/>
                  <a:pt x="1844" y="935"/>
                  <a:pt x="1844" y="926"/>
                </a:cubicBezTo>
                <a:lnTo>
                  <a:pt x="1844" y="706"/>
                </a:lnTo>
                <a:close/>
                <a:moveTo>
                  <a:pt x="1822" y="902"/>
                </a:moveTo>
                <a:lnTo>
                  <a:pt x="1803" y="902"/>
                </a:lnTo>
                <a:lnTo>
                  <a:pt x="1803" y="725"/>
                </a:lnTo>
                <a:lnTo>
                  <a:pt x="1822" y="725"/>
                </a:lnTo>
                <a:lnTo>
                  <a:pt x="1822" y="902"/>
                </a:lnTo>
                <a:close/>
                <a:moveTo>
                  <a:pt x="1761" y="733"/>
                </a:moveTo>
                <a:lnTo>
                  <a:pt x="1735" y="733"/>
                </a:lnTo>
                <a:lnTo>
                  <a:pt x="1735" y="818"/>
                </a:lnTo>
                <a:lnTo>
                  <a:pt x="1761" y="818"/>
                </a:lnTo>
                <a:lnTo>
                  <a:pt x="1761" y="733"/>
                </a:lnTo>
                <a:close/>
                <a:moveTo>
                  <a:pt x="1679" y="733"/>
                </a:moveTo>
                <a:lnTo>
                  <a:pt x="1653" y="733"/>
                </a:lnTo>
                <a:lnTo>
                  <a:pt x="1653" y="818"/>
                </a:lnTo>
                <a:lnTo>
                  <a:pt x="1679" y="818"/>
                </a:lnTo>
                <a:lnTo>
                  <a:pt x="1679" y="733"/>
                </a:lnTo>
                <a:close/>
                <a:moveTo>
                  <a:pt x="1979" y="847"/>
                </a:moveTo>
                <a:lnTo>
                  <a:pt x="2045" y="847"/>
                </a:lnTo>
                <a:lnTo>
                  <a:pt x="2045" y="814"/>
                </a:lnTo>
                <a:lnTo>
                  <a:pt x="1996" y="814"/>
                </a:lnTo>
                <a:lnTo>
                  <a:pt x="1996" y="801"/>
                </a:lnTo>
                <a:cubicBezTo>
                  <a:pt x="1990" y="807"/>
                  <a:pt x="1983" y="812"/>
                  <a:pt x="1977" y="817"/>
                </a:cubicBezTo>
                <a:cubicBezTo>
                  <a:pt x="1973" y="811"/>
                  <a:pt x="1969" y="805"/>
                  <a:pt x="1964" y="799"/>
                </a:cubicBezTo>
                <a:cubicBezTo>
                  <a:pt x="2001" y="774"/>
                  <a:pt x="2029" y="744"/>
                  <a:pt x="2048" y="710"/>
                </a:cubicBezTo>
                <a:lnTo>
                  <a:pt x="2069" y="710"/>
                </a:lnTo>
                <a:lnTo>
                  <a:pt x="2066" y="718"/>
                </a:lnTo>
                <a:cubicBezTo>
                  <a:pt x="2084" y="749"/>
                  <a:pt x="2112" y="774"/>
                  <a:pt x="2150" y="791"/>
                </a:cubicBezTo>
                <a:cubicBezTo>
                  <a:pt x="2145" y="800"/>
                  <a:pt x="2141" y="807"/>
                  <a:pt x="2138" y="813"/>
                </a:cubicBezTo>
                <a:cubicBezTo>
                  <a:pt x="2102" y="792"/>
                  <a:pt x="2075" y="766"/>
                  <a:pt x="2055" y="736"/>
                </a:cubicBezTo>
                <a:cubicBezTo>
                  <a:pt x="2040" y="759"/>
                  <a:pt x="2022" y="779"/>
                  <a:pt x="2003" y="796"/>
                </a:cubicBezTo>
                <a:lnTo>
                  <a:pt x="2111" y="796"/>
                </a:lnTo>
                <a:lnTo>
                  <a:pt x="2111" y="814"/>
                </a:lnTo>
                <a:lnTo>
                  <a:pt x="2065" y="814"/>
                </a:lnTo>
                <a:lnTo>
                  <a:pt x="2065" y="847"/>
                </a:lnTo>
                <a:lnTo>
                  <a:pt x="2136" y="847"/>
                </a:lnTo>
                <a:lnTo>
                  <a:pt x="2136" y="866"/>
                </a:lnTo>
                <a:lnTo>
                  <a:pt x="2065" y="866"/>
                </a:lnTo>
                <a:lnTo>
                  <a:pt x="2065" y="931"/>
                </a:lnTo>
                <a:cubicBezTo>
                  <a:pt x="2065" y="951"/>
                  <a:pt x="2056" y="961"/>
                  <a:pt x="2037" y="961"/>
                </a:cubicBezTo>
                <a:cubicBezTo>
                  <a:pt x="2030" y="961"/>
                  <a:pt x="2020" y="961"/>
                  <a:pt x="2007" y="961"/>
                </a:cubicBezTo>
                <a:cubicBezTo>
                  <a:pt x="2007" y="955"/>
                  <a:pt x="2005" y="948"/>
                  <a:pt x="2004" y="939"/>
                </a:cubicBezTo>
                <a:cubicBezTo>
                  <a:pt x="2013" y="941"/>
                  <a:pt x="2022" y="941"/>
                  <a:pt x="2031" y="941"/>
                </a:cubicBezTo>
                <a:cubicBezTo>
                  <a:pt x="2041" y="941"/>
                  <a:pt x="2045" y="936"/>
                  <a:pt x="2045" y="927"/>
                </a:cubicBezTo>
                <a:lnTo>
                  <a:pt x="2045" y="866"/>
                </a:lnTo>
                <a:lnTo>
                  <a:pt x="1979" y="866"/>
                </a:lnTo>
                <a:lnTo>
                  <a:pt x="1979" y="847"/>
                </a:lnTo>
                <a:close/>
                <a:moveTo>
                  <a:pt x="1973" y="854"/>
                </a:moveTo>
                <a:cubicBezTo>
                  <a:pt x="1978" y="887"/>
                  <a:pt x="1970" y="906"/>
                  <a:pt x="1949" y="910"/>
                </a:cubicBezTo>
                <a:cubicBezTo>
                  <a:pt x="1942" y="911"/>
                  <a:pt x="1934" y="911"/>
                  <a:pt x="1923" y="910"/>
                </a:cubicBezTo>
                <a:cubicBezTo>
                  <a:pt x="1922" y="903"/>
                  <a:pt x="1920" y="895"/>
                  <a:pt x="1917" y="888"/>
                </a:cubicBezTo>
                <a:cubicBezTo>
                  <a:pt x="1926" y="890"/>
                  <a:pt x="1933" y="891"/>
                  <a:pt x="1941" y="890"/>
                </a:cubicBezTo>
                <a:cubicBezTo>
                  <a:pt x="1953" y="889"/>
                  <a:pt x="1957" y="877"/>
                  <a:pt x="1952" y="854"/>
                </a:cubicBezTo>
                <a:cubicBezTo>
                  <a:pt x="1950" y="842"/>
                  <a:pt x="1943" y="827"/>
                  <a:pt x="1930" y="810"/>
                </a:cubicBezTo>
                <a:cubicBezTo>
                  <a:pt x="1936" y="787"/>
                  <a:pt x="1943" y="763"/>
                  <a:pt x="1951" y="737"/>
                </a:cubicBezTo>
                <a:lnTo>
                  <a:pt x="1917" y="737"/>
                </a:lnTo>
                <a:lnTo>
                  <a:pt x="1917" y="965"/>
                </a:lnTo>
                <a:lnTo>
                  <a:pt x="1898" y="965"/>
                </a:lnTo>
                <a:lnTo>
                  <a:pt x="1898" y="719"/>
                </a:lnTo>
                <a:lnTo>
                  <a:pt x="1972" y="719"/>
                </a:lnTo>
                <a:lnTo>
                  <a:pt x="1972" y="737"/>
                </a:lnTo>
                <a:cubicBezTo>
                  <a:pt x="1964" y="763"/>
                  <a:pt x="1956" y="787"/>
                  <a:pt x="1950" y="806"/>
                </a:cubicBezTo>
                <a:cubicBezTo>
                  <a:pt x="1963" y="825"/>
                  <a:pt x="1971" y="840"/>
                  <a:pt x="1973" y="854"/>
                </a:cubicBezTo>
                <a:close/>
                <a:moveTo>
                  <a:pt x="2082" y="893"/>
                </a:moveTo>
                <a:lnTo>
                  <a:pt x="2096" y="880"/>
                </a:lnTo>
                <a:cubicBezTo>
                  <a:pt x="2112" y="896"/>
                  <a:pt x="2128" y="913"/>
                  <a:pt x="2145" y="931"/>
                </a:cubicBezTo>
                <a:lnTo>
                  <a:pt x="2129" y="946"/>
                </a:lnTo>
                <a:cubicBezTo>
                  <a:pt x="2111" y="925"/>
                  <a:pt x="2095" y="907"/>
                  <a:pt x="2082" y="893"/>
                </a:cubicBezTo>
                <a:close/>
                <a:moveTo>
                  <a:pt x="2001" y="878"/>
                </a:moveTo>
                <a:lnTo>
                  <a:pt x="2019" y="888"/>
                </a:lnTo>
                <a:cubicBezTo>
                  <a:pt x="2006" y="911"/>
                  <a:pt x="1993" y="932"/>
                  <a:pt x="1979" y="951"/>
                </a:cubicBezTo>
                <a:cubicBezTo>
                  <a:pt x="1974" y="947"/>
                  <a:pt x="1968" y="943"/>
                  <a:pt x="1962" y="938"/>
                </a:cubicBezTo>
                <a:cubicBezTo>
                  <a:pt x="1976" y="922"/>
                  <a:pt x="1989" y="901"/>
                  <a:pt x="2001" y="878"/>
                </a:cubicBezTo>
                <a:close/>
                <a:moveTo>
                  <a:pt x="170" y="10"/>
                </a:moveTo>
                <a:lnTo>
                  <a:pt x="170" y="537"/>
                </a:lnTo>
                <a:lnTo>
                  <a:pt x="410" y="537"/>
                </a:lnTo>
                <a:lnTo>
                  <a:pt x="410" y="595"/>
                </a:lnTo>
                <a:lnTo>
                  <a:pt x="0" y="595"/>
                </a:lnTo>
                <a:lnTo>
                  <a:pt x="0" y="10"/>
                </a:lnTo>
                <a:lnTo>
                  <a:pt x="170" y="10"/>
                </a:lnTo>
                <a:close/>
                <a:moveTo>
                  <a:pt x="738" y="0"/>
                </a:moveTo>
                <a:cubicBezTo>
                  <a:pt x="908" y="0"/>
                  <a:pt x="993" y="101"/>
                  <a:pt x="993" y="303"/>
                </a:cubicBezTo>
                <a:cubicBezTo>
                  <a:pt x="993" y="504"/>
                  <a:pt x="907" y="605"/>
                  <a:pt x="733" y="605"/>
                </a:cubicBezTo>
                <a:cubicBezTo>
                  <a:pt x="560" y="605"/>
                  <a:pt x="473" y="502"/>
                  <a:pt x="473" y="296"/>
                </a:cubicBezTo>
                <a:cubicBezTo>
                  <a:pt x="473" y="99"/>
                  <a:pt x="561" y="0"/>
                  <a:pt x="738" y="0"/>
                </a:cubicBezTo>
                <a:close/>
                <a:moveTo>
                  <a:pt x="733" y="47"/>
                </a:moveTo>
                <a:cubicBezTo>
                  <a:pt x="701" y="47"/>
                  <a:pt x="680" y="64"/>
                  <a:pt x="668" y="100"/>
                </a:cubicBezTo>
                <a:cubicBezTo>
                  <a:pt x="657" y="135"/>
                  <a:pt x="651" y="203"/>
                  <a:pt x="651" y="303"/>
                </a:cubicBezTo>
                <a:cubicBezTo>
                  <a:pt x="651" y="403"/>
                  <a:pt x="657" y="470"/>
                  <a:pt x="668" y="505"/>
                </a:cubicBezTo>
                <a:cubicBezTo>
                  <a:pt x="680" y="541"/>
                  <a:pt x="701" y="558"/>
                  <a:pt x="733" y="558"/>
                </a:cubicBezTo>
                <a:cubicBezTo>
                  <a:pt x="765" y="558"/>
                  <a:pt x="787" y="541"/>
                  <a:pt x="798" y="505"/>
                </a:cubicBezTo>
                <a:cubicBezTo>
                  <a:pt x="809" y="470"/>
                  <a:pt x="815" y="403"/>
                  <a:pt x="815" y="303"/>
                </a:cubicBezTo>
                <a:cubicBezTo>
                  <a:pt x="815" y="203"/>
                  <a:pt x="809" y="135"/>
                  <a:pt x="798" y="100"/>
                </a:cubicBezTo>
                <a:cubicBezTo>
                  <a:pt x="787" y="64"/>
                  <a:pt x="765" y="47"/>
                  <a:pt x="733" y="47"/>
                </a:cubicBezTo>
                <a:close/>
                <a:moveTo>
                  <a:pt x="1350" y="279"/>
                </a:moveTo>
                <a:lnTo>
                  <a:pt x="1591" y="279"/>
                </a:lnTo>
                <a:lnTo>
                  <a:pt x="1591" y="595"/>
                </a:lnTo>
                <a:lnTo>
                  <a:pt x="1537" y="595"/>
                </a:lnTo>
                <a:lnTo>
                  <a:pt x="1518" y="555"/>
                </a:lnTo>
                <a:cubicBezTo>
                  <a:pt x="1471" y="588"/>
                  <a:pt x="1421" y="605"/>
                  <a:pt x="1369" y="605"/>
                </a:cubicBezTo>
                <a:cubicBezTo>
                  <a:pt x="1282" y="605"/>
                  <a:pt x="1215" y="579"/>
                  <a:pt x="1167" y="527"/>
                </a:cubicBezTo>
                <a:cubicBezTo>
                  <a:pt x="1119" y="475"/>
                  <a:pt x="1095" y="402"/>
                  <a:pt x="1095" y="308"/>
                </a:cubicBezTo>
                <a:cubicBezTo>
                  <a:pt x="1095" y="216"/>
                  <a:pt x="1121" y="142"/>
                  <a:pt x="1171" y="86"/>
                </a:cubicBezTo>
                <a:cubicBezTo>
                  <a:pt x="1222" y="29"/>
                  <a:pt x="1288" y="1"/>
                  <a:pt x="1370" y="1"/>
                </a:cubicBezTo>
                <a:cubicBezTo>
                  <a:pt x="1478" y="1"/>
                  <a:pt x="1544" y="56"/>
                  <a:pt x="1568" y="166"/>
                </a:cubicBezTo>
                <a:lnTo>
                  <a:pt x="1488" y="202"/>
                </a:lnTo>
                <a:lnTo>
                  <a:pt x="1488" y="188"/>
                </a:lnTo>
                <a:lnTo>
                  <a:pt x="1487" y="156"/>
                </a:lnTo>
                <a:cubicBezTo>
                  <a:pt x="1481" y="88"/>
                  <a:pt x="1449" y="53"/>
                  <a:pt x="1391" y="53"/>
                </a:cubicBezTo>
                <a:cubicBezTo>
                  <a:pt x="1348" y="53"/>
                  <a:pt x="1319" y="71"/>
                  <a:pt x="1303" y="108"/>
                </a:cubicBezTo>
                <a:cubicBezTo>
                  <a:pt x="1287" y="145"/>
                  <a:pt x="1280" y="213"/>
                  <a:pt x="1280" y="312"/>
                </a:cubicBezTo>
                <a:cubicBezTo>
                  <a:pt x="1280" y="406"/>
                  <a:pt x="1286" y="469"/>
                  <a:pt x="1299" y="502"/>
                </a:cubicBezTo>
                <a:cubicBezTo>
                  <a:pt x="1311" y="536"/>
                  <a:pt x="1336" y="552"/>
                  <a:pt x="1371" y="552"/>
                </a:cubicBezTo>
                <a:cubicBezTo>
                  <a:pt x="1413" y="552"/>
                  <a:pt x="1434" y="529"/>
                  <a:pt x="1434" y="482"/>
                </a:cubicBezTo>
                <a:lnTo>
                  <a:pt x="1434" y="338"/>
                </a:lnTo>
                <a:lnTo>
                  <a:pt x="1350" y="338"/>
                </a:lnTo>
                <a:lnTo>
                  <a:pt x="1350" y="279"/>
                </a:lnTo>
                <a:close/>
                <a:moveTo>
                  <a:pt x="1966" y="0"/>
                </a:moveTo>
                <a:cubicBezTo>
                  <a:pt x="2136" y="0"/>
                  <a:pt x="2221" y="101"/>
                  <a:pt x="2221" y="303"/>
                </a:cubicBezTo>
                <a:cubicBezTo>
                  <a:pt x="2221" y="504"/>
                  <a:pt x="2135" y="605"/>
                  <a:pt x="1961" y="605"/>
                </a:cubicBezTo>
                <a:cubicBezTo>
                  <a:pt x="1788" y="605"/>
                  <a:pt x="1701" y="502"/>
                  <a:pt x="1701" y="296"/>
                </a:cubicBezTo>
                <a:cubicBezTo>
                  <a:pt x="1701" y="99"/>
                  <a:pt x="1789" y="0"/>
                  <a:pt x="1966" y="0"/>
                </a:cubicBezTo>
                <a:close/>
                <a:moveTo>
                  <a:pt x="1961" y="47"/>
                </a:moveTo>
                <a:cubicBezTo>
                  <a:pt x="1929" y="47"/>
                  <a:pt x="1908" y="64"/>
                  <a:pt x="1896" y="100"/>
                </a:cubicBezTo>
                <a:cubicBezTo>
                  <a:pt x="1885" y="135"/>
                  <a:pt x="1879" y="203"/>
                  <a:pt x="1879" y="303"/>
                </a:cubicBezTo>
                <a:cubicBezTo>
                  <a:pt x="1879" y="403"/>
                  <a:pt x="1885" y="470"/>
                  <a:pt x="1896" y="505"/>
                </a:cubicBezTo>
                <a:cubicBezTo>
                  <a:pt x="1908" y="541"/>
                  <a:pt x="1929" y="558"/>
                  <a:pt x="1961" y="558"/>
                </a:cubicBezTo>
                <a:cubicBezTo>
                  <a:pt x="1993" y="558"/>
                  <a:pt x="2015" y="541"/>
                  <a:pt x="2026" y="505"/>
                </a:cubicBezTo>
                <a:cubicBezTo>
                  <a:pt x="2037" y="470"/>
                  <a:pt x="2043" y="403"/>
                  <a:pt x="2043" y="303"/>
                </a:cubicBezTo>
                <a:cubicBezTo>
                  <a:pt x="2043" y="203"/>
                  <a:pt x="2037" y="135"/>
                  <a:pt x="2026" y="100"/>
                </a:cubicBezTo>
                <a:cubicBezTo>
                  <a:pt x="2015" y="64"/>
                  <a:pt x="1993" y="47"/>
                  <a:pt x="1961" y="47"/>
                </a:cubicBezTo>
                <a:close/>
              </a:path>
            </a:pathLst>
          </a:custGeom>
          <a:solidFill>
            <a:schemeClr val="tx1">
              <a:alpha val="100000"/>
            </a:schemeClr>
          </a:solidFill>
          <a:ln w="9525">
            <a:noFill/>
          </a:ln>
        </p:spPr>
        <p:txBody>
          <a:bodyPr/>
          <a:p>
            <a:endParaRPr lang="zh-CN" altLang="en-US"/>
          </a:p>
        </p:txBody>
      </p:sp>
      <p:sp>
        <p:nvSpPr>
          <p:cNvPr id="44036" name="Rectangle 3"/>
          <p:cNvSpPr txBox="1"/>
          <p:nvPr/>
        </p:nvSpPr>
        <p:spPr>
          <a:xfrm>
            <a:off x="554038" y="2420938"/>
            <a:ext cx="5976937" cy="1323975"/>
          </a:xfrm>
          <a:prstGeom prst="rect">
            <a:avLst/>
          </a:prstGeom>
          <a:noFill/>
          <a:ln w="9525">
            <a:noFill/>
          </a:ln>
        </p:spPr>
        <p:txBody>
          <a:bodyPr>
            <a:spAutoFit/>
          </a:bodyPr>
          <a:p>
            <a:r>
              <a:rPr lang="zh-CN" altLang="en-US" sz="8000" b="1" dirty="0">
                <a:solidFill>
                  <a:srgbClr val="AA1B79"/>
                </a:solidFill>
                <a:latin typeface="微软雅黑" panose="020B0503020204020204" pitchFamily="2" charset="-122"/>
                <a:ea typeface="微软雅黑" panose="020B0503020204020204" pitchFamily="2" charset="-122"/>
              </a:rPr>
              <a:t>谢谢大家</a:t>
            </a:r>
            <a:endParaRPr lang="zh-CN" altLang="en-US" sz="8000" b="1" dirty="0">
              <a:solidFill>
                <a:srgbClr val="AA1B79"/>
              </a:solidFill>
              <a:latin typeface="微软雅黑" panose="020B0503020204020204" pitchFamily="2" charset="-122"/>
              <a:ea typeface="微软雅黑" panose="020B0503020204020204" pitchFamily="2" charset="-122"/>
            </a:endParaRPr>
          </a:p>
        </p:txBody>
      </p:sp>
      <p:sp>
        <p:nvSpPr>
          <p:cNvPr id="44037" name="矩形 40"/>
          <p:cNvSpPr/>
          <p:nvPr/>
        </p:nvSpPr>
        <p:spPr>
          <a:xfrm>
            <a:off x="673100" y="3832225"/>
            <a:ext cx="1117600" cy="406400"/>
          </a:xfrm>
          <a:prstGeom prst="rect">
            <a:avLst/>
          </a:prstGeom>
          <a:solidFill>
            <a:schemeClr val="tx2"/>
          </a:solidFill>
          <a:ln w="9525">
            <a:noFill/>
          </a:ln>
        </p:spPr>
        <p:txBody>
          <a:bodyPr/>
          <a:p>
            <a:endParaRPr lang="zh-CN" altLang="en-US" dirty="0">
              <a:solidFill>
                <a:srgbClr val="AA1B79"/>
              </a:solidFill>
              <a:latin typeface="Arial" panose="020B0604020202020204" pitchFamily="34" charset="0"/>
            </a:endParaRPr>
          </a:p>
        </p:txBody>
      </p:sp>
      <p:sp>
        <p:nvSpPr>
          <p:cNvPr id="44038" name="矩形 41"/>
          <p:cNvSpPr/>
          <p:nvPr/>
        </p:nvSpPr>
        <p:spPr>
          <a:xfrm>
            <a:off x="1862138" y="3832225"/>
            <a:ext cx="1376362" cy="400050"/>
          </a:xfrm>
          <a:prstGeom prst="rect">
            <a:avLst/>
          </a:prstGeom>
          <a:solidFill>
            <a:schemeClr val="bg1"/>
          </a:solidFill>
          <a:ln w="9525">
            <a:noFill/>
          </a:ln>
        </p:spPr>
        <p:txBody>
          <a:bodyPr/>
          <a:p>
            <a:endParaRPr lang="zh-CN" altLang="en-US" dirty="0">
              <a:solidFill>
                <a:srgbClr val="AA1B79"/>
              </a:solidFill>
              <a:latin typeface="Arial" panose="020B0604020202020204" pitchFamily="34" charset="0"/>
            </a:endParaRPr>
          </a:p>
        </p:txBody>
      </p:sp>
      <p:sp>
        <p:nvSpPr>
          <p:cNvPr id="44039" name="TextBox 42"/>
          <p:cNvSpPr txBox="1"/>
          <p:nvPr/>
        </p:nvSpPr>
        <p:spPr>
          <a:xfrm>
            <a:off x="708025" y="3832225"/>
            <a:ext cx="954088" cy="400050"/>
          </a:xfrm>
          <a:prstGeom prst="rect">
            <a:avLst/>
          </a:prstGeom>
          <a:noFill/>
          <a:ln w="9525">
            <a:noFill/>
          </a:ln>
        </p:spPr>
        <p:txBody>
          <a:bodyPr wrap="none">
            <a:spAutoFit/>
          </a:bodyPr>
          <a:p>
            <a:pPr algn="r"/>
            <a:r>
              <a:rPr lang="zh-CN" altLang="en-US" sz="2000" dirty="0">
                <a:solidFill>
                  <a:srgbClr val="F8F8F8"/>
                </a:solidFill>
                <a:latin typeface="微软雅黑" panose="020B0503020204020204" pitchFamily="2" charset="-122"/>
                <a:ea typeface="微软雅黑" panose="020B0503020204020204" pitchFamily="2" charset="-122"/>
              </a:rPr>
              <a:t>汇报人</a:t>
            </a:r>
            <a:endParaRPr lang="zh-CN" altLang="en-US" sz="2000" dirty="0">
              <a:solidFill>
                <a:srgbClr val="F8F8F8"/>
              </a:solidFill>
              <a:latin typeface="微软雅黑" panose="020B0503020204020204" pitchFamily="2" charset="-122"/>
              <a:ea typeface="微软雅黑" panose="020B0503020204020204" pitchFamily="2" charset="-122"/>
            </a:endParaRPr>
          </a:p>
        </p:txBody>
      </p:sp>
      <p:sp>
        <p:nvSpPr>
          <p:cNvPr id="44040" name="矩形 43"/>
          <p:cNvSpPr/>
          <p:nvPr/>
        </p:nvSpPr>
        <p:spPr>
          <a:xfrm>
            <a:off x="1982788" y="3829050"/>
            <a:ext cx="1211262" cy="398780"/>
          </a:xfrm>
          <a:prstGeom prst="rect">
            <a:avLst/>
          </a:prstGeom>
          <a:noFill/>
          <a:ln w="9525">
            <a:noFill/>
          </a:ln>
        </p:spPr>
        <p:txBody>
          <a:bodyPr>
            <a:spAutoFit/>
          </a:bodyPr>
          <a:p>
            <a:r>
              <a:rPr lang="zh-CN" altLang="en-US" sz="2000" dirty="0">
                <a:solidFill>
                  <a:srgbClr val="F8F8F8"/>
                </a:solidFill>
                <a:latin typeface="微软雅黑" panose="020B0503020204020204" pitchFamily="2" charset="-122"/>
                <a:ea typeface="微软雅黑" panose="020B0503020204020204" pitchFamily="2" charset="-122"/>
              </a:rPr>
              <a:t>亮亮图文</a:t>
            </a:r>
            <a:endParaRPr lang="zh-CN" altLang="en-US" sz="2000" dirty="0">
              <a:solidFill>
                <a:srgbClr val="F8F8F8"/>
              </a:solidFill>
              <a:latin typeface="微软雅黑" panose="020B0503020204020204" pitchFamily="2" charset="-122"/>
              <a:ea typeface="微软雅黑" panose="020B0503020204020204" pitchFamily="2" charset="-122"/>
            </a:endParaRPr>
          </a:p>
        </p:txBody>
      </p:sp>
      <p:grpSp>
        <p:nvGrpSpPr>
          <p:cNvPr id="44041" name="组合 28"/>
          <p:cNvGrpSpPr/>
          <p:nvPr/>
        </p:nvGrpSpPr>
        <p:grpSpPr>
          <a:xfrm>
            <a:off x="1017588" y="6092825"/>
            <a:ext cx="449262" cy="457200"/>
            <a:chOff x="0" y="0"/>
            <a:chExt cx="474663" cy="481012"/>
          </a:xfrm>
        </p:grpSpPr>
        <p:sp>
          <p:nvSpPr>
            <p:cNvPr id="44042" name="Oval 50"/>
            <p:cNvSpPr/>
            <p:nvPr/>
          </p:nvSpPr>
          <p:spPr>
            <a:xfrm>
              <a:off x="0" y="0"/>
              <a:ext cx="474663" cy="481012"/>
            </a:xfrm>
            <a:prstGeom prst="ellipse">
              <a:avLst/>
            </a:prstGeom>
            <a:solidFill>
              <a:srgbClr val="EC8483"/>
            </a:solidFill>
            <a:ln w="9525">
              <a:noFill/>
            </a:ln>
          </p:spPr>
          <p:txBody>
            <a:bodyPr/>
            <a:p>
              <a:endParaRPr lang="zh-CN" altLang="en-US" dirty="0">
                <a:latin typeface="Arial" panose="020B0604020202020204" pitchFamily="34" charset="0"/>
              </a:endParaRPr>
            </a:p>
          </p:txBody>
        </p:sp>
        <p:sp>
          <p:nvSpPr>
            <p:cNvPr id="44043" name="Freeform 57"/>
            <p:cNvSpPr>
              <a:spLocks noEditPoints="1"/>
            </p:cNvSpPr>
            <p:nvPr/>
          </p:nvSpPr>
          <p:spPr>
            <a:xfrm>
              <a:off x="107950" y="106362"/>
              <a:ext cx="293688" cy="296862"/>
            </a:xfrm>
            <a:custGeom>
              <a:avLst/>
              <a:gdLst/>
              <a:ahLst/>
              <a:cxnLst>
                <a:cxn ang="0">
                  <a:pos x="7288" y="81029"/>
                </a:cxn>
                <a:cxn ang="0">
                  <a:pos x="119516" y="128542"/>
                </a:cxn>
                <a:cxn ang="0">
                  <a:pos x="270732" y="22836"/>
                </a:cxn>
                <a:cxn ang="0">
                  <a:pos x="153767" y="44934"/>
                </a:cxn>
                <a:cxn ang="0">
                  <a:pos x="46640" y="60772"/>
                </a:cxn>
                <a:cxn ang="0">
                  <a:pos x="134455" y="25414"/>
                </a:cxn>
                <a:cxn ang="0">
                  <a:pos x="127896" y="14733"/>
                </a:cxn>
                <a:cxn ang="0">
                  <a:pos x="43725" y="29465"/>
                </a:cxn>
                <a:cxn ang="0">
                  <a:pos x="119516" y="296862"/>
                </a:cxn>
                <a:cxn ang="0">
                  <a:pos x="166520" y="40515"/>
                </a:cxn>
                <a:cxn ang="0">
                  <a:pos x="291137" y="1105"/>
                </a:cxn>
                <a:cxn ang="0">
                  <a:pos x="206237" y="88396"/>
                </a:cxn>
                <a:cxn ang="0">
                  <a:pos x="166885" y="124491"/>
                </a:cxn>
                <a:cxn ang="0">
                  <a:pos x="171622" y="125595"/>
                </a:cxn>
                <a:cxn ang="0">
                  <a:pos x="85264" y="130015"/>
                </a:cxn>
                <a:cxn ang="0">
                  <a:pos x="61580" y="121544"/>
                </a:cxn>
                <a:cxn ang="0">
                  <a:pos x="126803" y="142906"/>
                </a:cxn>
                <a:cxn ang="0">
                  <a:pos x="123159" y="139591"/>
                </a:cxn>
                <a:cxn ang="0">
                  <a:pos x="112593" y="135540"/>
                </a:cxn>
                <a:cxn ang="0">
                  <a:pos x="180367" y="123017"/>
                </a:cxn>
                <a:cxn ang="0">
                  <a:pos x="36073" y="92079"/>
                </a:cxn>
                <a:cxn ang="0">
                  <a:pos x="44090" y="87659"/>
                </a:cxn>
                <a:cxn ang="0">
                  <a:pos x="18219" y="99445"/>
                </a:cxn>
                <a:cxn ang="0">
                  <a:pos x="18219" y="84712"/>
                </a:cxn>
                <a:cxn ang="0">
                  <a:pos x="47005" y="246403"/>
                </a:cxn>
                <a:cxn ang="0">
                  <a:pos x="52106" y="247139"/>
                </a:cxn>
                <a:cxn ang="0">
                  <a:pos x="43361" y="240141"/>
                </a:cxn>
                <a:cxn ang="0">
                  <a:pos x="23685" y="197049"/>
                </a:cxn>
                <a:cxn ang="0">
                  <a:pos x="24413" y="153219"/>
                </a:cxn>
                <a:cxn ang="0">
                  <a:pos x="21498" y="157271"/>
                </a:cxn>
                <a:cxn ang="0">
                  <a:pos x="18583" y="106443"/>
                </a:cxn>
                <a:cxn ang="0">
                  <a:pos x="26235" y="167583"/>
                </a:cxn>
                <a:cxn ang="0">
                  <a:pos x="186561" y="247508"/>
                </a:cxn>
                <a:cxn ang="0">
                  <a:pos x="191662" y="246771"/>
                </a:cxn>
                <a:cxn ang="0">
                  <a:pos x="214254" y="186367"/>
                </a:cxn>
                <a:cxn ang="0">
                  <a:pos x="214254" y="153956"/>
                </a:cxn>
                <a:cxn ang="0">
                  <a:pos x="220448" y="107180"/>
                </a:cxn>
                <a:cxn ang="0">
                  <a:pos x="224092" y="110863"/>
                </a:cxn>
                <a:cxn ang="0">
                  <a:pos x="197128" y="241246"/>
                </a:cxn>
                <a:cxn ang="0">
                  <a:pos x="211339" y="212150"/>
                </a:cxn>
                <a:cxn ang="0">
                  <a:pos x="112228" y="274763"/>
                </a:cxn>
                <a:cxn ang="0">
                  <a:pos x="115508" y="278446"/>
                </a:cxn>
                <a:cxn ang="0">
                  <a:pos x="82714" y="276973"/>
                </a:cxn>
                <a:cxn ang="0">
                  <a:pos x="151217" y="274763"/>
                </a:cxn>
                <a:cxn ang="0">
                  <a:pos x="139921" y="273290"/>
                </a:cxn>
                <a:cxn ang="0">
                  <a:pos x="144293" y="276605"/>
                </a:cxn>
                <a:cxn ang="0">
                  <a:pos x="220813" y="99445"/>
                </a:cxn>
                <a:cxn ang="0">
                  <a:pos x="209881" y="88396"/>
                </a:cxn>
                <a:cxn ang="0">
                  <a:pos x="122066" y="222094"/>
                </a:cxn>
                <a:cxn ang="0">
                  <a:pos x="113686" y="235353"/>
                </a:cxn>
                <a:cxn ang="0">
                  <a:pos x="119516" y="243456"/>
                </a:cxn>
                <a:cxn ang="0">
                  <a:pos x="145386" y="168688"/>
                </a:cxn>
                <a:cxn ang="0">
                  <a:pos x="158504" y="183789"/>
                </a:cxn>
                <a:cxn ang="0">
                  <a:pos x="119516" y="248244"/>
                </a:cxn>
                <a:cxn ang="0">
                  <a:pos x="82349" y="183053"/>
                </a:cxn>
                <a:cxn ang="0">
                  <a:pos x="93281" y="169793"/>
                </a:cxn>
                <a:cxn ang="0">
                  <a:pos x="106398" y="198522"/>
                </a:cxn>
                <a:cxn ang="0">
                  <a:pos x="137006" y="202942"/>
                </a:cxn>
                <a:cxn ang="0">
                  <a:pos x="162877" y="182684"/>
                </a:cxn>
                <a:cxn ang="0">
                  <a:pos x="76155" y="182684"/>
                </a:cxn>
              </a:cxnLst>
              <a:pathLst>
                <a:path w="806" h="806">
                  <a:moveTo>
                    <a:pt x="527" y="210"/>
                  </a:moveTo>
                  <a:lnTo>
                    <a:pt x="546" y="210"/>
                  </a:lnTo>
                  <a:lnTo>
                    <a:pt x="626" y="210"/>
                  </a:lnTo>
                  <a:cubicBezTo>
                    <a:pt x="632" y="210"/>
                    <a:pt x="636" y="215"/>
                    <a:pt x="636" y="220"/>
                  </a:cubicBezTo>
                  <a:cubicBezTo>
                    <a:pt x="636" y="638"/>
                    <a:pt x="555" y="786"/>
                    <a:pt x="328" y="786"/>
                  </a:cubicBezTo>
                  <a:cubicBezTo>
                    <a:pt x="101" y="786"/>
                    <a:pt x="20" y="638"/>
                    <a:pt x="20" y="220"/>
                  </a:cubicBezTo>
                  <a:cubicBezTo>
                    <a:pt x="20" y="215"/>
                    <a:pt x="25" y="210"/>
                    <a:pt x="30" y="210"/>
                  </a:cubicBezTo>
                  <a:lnTo>
                    <a:pt x="101" y="210"/>
                  </a:lnTo>
                  <a:lnTo>
                    <a:pt x="129" y="210"/>
                  </a:lnTo>
                  <a:cubicBezTo>
                    <a:pt x="135" y="210"/>
                    <a:pt x="139" y="215"/>
                    <a:pt x="139" y="220"/>
                  </a:cubicBezTo>
                  <a:cubicBezTo>
                    <a:pt x="139" y="226"/>
                    <a:pt x="140" y="231"/>
                    <a:pt x="141" y="236"/>
                  </a:cubicBezTo>
                  <a:cubicBezTo>
                    <a:pt x="153" y="300"/>
                    <a:pt x="232" y="349"/>
                    <a:pt x="328" y="349"/>
                  </a:cubicBezTo>
                  <a:cubicBezTo>
                    <a:pt x="423" y="349"/>
                    <a:pt x="501" y="301"/>
                    <a:pt x="514" y="239"/>
                  </a:cubicBezTo>
                  <a:cubicBezTo>
                    <a:pt x="516" y="233"/>
                    <a:pt x="517" y="227"/>
                    <a:pt x="517" y="220"/>
                  </a:cubicBezTo>
                  <a:cubicBezTo>
                    <a:pt x="517" y="215"/>
                    <a:pt x="521" y="210"/>
                    <a:pt x="527" y="210"/>
                  </a:cubicBezTo>
                  <a:close/>
                  <a:moveTo>
                    <a:pt x="799" y="3"/>
                  </a:moveTo>
                  <a:cubicBezTo>
                    <a:pt x="794" y="0"/>
                    <a:pt x="788" y="3"/>
                    <a:pt x="786" y="8"/>
                  </a:cubicBezTo>
                  <a:cubicBezTo>
                    <a:pt x="776" y="29"/>
                    <a:pt x="762" y="50"/>
                    <a:pt x="743" y="62"/>
                  </a:cubicBezTo>
                  <a:cubicBezTo>
                    <a:pt x="725" y="74"/>
                    <a:pt x="702" y="76"/>
                    <a:pt x="679" y="72"/>
                  </a:cubicBezTo>
                  <a:cubicBezTo>
                    <a:pt x="632" y="63"/>
                    <a:pt x="588" y="37"/>
                    <a:pt x="536" y="25"/>
                  </a:cubicBezTo>
                  <a:cubicBezTo>
                    <a:pt x="522" y="22"/>
                    <a:pt x="508" y="20"/>
                    <a:pt x="493" y="21"/>
                  </a:cubicBezTo>
                  <a:cubicBezTo>
                    <a:pt x="478" y="22"/>
                    <a:pt x="463" y="27"/>
                    <a:pt x="450" y="36"/>
                  </a:cubicBezTo>
                  <a:cubicBezTo>
                    <a:pt x="437" y="44"/>
                    <a:pt x="425" y="57"/>
                    <a:pt x="420" y="74"/>
                  </a:cubicBezTo>
                  <a:cubicBezTo>
                    <a:pt x="415" y="91"/>
                    <a:pt x="417" y="108"/>
                    <a:pt x="422" y="122"/>
                  </a:cubicBezTo>
                  <a:cubicBezTo>
                    <a:pt x="432" y="151"/>
                    <a:pt x="449" y="172"/>
                    <a:pt x="466" y="192"/>
                  </a:cubicBezTo>
                  <a:cubicBezTo>
                    <a:pt x="476" y="203"/>
                    <a:pt x="486" y="214"/>
                    <a:pt x="497" y="224"/>
                  </a:cubicBezTo>
                  <a:cubicBezTo>
                    <a:pt x="494" y="282"/>
                    <a:pt x="419" y="329"/>
                    <a:pt x="328" y="329"/>
                  </a:cubicBezTo>
                  <a:cubicBezTo>
                    <a:pt x="235" y="329"/>
                    <a:pt x="159" y="280"/>
                    <a:pt x="159" y="220"/>
                  </a:cubicBezTo>
                  <a:cubicBezTo>
                    <a:pt x="159" y="206"/>
                    <a:pt x="150" y="195"/>
                    <a:pt x="137" y="191"/>
                  </a:cubicBezTo>
                  <a:cubicBezTo>
                    <a:pt x="134" y="183"/>
                    <a:pt x="130" y="173"/>
                    <a:pt x="128" y="165"/>
                  </a:cubicBezTo>
                  <a:cubicBezTo>
                    <a:pt x="124" y="149"/>
                    <a:pt x="123" y="133"/>
                    <a:pt x="128" y="122"/>
                  </a:cubicBezTo>
                  <a:cubicBezTo>
                    <a:pt x="131" y="111"/>
                    <a:pt x="142" y="105"/>
                    <a:pt x="157" y="102"/>
                  </a:cubicBezTo>
                  <a:cubicBezTo>
                    <a:pt x="172" y="100"/>
                    <a:pt x="189" y="101"/>
                    <a:pt x="206" y="104"/>
                  </a:cubicBezTo>
                  <a:cubicBezTo>
                    <a:pt x="242" y="110"/>
                    <a:pt x="280" y="118"/>
                    <a:pt x="320" y="110"/>
                  </a:cubicBezTo>
                  <a:cubicBezTo>
                    <a:pt x="330" y="108"/>
                    <a:pt x="341" y="104"/>
                    <a:pt x="350" y="97"/>
                  </a:cubicBezTo>
                  <a:cubicBezTo>
                    <a:pt x="359" y="90"/>
                    <a:pt x="366" y="80"/>
                    <a:pt x="369" y="69"/>
                  </a:cubicBezTo>
                  <a:cubicBezTo>
                    <a:pt x="373" y="59"/>
                    <a:pt x="373" y="48"/>
                    <a:pt x="372" y="38"/>
                  </a:cubicBezTo>
                  <a:cubicBezTo>
                    <a:pt x="371" y="28"/>
                    <a:pt x="368" y="18"/>
                    <a:pt x="368" y="12"/>
                  </a:cubicBezTo>
                  <a:lnTo>
                    <a:pt x="368" y="10"/>
                  </a:lnTo>
                  <a:cubicBezTo>
                    <a:pt x="367" y="5"/>
                    <a:pt x="362" y="1"/>
                    <a:pt x="357" y="1"/>
                  </a:cubicBezTo>
                  <a:cubicBezTo>
                    <a:pt x="352" y="1"/>
                    <a:pt x="348" y="6"/>
                    <a:pt x="348" y="12"/>
                  </a:cubicBezTo>
                  <a:cubicBezTo>
                    <a:pt x="349" y="24"/>
                    <a:pt x="351" y="31"/>
                    <a:pt x="351" y="40"/>
                  </a:cubicBezTo>
                  <a:cubicBezTo>
                    <a:pt x="351" y="48"/>
                    <a:pt x="351" y="56"/>
                    <a:pt x="348" y="62"/>
                  </a:cubicBezTo>
                  <a:cubicBezTo>
                    <a:pt x="344" y="76"/>
                    <a:pt x="331" y="83"/>
                    <a:pt x="315" y="86"/>
                  </a:cubicBezTo>
                  <a:cubicBezTo>
                    <a:pt x="299" y="88"/>
                    <a:pt x="282" y="87"/>
                    <a:pt x="265" y="85"/>
                  </a:cubicBezTo>
                  <a:cubicBezTo>
                    <a:pt x="247" y="83"/>
                    <a:pt x="231" y="79"/>
                    <a:pt x="212" y="74"/>
                  </a:cubicBezTo>
                  <a:cubicBezTo>
                    <a:pt x="193" y="70"/>
                    <a:pt x="174" y="67"/>
                    <a:pt x="152" y="70"/>
                  </a:cubicBezTo>
                  <a:cubicBezTo>
                    <a:pt x="142" y="71"/>
                    <a:pt x="131" y="74"/>
                    <a:pt x="120" y="80"/>
                  </a:cubicBezTo>
                  <a:cubicBezTo>
                    <a:pt x="109" y="86"/>
                    <a:pt x="100" y="96"/>
                    <a:pt x="95" y="107"/>
                  </a:cubicBezTo>
                  <a:cubicBezTo>
                    <a:pt x="84" y="131"/>
                    <a:pt x="87" y="153"/>
                    <a:pt x="90" y="173"/>
                  </a:cubicBezTo>
                  <a:cubicBezTo>
                    <a:pt x="91" y="179"/>
                    <a:pt x="93" y="184"/>
                    <a:pt x="95" y="190"/>
                  </a:cubicBezTo>
                  <a:lnTo>
                    <a:pt x="30" y="190"/>
                  </a:lnTo>
                  <a:cubicBezTo>
                    <a:pt x="14" y="190"/>
                    <a:pt x="0" y="204"/>
                    <a:pt x="0" y="220"/>
                  </a:cubicBezTo>
                  <a:cubicBezTo>
                    <a:pt x="0" y="591"/>
                    <a:pt x="54" y="806"/>
                    <a:pt x="328" y="806"/>
                  </a:cubicBezTo>
                  <a:cubicBezTo>
                    <a:pt x="602" y="806"/>
                    <a:pt x="656" y="591"/>
                    <a:pt x="656" y="220"/>
                  </a:cubicBezTo>
                  <a:cubicBezTo>
                    <a:pt x="656" y="204"/>
                    <a:pt x="642" y="190"/>
                    <a:pt x="626" y="190"/>
                  </a:cubicBezTo>
                  <a:lnTo>
                    <a:pt x="527" y="190"/>
                  </a:lnTo>
                  <a:cubicBezTo>
                    <a:pt x="525" y="190"/>
                    <a:pt x="524" y="191"/>
                    <a:pt x="522" y="191"/>
                  </a:cubicBezTo>
                  <a:cubicBezTo>
                    <a:pt x="513" y="183"/>
                    <a:pt x="504" y="174"/>
                    <a:pt x="496" y="165"/>
                  </a:cubicBezTo>
                  <a:cubicBezTo>
                    <a:pt x="479" y="148"/>
                    <a:pt x="464" y="129"/>
                    <a:pt x="457" y="110"/>
                  </a:cubicBezTo>
                  <a:cubicBezTo>
                    <a:pt x="449" y="90"/>
                    <a:pt x="452" y="76"/>
                    <a:pt x="469" y="64"/>
                  </a:cubicBezTo>
                  <a:cubicBezTo>
                    <a:pt x="485" y="52"/>
                    <a:pt x="506" y="50"/>
                    <a:pt x="529" y="55"/>
                  </a:cubicBezTo>
                  <a:cubicBezTo>
                    <a:pt x="576" y="64"/>
                    <a:pt x="622" y="89"/>
                    <a:pt x="675" y="97"/>
                  </a:cubicBezTo>
                  <a:cubicBezTo>
                    <a:pt x="701" y="101"/>
                    <a:pt x="733" y="98"/>
                    <a:pt x="756" y="80"/>
                  </a:cubicBezTo>
                  <a:cubicBezTo>
                    <a:pt x="780" y="64"/>
                    <a:pt x="794" y="40"/>
                    <a:pt x="804" y="16"/>
                  </a:cubicBezTo>
                  <a:cubicBezTo>
                    <a:pt x="806" y="11"/>
                    <a:pt x="804" y="5"/>
                    <a:pt x="799" y="3"/>
                  </a:cubicBezTo>
                  <a:close/>
                  <a:moveTo>
                    <a:pt x="537" y="268"/>
                  </a:moveTo>
                  <a:cubicBezTo>
                    <a:pt x="538" y="269"/>
                    <a:pt x="539" y="269"/>
                    <a:pt x="540" y="269"/>
                  </a:cubicBezTo>
                  <a:cubicBezTo>
                    <a:pt x="544" y="269"/>
                    <a:pt x="548" y="266"/>
                    <a:pt x="550" y="262"/>
                  </a:cubicBezTo>
                  <a:cubicBezTo>
                    <a:pt x="551" y="258"/>
                    <a:pt x="552" y="254"/>
                    <a:pt x="553" y="250"/>
                  </a:cubicBezTo>
                  <a:lnTo>
                    <a:pt x="557" y="250"/>
                  </a:lnTo>
                  <a:cubicBezTo>
                    <a:pt x="562" y="250"/>
                    <a:pt x="566" y="245"/>
                    <a:pt x="566" y="240"/>
                  </a:cubicBezTo>
                  <a:cubicBezTo>
                    <a:pt x="566" y="234"/>
                    <a:pt x="562" y="230"/>
                    <a:pt x="557" y="230"/>
                  </a:cubicBezTo>
                  <a:lnTo>
                    <a:pt x="545" y="230"/>
                  </a:lnTo>
                  <a:cubicBezTo>
                    <a:pt x="540" y="230"/>
                    <a:pt x="536" y="234"/>
                    <a:pt x="535" y="238"/>
                  </a:cubicBezTo>
                  <a:cubicBezTo>
                    <a:pt x="534" y="244"/>
                    <a:pt x="533" y="250"/>
                    <a:pt x="531" y="256"/>
                  </a:cubicBezTo>
                  <a:cubicBezTo>
                    <a:pt x="529" y="261"/>
                    <a:pt x="532" y="267"/>
                    <a:pt x="537" y="268"/>
                  </a:cubicBezTo>
                  <a:close/>
                  <a:moveTo>
                    <a:pt x="458" y="338"/>
                  </a:moveTo>
                  <a:cubicBezTo>
                    <a:pt x="447" y="344"/>
                    <a:pt x="435" y="349"/>
                    <a:pt x="423" y="353"/>
                  </a:cubicBezTo>
                  <a:cubicBezTo>
                    <a:pt x="418" y="355"/>
                    <a:pt x="415" y="361"/>
                    <a:pt x="417" y="366"/>
                  </a:cubicBezTo>
                  <a:cubicBezTo>
                    <a:pt x="418" y="370"/>
                    <a:pt x="422" y="372"/>
                    <a:pt x="426" y="372"/>
                  </a:cubicBezTo>
                  <a:cubicBezTo>
                    <a:pt x="427" y="372"/>
                    <a:pt x="428" y="372"/>
                    <a:pt x="429" y="372"/>
                  </a:cubicBezTo>
                  <a:cubicBezTo>
                    <a:pt x="443" y="367"/>
                    <a:pt x="455" y="361"/>
                    <a:pt x="467" y="355"/>
                  </a:cubicBezTo>
                  <a:cubicBezTo>
                    <a:pt x="472" y="352"/>
                    <a:pt x="474" y="346"/>
                    <a:pt x="471" y="341"/>
                  </a:cubicBezTo>
                  <a:cubicBezTo>
                    <a:pt x="468" y="337"/>
                    <a:pt x="462" y="335"/>
                    <a:pt x="458" y="338"/>
                  </a:cubicBezTo>
                  <a:close/>
                  <a:moveTo>
                    <a:pt x="189" y="355"/>
                  </a:moveTo>
                  <a:cubicBezTo>
                    <a:pt x="201" y="362"/>
                    <a:pt x="214" y="367"/>
                    <a:pt x="227" y="372"/>
                  </a:cubicBezTo>
                  <a:cubicBezTo>
                    <a:pt x="228" y="372"/>
                    <a:pt x="229" y="373"/>
                    <a:pt x="230" y="373"/>
                  </a:cubicBezTo>
                  <a:cubicBezTo>
                    <a:pt x="235" y="373"/>
                    <a:pt x="238" y="370"/>
                    <a:pt x="240" y="366"/>
                  </a:cubicBezTo>
                  <a:cubicBezTo>
                    <a:pt x="242" y="361"/>
                    <a:pt x="239" y="355"/>
                    <a:pt x="234" y="353"/>
                  </a:cubicBezTo>
                  <a:cubicBezTo>
                    <a:pt x="222" y="349"/>
                    <a:pt x="210" y="344"/>
                    <a:pt x="199" y="338"/>
                  </a:cubicBezTo>
                  <a:cubicBezTo>
                    <a:pt x="194" y="335"/>
                    <a:pt x="188" y="337"/>
                    <a:pt x="185" y="342"/>
                  </a:cubicBezTo>
                  <a:cubicBezTo>
                    <a:pt x="183" y="346"/>
                    <a:pt x="185" y="352"/>
                    <a:pt x="189" y="355"/>
                  </a:cubicBezTo>
                  <a:close/>
                  <a:moveTo>
                    <a:pt x="155" y="332"/>
                  </a:moveTo>
                  <a:cubicBezTo>
                    <a:pt x="157" y="333"/>
                    <a:pt x="159" y="334"/>
                    <a:pt x="161" y="334"/>
                  </a:cubicBezTo>
                  <a:cubicBezTo>
                    <a:pt x="164" y="334"/>
                    <a:pt x="167" y="333"/>
                    <a:pt x="169" y="330"/>
                  </a:cubicBezTo>
                  <a:cubicBezTo>
                    <a:pt x="173" y="326"/>
                    <a:pt x="172" y="320"/>
                    <a:pt x="168" y="316"/>
                  </a:cubicBezTo>
                  <a:cubicBezTo>
                    <a:pt x="158" y="308"/>
                    <a:pt x="149" y="299"/>
                    <a:pt x="142" y="289"/>
                  </a:cubicBezTo>
                  <a:cubicBezTo>
                    <a:pt x="139" y="285"/>
                    <a:pt x="133" y="284"/>
                    <a:pt x="129" y="287"/>
                  </a:cubicBezTo>
                  <a:cubicBezTo>
                    <a:pt x="124" y="290"/>
                    <a:pt x="123" y="296"/>
                    <a:pt x="126" y="301"/>
                  </a:cubicBezTo>
                  <a:cubicBezTo>
                    <a:pt x="134" y="312"/>
                    <a:pt x="144" y="322"/>
                    <a:pt x="155" y="332"/>
                  </a:cubicBezTo>
                  <a:close/>
                  <a:moveTo>
                    <a:pt x="348" y="388"/>
                  </a:moveTo>
                  <a:cubicBezTo>
                    <a:pt x="348" y="388"/>
                    <a:pt x="349" y="388"/>
                    <a:pt x="349" y="388"/>
                  </a:cubicBezTo>
                  <a:cubicBezTo>
                    <a:pt x="363" y="387"/>
                    <a:pt x="376" y="386"/>
                    <a:pt x="390" y="383"/>
                  </a:cubicBezTo>
                  <a:cubicBezTo>
                    <a:pt x="395" y="382"/>
                    <a:pt x="399" y="377"/>
                    <a:pt x="397" y="371"/>
                  </a:cubicBezTo>
                  <a:cubicBezTo>
                    <a:pt x="396" y="366"/>
                    <a:pt x="391" y="362"/>
                    <a:pt x="386" y="363"/>
                  </a:cubicBezTo>
                  <a:cubicBezTo>
                    <a:pt x="373" y="366"/>
                    <a:pt x="360" y="368"/>
                    <a:pt x="348" y="368"/>
                  </a:cubicBezTo>
                  <a:cubicBezTo>
                    <a:pt x="342" y="369"/>
                    <a:pt x="338" y="373"/>
                    <a:pt x="338" y="379"/>
                  </a:cubicBezTo>
                  <a:cubicBezTo>
                    <a:pt x="339" y="384"/>
                    <a:pt x="343" y="388"/>
                    <a:pt x="348" y="388"/>
                  </a:cubicBezTo>
                  <a:close/>
                  <a:moveTo>
                    <a:pt x="267" y="383"/>
                  </a:moveTo>
                  <a:cubicBezTo>
                    <a:pt x="280" y="386"/>
                    <a:pt x="294" y="387"/>
                    <a:pt x="308" y="388"/>
                  </a:cubicBezTo>
                  <a:lnTo>
                    <a:pt x="308" y="388"/>
                  </a:lnTo>
                  <a:cubicBezTo>
                    <a:pt x="314" y="388"/>
                    <a:pt x="318" y="384"/>
                    <a:pt x="318" y="379"/>
                  </a:cubicBezTo>
                  <a:cubicBezTo>
                    <a:pt x="319" y="373"/>
                    <a:pt x="315" y="369"/>
                    <a:pt x="309" y="368"/>
                  </a:cubicBezTo>
                  <a:cubicBezTo>
                    <a:pt x="296" y="368"/>
                    <a:pt x="283" y="366"/>
                    <a:pt x="271" y="364"/>
                  </a:cubicBezTo>
                  <a:cubicBezTo>
                    <a:pt x="266" y="362"/>
                    <a:pt x="260" y="366"/>
                    <a:pt x="259" y="371"/>
                  </a:cubicBezTo>
                  <a:cubicBezTo>
                    <a:pt x="258" y="377"/>
                    <a:pt x="262" y="382"/>
                    <a:pt x="267" y="383"/>
                  </a:cubicBezTo>
                  <a:close/>
                  <a:moveTo>
                    <a:pt x="489" y="316"/>
                  </a:moveTo>
                  <a:cubicBezTo>
                    <a:pt x="484" y="320"/>
                    <a:pt x="484" y="326"/>
                    <a:pt x="488" y="330"/>
                  </a:cubicBezTo>
                  <a:cubicBezTo>
                    <a:pt x="489" y="332"/>
                    <a:pt x="492" y="334"/>
                    <a:pt x="495" y="334"/>
                  </a:cubicBezTo>
                  <a:cubicBezTo>
                    <a:pt x="497" y="334"/>
                    <a:pt x="500" y="333"/>
                    <a:pt x="501" y="331"/>
                  </a:cubicBezTo>
                  <a:cubicBezTo>
                    <a:pt x="513" y="322"/>
                    <a:pt x="522" y="311"/>
                    <a:pt x="530" y="300"/>
                  </a:cubicBezTo>
                  <a:cubicBezTo>
                    <a:pt x="533" y="296"/>
                    <a:pt x="532" y="290"/>
                    <a:pt x="528" y="286"/>
                  </a:cubicBezTo>
                  <a:cubicBezTo>
                    <a:pt x="523" y="283"/>
                    <a:pt x="517" y="284"/>
                    <a:pt x="514" y="289"/>
                  </a:cubicBezTo>
                  <a:cubicBezTo>
                    <a:pt x="507" y="298"/>
                    <a:pt x="498" y="308"/>
                    <a:pt x="489" y="316"/>
                  </a:cubicBezTo>
                  <a:close/>
                  <a:moveTo>
                    <a:pt x="99" y="250"/>
                  </a:moveTo>
                  <a:lnTo>
                    <a:pt x="103" y="250"/>
                  </a:lnTo>
                  <a:cubicBezTo>
                    <a:pt x="104" y="254"/>
                    <a:pt x="105" y="258"/>
                    <a:pt x="106" y="262"/>
                  </a:cubicBezTo>
                  <a:cubicBezTo>
                    <a:pt x="108" y="266"/>
                    <a:pt x="112" y="269"/>
                    <a:pt x="116" y="269"/>
                  </a:cubicBezTo>
                  <a:cubicBezTo>
                    <a:pt x="117" y="269"/>
                    <a:pt x="118" y="269"/>
                    <a:pt x="119" y="269"/>
                  </a:cubicBezTo>
                  <a:cubicBezTo>
                    <a:pt x="124" y="267"/>
                    <a:pt x="127" y="261"/>
                    <a:pt x="125" y="256"/>
                  </a:cubicBezTo>
                  <a:cubicBezTo>
                    <a:pt x="123" y="250"/>
                    <a:pt x="122" y="244"/>
                    <a:pt x="121" y="238"/>
                  </a:cubicBezTo>
                  <a:cubicBezTo>
                    <a:pt x="120" y="234"/>
                    <a:pt x="116" y="230"/>
                    <a:pt x="111" y="230"/>
                  </a:cubicBezTo>
                  <a:lnTo>
                    <a:pt x="99" y="230"/>
                  </a:lnTo>
                  <a:cubicBezTo>
                    <a:pt x="94" y="230"/>
                    <a:pt x="90" y="234"/>
                    <a:pt x="90" y="240"/>
                  </a:cubicBezTo>
                  <a:cubicBezTo>
                    <a:pt x="90" y="245"/>
                    <a:pt x="94" y="250"/>
                    <a:pt x="99" y="250"/>
                  </a:cubicBezTo>
                  <a:close/>
                  <a:moveTo>
                    <a:pt x="50" y="270"/>
                  </a:moveTo>
                  <a:lnTo>
                    <a:pt x="50" y="270"/>
                  </a:lnTo>
                  <a:cubicBezTo>
                    <a:pt x="56" y="270"/>
                    <a:pt x="60" y="265"/>
                    <a:pt x="60" y="260"/>
                  </a:cubicBezTo>
                  <a:lnTo>
                    <a:pt x="60" y="250"/>
                  </a:lnTo>
                  <a:lnTo>
                    <a:pt x="70" y="250"/>
                  </a:lnTo>
                  <a:cubicBezTo>
                    <a:pt x="75" y="250"/>
                    <a:pt x="80" y="245"/>
                    <a:pt x="80" y="240"/>
                  </a:cubicBezTo>
                  <a:cubicBezTo>
                    <a:pt x="80" y="234"/>
                    <a:pt x="75" y="230"/>
                    <a:pt x="70" y="230"/>
                  </a:cubicBezTo>
                  <a:lnTo>
                    <a:pt x="50" y="230"/>
                  </a:lnTo>
                  <a:cubicBezTo>
                    <a:pt x="47" y="230"/>
                    <a:pt x="45" y="231"/>
                    <a:pt x="43" y="233"/>
                  </a:cubicBezTo>
                  <a:cubicBezTo>
                    <a:pt x="41" y="235"/>
                    <a:pt x="40" y="237"/>
                    <a:pt x="40" y="240"/>
                  </a:cubicBezTo>
                  <a:lnTo>
                    <a:pt x="40" y="260"/>
                  </a:lnTo>
                  <a:cubicBezTo>
                    <a:pt x="40" y="265"/>
                    <a:pt x="45" y="270"/>
                    <a:pt x="50" y="270"/>
                  </a:cubicBezTo>
                  <a:close/>
                  <a:moveTo>
                    <a:pt x="143" y="671"/>
                  </a:moveTo>
                  <a:cubicBezTo>
                    <a:pt x="140" y="666"/>
                    <a:pt x="133" y="665"/>
                    <a:pt x="129" y="669"/>
                  </a:cubicBezTo>
                  <a:cubicBezTo>
                    <a:pt x="125" y="672"/>
                    <a:pt x="124" y="678"/>
                    <a:pt x="127" y="683"/>
                  </a:cubicBezTo>
                  <a:cubicBezTo>
                    <a:pt x="136" y="694"/>
                    <a:pt x="145" y="704"/>
                    <a:pt x="156" y="713"/>
                  </a:cubicBezTo>
                  <a:cubicBezTo>
                    <a:pt x="157" y="714"/>
                    <a:pt x="160" y="715"/>
                    <a:pt x="162" y="715"/>
                  </a:cubicBezTo>
                  <a:cubicBezTo>
                    <a:pt x="165" y="715"/>
                    <a:pt x="168" y="714"/>
                    <a:pt x="170" y="712"/>
                  </a:cubicBezTo>
                  <a:cubicBezTo>
                    <a:pt x="173" y="707"/>
                    <a:pt x="173" y="701"/>
                    <a:pt x="169" y="698"/>
                  </a:cubicBezTo>
                  <a:cubicBezTo>
                    <a:pt x="159" y="690"/>
                    <a:pt x="151" y="681"/>
                    <a:pt x="143" y="671"/>
                  </a:cubicBezTo>
                  <a:close/>
                  <a:moveTo>
                    <a:pt x="107" y="605"/>
                  </a:moveTo>
                  <a:cubicBezTo>
                    <a:pt x="104" y="599"/>
                    <a:pt x="99" y="597"/>
                    <a:pt x="94" y="599"/>
                  </a:cubicBezTo>
                  <a:cubicBezTo>
                    <a:pt x="89" y="601"/>
                    <a:pt x="86" y="607"/>
                    <a:pt x="88" y="612"/>
                  </a:cubicBezTo>
                  <a:cubicBezTo>
                    <a:pt x="93" y="625"/>
                    <a:pt x="99" y="637"/>
                    <a:pt x="105" y="648"/>
                  </a:cubicBezTo>
                  <a:cubicBezTo>
                    <a:pt x="107" y="652"/>
                    <a:pt x="110" y="654"/>
                    <a:pt x="114" y="654"/>
                  </a:cubicBezTo>
                  <a:cubicBezTo>
                    <a:pt x="115" y="654"/>
                    <a:pt x="117" y="653"/>
                    <a:pt x="119" y="652"/>
                  </a:cubicBezTo>
                  <a:cubicBezTo>
                    <a:pt x="123" y="650"/>
                    <a:pt x="125" y="644"/>
                    <a:pt x="123" y="639"/>
                  </a:cubicBezTo>
                  <a:cubicBezTo>
                    <a:pt x="117" y="628"/>
                    <a:pt x="111" y="617"/>
                    <a:pt x="107" y="605"/>
                  </a:cubicBezTo>
                  <a:close/>
                  <a:moveTo>
                    <a:pt x="94" y="568"/>
                  </a:moveTo>
                  <a:cubicBezTo>
                    <a:pt x="91" y="557"/>
                    <a:pt x="87" y="544"/>
                    <a:pt x="85" y="531"/>
                  </a:cubicBezTo>
                  <a:cubicBezTo>
                    <a:pt x="83" y="526"/>
                    <a:pt x="78" y="522"/>
                    <a:pt x="73" y="523"/>
                  </a:cubicBezTo>
                  <a:cubicBezTo>
                    <a:pt x="67" y="525"/>
                    <a:pt x="64" y="530"/>
                    <a:pt x="65" y="535"/>
                  </a:cubicBezTo>
                  <a:cubicBezTo>
                    <a:pt x="68" y="549"/>
                    <a:pt x="71" y="562"/>
                    <a:pt x="75" y="574"/>
                  </a:cubicBezTo>
                  <a:cubicBezTo>
                    <a:pt x="76" y="578"/>
                    <a:pt x="80" y="581"/>
                    <a:pt x="85" y="581"/>
                  </a:cubicBezTo>
                  <a:cubicBezTo>
                    <a:pt x="85" y="581"/>
                    <a:pt x="86" y="581"/>
                    <a:pt x="87" y="581"/>
                  </a:cubicBezTo>
                  <a:cubicBezTo>
                    <a:pt x="93" y="579"/>
                    <a:pt x="96" y="574"/>
                    <a:pt x="94" y="568"/>
                  </a:cubicBezTo>
                  <a:close/>
                  <a:moveTo>
                    <a:pt x="59" y="427"/>
                  </a:moveTo>
                  <a:cubicBezTo>
                    <a:pt x="64" y="426"/>
                    <a:pt x="68" y="421"/>
                    <a:pt x="67" y="416"/>
                  </a:cubicBezTo>
                  <a:cubicBezTo>
                    <a:pt x="66" y="403"/>
                    <a:pt x="65" y="390"/>
                    <a:pt x="64" y="377"/>
                  </a:cubicBezTo>
                  <a:cubicBezTo>
                    <a:pt x="64" y="371"/>
                    <a:pt x="59" y="367"/>
                    <a:pt x="54" y="368"/>
                  </a:cubicBezTo>
                  <a:cubicBezTo>
                    <a:pt x="48" y="368"/>
                    <a:pt x="44" y="373"/>
                    <a:pt x="45" y="378"/>
                  </a:cubicBezTo>
                  <a:cubicBezTo>
                    <a:pt x="45" y="392"/>
                    <a:pt x="47" y="405"/>
                    <a:pt x="48" y="418"/>
                  </a:cubicBezTo>
                  <a:cubicBezTo>
                    <a:pt x="48" y="423"/>
                    <a:pt x="52" y="427"/>
                    <a:pt x="58" y="427"/>
                  </a:cubicBezTo>
                  <a:cubicBezTo>
                    <a:pt x="58" y="427"/>
                    <a:pt x="58" y="427"/>
                    <a:pt x="59" y="427"/>
                  </a:cubicBezTo>
                  <a:close/>
                  <a:moveTo>
                    <a:pt x="52" y="348"/>
                  </a:moveTo>
                  <a:lnTo>
                    <a:pt x="53" y="348"/>
                  </a:lnTo>
                  <a:cubicBezTo>
                    <a:pt x="58" y="348"/>
                    <a:pt x="63" y="343"/>
                    <a:pt x="62" y="338"/>
                  </a:cubicBezTo>
                  <a:cubicBezTo>
                    <a:pt x="62" y="325"/>
                    <a:pt x="61" y="312"/>
                    <a:pt x="61" y="299"/>
                  </a:cubicBezTo>
                  <a:cubicBezTo>
                    <a:pt x="61" y="293"/>
                    <a:pt x="56" y="289"/>
                    <a:pt x="51" y="289"/>
                  </a:cubicBezTo>
                  <a:lnTo>
                    <a:pt x="51" y="289"/>
                  </a:lnTo>
                  <a:cubicBezTo>
                    <a:pt x="45" y="289"/>
                    <a:pt x="41" y="294"/>
                    <a:pt x="41" y="299"/>
                  </a:cubicBezTo>
                  <a:cubicBezTo>
                    <a:pt x="41" y="313"/>
                    <a:pt x="42" y="326"/>
                    <a:pt x="42" y="339"/>
                  </a:cubicBezTo>
                  <a:cubicBezTo>
                    <a:pt x="43" y="344"/>
                    <a:pt x="47" y="348"/>
                    <a:pt x="52" y="348"/>
                  </a:cubicBezTo>
                  <a:close/>
                  <a:moveTo>
                    <a:pt x="69" y="504"/>
                  </a:moveTo>
                  <a:cubicBezTo>
                    <a:pt x="74" y="503"/>
                    <a:pt x="78" y="498"/>
                    <a:pt x="77" y="493"/>
                  </a:cubicBezTo>
                  <a:cubicBezTo>
                    <a:pt x="75" y="481"/>
                    <a:pt x="73" y="468"/>
                    <a:pt x="72" y="455"/>
                  </a:cubicBezTo>
                  <a:cubicBezTo>
                    <a:pt x="71" y="449"/>
                    <a:pt x="66" y="445"/>
                    <a:pt x="61" y="446"/>
                  </a:cubicBezTo>
                  <a:cubicBezTo>
                    <a:pt x="55" y="447"/>
                    <a:pt x="51" y="452"/>
                    <a:pt x="52" y="457"/>
                  </a:cubicBezTo>
                  <a:cubicBezTo>
                    <a:pt x="54" y="471"/>
                    <a:pt x="55" y="484"/>
                    <a:pt x="58" y="496"/>
                  </a:cubicBezTo>
                  <a:cubicBezTo>
                    <a:pt x="58" y="501"/>
                    <a:pt x="63" y="504"/>
                    <a:pt x="67" y="504"/>
                  </a:cubicBezTo>
                  <a:cubicBezTo>
                    <a:pt x="68" y="504"/>
                    <a:pt x="68" y="504"/>
                    <a:pt x="69" y="504"/>
                  </a:cubicBezTo>
                  <a:close/>
                  <a:moveTo>
                    <a:pt x="512" y="672"/>
                  </a:moveTo>
                  <a:cubicBezTo>
                    <a:pt x="504" y="682"/>
                    <a:pt x="495" y="691"/>
                    <a:pt x="486" y="699"/>
                  </a:cubicBezTo>
                  <a:cubicBezTo>
                    <a:pt x="482" y="702"/>
                    <a:pt x="481" y="708"/>
                    <a:pt x="485" y="713"/>
                  </a:cubicBezTo>
                  <a:cubicBezTo>
                    <a:pt x="487" y="715"/>
                    <a:pt x="490" y="716"/>
                    <a:pt x="493" y="716"/>
                  </a:cubicBezTo>
                  <a:cubicBezTo>
                    <a:pt x="495" y="716"/>
                    <a:pt x="497" y="715"/>
                    <a:pt x="499" y="714"/>
                  </a:cubicBezTo>
                  <a:cubicBezTo>
                    <a:pt x="509" y="705"/>
                    <a:pt x="519" y="695"/>
                    <a:pt x="527" y="684"/>
                  </a:cubicBezTo>
                  <a:cubicBezTo>
                    <a:pt x="531" y="680"/>
                    <a:pt x="530" y="674"/>
                    <a:pt x="526" y="670"/>
                  </a:cubicBezTo>
                  <a:cubicBezTo>
                    <a:pt x="522" y="667"/>
                    <a:pt x="515" y="668"/>
                    <a:pt x="512" y="672"/>
                  </a:cubicBezTo>
                  <a:close/>
                  <a:moveTo>
                    <a:pt x="595" y="448"/>
                  </a:moveTo>
                  <a:cubicBezTo>
                    <a:pt x="590" y="447"/>
                    <a:pt x="585" y="451"/>
                    <a:pt x="584" y="456"/>
                  </a:cubicBezTo>
                  <a:cubicBezTo>
                    <a:pt x="583" y="470"/>
                    <a:pt x="581" y="482"/>
                    <a:pt x="579" y="495"/>
                  </a:cubicBezTo>
                  <a:cubicBezTo>
                    <a:pt x="578" y="500"/>
                    <a:pt x="581" y="505"/>
                    <a:pt x="587" y="506"/>
                  </a:cubicBezTo>
                  <a:cubicBezTo>
                    <a:pt x="587" y="506"/>
                    <a:pt x="588" y="506"/>
                    <a:pt x="588" y="506"/>
                  </a:cubicBezTo>
                  <a:cubicBezTo>
                    <a:pt x="593" y="506"/>
                    <a:pt x="597" y="503"/>
                    <a:pt x="598" y="498"/>
                  </a:cubicBezTo>
                  <a:cubicBezTo>
                    <a:pt x="600" y="485"/>
                    <a:pt x="602" y="472"/>
                    <a:pt x="604" y="459"/>
                  </a:cubicBezTo>
                  <a:cubicBezTo>
                    <a:pt x="605" y="453"/>
                    <a:pt x="601" y="448"/>
                    <a:pt x="595" y="448"/>
                  </a:cubicBezTo>
                  <a:close/>
                  <a:moveTo>
                    <a:pt x="602" y="370"/>
                  </a:moveTo>
                  <a:cubicBezTo>
                    <a:pt x="597" y="369"/>
                    <a:pt x="592" y="373"/>
                    <a:pt x="592" y="379"/>
                  </a:cubicBezTo>
                  <a:cubicBezTo>
                    <a:pt x="591" y="392"/>
                    <a:pt x="590" y="405"/>
                    <a:pt x="588" y="418"/>
                  </a:cubicBezTo>
                  <a:cubicBezTo>
                    <a:pt x="588" y="423"/>
                    <a:pt x="592" y="428"/>
                    <a:pt x="597" y="428"/>
                  </a:cubicBezTo>
                  <a:cubicBezTo>
                    <a:pt x="598" y="428"/>
                    <a:pt x="598" y="428"/>
                    <a:pt x="598" y="428"/>
                  </a:cubicBezTo>
                  <a:cubicBezTo>
                    <a:pt x="603" y="428"/>
                    <a:pt x="608" y="425"/>
                    <a:pt x="608" y="419"/>
                  </a:cubicBezTo>
                  <a:cubicBezTo>
                    <a:pt x="609" y="407"/>
                    <a:pt x="610" y="394"/>
                    <a:pt x="611" y="380"/>
                  </a:cubicBezTo>
                  <a:cubicBezTo>
                    <a:pt x="612" y="375"/>
                    <a:pt x="608" y="370"/>
                    <a:pt x="602" y="370"/>
                  </a:cubicBezTo>
                  <a:close/>
                  <a:moveTo>
                    <a:pt x="605" y="291"/>
                  </a:moveTo>
                  <a:cubicBezTo>
                    <a:pt x="600" y="291"/>
                    <a:pt x="595" y="295"/>
                    <a:pt x="595" y="301"/>
                  </a:cubicBezTo>
                  <a:cubicBezTo>
                    <a:pt x="595" y="314"/>
                    <a:pt x="594" y="327"/>
                    <a:pt x="594" y="340"/>
                  </a:cubicBezTo>
                  <a:cubicBezTo>
                    <a:pt x="594" y="345"/>
                    <a:pt x="598" y="350"/>
                    <a:pt x="603" y="350"/>
                  </a:cubicBezTo>
                  <a:cubicBezTo>
                    <a:pt x="603" y="350"/>
                    <a:pt x="604" y="350"/>
                    <a:pt x="604" y="350"/>
                  </a:cubicBezTo>
                  <a:cubicBezTo>
                    <a:pt x="609" y="350"/>
                    <a:pt x="613" y="346"/>
                    <a:pt x="614" y="341"/>
                  </a:cubicBezTo>
                  <a:cubicBezTo>
                    <a:pt x="614" y="328"/>
                    <a:pt x="615" y="315"/>
                    <a:pt x="615" y="301"/>
                  </a:cubicBezTo>
                  <a:cubicBezTo>
                    <a:pt x="615" y="296"/>
                    <a:pt x="611" y="291"/>
                    <a:pt x="605" y="291"/>
                  </a:cubicBezTo>
                  <a:close/>
                  <a:moveTo>
                    <a:pt x="562" y="601"/>
                  </a:moveTo>
                  <a:cubicBezTo>
                    <a:pt x="557" y="599"/>
                    <a:pt x="551" y="601"/>
                    <a:pt x="549" y="606"/>
                  </a:cubicBezTo>
                  <a:cubicBezTo>
                    <a:pt x="544" y="618"/>
                    <a:pt x="539" y="630"/>
                    <a:pt x="533" y="641"/>
                  </a:cubicBezTo>
                  <a:cubicBezTo>
                    <a:pt x="530" y="645"/>
                    <a:pt x="532" y="651"/>
                    <a:pt x="537" y="654"/>
                  </a:cubicBezTo>
                  <a:cubicBezTo>
                    <a:pt x="538" y="655"/>
                    <a:pt x="540" y="655"/>
                    <a:pt x="541" y="655"/>
                  </a:cubicBezTo>
                  <a:cubicBezTo>
                    <a:pt x="545" y="655"/>
                    <a:pt x="548" y="653"/>
                    <a:pt x="550" y="650"/>
                  </a:cubicBezTo>
                  <a:cubicBezTo>
                    <a:pt x="556" y="639"/>
                    <a:pt x="562" y="627"/>
                    <a:pt x="567" y="614"/>
                  </a:cubicBezTo>
                  <a:cubicBezTo>
                    <a:pt x="569" y="609"/>
                    <a:pt x="567" y="603"/>
                    <a:pt x="562" y="601"/>
                  </a:cubicBezTo>
                  <a:close/>
                  <a:moveTo>
                    <a:pt x="568" y="582"/>
                  </a:moveTo>
                  <a:cubicBezTo>
                    <a:pt x="569" y="583"/>
                    <a:pt x="570" y="583"/>
                    <a:pt x="571" y="583"/>
                  </a:cubicBezTo>
                  <a:cubicBezTo>
                    <a:pt x="575" y="583"/>
                    <a:pt x="579" y="580"/>
                    <a:pt x="580" y="576"/>
                  </a:cubicBezTo>
                  <a:cubicBezTo>
                    <a:pt x="584" y="564"/>
                    <a:pt x="587" y="551"/>
                    <a:pt x="590" y="537"/>
                  </a:cubicBezTo>
                  <a:cubicBezTo>
                    <a:pt x="592" y="532"/>
                    <a:pt x="588" y="526"/>
                    <a:pt x="583" y="525"/>
                  </a:cubicBezTo>
                  <a:cubicBezTo>
                    <a:pt x="578" y="524"/>
                    <a:pt x="572" y="527"/>
                    <a:pt x="571" y="533"/>
                  </a:cubicBezTo>
                  <a:cubicBezTo>
                    <a:pt x="568" y="546"/>
                    <a:pt x="565" y="558"/>
                    <a:pt x="561" y="570"/>
                  </a:cubicBezTo>
                  <a:cubicBezTo>
                    <a:pt x="560" y="575"/>
                    <a:pt x="563" y="581"/>
                    <a:pt x="568" y="582"/>
                  </a:cubicBezTo>
                  <a:close/>
                  <a:moveTo>
                    <a:pt x="308" y="746"/>
                  </a:moveTo>
                  <a:cubicBezTo>
                    <a:pt x="295" y="745"/>
                    <a:pt x="282" y="744"/>
                    <a:pt x="270" y="742"/>
                  </a:cubicBezTo>
                  <a:cubicBezTo>
                    <a:pt x="265" y="741"/>
                    <a:pt x="259" y="745"/>
                    <a:pt x="259" y="750"/>
                  </a:cubicBezTo>
                  <a:cubicBezTo>
                    <a:pt x="258" y="756"/>
                    <a:pt x="261" y="761"/>
                    <a:pt x="267" y="762"/>
                  </a:cubicBezTo>
                  <a:cubicBezTo>
                    <a:pt x="279" y="764"/>
                    <a:pt x="293" y="765"/>
                    <a:pt x="307" y="766"/>
                  </a:cubicBezTo>
                  <a:lnTo>
                    <a:pt x="307" y="766"/>
                  </a:lnTo>
                  <a:cubicBezTo>
                    <a:pt x="313" y="766"/>
                    <a:pt x="317" y="761"/>
                    <a:pt x="317" y="756"/>
                  </a:cubicBezTo>
                  <a:cubicBezTo>
                    <a:pt x="318" y="751"/>
                    <a:pt x="313" y="746"/>
                    <a:pt x="308" y="746"/>
                  </a:cubicBezTo>
                  <a:close/>
                  <a:moveTo>
                    <a:pt x="233" y="733"/>
                  </a:moveTo>
                  <a:cubicBezTo>
                    <a:pt x="221" y="729"/>
                    <a:pt x="210" y="724"/>
                    <a:pt x="199" y="719"/>
                  </a:cubicBezTo>
                  <a:cubicBezTo>
                    <a:pt x="194" y="716"/>
                    <a:pt x="188" y="718"/>
                    <a:pt x="186" y="723"/>
                  </a:cubicBezTo>
                  <a:cubicBezTo>
                    <a:pt x="183" y="727"/>
                    <a:pt x="185" y="733"/>
                    <a:pt x="189" y="736"/>
                  </a:cubicBezTo>
                  <a:cubicBezTo>
                    <a:pt x="201" y="742"/>
                    <a:pt x="214" y="748"/>
                    <a:pt x="227" y="752"/>
                  </a:cubicBezTo>
                  <a:cubicBezTo>
                    <a:pt x="228" y="753"/>
                    <a:pt x="229" y="753"/>
                    <a:pt x="230" y="753"/>
                  </a:cubicBezTo>
                  <a:cubicBezTo>
                    <a:pt x="234" y="753"/>
                    <a:pt x="238" y="750"/>
                    <a:pt x="240" y="746"/>
                  </a:cubicBezTo>
                  <a:cubicBezTo>
                    <a:pt x="241" y="741"/>
                    <a:pt x="239" y="735"/>
                    <a:pt x="233" y="733"/>
                  </a:cubicBezTo>
                  <a:close/>
                  <a:moveTo>
                    <a:pt x="455" y="719"/>
                  </a:moveTo>
                  <a:cubicBezTo>
                    <a:pt x="445" y="725"/>
                    <a:pt x="433" y="730"/>
                    <a:pt x="421" y="734"/>
                  </a:cubicBezTo>
                  <a:cubicBezTo>
                    <a:pt x="416" y="735"/>
                    <a:pt x="413" y="741"/>
                    <a:pt x="415" y="746"/>
                  </a:cubicBezTo>
                  <a:cubicBezTo>
                    <a:pt x="416" y="750"/>
                    <a:pt x="420" y="753"/>
                    <a:pt x="424" y="753"/>
                  </a:cubicBezTo>
                  <a:cubicBezTo>
                    <a:pt x="425" y="753"/>
                    <a:pt x="426" y="753"/>
                    <a:pt x="427" y="753"/>
                  </a:cubicBezTo>
                  <a:cubicBezTo>
                    <a:pt x="440" y="749"/>
                    <a:pt x="453" y="743"/>
                    <a:pt x="465" y="737"/>
                  </a:cubicBezTo>
                  <a:cubicBezTo>
                    <a:pt x="470" y="734"/>
                    <a:pt x="472" y="728"/>
                    <a:pt x="469" y="724"/>
                  </a:cubicBezTo>
                  <a:cubicBezTo>
                    <a:pt x="466" y="719"/>
                    <a:pt x="460" y="717"/>
                    <a:pt x="455" y="719"/>
                  </a:cubicBezTo>
                  <a:close/>
                  <a:moveTo>
                    <a:pt x="384" y="742"/>
                  </a:moveTo>
                  <a:cubicBezTo>
                    <a:pt x="372" y="744"/>
                    <a:pt x="360" y="745"/>
                    <a:pt x="346" y="746"/>
                  </a:cubicBezTo>
                  <a:cubicBezTo>
                    <a:pt x="341" y="746"/>
                    <a:pt x="337" y="751"/>
                    <a:pt x="337" y="756"/>
                  </a:cubicBezTo>
                  <a:cubicBezTo>
                    <a:pt x="337" y="762"/>
                    <a:pt x="341" y="766"/>
                    <a:pt x="347" y="766"/>
                  </a:cubicBezTo>
                  <a:cubicBezTo>
                    <a:pt x="347" y="766"/>
                    <a:pt x="347" y="766"/>
                    <a:pt x="347" y="766"/>
                  </a:cubicBezTo>
                  <a:cubicBezTo>
                    <a:pt x="361" y="765"/>
                    <a:pt x="375" y="764"/>
                    <a:pt x="387" y="762"/>
                  </a:cubicBezTo>
                  <a:cubicBezTo>
                    <a:pt x="393" y="761"/>
                    <a:pt x="396" y="756"/>
                    <a:pt x="396" y="751"/>
                  </a:cubicBezTo>
                  <a:cubicBezTo>
                    <a:pt x="395" y="745"/>
                    <a:pt x="390" y="742"/>
                    <a:pt x="384" y="742"/>
                  </a:cubicBezTo>
                  <a:close/>
                  <a:moveTo>
                    <a:pt x="586" y="250"/>
                  </a:moveTo>
                  <a:lnTo>
                    <a:pt x="596" y="250"/>
                  </a:lnTo>
                  <a:lnTo>
                    <a:pt x="596" y="260"/>
                  </a:lnTo>
                  <a:cubicBezTo>
                    <a:pt x="596" y="265"/>
                    <a:pt x="600" y="270"/>
                    <a:pt x="606" y="270"/>
                  </a:cubicBezTo>
                  <a:lnTo>
                    <a:pt x="606" y="270"/>
                  </a:lnTo>
                  <a:cubicBezTo>
                    <a:pt x="611" y="270"/>
                    <a:pt x="616" y="265"/>
                    <a:pt x="616" y="260"/>
                  </a:cubicBezTo>
                  <a:lnTo>
                    <a:pt x="616" y="240"/>
                  </a:lnTo>
                  <a:cubicBezTo>
                    <a:pt x="616" y="237"/>
                    <a:pt x="615" y="235"/>
                    <a:pt x="613" y="233"/>
                  </a:cubicBezTo>
                  <a:cubicBezTo>
                    <a:pt x="611" y="231"/>
                    <a:pt x="609" y="230"/>
                    <a:pt x="606" y="230"/>
                  </a:cubicBezTo>
                  <a:lnTo>
                    <a:pt x="586" y="230"/>
                  </a:lnTo>
                  <a:cubicBezTo>
                    <a:pt x="581" y="230"/>
                    <a:pt x="576" y="234"/>
                    <a:pt x="576" y="240"/>
                  </a:cubicBezTo>
                  <a:cubicBezTo>
                    <a:pt x="576" y="245"/>
                    <a:pt x="581" y="250"/>
                    <a:pt x="586" y="250"/>
                  </a:cubicBezTo>
                  <a:close/>
                  <a:moveTo>
                    <a:pt x="362" y="634"/>
                  </a:moveTo>
                  <a:lnTo>
                    <a:pt x="361" y="634"/>
                  </a:lnTo>
                  <a:cubicBezTo>
                    <a:pt x="355" y="636"/>
                    <a:pt x="349" y="638"/>
                    <a:pt x="344" y="639"/>
                  </a:cubicBezTo>
                  <a:cubicBezTo>
                    <a:pt x="342" y="639"/>
                    <a:pt x="341" y="640"/>
                    <a:pt x="340" y="640"/>
                  </a:cubicBezTo>
                  <a:lnTo>
                    <a:pt x="335" y="603"/>
                  </a:lnTo>
                  <a:cubicBezTo>
                    <a:pt x="345" y="602"/>
                    <a:pt x="352" y="598"/>
                    <a:pt x="352" y="592"/>
                  </a:cubicBezTo>
                  <a:cubicBezTo>
                    <a:pt x="352" y="586"/>
                    <a:pt x="341" y="580"/>
                    <a:pt x="328" y="580"/>
                  </a:cubicBezTo>
                  <a:cubicBezTo>
                    <a:pt x="315" y="580"/>
                    <a:pt x="304" y="586"/>
                    <a:pt x="304" y="592"/>
                  </a:cubicBezTo>
                  <a:cubicBezTo>
                    <a:pt x="304" y="598"/>
                    <a:pt x="311" y="602"/>
                    <a:pt x="321" y="603"/>
                  </a:cubicBezTo>
                  <a:lnTo>
                    <a:pt x="316" y="640"/>
                  </a:lnTo>
                  <a:cubicBezTo>
                    <a:pt x="315" y="640"/>
                    <a:pt x="314" y="639"/>
                    <a:pt x="312" y="639"/>
                  </a:cubicBezTo>
                  <a:cubicBezTo>
                    <a:pt x="307" y="638"/>
                    <a:pt x="301" y="636"/>
                    <a:pt x="295" y="634"/>
                  </a:cubicBezTo>
                  <a:lnTo>
                    <a:pt x="294" y="634"/>
                  </a:lnTo>
                  <a:cubicBezTo>
                    <a:pt x="293" y="634"/>
                    <a:pt x="292" y="634"/>
                    <a:pt x="291" y="635"/>
                  </a:cubicBezTo>
                  <a:cubicBezTo>
                    <a:pt x="289" y="637"/>
                    <a:pt x="288" y="639"/>
                    <a:pt x="290" y="641"/>
                  </a:cubicBezTo>
                  <a:cubicBezTo>
                    <a:pt x="294" y="647"/>
                    <a:pt x="300" y="651"/>
                    <a:pt x="306" y="655"/>
                  </a:cubicBezTo>
                  <a:cubicBezTo>
                    <a:pt x="313" y="658"/>
                    <a:pt x="319" y="660"/>
                    <a:pt x="328" y="661"/>
                  </a:cubicBezTo>
                  <a:cubicBezTo>
                    <a:pt x="335" y="660"/>
                    <a:pt x="344" y="658"/>
                    <a:pt x="350" y="655"/>
                  </a:cubicBezTo>
                  <a:cubicBezTo>
                    <a:pt x="356" y="651"/>
                    <a:pt x="362" y="647"/>
                    <a:pt x="366" y="641"/>
                  </a:cubicBezTo>
                  <a:cubicBezTo>
                    <a:pt x="367" y="640"/>
                    <a:pt x="367" y="639"/>
                    <a:pt x="367" y="637"/>
                  </a:cubicBezTo>
                  <a:cubicBezTo>
                    <a:pt x="367" y="635"/>
                    <a:pt x="364" y="634"/>
                    <a:pt x="362" y="634"/>
                  </a:cubicBezTo>
                  <a:close/>
                  <a:moveTo>
                    <a:pt x="394" y="464"/>
                  </a:moveTo>
                  <a:cubicBezTo>
                    <a:pt x="394" y="461"/>
                    <a:pt x="396" y="458"/>
                    <a:pt x="399" y="458"/>
                  </a:cubicBezTo>
                  <a:lnTo>
                    <a:pt x="400" y="458"/>
                  </a:lnTo>
                  <a:cubicBezTo>
                    <a:pt x="410" y="458"/>
                    <a:pt x="420" y="463"/>
                    <a:pt x="427" y="470"/>
                  </a:cubicBezTo>
                  <a:cubicBezTo>
                    <a:pt x="430" y="473"/>
                    <a:pt x="433" y="478"/>
                    <a:pt x="435" y="482"/>
                  </a:cubicBezTo>
                  <a:cubicBezTo>
                    <a:pt x="437" y="486"/>
                    <a:pt x="438" y="492"/>
                    <a:pt x="438" y="496"/>
                  </a:cubicBezTo>
                  <a:lnTo>
                    <a:pt x="438" y="496"/>
                  </a:lnTo>
                  <a:cubicBezTo>
                    <a:pt x="438" y="498"/>
                    <a:pt x="437" y="499"/>
                    <a:pt x="435" y="499"/>
                  </a:cubicBezTo>
                  <a:cubicBezTo>
                    <a:pt x="434" y="499"/>
                    <a:pt x="432" y="498"/>
                    <a:pt x="432" y="497"/>
                  </a:cubicBezTo>
                  <a:cubicBezTo>
                    <a:pt x="432" y="492"/>
                    <a:pt x="430" y="489"/>
                    <a:pt x="428" y="485"/>
                  </a:cubicBezTo>
                  <a:cubicBezTo>
                    <a:pt x="426" y="482"/>
                    <a:pt x="424" y="479"/>
                    <a:pt x="421" y="476"/>
                  </a:cubicBezTo>
                  <a:cubicBezTo>
                    <a:pt x="415" y="471"/>
                    <a:pt x="407" y="469"/>
                    <a:pt x="400" y="469"/>
                  </a:cubicBezTo>
                  <a:cubicBezTo>
                    <a:pt x="397" y="469"/>
                    <a:pt x="394" y="467"/>
                    <a:pt x="394" y="464"/>
                  </a:cubicBezTo>
                  <a:close/>
                  <a:moveTo>
                    <a:pt x="328" y="674"/>
                  </a:moveTo>
                  <a:cubicBezTo>
                    <a:pt x="289" y="674"/>
                    <a:pt x="257" y="650"/>
                    <a:pt x="257" y="621"/>
                  </a:cubicBezTo>
                  <a:cubicBezTo>
                    <a:pt x="257" y="592"/>
                    <a:pt x="289" y="568"/>
                    <a:pt x="328" y="568"/>
                  </a:cubicBezTo>
                  <a:cubicBezTo>
                    <a:pt x="368" y="568"/>
                    <a:pt x="400" y="592"/>
                    <a:pt x="400" y="621"/>
                  </a:cubicBezTo>
                  <a:cubicBezTo>
                    <a:pt x="400" y="650"/>
                    <a:pt x="368" y="674"/>
                    <a:pt x="328" y="674"/>
                  </a:cubicBezTo>
                  <a:close/>
                  <a:moveTo>
                    <a:pt x="235" y="476"/>
                  </a:moveTo>
                  <a:cubicBezTo>
                    <a:pt x="230" y="482"/>
                    <a:pt x="227" y="489"/>
                    <a:pt x="226" y="497"/>
                  </a:cubicBezTo>
                  <a:cubicBezTo>
                    <a:pt x="226" y="500"/>
                    <a:pt x="224" y="502"/>
                    <a:pt x="221" y="502"/>
                  </a:cubicBezTo>
                  <a:cubicBezTo>
                    <a:pt x="218" y="502"/>
                    <a:pt x="215" y="500"/>
                    <a:pt x="215" y="497"/>
                  </a:cubicBezTo>
                  <a:cubicBezTo>
                    <a:pt x="215" y="496"/>
                    <a:pt x="215" y="496"/>
                    <a:pt x="215" y="496"/>
                  </a:cubicBezTo>
                  <a:cubicBezTo>
                    <a:pt x="217" y="486"/>
                    <a:pt x="222" y="476"/>
                    <a:pt x="230" y="470"/>
                  </a:cubicBezTo>
                  <a:cubicBezTo>
                    <a:pt x="233" y="467"/>
                    <a:pt x="238" y="464"/>
                    <a:pt x="242" y="463"/>
                  </a:cubicBezTo>
                  <a:cubicBezTo>
                    <a:pt x="247" y="461"/>
                    <a:pt x="252" y="460"/>
                    <a:pt x="256" y="461"/>
                  </a:cubicBezTo>
                  <a:lnTo>
                    <a:pt x="257" y="461"/>
                  </a:lnTo>
                  <a:cubicBezTo>
                    <a:pt x="258" y="461"/>
                    <a:pt x="260" y="462"/>
                    <a:pt x="259" y="464"/>
                  </a:cubicBezTo>
                  <a:cubicBezTo>
                    <a:pt x="259" y="465"/>
                    <a:pt x="258" y="466"/>
                    <a:pt x="257" y="467"/>
                  </a:cubicBezTo>
                  <a:cubicBezTo>
                    <a:pt x="252" y="467"/>
                    <a:pt x="249" y="468"/>
                    <a:pt x="245" y="469"/>
                  </a:cubicBezTo>
                  <a:cubicBezTo>
                    <a:pt x="241" y="471"/>
                    <a:pt x="238" y="473"/>
                    <a:pt x="235" y="476"/>
                  </a:cubicBezTo>
                  <a:close/>
                  <a:moveTo>
                    <a:pt x="292" y="539"/>
                  </a:moveTo>
                  <a:cubicBezTo>
                    <a:pt x="299" y="539"/>
                    <a:pt x="304" y="545"/>
                    <a:pt x="304" y="551"/>
                  </a:cubicBezTo>
                  <a:cubicBezTo>
                    <a:pt x="304" y="558"/>
                    <a:pt x="299" y="563"/>
                    <a:pt x="292" y="563"/>
                  </a:cubicBezTo>
                  <a:cubicBezTo>
                    <a:pt x="286" y="563"/>
                    <a:pt x="280" y="558"/>
                    <a:pt x="280" y="551"/>
                  </a:cubicBezTo>
                  <a:cubicBezTo>
                    <a:pt x="280" y="545"/>
                    <a:pt x="286" y="539"/>
                    <a:pt x="292" y="539"/>
                  </a:cubicBezTo>
                  <a:close/>
                  <a:moveTo>
                    <a:pt x="364" y="539"/>
                  </a:moveTo>
                  <a:cubicBezTo>
                    <a:pt x="370" y="539"/>
                    <a:pt x="376" y="545"/>
                    <a:pt x="376" y="551"/>
                  </a:cubicBezTo>
                  <a:cubicBezTo>
                    <a:pt x="376" y="558"/>
                    <a:pt x="370" y="563"/>
                    <a:pt x="364" y="563"/>
                  </a:cubicBezTo>
                  <a:cubicBezTo>
                    <a:pt x="357" y="563"/>
                    <a:pt x="352" y="558"/>
                    <a:pt x="352" y="551"/>
                  </a:cubicBezTo>
                  <a:cubicBezTo>
                    <a:pt x="352" y="545"/>
                    <a:pt x="357" y="539"/>
                    <a:pt x="364" y="539"/>
                  </a:cubicBezTo>
                  <a:close/>
                  <a:moveTo>
                    <a:pt x="447" y="579"/>
                  </a:moveTo>
                  <a:cubicBezTo>
                    <a:pt x="447" y="561"/>
                    <a:pt x="442" y="544"/>
                    <a:pt x="434" y="530"/>
                  </a:cubicBezTo>
                  <a:cubicBezTo>
                    <a:pt x="442" y="521"/>
                    <a:pt x="447" y="509"/>
                    <a:pt x="447" y="496"/>
                  </a:cubicBezTo>
                  <a:cubicBezTo>
                    <a:pt x="447" y="470"/>
                    <a:pt x="426" y="448"/>
                    <a:pt x="400" y="448"/>
                  </a:cubicBezTo>
                  <a:cubicBezTo>
                    <a:pt x="381" y="448"/>
                    <a:pt x="365" y="459"/>
                    <a:pt x="357" y="474"/>
                  </a:cubicBezTo>
                  <a:cubicBezTo>
                    <a:pt x="348" y="472"/>
                    <a:pt x="338" y="471"/>
                    <a:pt x="328" y="471"/>
                  </a:cubicBezTo>
                  <a:cubicBezTo>
                    <a:pt x="318" y="471"/>
                    <a:pt x="308" y="472"/>
                    <a:pt x="299" y="474"/>
                  </a:cubicBezTo>
                  <a:cubicBezTo>
                    <a:pt x="291" y="459"/>
                    <a:pt x="275" y="448"/>
                    <a:pt x="257" y="448"/>
                  </a:cubicBezTo>
                  <a:cubicBezTo>
                    <a:pt x="230" y="448"/>
                    <a:pt x="209" y="470"/>
                    <a:pt x="209" y="496"/>
                  </a:cubicBezTo>
                  <a:cubicBezTo>
                    <a:pt x="209" y="509"/>
                    <a:pt x="214" y="521"/>
                    <a:pt x="222" y="530"/>
                  </a:cubicBezTo>
                  <a:cubicBezTo>
                    <a:pt x="214" y="544"/>
                    <a:pt x="209" y="561"/>
                    <a:pt x="209" y="579"/>
                  </a:cubicBezTo>
                  <a:cubicBezTo>
                    <a:pt x="209" y="638"/>
                    <a:pt x="262" y="687"/>
                    <a:pt x="328" y="687"/>
                  </a:cubicBezTo>
                  <a:cubicBezTo>
                    <a:pt x="394" y="687"/>
                    <a:pt x="447" y="638"/>
                    <a:pt x="447" y="579"/>
                  </a:cubicBezTo>
                  <a:close/>
                </a:path>
              </a:pathLst>
            </a:custGeom>
            <a:solidFill>
              <a:srgbClr val="FFFFFF">
                <a:alpha val="100000"/>
              </a:srgbClr>
            </a:solidFill>
            <a:ln w="9525">
              <a:noFill/>
            </a:ln>
          </p:spPr>
          <p:txBody>
            <a:bodyPr/>
            <a:p>
              <a:endParaRPr lang="zh-CN" altLang="en-US"/>
            </a:p>
          </p:txBody>
        </p:sp>
      </p:grpSp>
      <p:grpSp>
        <p:nvGrpSpPr>
          <p:cNvPr id="44044" name="组合 31"/>
          <p:cNvGrpSpPr/>
          <p:nvPr/>
        </p:nvGrpSpPr>
        <p:grpSpPr>
          <a:xfrm>
            <a:off x="1992313" y="6092825"/>
            <a:ext cx="450850" cy="457200"/>
            <a:chOff x="0" y="0"/>
            <a:chExt cx="476250" cy="481012"/>
          </a:xfrm>
        </p:grpSpPr>
        <p:sp>
          <p:nvSpPr>
            <p:cNvPr id="44045" name="Oval 52"/>
            <p:cNvSpPr/>
            <p:nvPr/>
          </p:nvSpPr>
          <p:spPr>
            <a:xfrm>
              <a:off x="0" y="0"/>
              <a:ext cx="476250" cy="481012"/>
            </a:xfrm>
            <a:prstGeom prst="ellipse">
              <a:avLst/>
            </a:prstGeom>
            <a:solidFill>
              <a:srgbClr val="42B140"/>
            </a:solidFill>
            <a:ln w="9525">
              <a:noFill/>
            </a:ln>
          </p:spPr>
          <p:txBody>
            <a:bodyPr/>
            <a:p>
              <a:endParaRPr lang="zh-CN" altLang="en-US" dirty="0">
                <a:latin typeface="Arial" panose="020B0604020202020204" pitchFamily="34" charset="0"/>
              </a:endParaRPr>
            </a:p>
          </p:txBody>
        </p:sp>
        <p:sp>
          <p:nvSpPr>
            <p:cNvPr id="44046" name="Freeform 58"/>
            <p:cNvSpPr>
              <a:spLocks noEditPoints="1"/>
            </p:cNvSpPr>
            <p:nvPr/>
          </p:nvSpPr>
          <p:spPr>
            <a:xfrm>
              <a:off x="109537" y="87312"/>
              <a:ext cx="303213" cy="304800"/>
            </a:xfrm>
            <a:custGeom>
              <a:avLst/>
              <a:gdLst/>
              <a:ahLst/>
              <a:cxnLst>
                <a:cxn ang="0">
                  <a:pos x="47434" y="230909"/>
                </a:cxn>
                <a:cxn ang="0">
                  <a:pos x="12406" y="223520"/>
                </a:cxn>
                <a:cxn ang="0">
                  <a:pos x="43785" y="204678"/>
                </a:cxn>
                <a:cxn ang="0">
                  <a:pos x="13136" y="185836"/>
                </a:cxn>
                <a:cxn ang="0">
                  <a:pos x="32474" y="178077"/>
                </a:cxn>
                <a:cxn ang="0">
                  <a:pos x="39772" y="163299"/>
                </a:cxn>
                <a:cxn ang="0">
                  <a:pos x="12771" y="155540"/>
                </a:cxn>
                <a:cxn ang="0">
                  <a:pos x="51083" y="136698"/>
                </a:cxn>
                <a:cxn ang="0">
                  <a:pos x="8027" y="83497"/>
                </a:cxn>
                <a:cxn ang="0">
                  <a:pos x="95598" y="83497"/>
                </a:cxn>
                <a:cxn ang="0">
                  <a:pos x="12406" y="287805"/>
                </a:cxn>
                <a:cxn ang="0">
                  <a:pos x="9487" y="294825"/>
                </a:cxn>
                <a:cxn ang="0">
                  <a:pos x="103260" y="279677"/>
                </a:cxn>
                <a:cxn ang="0">
                  <a:pos x="92679" y="68719"/>
                </a:cxn>
                <a:cxn ang="0">
                  <a:pos x="730" y="279677"/>
                </a:cxn>
                <a:cxn ang="0">
                  <a:pos x="79908" y="49507"/>
                </a:cxn>
                <a:cxn ang="0">
                  <a:pos x="60935" y="49137"/>
                </a:cxn>
                <a:cxn ang="0">
                  <a:pos x="67502" y="33620"/>
                </a:cxn>
                <a:cxn ang="0">
                  <a:pos x="49623" y="25492"/>
                </a:cxn>
                <a:cxn ang="0">
                  <a:pos x="61299" y="25492"/>
                </a:cxn>
                <a:cxn ang="0">
                  <a:pos x="79908" y="49137"/>
                </a:cxn>
                <a:cxn ang="0">
                  <a:pos x="51083" y="7389"/>
                </a:cxn>
                <a:cxn ang="0">
                  <a:pos x="91949" y="56527"/>
                </a:cxn>
                <a:cxn ang="0">
                  <a:pos x="62394" y="11084"/>
                </a:cxn>
                <a:cxn ang="0">
                  <a:pos x="43785" y="19581"/>
                </a:cxn>
                <a:cxn ang="0">
                  <a:pos x="17514" y="63916"/>
                </a:cxn>
                <a:cxn ang="0">
                  <a:pos x="141937" y="169210"/>
                </a:cxn>
                <a:cxn ang="0">
                  <a:pos x="125153" y="161821"/>
                </a:cxn>
                <a:cxn ang="0">
                  <a:pos x="157992" y="132265"/>
                </a:cxn>
                <a:cxn ang="0">
                  <a:pos x="157627" y="135959"/>
                </a:cxn>
                <a:cxn ang="0">
                  <a:pos x="132086" y="159235"/>
                </a:cxn>
                <a:cxn ang="0">
                  <a:pos x="141937" y="169210"/>
                </a:cxn>
                <a:cxn ang="0">
                  <a:pos x="248481" y="97167"/>
                </a:cxn>
                <a:cxn ang="0">
                  <a:pos x="179155" y="129679"/>
                </a:cxn>
                <a:cxn ang="0">
                  <a:pos x="160181" y="175491"/>
                </a:cxn>
                <a:cxn ang="0">
                  <a:pos x="219291" y="123398"/>
                </a:cxn>
                <a:cxn ang="0">
                  <a:pos x="296645" y="95689"/>
                </a:cxn>
                <a:cxn ang="0">
                  <a:pos x="278401" y="239407"/>
                </a:cxn>
                <a:cxn ang="0">
                  <a:pos x="259428" y="257879"/>
                </a:cxn>
                <a:cxn ang="0">
                  <a:pos x="258698" y="221303"/>
                </a:cxn>
                <a:cxn ang="0">
                  <a:pos x="183168" y="220934"/>
                </a:cxn>
                <a:cxn ang="0">
                  <a:pos x="257968" y="215023"/>
                </a:cxn>
                <a:cxn ang="0">
                  <a:pos x="286064" y="213545"/>
                </a:cxn>
                <a:cxn ang="0">
                  <a:pos x="293726" y="190269"/>
                </a:cxn>
                <a:cxn ang="0">
                  <a:pos x="105814" y="202831"/>
                </a:cxn>
                <a:cxn ang="0">
                  <a:pos x="297375" y="198028"/>
                </a:cxn>
                <a:cxn ang="0">
                  <a:pos x="179520" y="171427"/>
                </a:cxn>
                <a:cxn ang="0">
                  <a:pos x="158357" y="290761"/>
                </a:cxn>
                <a:cxn ang="0">
                  <a:pos x="233521" y="297041"/>
                </a:cxn>
              </a:cxnLst>
              <a:pathLst>
                <a:path w="831" h="825">
                  <a:moveTo>
                    <a:pt x="22" y="759"/>
                  </a:moveTo>
                  <a:cubicBezTo>
                    <a:pt x="27" y="715"/>
                    <a:pt x="30" y="670"/>
                    <a:pt x="33" y="625"/>
                  </a:cubicBezTo>
                  <a:lnTo>
                    <a:pt x="130" y="625"/>
                  </a:lnTo>
                  <a:cubicBezTo>
                    <a:pt x="135" y="625"/>
                    <a:pt x="140" y="621"/>
                    <a:pt x="140" y="615"/>
                  </a:cubicBezTo>
                  <a:cubicBezTo>
                    <a:pt x="140" y="610"/>
                    <a:pt x="135" y="605"/>
                    <a:pt x="130" y="605"/>
                  </a:cubicBezTo>
                  <a:lnTo>
                    <a:pt x="34" y="605"/>
                  </a:lnTo>
                  <a:cubicBezTo>
                    <a:pt x="34" y="591"/>
                    <a:pt x="35" y="578"/>
                    <a:pt x="35" y="564"/>
                  </a:cubicBezTo>
                  <a:lnTo>
                    <a:pt x="109" y="564"/>
                  </a:lnTo>
                  <a:cubicBezTo>
                    <a:pt x="115" y="564"/>
                    <a:pt x="120" y="560"/>
                    <a:pt x="120" y="554"/>
                  </a:cubicBezTo>
                  <a:cubicBezTo>
                    <a:pt x="120" y="548"/>
                    <a:pt x="115" y="544"/>
                    <a:pt x="109" y="544"/>
                  </a:cubicBezTo>
                  <a:lnTo>
                    <a:pt x="35" y="544"/>
                  </a:lnTo>
                  <a:cubicBezTo>
                    <a:pt x="36" y="530"/>
                    <a:pt x="36" y="516"/>
                    <a:pt x="36" y="503"/>
                  </a:cubicBezTo>
                  <a:lnTo>
                    <a:pt x="89" y="503"/>
                  </a:lnTo>
                  <a:cubicBezTo>
                    <a:pt x="95" y="503"/>
                    <a:pt x="99" y="498"/>
                    <a:pt x="99" y="493"/>
                  </a:cubicBezTo>
                  <a:cubicBezTo>
                    <a:pt x="99" y="487"/>
                    <a:pt x="95" y="482"/>
                    <a:pt x="89" y="482"/>
                  </a:cubicBezTo>
                  <a:lnTo>
                    <a:pt x="36" y="482"/>
                  </a:lnTo>
                  <a:cubicBezTo>
                    <a:pt x="36" y="469"/>
                    <a:pt x="36" y="455"/>
                    <a:pt x="35" y="442"/>
                  </a:cubicBezTo>
                  <a:lnTo>
                    <a:pt x="109" y="442"/>
                  </a:lnTo>
                  <a:cubicBezTo>
                    <a:pt x="115" y="442"/>
                    <a:pt x="120" y="437"/>
                    <a:pt x="120" y="431"/>
                  </a:cubicBezTo>
                  <a:cubicBezTo>
                    <a:pt x="120" y="426"/>
                    <a:pt x="115" y="421"/>
                    <a:pt x="109" y="421"/>
                  </a:cubicBezTo>
                  <a:lnTo>
                    <a:pt x="35" y="421"/>
                  </a:lnTo>
                  <a:cubicBezTo>
                    <a:pt x="35" y="407"/>
                    <a:pt x="34" y="394"/>
                    <a:pt x="34" y="380"/>
                  </a:cubicBezTo>
                  <a:lnTo>
                    <a:pt x="130" y="380"/>
                  </a:lnTo>
                  <a:cubicBezTo>
                    <a:pt x="135" y="380"/>
                    <a:pt x="140" y="376"/>
                    <a:pt x="140" y="370"/>
                  </a:cubicBezTo>
                  <a:cubicBezTo>
                    <a:pt x="140" y="364"/>
                    <a:pt x="135" y="360"/>
                    <a:pt x="130" y="360"/>
                  </a:cubicBezTo>
                  <a:lnTo>
                    <a:pt x="33" y="360"/>
                  </a:lnTo>
                  <a:cubicBezTo>
                    <a:pt x="30" y="315"/>
                    <a:pt x="27" y="270"/>
                    <a:pt x="22" y="226"/>
                  </a:cubicBezTo>
                  <a:cubicBezTo>
                    <a:pt x="21" y="220"/>
                    <a:pt x="26" y="211"/>
                    <a:pt x="33" y="207"/>
                  </a:cubicBezTo>
                  <a:lnTo>
                    <a:pt x="252" y="207"/>
                  </a:lnTo>
                  <a:cubicBezTo>
                    <a:pt x="259" y="211"/>
                    <a:pt x="263" y="220"/>
                    <a:pt x="262" y="226"/>
                  </a:cubicBezTo>
                  <a:cubicBezTo>
                    <a:pt x="243" y="403"/>
                    <a:pt x="243" y="582"/>
                    <a:pt x="262" y="759"/>
                  </a:cubicBezTo>
                  <a:cubicBezTo>
                    <a:pt x="263" y="766"/>
                    <a:pt x="258" y="776"/>
                    <a:pt x="250" y="779"/>
                  </a:cubicBezTo>
                  <a:cubicBezTo>
                    <a:pt x="178" y="812"/>
                    <a:pt x="106" y="812"/>
                    <a:pt x="34" y="779"/>
                  </a:cubicBezTo>
                  <a:cubicBezTo>
                    <a:pt x="26" y="776"/>
                    <a:pt x="21" y="766"/>
                    <a:pt x="22" y="759"/>
                  </a:cubicBezTo>
                  <a:close/>
                  <a:moveTo>
                    <a:pt x="2" y="757"/>
                  </a:moveTo>
                  <a:cubicBezTo>
                    <a:pt x="0" y="773"/>
                    <a:pt x="11" y="791"/>
                    <a:pt x="26" y="798"/>
                  </a:cubicBezTo>
                  <a:cubicBezTo>
                    <a:pt x="64" y="816"/>
                    <a:pt x="103" y="825"/>
                    <a:pt x="142" y="825"/>
                  </a:cubicBezTo>
                  <a:cubicBezTo>
                    <a:pt x="181" y="825"/>
                    <a:pt x="220" y="816"/>
                    <a:pt x="259" y="798"/>
                  </a:cubicBezTo>
                  <a:cubicBezTo>
                    <a:pt x="274" y="791"/>
                    <a:pt x="285" y="773"/>
                    <a:pt x="283" y="757"/>
                  </a:cubicBezTo>
                  <a:cubicBezTo>
                    <a:pt x="264" y="582"/>
                    <a:pt x="264" y="404"/>
                    <a:pt x="283" y="228"/>
                  </a:cubicBezTo>
                  <a:cubicBezTo>
                    <a:pt x="285" y="212"/>
                    <a:pt x="274" y="194"/>
                    <a:pt x="259" y="187"/>
                  </a:cubicBezTo>
                  <a:lnTo>
                    <a:pt x="254" y="186"/>
                  </a:lnTo>
                  <a:lnTo>
                    <a:pt x="26" y="187"/>
                  </a:lnTo>
                  <a:cubicBezTo>
                    <a:pt x="11" y="194"/>
                    <a:pt x="0" y="212"/>
                    <a:pt x="2" y="228"/>
                  </a:cubicBezTo>
                  <a:cubicBezTo>
                    <a:pt x="21" y="404"/>
                    <a:pt x="21" y="582"/>
                    <a:pt x="2" y="757"/>
                  </a:cubicBezTo>
                  <a:close/>
                  <a:moveTo>
                    <a:pt x="219" y="133"/>
                  </a:moveTo>
                  <a:lnTo>
                    <a:pt x="219" y="133"/>
                  </a:lnTo>
                  <a:lnTo>
                    <a:pt x="219" y="134"/>
                  </a:lnTo>
                  <a:cubicBezTo>
                    <a:pt x="219" y="138"/>
                    <a:pt x="215" y="140"/>
                    <a:pt x="211" y="140"/>
                  </a:cubicBezTo>
                  <a:lnTo>
                    <a:pt x="171" y="136"/>
                  </a:lnTo>
                  <a:cubicBezTo>
                    <a:pt x="169" y="136"/>
                    <a:pt x="167" y="135"/>
                    <a:pt x="167" y="133"/>
                  </a:cubicBezTo>
                  <a:cubicBezTo>
                    <a:pt x="167" y="131"/>
                    <a:pt x="169" y="129"/>
                    <a:pt x="171" y="129"/>
                  </a:cubicBezTo>
                  <a:lnTo>
                    <a:pt x="203" y="126"/>
                  </a:lnTo>
                  <a:cubicBezTo>
                    <a:pt x="202" y="113"/>
                    <a:pt x="196" y="100"/>
                    <a:pt x="185" y="91"/>
                  </a:cubicBezTo>
                  <a:cubicBezTo>
                    <a:pt x="179" y="85"/>
                    <a:pt x="172" y="81"/>
                    <a:pt x="164" y="78"/>
                  </a:cubicBezTo>
                  <a:cubicBezTo>
                    <a:pt x="156" y="75"/>
                    <a:pt x="149" y="73"/>
                    <a:pt x="140" y="73"/>
                  </a:cubicBezTo>
                  <a:cubicBezTo>
                    <a:pt x="138" y="73"/>
                    <a:pt x="136" y="71"/>
                    <a:pt x="136" y="69"/>
                  </a:cubicBezTo>
                  <a:cubicBezTo>
                    <a:pt x="136" y="67"/>
                    <a:pt x="138" y="65"/>
                    <a:pt x="140" y="65"/>
                  </a:cubicBezTo>
                  <a:lnTo>
                    <a:pt x="140" y="65"/>
                  </a:lnTo>
                  <a:cubicBezTo>
                    <a:pt x="149" y="65"/>
                    <a:pt x="159" y="66"/>
                    <a:pt x="168" y="69"/>
                  </a:cubicBezTo>
                  <a:cubicBezTo>
                    <a:pt x="177" y="72"/>
                    <a:pt x="185" y="76"/>
                    <a:pt x="193" y="82"/>
                  </a:cubicBezTo>
                  <a:cubicBezTo>
                    <a:pt x="208" y="93"/>
                    <a:pt x="219" y="112"/>
                    <a:pt x="219" y="132"/>
                  </a:cubicBezTo>
                  <a:lnTo>
                    <a:pt x="219" y="133"/>
                  </a:lnTo>
                  <a:close/>
                  <a:moveTo>
                    <a:pt x="160" y="20"/>
                  </a:moveTo>
                  <a:cubicBezTo>
                    <a:pt x="160" y="26"/>
                    <a:pt x="156" y="30"/>
                    <a:pt x="150" y="30"/>
                  </a:cubicBezTo>
                  <a:cubicBezTo>
                    <a:pt x="145" y="30"/>
                    <a:pt x="140" y="26"/>
                    <a:pt x="140" y="20"/>
                  </a:cubicBezTo>
                  <a:cubicBezTo>
                    <a:pt x="140" y="14"/>
                    <a:pt x="145" y="10"/>
                    <a:pt x="150" y="10"/>
                  </a:cubicBezTo>
                  <a:cubicBezTo>
                    <a:pt x="156" y="10"/>
                    <a:pt x="160" y="14"/>
                    <a:pt x="160" y="20"/>
                  </a:cubicBezTo>
                  <a:close/>
                  <a:moveTo>
                    <a:pt x="252" y="153"/>
                  </a:moveTo>
                  <a:cubicBezTo>
                    <a:pt x="252" y="142"/>
                    <a:pt x="243" y="133"/>
                    <a:pt x="232" y="133"/>
                  </a:cubicBezTo>
                  <a:cubicBezTo>
                    <a:pt x="232" y="94"/>
                    <a:pt x="201" y="61"/>
                    <a:pt x="161" y="53"/>
                  </a:cubicBezTo>
                  <a:cubicBezTo>
                    <a:pt x="167" y="47"/>
                    <a:pt x="171" y="39"/>
                    <a:pt x="171" y="30"/>
                  </a:cubicBezTo>
                  <a:cubicBezTo>
                    <a:pt x="171" y="13"/>
                    <a:pt x="157" y="0"/>
                    <a:pt x="140" y="0"/>
                  </a:cubicBezTo>
                  <a:cubicBezTo>
                    <a:pt x="123" y="0"/>
                    <a:pt x="109" y="13"/>
                    <a:pt x="109" y="30"/>
                  </a:cubicBezTo>
                  <a:cubicBezTo>
                    <a:pt x="109" y="39"/>
                    <a:pt x="113" y="47"/>
                    <a:pt x="120" y="53"/>
                  </a:cubicBezTo>
                  <a:cubicBezTo>
                    <a:pt x="79" y="61"/>
                    <a:pt x="48" y="94"/>
                    <a:pt x="48" y="133"/>
                  </a:cubicBezTo>
                  <a:cubicBezTo>
                    <a:pt x="37" y="133"/>
                    <a:pt x="28" y="142"/>
                    <a:pt x="28" y="153"/>
                  </a:cubicBezTo>
                  <a:cubicBezTo>
                    <a:pt x="28" y="164"/>
                    <a:pt x="37" y="173"/>
                    <a:pt x="48" y="173"/>
                  </a:cubicBezTo>
                  <a:lnTo>
                    <a:pt x="232" y="173"/>
                  </a:lnTo>
                  <a:cubicBezTo>
                    <a:pt x="243" y="173"/>
                    <a:pt x="252" y="164"/>
                    <a:pt x="252" y="153"/>
                  </a:cubicBezTo>
                  <a:close/>
                  <a:moveTo>
                    <a:pt x="389" y="458"/>
                  </a:moveTo>
                  <a:cubicBezTo>
                    <a:pt x="388" y="460"/>
                    <a:pt x="387" y="461"/>
                    <a:pt x="385" y="462"/>
                  </a:cubicBezTo>
                  <a:lnTo>
                    <a:pt x="384" y="462"/>
                  </a:lnTo>
                  <a:cubicBezTo>
                    <a:pt x="370" y="464"/>
                    <a:pt x="350" y="456"/>
                    <a:pt x="343" y="438"/>
                  </a:cubicBezTo>
                  <a:cubicBezTo>
                    <a:pt x="336" y="420"/>
                    <a:pt x="342" y="402"/>
                    <a:pt x="352" y="390"/>
                  </a:cubicBezTo>
                  <a:cubicBezTo>
                    <a:pt x="361" y="376"/>
                    <a:pt x="375" y="368"/>
                    <a:pt x="389" y="362"/>
                  </a:cubicBezTo>
                  <a:cubicBezTo>
                    <a:pt x="402" y="357"/>
                    <a:pt x="418" y="355"/>
                    <a:pt x="433" y="358"/>
                  </a:cubicBezTo>
                  <a:cubicBezTo>
                    <a:pt x="436" y="358"/>
                    <a:pt x="438" y="361"/>
                    <a:pt x="437" y="364"/>
                  </a:cubicBezTo>
                  <a:cubicBezTo>
                    <a:pt x="437" y="365"/>
                    <a:pt x="437" y="365"/>
                    <a:pt x="436" y="366"/>
                  </a:cubicBezTo>
                  <a:cubicBezTo>
                    <a:pt x="435" y="367"/>
                    <a:pt x="434" y="368"/>
                    <a:pt x="432" y="368"/>
                  </a:cubicBezTo>
                  <a:lnTo>
                    <a:pt x="432" y="368"/>
                  </a:lnTo>
                  <a:cubicBezTo>
                    <a:pt x="406" y="368"/>
                    <a:pt x="381" y="382"/>
                    <a:pt x="368" y="401"/>
                  </a:cubicBezTo>
                  <a:cubicBezTo>
                    <a:pt x="361" y="411"/>
                    <a:pt x="358" y="422"/>
                    <a:pt x="362" y="431"/>
                  </a:cubicBezTo>
                  <a:cubicBezTo>
                    <a:pt x="365" y="439"/>
                    <a:pt x="373" y="445"/>
                    <a:pt x="386" y="451"/>
                  </a:cubicBezTo>
                  <a:cubicBezTo>
                    <a:pt x="389" y="452"/>
                    <a:pt x="390" y="455"/>
                    <a:pt x="389" y="458"/>
                  </a:cubicBezTo>
                  <a:cubicBezTo>
                    <a:pt x="389" y="458"/>
                    <a:pt x="389" y="458"/>
                    <a:pt x="389" y="458"/>
                  </a:cubicBezTo>
                  <a:close/>
                  <a:moveTo>
                    <a:pt x="818" y="209"/>
                  </a:moveTo>
                  <a:cubicBezTo>
                    <a:pt x="806" y="193"/>
                    <a:pt x="783" y="191"/>
                    <a:pt x="768" y="204"/>
                  </a:cubicBezTo>
                  <a:cubicBezTo>
                    <a:pt x="740" y="226"/>
                    <a:pt x="711" y="245"/>
                    <a:pt x="681" y="263"/>
                  </a:cubicBezTo>
                  <a:cubicBezTo>
                    <a:pt x="652" y="280"/>
                    <a:pt x="621" y="296"/>
                    <a:pt x="590" y="311"/>
                  </a:cubicBezTo>
                  <a:cubicBezTo>
                    <a:pt x="559" y="326"/>
                    <a:pt x="527" y="339"/>
                    <a:pt x="495" y="350"/>
                  </a:cubicBezTo>
                  <a:cubicBezTo>
                    <a:pt x="493" y="350"/>
                    <a:pt x="492" y="351"/>
                    <a:pt x="491" y="351"/>
                  </a:cubicBezTo>
                  <a:cubicBezTo>
                    <a:pt x="467" y="328"/>
                    <a:pt x="422" y="324"/>
                    <a:pt x="378" y="344"/>
                  </a:cubicBezTo>
                  <a:cubicBezTo>
                    <a:pt x="327" y="368"/>
                    <a:pt x="299" y="417"/>
                    <a:pt x="315" y="453"/>
                  </a:cubicBezTo>
                  <a:cubicBezTo>
                    <a:pt x="332" y="489"/>
                    <a:pt x="388" y="499"/>
                    <a:pt x="439" y="475"/>
                  </a:cubicBezTo>
                  <a:cubicBezTo>
                    <a:pt x="483" y="455"/>
                    <a:pt x="509" y="417"/>
                    <a:pt x="506" y="384"/>
                  </a:cubicBezTo>
                  <a:cubicBezTo>
                    <a:pt x="508" y="384"/>
                    <a:pt x="509" y="383"/>
                    <a:pt x="510" y="382"/>
                  </a:cubicBezTo>
                  <a:cubicBezTo>
                    <a:pt x="539" y="364"/>
                    <a:pt x="570" y="348"/>
                    <a:pt x="601" y="334"/>
                  </a:cubicBezTo>
                  <a:cubicBezTo>
                    <a:pt x="632" y="320"/>
                    <a:pt x="664" y="307"/>
                    <a:pt x="696" y="295"/>
                  </a:cubicBezTo>
                  <a:cubicBezTo>
                    <a:pt x="729" y="284"/>
                    <a:pt x="762" y="273"/>
                    <a:pt x="797" y="267"/>
                  </a:cubicBezTo>
                  <a:cubicBezTo>
                    <a:pt x="803" y="266"/>
                    <a:pt x="808" y="263"/>
                    <a:pt x="813" y="259"/>
                  </a:cubicBezTo>
                  <a:cubicBezTo>
                    <a:pt x="829" y="247"/>
                    <a:pt x="831" y="224"/>
                    <a:pt x="818" y="209"/>
                  </a:cubicBezTo>
                  <a:close/>
                  <a:moveTo>
                    <a:pt x="784" y="578"/>
                  </a:moveTo>
                  <a:cubicBezTo>
                    <a:pt x="782" y="602"/>
                    <a:pt x="775" y="627"/>
                    <a:pt x="763" y="648"/>
                  </a:cubicBezTo>
                  <a:cubicBezTo>
                    <a:pt x="751" y="669"/>
                    <a:pt x="735" y="688"/>
                    <a:pt x="717" y="704"/>
                  </a:cubicBezTo>
                  <a:cubicBezTo>
                    <a:pt x="716" y="706"/>
                    <a:pt x="713" y="706"/>
                    <a:pt x="711" y="704"/>
                  </a:cubicBezTo>
                  <a:cubicBezTo>
                    <a:pt x="710" y="702"/>
                    <a:pt x="709" y="700"/>
                    <a:pt x="711" y="698"/>
                  </a:cubicBezTo>
                  <a:cubicBezTo>
                    <a:pt x="727" y="680"/>
                    <a:pt x="740" y="662"/>
                    <a:pt x="750" y="641"/>
                  </a:cubicBezTo>
                  <a:cubicBezTo>
                    <a:pt x="757" y="625"/>
                    <a:pt x="762" y="608"/>
                    <a:pt x="763" y="591"/>
                  </a:cubicBezTo>
                  <a:cubicBezTo>
                    <a:pt x="745" y="595"/>
                    <a:pt x="727" y="597"/>
                    <a:pt x="709" y="599"/>
                  </a:cubicBezTo>
                  <a:cubicBezTo>
                    <a:pt x="687" y="601"/>
                    <a:pt x="664" y="602"/>
                    <a:pt x="641" y="603"/>
                  </a:cubicBezTo>
                  <a:cubicBezTo>
                    <a:pt x="596" y="604"/>
                    <a:pt x="551" y="603"/>
                    <a:pt x="506" y="602"/>
                  </a:cubicBezTo>
                  <a:cubicBezTo>
                    <a:pt x="504" y="602"/>
                    <a:pt x="502" y="600"/>
                    <a:pt x="502" y="598"/>
                  </a:cubicBezTo>
                  <a:cubicBezTo>
                    <a:pt x="502" y="595"/>
                    <a:pt x="504" y="593"/>
                    <a:pt x="506" y="593"/>
                  </a:cubicBezTo>
                  <a:cubicBezTo>
                    <a:pt x="551" y="592"/>
                    <a:pt x="596" y="591"/>
                    <a:pt x="641" y="588"/>
                  </a:cubicBezTo>
                  <a:cubicBezTo>
                    <a:pt x="663" y="587"/>
                    <a:pt x="685" y="585"/>
                    <a:pt x="707" y="582"/>
                  </a:cubicBezTo>
                  <a:cubicBezTo>
                    <a:pt x="729" y="579"/>
                    <a:pt x="751" y="575"/>
                    <a:pt x="771" y="567"/>
                  </a:cubicBezTo>
                  <a:cubicBezTo>
                    <a:pt x="772" y="567"/>
                    <a:pt x="774" y="567"/>
                    <a:pt x="775" y="567"/>
                  </a:cubicBezTo>
                  <a:cubicBezTo>
                    <a:pt x="781" y="567"/>
                    <a:pt x="785" y="572"/>
                    <a:pt x="784" y="578"/>
                  </a:cubicBezTo>
                  <a:close/>
                  <a:moveTo>
                    <a:pt x="492" y="464"/>
                  </a:moveTo>
                  <a:cubicBezTo>
                    <a:pt x="497" y="464"/>
                    <a:pt x="501" y="464"/>
                    <a:pt x="506" y="464"/>
                  </a:cubicBezTo>
                  <a:cubicBezTo>
                    <a:pt x="700" y="464"/>
                    <a:pt x="805" y="498"/>
                    <a:pt x="805" y="515"/>
                  </a:cubicBezTo>
                  <a:cubicBezTo>
                    <a:pt x="805" y="518"/>
                    <a:pt x="802" y="522"/>
                    <a:pt x="795" y="526"/>
                  </a:cubicBezTo>
                  <a:cubicBezTo>
                    <a:pt x="766" y="544"/>
                    <a:pt x="666" y="567"/>
                    <a:pt x="506" y="567"/>
                  </a:cubicBezTo>
                  <a:cubicBezTo>
                    <a:pt x="413" y="567"/>
                    <a:pt x="340" y="559"/>
                    <a:pt x="290" y="549"/>
                  </a:cubicBezTo>
                  <a:cubicBezTo>
                    <a:pt x="291" y="605"/>
                    <a:pt x="295" y="661"/>
                    <a:pt x="300" y="717"/>
                  </a:cubicBezTo>
                  <a:cubicBezTo>
                    <a:pt x="354" y="758"/>
                    <a:pt x="427" y="783"/>
                    <a:pt x="506" y="783"/>
                  </a:cubicBezTo>
                  <a:cubicBezTo>
                    <a:pt x="673" y="783"/>
                    <a:pt x="808" y="674"/>
                    <a:pt x="815" y="536"/>
                  </a:cubicBezTo>
                  <a:cubicBezTo>
                    <a:pt x="822" y="530"/>
                    <a:pt x="826" y="523"/>
                    <a:pt x="826" y="515"/>
                  </a:cubicBezTo>
                  <a:cubicBezTo>
                    <a:pt x="826" y="459"/>
                    <a:pt x="620" y="443"/>
                    <a:pt x="509" y="443"/>
                  </a:cubicBezTo>
                  <a:cubicBezTo>
                    <a:pt x="504" y="450"/>
                    <a:pt x="499" y="457"/>
                    <a:pt x="492" y="464"/>
                  </a:cubicBezTo>
                  <a:close/>
                  <a:moveTo>
                    <a:pt x="578" y="787"/>
                  </a:moveTo>
                  <a:cubicBezTo>
                    <a:pt x="555" y="791"/>
                    <a:pt x="531" y="794"/>
                    <a:pt x="506" y="794"/>
                  </a:cubicBezTo>
                  <a:cubicBezTo>
                    <a:pt x="482" y="794"/>
                    <a:pt x="457" y="791"/>
                    <a:pt x="434" y="787"/>
                  </a:cubicBezTo>
                  <a:cubicBezTo>
                    <a:pt x="397" y="790"/>
                    <a:pt x="372" y="797"/>
                    <a:pt x="372" y="804"/>
                  </a:cubicBezTo>
                  <a:cubicBezTo>
                    <a:pt x="372" y="815"/>
                    <a:pt x="432" y="825"/>
                    <a:pt x="506" y="825"/>
                  </a:cubicBezTo>
                  <a:cubicBezTo>
                    <a:pt x="580" y="825"/>
                    <a:pt x="640" y="815"/>
                    <a:pt x="640" y="804"/>
                  </a:cubicBezTo>
                  <a:cubicBezTo>
                    <a:pt x="640" y="797"/>
                    <a:pt x="616" y="790"/>
                    <a:pt x="578" y="787"/>
                  </a:cubicBezTo>
                  <a:close/>
                </a:path>
              </a:pathLst>
            </a:custGeom>
            <a:solidFill>
              <a:srgbClr val="FFFFFF">
                <a:alpha val="100000"/>
              </a:srgbClr>
            </a:solidFill>
            <a:ln w="9525">
              <a:noFill/>
            </a:ln>
          </p:spPr>
          <p:txBody>
            <a:bodyPr/>
            <a:p>
              <a:endParaRPr lang="zh-CN" altLang="en-US"/>
            </a:p>
          </p:txBody>
        </p:sp>
      </p:grpSp>
      <p:grpSp>
        <p:nvGrpSpPr>
          <p:cNvPr id="44047" name="组合 34"/>
          <p:cNvGrpSpPr/>
          <p:nvPr/>
        </p:nvGrpSpPr>
        <p:grpSpPr>
          <a:xfrm>
            <a:off x="2479675" y="6092825"/>
            <a:ext cx="452438" cy="457200"/>
            <a:chOff x="0" y="0"/>
            <a:chExt cx="476250" cy="481012"/>
          </a:xfrm>
        </p:grpSpPr>
        <p:sp>
          <p:nvSpPr>
            <p:cNvPr id="44048" name="Oval 53"/>
            <p:cNvSpPr/>
            <p:nvPr/>
          </p:nvSpPr>
          <p:spPr>
            <a:xfrm>
              <a:off x="0" y="0"/>
              <a:ext cx="476250" cy="481012"/>
            </a:xfrm>
            <a:prstGeom prst="ellipse">
              <a:avLst/>
            </a:prstGeom>
            <a:solidFill>
              <a:srgbClr val="009D9F"/>
            </a:solidFill>
            <a:ln w="9525">
              <a:noFill/>
            </a:ln>
          </p:spPr>
          <p:txBody>
            <a:bodyPr/>
            <a:p>
              <a:endParaRPr lang="zh-CN" altLang="en-US" dirty="0">
                <a:latin typeface="Arial" panose="020B0604020202020204" pitchFamily="34" charset="0"/>
              </a:endParaRPr>
            </a:p>
          </p:txBody>
        </p:sp>
        <p:sp>
          <p:nvSpPr>
            <p:cNvPr id="44049" name="Freeform 59"/>
            <p:cNvSpPr>
              <a:spLocks noEditPoints="1"/>
            </p:cNvSpPr>
            <p:nvPr/>
          </p:nvSpPr>
          <p:spPr>
            <a:xfrm>
              <a:off x="80963" y="79375"/>
              <a:ext cx="311150" cy="314325"/>
            </a:xfrm>
            <a:custGeom>
              <a:avLst/>
              <a:gdLst/>
              <a:ahLst/>
              <a:cxnLst>
                <a:cxn ang="0">
                  <a:pos x="33233" y="165648"/>
                </a:cxn>
                <a:cxn ang="0">
                  <a:pos x="7669" y="168968"/>
                </a:cxn>
                <a:cxn ang="0">
                  <a:pos x="35059" y="158269"/>
                </a:cxn>
                <a:cxn ang="0">
                  <a:pos x="33233" y="188890"/>
                </a:cxn>
                <a:cxn ang="0">
                  <a:pos x="273169" y="171551"/>
                </a:cxn>
                <a:cxn ang="0">
                  <a:pos x="303481" y="168968"/>
                </a:cxn>
                <a:cxn ang="0">
                  <a:pos x="274995" y="189259"/>
                </a:cxn>
                <a:cxn ang="0">
                  <a:pos x="298733" y="151998"/>
                </a:cxn>
                <a:cxn ang="0">
                  <a:pos x="17895" y="133920"/>
                </a:cxn>
                <a:cxn ang="0">
                  <a:pos x="37981" y="152735"/>
                </a:cxn>
                <a:cxn ang="0">
                  <a:pos x="63180" y="160114"/>
                </a:cxn>
                <a:cxn ang="0">
                  <a:pos x="82535" y="162327"/>
                </a:cxn>
                <a:cxn ang="0">
                  <a:pos x="101891" y="164541"/>
                </a:cxn>
                <a:cxn ang="0">
                  <a:pos x="121246" y="166755"/>
                </a:cxn>
                <a:cxn ang="0">
                  <a:pos x="140602" y="168968"/>
                </a:cxn>
                <a:cxn ang="0">
                  <a:pos x="163244" y="170075"/>
                </a:cxn>
                <a:cxn ang="0">
                  <a:pos x="182600" y="167861"/>
                </a:cxn>
                <a:cxn ang="0">
                  <a:pos x="201955" y="165279"/>
                </a:cxn>
                <a:cxn ang="0">
                  <a:pos x="221311" y="163065"/>
                </a:cxn>
                <a:cxn ang="0">
                  <a:pos x="240666" y="160852"/>
                </a:cxn>
                <a:cxn ang="0">
                  <a:pos x="260022" y="158638"/>
                </a:cxn>
                <a:cxn ang="0">
                  <a:pos x="283030" y="146095"/>
                </a:cxn>
                <a:cxn ang="0">
                  <a:pos x="298003" y="148308"/>
                </a:cxn>
                <a:cxn ang="0">
                  <a:pos x="307133" y="112154"/>
                </a:cxn>
                <a:cxn ang="0">
                  <a:pos x="285586" y="129124"/>
                </a:cxn>
                <a:cxn ang="0">
                  <a:pos x="155575" y="151629"/>
                </a:cxn>
                <a:cxn ang="0">
                  <a:pos x="22277" y="127279"/>
                </a:cxn>
                <a:cxn ang="0">
                  <a:pos x="147906" y="67513"/>
                </a:cxn>
                <a:cxn ang="0">
                  <a:pos x="214737" y="292558"/>
                </a:cxn>
                <a:cxn ang="0">
                  <a:pos x="257100" y="219142"/>
                </a:cxn>
                <a:cxn ang="0">
                  <a:pos x="96413" y="292558"/>
                </a:cxn>
                <a:cxn ang="0">
                  <a:pos x="54050" y="219142"/>
                </a:cxn>
                <a:cxn ang="0">
                  <a:pos x="296542" y="187783"/>
                </a:cxn>
                <a:cxn ang="0">
                  <a:pos x="268787" y="197007"/>
                </a:cxn>
                <a:cxn ang="0">
                  <a:pos x="250892" y="204754"/>
                </a:cxn>
                <a:cxn ang="0">
                  <a:pos x="232997" y="212501"/>
                </a:cxn>
                <a:cxn ang="0">
                  <a:pos x="213277" y="238326"/>
                </a:cxn>
                <a:cxn ang="0">
                  <a:pos x="206338" y="256773"/>
                </a:cxn>
                <a:cxn ang="0">
                  <a:pos x="199764" y="275219"/>
                </a:cxn>
                <a:cxn ang="0">
                  <a:pos x="186982" y="288500"/>
                </a:cxn>
                <a:cxn ang="0">
                  <a:pos x="167627" y="291452"/>
                </a:cxn>
                <a:cxn ang="0">
                  <a:pos x="153749" y="293296"/>
                </a:cxn>
                <a:cxn ang="0">
                  <a:pos x="134393" y="289976"/>
                </a:cxn>
                <a:cxn ang="0">
                  <a:pos x="117229" y="287393"/>
                </a:cxn>
                <a:cxn ang="0">
                  <a:pos x="112116" y="277063"/>
                </a:cxn>
                <a:cxn ang="0">
                  <a:pos x="105543" y="258617"/>
                </a:cxn>
                <a:cxn ang="0">
                  <a:pos x="98604" y="240171"/>
                </a:cxn>
                <a:cxn ang="0">
                  <a:pos x="79979" y="213239"/>
                </a:cxn>
                <a:cxn ang="0">
                  <a:pos x="62084" y="205492"/>
                </a:cxn>
                <a:cxn ang="0">
                  <a:pos x="44189" y="197744"/>
                </a:cxn>
                <a:cxn ang="0">
                  <a:pos x="14973" y="187783"/>
                </a:cxn>
                <a:cxn ang="0">
                  <a:pos x="8034" y="209181"/>
                </a:cxn>
                <a:cxn ang="0">
                  <a:pos x="155575" y="314325"/>
                </a:cxn>
                <a:cxn ang="0">
                  <a:pos x="304211" y="185570"/>
                </a:cxn>
                <a:cxn ang="0">
                  <a:pos x="174931" y="47223"/>
                </a:cxn>
                <a:cxn ang="0">
                  <a:pos x="194286" y="102193"/>
                </a:cxn>
              </a:cxnLst>
              <a:pathLst>
                <a:path w="852" h="852">
                  <a:moveTo>
                    <a:pt x="21" y="458"/>
                  </a:moveTo>
                  <a:lnTo>
                    <a:pt x="21" y="438"/>
                  </a:lnTo>
                  <a:cubicBezTo>
                    <a:pt x="21" y="434"/>
                    <a:pt x="23" y="432"/>
                    <a:pt x="26" y="432"/>
                  </a:cubicBezTo>
                  <a:cubicBezTo>
                    <a:pt x="27" y="432"/>
                    <a:pt x="28" y="433"/>
                    <a:pt x="29" y="433"/>
                  </a:cubicBezTo>
                  <a:lnTo>
                    <a:pt x="91" y="449"/>
                  </a:lnTo>
                  <a:cubicBezTo>
                    <a:pt x="98" y="451"/>
                    <a:pt x="104" y="459"/>
                    <a:pt x="104" y="465"/>
                  </a:cubicBezTo>
                  <a:lnTo>
                    <a:pt x="104" y="486"/>
                  </a:lnTo>
                  <a:cubicBezTo>
                    <a:pt x="104" y="491"/>
                    <a:pt x="101" y="492"/>
                    <a:pt x="96" y="491"/>
                  </a:cubicBezTo>
                  <a:lnTo>
                    <a:pt x="34" y="474"/>
                  </a:lnTo>
                  <a:cubicBezTo>
                    <a:pt x="27" y="473"/>
                    <a:pt x="21" y="465"/>
                    <a:pt x="21" y="458"/>
                  </a:cubicBezTo>
                  <a:close/>
                  <a:moveTo>
                    <a:pt x="91" y="512"/>
                  </a:moveTo>
                  <a:cubicBezTo>
                    <a:pt x="94" y="512"/>
                    <a:pt x="96" y="513"/>
                    <a:pt x="99" y="513"/>
                  </a:cubicBezTo>
                  <a:cubicBezTo>
                    <a:pt x="114" y="513"/>
                    <a:pt x="125" y="501"/>
                    <a:pt x="125" y="486"/>
                  </a:cubicBezTo>
                  <a:lnTo>
                    <a:pt x="125" y="465"/>
                  </a:lnTo>
                  <a:cubicBezTo>
                    <a:pt x="125" y="449"/>
                    <a:pt x="112" y="433"/>
                    <a:pt x="96" y="429"/>
                  </a:cubicBezTo>
                  <a:lnTo>
                    <a:pt x="34" y="412"/>
                  </a:lnTo>
                  <a:cubicBezTo>
                    <a:pt x="16" y="407"/>
                    <a:pt x="0" y="420"/>
                    <a:pt x="0" y="438"/>
                  </a:cubicBezTo>
                  <a:lnTo>
                    <a:pt x="0" y="458"/>
                  </a:lnTo>
                  <a:cubicBezTo>
                    <a:pt x="0" y="475"/>
                    <a:pt x="12" y="491"/>
                    <a:pt x="29" y="495"/>
                  </a:cubicBezTo>
                  <a:lnTo>
                    <a:pt x="91" y="512"/>
                  </a:lnTo>
                  <a:close/>
                  <a:moveTo>
                    <a:pt x="831" y="458"/>
                  </a:moveTo>
                  <a:cubicBezTo>
                    <a:pt x="831" y="465"/>
                    <a:pt x="825" y="473"/>
                    <a:pt x="818" y="474"/>
                  </a:cubicBezTo>
                  <a:lnTo>
                    <a:pt x="755" y="491"/>
                  </a:lnTo>
                  <a:cubicBezTo>
                    <a:pt x="751" y="492"/>
                    <a:pt x="748" y="491"/>
                    <a:pt x="748" y="486"/>
                  </a:cubicBezTo>
                  <a:lnTo>
                    <a:pt x="748" y="465"/>
                  </a:lnTo>
                  <a:cubicBezTo>
                    <a:pt x="748" y="459"/>
                    <a:pt x="754" y="451"/>
                    <a:pt x="761" y="449"/>
                  </a:cubicBezTo>
                  <a:lnTo>
                    <a:pt x="823" y="433"/>
                  </a:lnTo>
                  <a:cubicBezTo>
                    <a:pt x="824" y="433"/>
                    <a:pt x="825" y="432"/>
                    <a:pt x="826" y="432"/>
                  </a:cubicBezTo>
                  <a:cubicBezTo>
                    <a:pt x="829" y="432"/>
                    <a:pt x="831" y="434"/>
                    <a:pt x="831" y="438"/>
                  </a:cubicBezTo>
                  <a:lnTo>
                    <a:pt x="831" y="458"/>
                  </a:lnTo>
                  <a:close/>
                  <a:moveTo>
                    <a:pt x="818" y="412"/>
                  </a:moveTo>
                  <a:lnTo>
                    <a:pt x="755" y="429"/>
                  </a:lnTo>
                  <a:cubicBezTo>
                    <a:pt x="739" y="433"/>
                    <a:pt x="727" y="449"/>
                    <a:pt x="727" y="465"/>
                  </a:cubicBezTo>
                  <a:lnTo>
                    <a:pt x="727" y="486"/>
                  </a:lnTo>
                  <a:cubicBezTo>
                    <a:pt x="727" y="501"/>
                    <a:pt x="738" y="513"/>
                    <a:pt x="753" y="513"/>
                  </a:cubicBezTo>
                  <a:cubicBezTo>
                    <a:pt x="756" y="513"/>
                    <a:pt x="758" y="512"/>
                    <a:pt x="761" y="512"/>
                  </a:cubicBezTo>
                  <a:lnTo>
                    <a:pt x="823" y="495"/>
                  </a:lnTo>
                  <a:cubicBezTo>
                    <a:pt x="839" y="491"/>
                    <a:pt x="852" y="475"/>
                    <a:pt x="852" y="458"/>
                  </a:cubicBezTo>
                  <a:lnTo>
                    <a:pt x="852" y="438"/>
                  </a:lnTo>
                  <a:cubicBezTo>
                    <a:pt x="852" y="420"/>
                    <a:pt x="836" y="407"/>
                    <a:pt x="818" y="412"/>
                  </a:cubicBezTo>
                  <a:close/>
                  <a:moveTo>
                    <a:pt x="10" y="315"/>
                  </a:moveTo>
                  <a:lnTo>
                    <a:pt x="14" y="403"/>
                  </a:lnTo>
                  <a:cubicBezTo>
                    <a:pt x="21" y="400"/>
                    <a:pt x="29" y="400"/>
                    <a:pt x="36" y="402"/>
                  </a:cubicBezTo>
                  <a:lnTo>
                    <a:pt x="33" y="351"/>
                  </a:lnTo>
                  <a:cubicBezTo>
                    <a:pt x="38" y="355"/>
                    <a:pt x="43" y="359"/>
                    <a:pt x="49" y="363"/>
                  </a:cubicBezTo>
                  <a:cubicBezTo>
                    <a:pt x="55" y="366"/>
                    <a:pt x="61" y="370"/>
                    <a:pt x="68" y="373"/>
                  </a:cubicBezTo>
                  <a:cubicBezTo>
                    <a:pt x="77" y="378"/>
                    <a:pt x="87" y="382"/>
                    <a:pt x="97" y="386"/>
                  </a:cubicBezTo>
                  <a:lnTo>
                    <a:pt x="86" y="402"/>
                  </a:lnTo>
                  <a:cubicBezTo>
                    <a:pt x="83" y="407"/>
                    <a:pt x="84" y="414"/>
                    <a:pt x="89" y="417"/>
                  </a:cubicBezTo>
                  <a:cubicBezTo>
                    <a:pt x="94" y="420"/>
                    <a:pt x="101" y="419"/>
                    <a:pt x="104" y="414"/>
                  </a:cubicBezTo>
                  <a:lnTo>
                    <a:pt x="118" y="393"/>
                  </a:lnTo>
                  <a:cubicBezTo>
                    <a:pt x="130" y="397"/>
                    <a:pt x="142" y="400"/>
                    <a:pt x="155" y="404"/>
                  </a:cubicBezTo>
                  <a:lnTo>
                    <a:pt x="152" y="431"/>
                  </a:lnTo>
                  <a:cubicBezTo>
                    <a:pt x="151" y="437"/>
                    <a:pt x="155" y="442"/>
                    <a:pt x="161" y="443"/>
                  </a:cubicBezTo>
                  <a:cubicBezTo>
                    <a:pt x="167" y="444"/>
                    <a:pt x="172" y="440"/>
                    <a:pt x="173" y="434"/>
                  </a:cubicBezTo>
                  <a:lnTo>
                    <a:pt x="176" y="408"/>
                  </a:lnTo>
                  <a:cubicBezTo>
                    <a:pt x="186" y="411"/>
                    <a:pt x="197" y="413"/>
                    <a:pt x="207" y="414"/>
                  </a:cubicBezTo>
                  <a:lnTo>
                    <a:pt x="205" y="438"/>
                  </a:lnTo>
                  <a:cubicBezTo>
                    <a:pt x="204" y="443"/>
                    <a:pt x="208" y="449"/>
                    <a:pt x="214" y="449"/>
                  </a:cubicBezTo>
                  <a:cubicBezTo>
                    <a:pt x="220" y="450"/>
                    <a:pt x="225" y="446"/>
                    <a:pt x="226" y="440"/>
                  </a:cubicBezTo>
                  <a:lnTo>
                    <a:pt x="228" y="418"/>
                  </a:lnTo>
                  <a:cubicBezTo>
                    <a:pt x="239" y="420"/>
                    <a:pt x="249" y="421"/>
                    <a:pt x="260" y="422"/>
                  </a:cubicBezTo>
                  <a:lnTo>
                    <a:pt x="258" y="444"/>
                  </a:lnTo>
                  <a:cubicBezTo>
                    <a:pt x="257" y="450"/>
                    <a:pt x="261" y="455"/>
                    <a:pt x="267" y="456"/>
                  </a:cubicBezTo>
                  <a:cubicBezTo>
                    <a:pt x="273" y="456"/>
                    <a:pt x="278" y="452"/>
                    <a:pt x="279" y="446"/>
                  </a:cubicBezTo>
                  <a:lnTo>
                    <a:pt x="281" y="425"/>
                  </a:lnTo>
                  <a:cubicBezTo>
                    <a:pt x="292" y="426"/>
                    <a:pt x="302" y="427"/>
                    <a:pt x="313" y="428"/>
                  </a:cubicBezTo>
                  <a:lnTo>
                    <a:pt x="310" y="450"/>
                  </a:lnTo>
                  <a:cubicBezTo>
                    <a:pt x="310" y="456"/>
                    <a:pt x="314" y="461"/>
                    <a:pt x="320" y="462"/>
                  </a:cubicBezTo>
                  <a:cubicBezTo>
                    <a:pt x="326" y="462"/>
                    <a:pt x="331" y="458"/>
                    <a:pt x="332" y="452"/>
                  </a:cubicBezTo>
                  <a:lnTo>
                    <a:pt x="334" y="429"/>
                  </a:lnTo>
                  <a:cubicBezTo>
                    <a:pt x="345" y="430"/>
                    <a:pt x="356" y="431"/>
                    <a:pt x="366" y="431"/>
                  </a:cubicBezTo>
                  <a:lnTo>
                    <a:pt x="363" y="456"/>
                  </a:lnTo>
                  <a:cubicBezTo>
                    <a:pt x="363" y="462"/>
                    <a:pt x="367" y="467"/>
                    <a:pt x="373" y="468"/>
                  </a:cubicBezTo>
                  <a:cubicBezTo>
                    <a:pt x="379" y="469"/>
                    <a:pt x="384" y="464"/>
                    <a:pt x="385" y="458"/>
                  </a:cubicBezTo>
                  <a:lnTo>
                    <a:pt x="388" y="432"/>
                  </a:lnTo>
                  <a:cubicBezTo>
                    <a:pt x="399" y="432"/>
                    <a:pt x="411" y="432"/>
                    <a:pt x="422" y="432"/>
                  </a:cubicBezTo>
                  <a:lnTo>
                    <a:pt x="426" y="463"/>
                  </a:lnTo>
                  <a:cubicBezTo>
                    <a:pt x="427" y="469"/>
                    <a:pt x="432" y="473"/>
                    <a:pt x="438" y="473"/>
                  </a:cubicBezTo>
                  <a:cubicBezTo>
                    <a:pt x="444" y="472"/>
                    <a:pt x="448" y="467"/>
                    <a:pt x="447" y="461"/>
                  </a:cubicBezTo>
                  <a:lnTo>
                    <a:pt x="444" y="432"/>
                  </a:lnTo>
                  <a:cubicBezTo>
                    <a:pt x="454" y="432"/>
                    <a:pt x="465" y="432"/>
                    <a:pt x="476" y="431"/>
                  </a:cubicBezTo>
                  <a:lnTo>
                    <a:pt x="479" y="457"/>
                  </a:lnTo>
                  <a:cubicBezTo>
                    <a:pt x="480" y="463"/>
                    <a:pt x="485" y="467"/>
                    <a:pt x="491" y="467"/>
                  </a:cubicBezTo>
                  <a:cubicBezTo>
                    <a:pt x="496" y="466"/>
                    <a:pt x="501" y="461"/>
                    <a:pt x="500" y="455"/>
                  </a:cubicBezTo>
                  <a:lnTo>
                    <a:pt x="497" y="431"/>
                  </a:lnTo>
                  <a:cubicBezTo>
                    <a:pt x="508" y="430"/>
                    <a:pt x="518" y="429"/>
                    <a:pt x="529" y="429"/>
                  </a:cubicBezTo>
                  <a:lnTo>
                    <a:pt x="532" y="451"/>
                  </a:lnTo>
                  <a:cubicBezTo>
                    <a:pt x="532" y="457"/>
                    <a:pt x="538" y="461"/>
                    <a:pt x="543" y="460"/>
                  </a:cubicBezTo>
                  <a:cubicBezTo>
                    <a:pt x="549" y="460"/>
                    <a:pt x="554" y="454"/>
                    <a:pt x="553" y="448"/>
                  </a:cubicBezTo>
                  <a:lnTo>
                    <a:pt x="550" y="427"/>
                  </a:lnTo>
                  <a:cubicBezTo>
                    <a:pt x="561" y="426"/>
                    <a:pt x="572" y="425"/>
                    <a:pt x="582" y="424"/>
                  </a:cubicBezTo>
                  <a:lnTo>
                    <a:pt x="585" y="445"/>
                  </a:lnTo>
                  <a:cubicBezTo>
                    <a:pt x="585" y="451"/>
                    <a:pt x="591" y="455"/>
                    <a:pt x="596" y="454"/>
                  </a:cubicBezTo>
                  <a:cubicBezTo>
                    <a:pt x="602" y="453"/>
                    <a:pt x="606" y="448"/>
                    <a:pt x="606" y="442"/>
                  </a:cubicBezTo>
                  <a:lnTo>
                    <a:pt x="603" y="421"/>
                  </a:lnTo>
                  <a:cubicBezTo>
                    <a:pt x="614" y="419"/>
                    <a:pt x="625" y="418"/>
                    <a:pt x="635" y="416"/>
                  </a:cubicBezTo>
                  <a:lnTo>
                    <a:pt x="637" y="439"/>
                  </a:lnTo>
                  <a:cubicBezTo>
                    <a:pt x="638" y="444"/>
                    <a:pt x="643" y="449"/>
                    <a:pt x="649" y="448"/>
                  </a:cubicBezTo>
                  <a:cubicBezTo>
                    <a:pt x="655" y="447"/>
                    <a:pt x="659" y="442"/>
                    <a:pt x="659" y="436"/>
                  </a:cubicBezTo>
                  <a:lnTo>
                    <a:pt x="656" y="412"/>
                  </a:lnTo>
                  <a:cubicBezTo>
                    <a:pt x="667" y="410"/>
                    <a:pt x="677" y="408"/>
                    <a:pt x="687" y="406"/>
                  </a:cubicBezTo>
                  <a:lnTo>
                    <a:pt x="690" y="432"/>
                  </a:lnTo>
                  <a:cubicBezTo>
                    <a:pt x="691" y="438"/>
                    <a:pt x="696" y="442"/>
                    <a:pt x="702" y="442"/>
                  </a:cubicBezTo>
                  <a:cubicBezTo>
                    <a:pt x="708" y="441"/>
                    <a:pt x="712" y="436"/>
                    <a:pt x="712" y="430"/>
                  </a:cubicBezTo>
                  <a:lnTo>
                    <a:pt x="708" y="401"/>
                  </a:lnTo>
                  <a:cubicBezTo>
                    <a:pt x="721" y="397"/>
                    <a:pt x="733" y="393"/>
                    <a:pt x="745" y="389"/>
                  </a:cubicBezTo>
                  <a:lnTo>
                    <a:pt x="757" y="408"/>
                  </a:lnTo>
                  <a:cubicBezTo>
                    <a:pt x="761" y="412"/>
                    <a:pt x="767" y="414"/>
                    <a:pt x="772" y="410"/>
                  </a:cubicBezTo>
                  <a:cubicBezTo>
                    <a:pt x="777" y="407"/>
                    <a:pt x="778" y="401"/>
                    <a:pt x="775" y="396"/>
                  </a:cubicBezTo>
                  <a:lnTo>
                    <a:pt x="765" y="382"/>
                  </a:lnTo>
                  <a:cubicBezTo>
                    <a:pt x="776" y="377"/>
                    <a:pt x="786" y="373"/>
                    <a:pt x="795" y="368"/>
                  </a:cubicBezTo>
                  <a:cubicBezTo>
                    <a:pt x="801" y="364"/>
                    <a:pt x="807" y="360"/>
                    <a:pt x="812" y="356"/>
                  </a:cubicBezTo>
                  <a:cubicBezTo>
                    <a:pt x="815" y="354"/>
                    <a:pt x="817" y="352"/>
                    <a:pt x="819" y="350"/>
                  </a:cubicBezTo>
                  <a:lnTo>
                    <a:pt x="816" y="402"/>
                  </a:lnTo>
                  <a:cubicBezTo>
                    <a:pt x="824" y="400"/>
                    <a:pt x="831" y="401"/>
                    <a:pt x="838" y="403"/>
                  </a:cubicBezTo>
                  <a:lnTo>
                    <a:pt x="842" y="315"/>
                  </a:lnTo>
                  <a:lnTo>
                    <a:pt x="840" y="315"/>
                  </a:lnTo>
                  <a:cubicBezTo>
                    <a:pt x="841" y="312"/>
                    <a:pt x="842" y="310"/>
                    <a:pt x="842" y="307"/>
                  </a:cubicBezTo>
                  <a:cubicBezTo>
                    <a:pt x="842" y="306"/>
                    <a:pt x="841" y="305"/>
                    <a:pt x="841" y="304"/>
                  </a:cubicBezTo>
                  <a:cubicBezTo>
                    <a:pt x="837" y="257"/>
                    <a:pt x="760" y="223"/>
                    <a:pt x="656" y="203"/>
                  </a:cubicBezTo>
                  <a:cubicBezTo>
                    <a:pt x="654" y="210"/>
                    <a:pt x="652" y="217"/>
                    <a:pt x="649" y="223"/>
                  </a:cubicBezTo>
                  <a:cubicBezTo>
                    <a:pt x="755" y="243"/>
                    <a:pt x="820" y="277"/>
                    <a:pt x="820" y="307"/>
                  </a:cubicBezTo>
                  <a:cubicBezTo>
                    <a:pt x="820" y="318"/>
                    <a:pt x="813" y="328"/>
                    <a:pt x="800" y="338"/>
                  </a:cubicBezTo>
                  <a:cubicBezTo>
                    <a:pt x="795" y="342"/>
                    <a:pt x="789" y="346"/>
                    <a:pt x="782" y="350"/>
                  </a:cubicBezTo>
                  <a:cubicBezTo>
                    <a:pt x="774" y="354"/>
                    <a:pt x="764" y="359"/>
                    <a:pt x="753" y="363"/>
                  </a:cubicBezTo>
                  <a:cubicBezTo>
                    <a:pt x="749" y="365"/>
                    <a:pt x="744" y="367"/>
                    <a:pt x="739" y="368"/>
                  </a:cubicBezTo>
                  <a:cubicBezTo>
                    <a:pt x="700" y="382"/>
                    <a:pt x="648" y="394"/>
                    <a:pt x="586" y="402"/>
                  </a:cubicBezTo>
                  <a:lnTo>
                    <a:pt x="585" y="402"/>
                  </a:lnTo>
                  <a:cubicBezTo>
                    <a:pt x="537" y="408"/>
                    <a:pt x="484" y="411"/>
                    <a:pt x="426" y="411"/>
                  </a:cubicBezTo>
                  <a:cubicBezTo>
                    <a:pt x="292" y="411"/>
                    <a:pt x="182" y="393"/>
                    <a:pt x="112" y="368"/>
                  </a:cubicBezTo>
                  <a:lnTo>
                    <a:pt x="110" y="367"/>
                  </a:lnTo>
                  <a:lnTo>
                    <a:pt x="110" y="367"/>
                  </a:lnTo>
                  <a:cubicBezTo>
                    <a:pt x="99" y="363"/>
                    <a:pt x="89" y="359"/>
                    <a:pt x="80" y="355"/>
                  </a:cubicBezTo>
                  <a:cubicBezTo>
                    <a:pt x="73" y="352"/>
                    <a:pt x="67" y="348"/>
                    <a:pt x="61" y="345"/>
                  </a:cubicBezTo>
                  <a:cubicBezTo>
                    <a:pt x="50" y="338"/>
                    <a:pt x="42" y="330"/>
                    <a:pt x="37" y="323"/>
                  </a:cubicBezTo>
                  <a:cubicBezTo>
                    <a:pt x="35" y="320"/>
                    <a:pt x="34" y="317"/>
                    <a:pt x="33" y="314"/>
                  </a:cubicBezTo>
                  <a:cubicBezTo>
                    <a:pt x="32" y="312"/>
                    <a:pt x="32" y="310"/>
                    <a:pt x="32" y="307"/>
                  </a:cubicBezTo>
                  <a:cubicBezTo>
                    <a:pt x="32" y="260"/>
                    <a:pt x="186" y="207"/>
                    <a:pt x="409" y="204"/>
                  </a:cubicBezTo>
                  <a:cubicBezTo>
                    <a:pt x="407" y="197"/>
                    <a:pt x="406" y="190"/>
                    <a:pt x="405" y="183"/>
                  </a:cubicBezTo>
                  <a:cubicBezTo>
                    <a:pt x="210" y="186"/>
                    <a:pt x="10" y="229"/>
                    <a:pt x="10" y="307"/>
                  </a:cubicBezTo>
                  <a:cubicBezTo>
                    <a:pt x="10" y="310"/>
                    <a:pt x="11" y="312"/>
                    <a:pt x="11" y="315"/>
                  </a:cubicBezTo>
                  <a:lnTo>
                    <a:pt x="10" y="315"/>
                  </a:lnTo>
                  <a:close/>
                  <a:moveTo>
                    <a:pt x="805" y="567"/>
                  </a:moveTo>
                  <a:cubicBezTo>
                    <a:pt x="735" y="683"/>
                    <a:pt x="699" y="721"/>
                    <a:pt x="588" y="793"/>
                  </a:cubicBezTo>
                  <a:cubicBezTo>
                    <a:pt x="590" y="763"/>
                    <a:pt x="596" y="735"/>
                    <a:pt x="605" y="710"/>
                  </a:cubicBezTo>
                  <a:lnTo>
                    <a:pt x="605" y="710"/>
                  </a:lnTo>
                  <a:lnTo>
                    <a:pt x="609" y="701"/>
                  </a:lnTo>
                  <a:cubicBezTo>
                    <a:pt x="628" y="654"/>
                    <a:pt x="660" y="617"/>
                    <a:pt x="704" y="594"/>
                  </a:cubicBezTo>
                  <a:lnTo>
                    <a:pt x="704" y="594"/>
                  </a:lnTo>
                  <a:lnTo>
                    <a:pt x="723" y="586"/>
                  </a:lnTo>
                  <a:lnTo>
                    <a:pt x="723" y="585"/>
                  </a:lnTo>
                  <a:cubicBezTo>
                    <a:pt x="747" y="575"/>
                    <a:pt x="775" y="568"/>
                    <a:pt x="806" y="566"/>
                  </a:cubicBezTo>
                  <a:lnTo>
                    <a:pt x="805" y="567"/>
                  </a:lnTo>
                  <a:close/>
                  <a:moveTo>
                    <a:pt x="264" y="793"/>
                  </a:moveTo>
                  <a:lnTo>
                    <a:pt x="263" y="793"/>
                  </a:lnTo>
                  <a:cubicBezTo>
                    <a:pt x="153" y="721"/>
                    <a:pt x="115" y="682"/>
                    <a:pt x="45" y="566"/>
                  </a:cubicBezTo>
                  <a:cubicBezTo>
                    <a:pt x="78" y="568"/>
                    <a:pt x="108" y="576"/>
                    <a:pt x="134" y="587"/>
                  </a:cubicBezTo>
                  <a:lnTo>
                    <a:pt x="134" y="588"/>
                  </a:lnTo>
                  <a:lnTo>
                    <a:pt x="148" y="594"/>
                  </a:lnTo>
                  <a:cubicBezTo>
                    <a:pt x="192" y="618"/>
                    <a:pt x="224" y="654"/>
                    <a:pt x="243" y="701"/>
                  </a:cubicBezTo>
                  <a:lnTo>
                    <a:pt x="249" y="716"/>
                  </a:lnTo>
                  <a:lnTo>
                    <a:pt x="249" y="716"/>
                  </a:lnTo>
                  <a:cubicBezTo>
                    <a:pt x="257" y="739"/>
                    <a:pt x="262" y="765"/>
                    <a:pt x="264" y="793"/>
                  </a:cubicBezTo>
                  <a:close/>
                  <a:moveTo>
                    <a:pt x="812" y="509"/>
                  </a:moveTo>
                  <a:lnTo>
                    <a:pt x="810" y="544"/>
                  </a:lnTo>
                  <a:cubicBezTo>
                    <a:pt x="795" y="545"/>
                    <a:pt x="780" y="547"/>
                    <a:pt x="766" y="550"/>
                  </a:cubicBezTo>
                  <a:lnTo>
                    <a:pt x="755" y="526"/>
                  </a:lnTo>
                  <a:cubicBezTo>
                    <a:pt x="753" y="520"/>
                    <a:pt x="747" y="518"/>
                    <a:pt x="741" y="520"/>
                  </a:cubicBezTo>
                  <a:cubicBezTo>
                    <a:pt x="736" y="522"/>
                    <a:pt x="733" y="529"/>
                    <a:pt x="736" y="534"/>
                  </a:cubicBezTo>
                  <a:lnTo>
                    <a:pt x="745" y="555"/>
                  </a:lnTo>
                  <a:cubicBezTo>
                    <a:pt x="734" y="558"/>
                    <a:pt x="724" y="562"/>
                    <a:pt x="715" y="566"/>
                  </a:cubicBezTo>
                  <a:lnTo>
                    <a:pt x="706" y="547"/>
                  </a:lnTo>
                  <a:cubicBezTo>
                    <a:pt x="704" y="541"/>
                    <a:pt x="698" y="539"/>
                    <a:pt x="692" y="541"/>
                  </a:cubicBezTo>
                  <a:cubicBezTo>
                    <a:pt x="687" y="543"/>
                    <a:pt x="685" y="550"/>
                    <a:pt x="687" y="555"/>
                  </a:cubicBezTo>
                  <a:lnTo>
                    <a:pt x="695" y="575"/>
                  </a:lnTo>
                  <a:cubicBezTo>
                    <a:pt x="686" y="580"/>
                    <a:pt x="677" y="586"/>
                    <a:pt x="668" y="592"/>
                  </a:cubicBezTo>
                  <a:lnTo>
                    <a:pt x="657" y="568"/>
                  </a:lnTo>
                  <a:cubicBezTo>
                    <a:pt x="655" y="562"/>
                    <a:pt x="649" y="560"/>
                    <a:pt x="643" y="562"/>
                  </a:cubicBezTo>
                  <a:cubicBezTo>
                    <a:pt x="638" y="564"/>
                    <a:pt x="636" y="571"/>
                    <a:pt x="638" y="576"/>
                  </a:cubicBezTo>
                  <a:lnTo>
                    <a:pt x="651" y="606"/>
                  </a:lnTo>
                  <a:cubicBezTo>
                    <a:pt x="640" y="615"/>
                    <a:pt x="630" y="626"/>
                    <a:pt x="622" y="637"/>
                  </a:cubicBezTo>
                  <a:lnTo>
                    <a:pt x="591" y="626"/>
                  </a:lnTo>
                  <a:cubicBezTo>
                    <a:pt x="586" y="624"/>
                    <a:pt x="579" y="626"/>
                    <a:pt x="577" y="632"/>
                  </a:cubicBezTo>
                  <a:cubicBezTo>
                    <a:pt x="575" y="637"/>
                    <a:pt x="578" y="644"/>
                    <a:pt x="584" y="646"/>
                  </a:cubicBezTo>
                  <a:lnTo>
                    <a:pt x="609" y="655"/>
                  </a:lnTo>
                  <a:cubicBezTo>
                    <a:pt x="603" y="664"/>
                    <a:pt x="598" y="673"/>
                    <a:pt x="593" y="683"/>
                  </a:cubicBezTo>
                  <a:lnTo>
                    <a:pt x="573" y="676"/>
                  </a:lnTo>
                  <a:cubicBezTo>
                    <a:pt x="567" y="674"/>
                    <a:pt x="561" y="676"/>
                    <a:pt x="559" y="682"/>
                  </a:cubicBezTo>
                  <a:cubicBezTo>
                    <a:pt x="557" y="687"/>
                    <a:pt x="560" y="694"/>
                    <a:pt x="565" y="696"/>
                  </a:cubicBezTo>
                  <a:lnTo>
                    <a:pt x="585" y="703"/>
                  </a:lnTo>
                  <a:cubicBezTo>
                    <a:pt x="581" y="713"/>
                    <a:pt x="578" y="723"/>
                    <a:pt x="576" y="734"/>
                  </a:cubicBezTo>
                  <a:lnTo>
                    <a:pt x="554" y="725"/>
                  </a:lnTo>
                  <a:cubicBezTo>
                    <a:pt x="549" y="724"/>
                    <a:pt x="542" y="726"/>
                    <a:pt x="540" y="732"/>
                  </a:cubicBezTo>
                  <a:cubicBezTo>
                    <a:pt x="538" y="737"/>
                    <a:pt x="541" y="744"/>
                    <a:pt x="547" y="746"/>
                  </a:cubicBezTo>
                  <a:lnTo>
                    <a:pt x="571" y="754"/>
                  </a:lnTo>
                  <a:cubicBezTo>
                    <a:pt x="568" y="770"/>
                    <a:pt x="566" y="786"/>
                    <a:pt x="566" y="803"/>
                  </a:cubicBezTo>
                  <a:cubicBezTo>
                    <a:pt x="556" y="807"/>
                    <a:pt x="543" y="812"/>
                    <a:pt x="528" y="816"/>
                  </a:cubicBezTo>
                  <a:lnTo>
                    <a:pt x="524" y="791"/>
                  </a:lnTo>
                  <a:cubicBezTo>
                    <a:pt x="523" y="785"/>
                    <a:pt x="518" y="781"/>
                    <a:pt x="512" y="782"/>
                  </a:cubicBezTo>
                  <a:cubicBezTo>
                    <a:pt x="506" y="783"/>
                    <a:pt x="502" y="788"/>
                    <a:pt x="503" y="794"/>
                  </a:cubicBezTo>
                  <a:lnTo>
                    <a:pt x="508" y="822"/>
                  </a:lnTo>
                  <a:cubicBezTo>
                    <a:pt x="498" y="824"/>
                    <a:pt x="487" y="826"/>
                    <a:pt x="476" y="827"/>
                  </a:cubicBezTo>
                  <a:lnTo>
                    <a:pt x="472" y="799"/>
                  </a:lnTo>
                  <a:cubicBezTo>
                    <a:pt x="471" y="793"/>
                    <a:pt x="465" y="789"/>
                    <a:pt x="459" y="790"/>
                  </a:cubicBezTo>
                  <a:cubicBezTo>
                    <a:pt x="454" y="791"/>
                    <a:pt x="450" y="796"/>
                    <a:pt x="451" y="802"/>
                  </a:cubicBezTo>
                  <a:lnTo>
                    <a:pt x="455" y="830"/>
                  </a:lnTo>
                  <a:cubicBezTo>
                    <a:pt x="446" y="830"/>
                    <a:pt x="436" y="831"/>
                    <a:pt x="426" y="831"/>
                  </a:cubicBezTo>
                  <a:lnTo>
                    <a:pt x="430" y="807"/>
                  </a:lnTo>
                  <a:cubicBezTo>
                    <a:pt x="431" y="801"/>
                    <a:pt x="427" y="795"/>
                    <a:pt x="421" y="795"/>
                  </a:cubicBezTo>
                  <a:cubicBezTo>
                    <a:pt x="415" y="794"/>
                    <a:pt x="410" y="798"/>
                    <a:pt x="409" y="803"/>
                  </a:cubicBezTo>
                  <a:lnTo>
                    <a:pt x="405" y="830"/>
                  </a:lnTo>
                  <a:cubicBezTo>
                    <a:pt x="394" y="829"/>
                    <a:pt x="383" y="828"/>
                    <a:pt x="373" y="827"/>
                  </a:cubicBezTo>
                  <a:lnTo>
                    <a:pt x="377" y="798"/>
                  </a:lnTo>
                  <a:cubicBezTo>
                    <a:pt x="378" y="793"/>
                    <a:pt x="374" y="787"/>
                    <a:pt x="368" y="786"/>
                  </a:cubicBezTo>
                  <a:cubicBezTo>
                    <a:pt x="363" y="785"/>
                    <a:pt x="357" y="789"/>
                    <a:pt x="356" y="795"/>
                  </a:cubicBezTo>
                  <a:lnTo>
                    <a:pt x="352" y="823"/>
                  </a:lnTo>
                  <a:cubicBezTo>
                    <a:pt x="341" y="821"/>
                    <a:pt x="331" y="818"/>
                    <a:pt x="322" y="816"/>
                  </a:cubicBezTo>
                  <a:lnTo>
                    <a:pt x="328" y="792"/>
                  </a:lnTo>
                  <a:cubicBezTo>
                    <a:pt x="330" y="786"/>
                    <a:pt x="327" y="780"/>
                    <a:pt x="321" y="779"/>
                  </a:cubicBezTo>
                  <a:cubicBezTo>
                    <a:pt x="315" y="777"/>
                    <a:pt x="309" y="781"/>
                    <a:pt x="308" y="786"/>
                  </a:cubicBezTo>
                  <a:lnTo>
                    <a:pt x="301" y="809"/>
                  </a:lnTo>
                  <a:cubicBezTo>
                    <a:pt x="296" y="807"/>
                    <a:pt x="291" y="805"/>
                    <a:pt x="286" y="803"/>
                  </a:cubicBezTo>
                  <a:cubicBezTo>
                    <a:pt x="286" y="788"/>
                    <a:pt x="284" y="774"/>
                    <a:pt x="282" y="760"/>
                  </a:cubicBezTo>
                  <a:lnTo>
                    <a:pt x="307" y="751"/>
                  </a:lnTo>
                  <a:cubicBezTo>
                    <a:pt x="313" y="749"/>
                    <a:pt x="316" y="743"/>
                    <a:pt x="313" y="737"/>
                  </a:cubicBezTo>
                  <a:cubicBezTo>
                    <a:pt x="312" y="732"/>
                    <a:pt x="305" y="729"/>
                    <a:pt x="300" y="731"/>
                  </a:cubicBezTo>
                  <a:lnTo>
                    <a:pt x="278" y="739"/>
                  </a:lnTo>
                  <a:cubicBezTo>
                    <a:pt x="275" y="729"/>
                    <a:pt x="272" y="718"/>
                    <a:pt x="269" y="708"/>
                  </a:cubicBezTo>
                  <a:lnTo>
                    <a:pt x="289" y="701"/>
                  </a:lnTo>
                  <a:cubicBezTo>
                    <a:pt x="294" y="699"/>
                    <a:pt x="297" y="693"/>
                    <a:pt x="295" y="687"/>
                  </a:cubicBezTo>
                  <a:cubicBezTo>
                    <a:pt x="293" y="682"/>
                    <a:pt x="287" y="679"/>
                    <a:pt x="281" y="681"/>
                  </a:cubicBezTo>
                  <a:lnTo>
                    <a:pt x="261" y="689"/>
                  </a:lnTo>
                  <a:cubicBezTo>
                    <a:pt x="256" y="679"/>
                    <a:pt x="252" y="669"/>
                    <a:pt x="246" y="660"/>
                  </a:cubicBezTo>
                  <a:lnTo>
                    <a:pt x="270" y="651"/>
                  </a:lnTo>
                  <a:cubicBezTo>
                    <a:pt x="276" y="649"/>
                    <a:pt x="279" y="643"/>
                    <a:pt x="277" y="637"/>
                  </a:cubicBezTo>
                  <a:cubicBezTo>
                    <a:pt x="275" y="632"/>
                    <a:pt x="268" y="629"/>
                    <a:pt x="263" y="631"/>
                  </a:cubicBezTo>
                  <a:lnTo>
                    <a:pt x="234" y="642"/>
                  </a:lnTo>
                  <a:cubicBezTo>
                    <a:pt x="225" y="630"/>
                    <a:pt x="216" y="620"/>
                    <a:pt x="206" y="610"/>
                  </a:cubicBezTo>
                  <a:lnTo>
                    <a:pt x="219" y="578"/>
                  </a:lnTo>
                  <a:cubicBezTo>
                    <a:pt x="222" y="573"/>
                    <a:pt x="219" y="567"/>
                    <a:pt x="214" y="564"/>
                  </a:cubicBezTo>
                  <a:cubicBezTo>
                    <a:pt x="208" y="562"/>
                    <a:pt x="202" y="564"/>
                    <a:pt x="200" y="570"/>
                  </a:cubicBezTo>
                  <a:lnTo>
                    <a:pt x="189" y="596"/>
                  </a:lnTo>
                  <a:cubicBezTo>
                    <a:pt x="180" y="589"/>
                    <a:pt x="171" y="583"/>
                    <a:pt x="162" y="578"/>
                  </a:cubicBezTo>
                  <a:lnTo>
                    <a:pt x="170" y="557"/>
                  </a:lnTo>
                  <a:cubicBezTo>
                    <a:pt x="173" y="552"/>
                    <a:pt x="170" y="546"/>
                    <a:pt x="165" y="543"/>
                  </a:cubicBezTo>
                  <a:cubicBezTo>
                    <a:pt x="159" y="541"/>
                    <a:pt x="153" y="544"/>
                    <a:pt x="151" y="549"/>
                  </a:cubicBezTo>
                  <a:lnTo>
                    <a:pt x="143" y="568"/>
                  </a:lnTo>
                  <a:cubicBezTo>
                    <a:pt x="133" y="564"/>
                    <a:pt x="123" y="560"/>
                    <a:pt x="113" y="557"/>
                  </a:cubicBezTo>
                  <a:lnTo>
                    <a:pt x="121" y="536"/>
                  </a:lnTo>
                  <a:cubicBezTo>
                    <a:pt x="124" y="531"/>
                    <a:pt x="121" y="525"/>
                    <a:pt x="116" y="522"/>
                  </a:cubicBezTo>
                  <a:cubicBezTo>
                    <a:pt x="110" y="520"/>
                    <a:pt x="104" y="523"/>
                    <a:pt x="102" y="528"/>
                  </a:cubicBezTo>
                  <a:lnTo>
                    <a:pt x="92" y="551"/>
                  </a:lnTo>
                  <a:cubicBezTo>
                    <a:pt x="77" y="547"/>
                    <a:pt x="60" y="545"/>
                    <a:pt x="43" y="544"/>
                  </a:cubicBezTo>
                  <a:lnTo>
                    <a:pt x="41" y="509"/>
                  </a:lnTo>
                  <a:lnTo>
                    <a:pt x="26" y="505"/>
                  </a:lnTo>
                  <a:cubicBezTo>
                    <a:pt x="23" y="505"/>
                    <a:pt x="21" y="504"/>
                    <a:pt x="19" y="503"/>
                  </a:cubicBezTo>
                  <a:lnTo>
                    <a:pt x="21" y="561"/>
                  </a:lnTo>
                  <a:lnTo>
                    <a:pt x="21" y="563"/>
                  </a:lnTo>
                  <a:cubicBezTo>
                    <a:pt x="22" y="564"/>
                    <a:pt x="22" y="565"/>
                    <a:pt x="22" y="567"/>
                  </a:cubicBezTo>
                  <a:cubicBezTo>
                    <a:pt x="23" y="568"/>
                    <a:pt x="23" y="570"/>
                    <a:pt x="24" y="571"/>
                  </a:cubicBezTo>
                  <a:lnTo>
                    <a:pt x="25" y="573"/>
                  </a:lnTo>
                  <a:cubicBezTo>
                    <a:pt x="98" y="696"/>
                    <a:pt x="137" y="737"/>
                    <a:pt x="254" y="812"/>
                  </a:cubicBezTo>
                  <a:lnTo>
                    <a:pt x="256" y="813"/>
                  </a:lnTo>
                  <a:cubicBezTo>
                    <a:pt x="259" y="815"/>
                    <a:pt x="330" y="852"/>
                    <a:pt x="426" y="852"/>
                  </a:cubicBezTo>
                  <a:cubicBezTo>
                    <a:pt x="523" y="852"/>
                    <a:pt x="595" y="813"/>
                    <a:pt x="596" y="813"/>
                  </a:cubicBezTo>
                  <a:cubicBezTo>
                    <a:pt x="598" y="812"/>
                    <a:pt x="600" y="810"/>
                    <a:pt x="599" y="811"/>
                  </a:cubicBezTo>
                  <a:cubicBezTo>
                    <a:pt x="712" y="738"/>
                    <a:pt x="752" y="696"/>
                    <a:pt x="822" y="579"/>
                  </a:cubicBezTo>
                  <a:cubicBezTo>
                    <a:pt x="827" y="574"/>
                    <a:pt x="830" y="567"/>
                    <a:pt x="831" y="560"/>
                  </a:cubicBezTo>
                  <a:lnTo>
                    <a:pt x="833" y="503"/>
                  </a:lnTo>
                  <a:cubicBezTo>
                    <a:pt x="831" y="504"/>
                    <a:pt x="829" y="505"/>
                    <a:pt x="826" y="505"/>
                  </a:cubicBezTo>
                  <a:lnTo>
                    <a:pt x="812" y="509"/>
                  </a:lnTo>
                  <a:close/>
                  <a:moveTo>
                    <a:pt x="479" y="192"/>
                  </a:moveTo>
                  <a:cubicBezTo>
                    <a:pt x="462" y="192"/>
                    <a:pt x="447" y="178"/>
                    <a:pt x="447" y="160"/>
                  </a:cubicBezTo>
                  <a:cubicBezTo>
                    <a:pt x="447" y="142"/>
                    <a:pt x="462" y="128"/>
                    <a:pt x="479" y="128"/>
                  </a:cubicBezTo>
                  <a:cubicBezTo>
                    <a:pt x="497" y="128"/>
                    <a:pt x="511" y="142"/>
                    <a:pt x="511" y="160"/>
                  </a:cubicBezTo>
                  <a:cubicBezTo>
                    <a:pt x="511" y="178"/>
                    <a:pt x="497" y="192"/>
                    <a:pt x="479" y="192"/>
                  </a:cubicBezTo>
                  <a:close/>
                  <a:moveTo>
                    <a:pt x="532" y="0"/>
                  </a:moveTo>
                  <a:cubicBezTo>
                    <a:pt x="532" y="0"/>
                    <a:pt x="426" y="112"/>
                    <a:pt x="426" y="171"/>
                  </a:cubicBezTo>
                  <a:cubicBezTo>
                    <a:pt x="426" y="229"/>
                    <a:pt x="474" y="277"/>
                    <a:pt x="532" y="277"/>
                  </a:cubicBezTo>
                  <a:cubicBezTo>
                    <a:pt x="591" y="277"/>
                    <a:pt x="639" y="229"/>
                    <a:pt x="639" y="171"/>
                  </a:cubicBezTo>
                  <a:cubicBezTo>
                    <a:pt x="639" y="112"/>
                    <a:pt x="532" y="0"/>
                    <a:pt x="532" y="0"/>
                  </a:cubicBezTo>
                  <a:close/>
                </a:path>
              </a:pathLst>
            </a:custGeom>
            <a:solidFill>
              <a:srgbClr val="FFFFFF">
                <a:alpha val="100000"/>
              </a:srgbClr>
            </a:solidFill>
            <a:ln w="9525">
              <a:noFill/>
            </a:ln>
          </p:spPr>
          <p:txBody>
            <a:bodyPr/>
            <a:p>
              <a:endParaRPr lang="zh-CN" altLang="en-US"/>
            </a:p>
          </p:txBody>
        </p:sp>
      </p:grpSp>
      <p:grpSp>
        <p:nvGrpSpPr>
          <p:cNvPr id="44050" name="组合 44"/>
          <p:cNvGrpSpPr/>
          <p:nvPr/>
        </p:nvGrpSpPr>
        <p:grpSpPr>
          <a:xfrm>
            <a:off x="1503363" y="6092825"/>
            <a:ext cx="452437" cy="457200"/>
            <a:chOff x="0" y="0"/>
            <a:chExt cx="476250" cy="481012"/>
          </a:xfrm>
        </p:grpSpPr>
        <p:sp>
          <p:nvSpPr>
            <p:cNvPr id="44051" name="Oval 51"/>
            <p:cNvSpPr/>
            <p:nvPr/>
          </p:nvSpPr>
          <p:spPr>
            <a:xfrm>
              <a:off x="0" y="0"/>
              <a:ext cx="476250" cy="481012"/>
            </a:xfrm>
            <a:prstGeom prst="ellipse">
              <a:avLst/>
            </a:prstGeom>
            <a:solidFill>
              <a:srgbClr val="F0A831"/>
            </a:solidFill>
            <a:ln w="9525">
              <a:noFill/>
            </a:ln>
          </p:spPr>
          <p:txBody>
            <a:bodyPr/>
            <a:p>
              <a:endParaRPr lang="zh-CN" altLang="en-US" dirty="0">
                <a:latin typeface="Arial" panose="020B0604020202020204" pitchFamily="34" charset="0"/>
              </a:endParaRPr>
            </a:p>
          </p:txBody>
        </p:sp>
        <p:sp>
          <p:nvSpPr>
            <p:cNvPr id="44052" name="Freeform 60"/>
            <p:cNvSpPr>
              <a:spLocks noEditPoints="1"/>
            </p:cNvSpPr>
            <p:nvPr/>
          </p:nvSpPr>
          <p:spPr>
            <a:xfrm>
              <a:off x="103188" y="80962"/>
              <a:ext cx="306388" cy="311150"/>
            </a:xfrm>
            <a:custGeom>
              <a:avLst/>
              <a:gdLst/>
              <a:ahLst/>
              <a:cxnLst>
                <a:cxn ang="0">
                  <a:pos x="45795" y="11415"/>
                </a:cxn>
                <a:cxn ang="0">
                  <a:pos x="87955" y="61862"/>
                </a:cxn>
                <a:cxn ang="0">
                  <a:pos x="78869" y="93897"/>
                </a:cxn>
                <a:cxn ang="0">
                  <a:pos x="61060" y="85060"/>
                </a:cxn>
                <a:cxn ang="0">
                  <a:pos x="71236" y="47133"/>
                </a:cxn>
                <a:cxn ang="0">
                  <a:pos x="146107" y="26880"/>
                </a:cxn>
                <a:cxn ang="0">
                  <a:pos x="150832" y="117096"/>
                </a:cxn>
                <a:cxn ang="0">
                  <a:pos x="150105" y="92056"/>
                </a:cxn>
                <a:cxn ang="0">
                  <a:pos x="166460" y="125196"/>
                </a:cxn>
                <a:cxn ang="0">
                  <a:pos x="160281" y="53393"/>
                </a:cxn>
                <a:cxn ang="0">
                  <a:pos x="144289" y="81746"/>
                </a:cxn>
                <a:cxn ang="0">
                  <a:pos x="86864" y="124460"/>
                </a:cxn>
                <a:cxn ang="0">
                  <a:pos x="110125" y="78800"/>
                </a:cxn>
                <a:cxn ang="0">
                  <a:pos x="129025" y="113045"/>
                </a:cxn>
                <a:cxn ang="0">
                  <a:pos x="141745" y="93161"/>
                </a:cxn>
                <a:cxn ang="0">
                  <a:pos x="118485" y="55602"/>
                </a:cxn>
                <a:cxn ang="0">
                  <a:pos x="87228" y="93161"/>
                </a:cxn>
                <a:cxn ang="0">
                  <a:pos x="89772" y="116359"/>
                </a:cxn>
                <a:cxn ang="0">
                  <a:pos x="111942" y="98316"/>
                </a:cxn>
                <a:cxn ang="0">
                  <a:pos x="134113" y="186690"/>
                </a:cxn>
                <a:cxn ang="0">
                  <a:pos x="76324" y="195159"/>
                </a:cxn>
                <a:cxn ang="0">
                  <a:pos x="41070" y="241187"/>
                </a:cxn>
                <a:cxn ang="0">
                  <a:pos x="58879" y="195159"/>
                </a:cxn>
                <a:cxn ang="0">
                  <a:pos x="23988" y="185217"/>
                </a:cxn>
                <a:cxn ang="0">
                  <a:pos x="46885" y="195159"/>
                </a:cxn>
                <a:cxn ang="0">
                  <a:pos x="36708" y="269541"/>
                </a:cxn>
                <a:cxn ang="0">
                  <a:pos x="114850" y="247079"/>
                </a:cxn>
                <a:cxn ang="0">
                  <a:pos x="95951" y="272855"/>
                </a:cxn>
                <a:cxn ang="0">
                  <a:pos x="106127" y="229772"/>
                </a:cxn>
                <a:cxn ang="0">
                  <a:pos x="110489" y="234559"/>
                </a:cxn>
                <a:cxn ang="0">
                  <a:pos x="106491" y="206942"/>
                </a:cxn>
                <a:cxn ang="0">
                  <a:pos x="70873" y="243028"/>
                </a:cxn>
                <a:cxn ang="0">
                  <a:pos x="72690" y="257021"/>
                </a:cxn>
                <a:cxn ang="0">
                  <a:pos x="70873" y="224985"/>
                </a:cxn>
                <a:cxn ang="0">
                  <a:pos x="99222" y="226090"/>
                </a:cxn>
                <a:cxn ang="0">
                  <a:pos x="78869" y="202892"/>
                </a:cxn>
                <a:cxn ang="0">
                  <a:pos x="48702" y="202892"/>
                </a:cxn>
                <a:cxn ang="0">
                  <a:pos x="48702" y="241187"/>
                </a:cxn>
                <a:cxn ang="0">
                  <a:pos x="58879" y="266963"/>
                </a:cxn>
                <a:cxn ang="0">
                  <a:pos x="97404" y="264017"/>
                </a:cxn>
                <a:cxn ang="0">
                  <a:pos x="183905" y="165701"/>
                </a:cxn>
                <a:cxn ang="0">
                  <a:pos x="292213" y="160178"/>
                </a:cxn>
                <a:cxn ang="0">
                  <a:pos x="232608" y="189636"/>
                </a:cxn>
                <a:cxn ang="0">
                  <a:pos x="230064" y="178957"/>
                </a:cxn>
                <a:cxn ang="0">
                  <a:pos x="182088" y="175643"/>
                </a:cxn>
                <a:cxn ang="0">
                  <a:pos x="178090" y="201419"/>
                </a:cxn>
                <a:cxn ang="0">
                  <a:pos x="226066" y="226458"/>
                </a:cxn>
                <a:cxn ang="0">
                  <a:pos x="275495" y="251129"/>
                </a:cxn>
                <a:cxn ang="0">
                  <a:pos x="235515" y="270277"/>
                </a:cxn>
                <a:cxn ang="0">
                  <a:pos x="269680" y="285374"/>
                </a:cxn>
                <a:cxn ang="0">
                  <a:pos x="207166" y="264754"/>
                </a:cxn>
                <a:cxn ang="0">
                  <a:pos x="224975" y="270645"/>
                </a:cxn>
                <a:cxn ang="0">
                  <a:pos x="231517" y="236400"/>
                </a:cxn>
                <a:cxn ang="0">
                  <a:pos x="198080" y="257757"/>
                </a:cxn>
                <a:cxn ang="0">
                  <a:pos x="253324" y="203260"/>
                </a:cxn>
                <a:cxn ang="0">
                  <a:pos x="200261" y="211729"/>
                </a:cxn>
                <a:cxn ang="0">
                  <a:pos x="210801" y="258126"/>
                </a:cxn>
                <a:cxn ang="0">
                  <a:pos x="251871" y="242292"/>
                </a:cxn>
                <a:cxn ang="0">
                  <a:pos x="218433" y="226090"/>
                </a:cxn>
                <a:cxn ang="0">
                  <a:pos x="247146" y="226827"/>
                </a:cxn>
              </a:cxnLst>
              <a:pathLst>
                <a:path w="843" h="845">
                  <a:moveTo>
                    <a:pt x="452" y="373"/>
                  </a:moveTo>
                  <a:lnTo>
                    <a:pt x="191" y="396"/>
                  </a:lnTo>
                  <a:cubicBezTo>
                    <a:pt x="173" y="397"/>
                    <a:pt x="157" y="384"/>
                    <a:pt x="155" y="366"/>
                  </a:cubicBezTo>
                  <a:lnTo>
                    <a:pt x="133" y="105"/>
                  </a:lnTo>
                  <a:cubicBezTo>
                    <a:pt x="131" y="86"/>
                    <a:pt x="144" y="71"/>
                    <a:pt x="162" y="69"/>
                  </a:cubicBezTo>
                  <a:lnTo>
                    <a:pt x="424" y="46"/>
                  </a:lnTo>
                  <a:cubicBezTo>
                    <a:pt x="442" y="45"/>
                    <a:pt x="458" y="58"/>
                    <a:pt x="459" y="76"/>
                  </a:cubicBezTo>
                  <a:lnTo>
                    <a:pt x="482" y="337"/>
                  </a:lnTo>
                  <a:cubicBezTo>
                    <a:pt x="484" y="355"/>
                    <a:pt x="470" y="371"/>
                    <a:pt x="452" y="373"/>
                  </a:cubicBezTo>
                  <a:close/>
                  <a:moveTo>
                    <a:pt x="497" y="40"/>
                  </a:moveTo>
                  <a:cubicBezTo>
                    <a:pt x="495" y="17"/>
                    <a:pt x="475" y="0"/>
                    <a:pt x="453" y="2"/>
                  </a:cubicBezTo>
                  <a:lnTo>
                    <a:pt x="126" y="31"/>
                  </a:lnTo>
                  <a:cubicBezTo>
                    <a:pt x="104" y="33"/>
                    <a:pt x="87" y="53"/>
                    <a:pt x="89" y="75"/>
                  </a:cubicBezTo>
                  <a:lnTo>
                    <a:pt x="117" y="402"/>
                  </a:lnTo>
                  <a:cubicBezTo>
                    <a:pt x="119" y="425"/>
                    <a:pt x="139" y="441"/>
                    <a:pt x="162" y="439"/>
                  </a:cubicBezTo>
                  <a:lnTo>
                    <a:pt x="489" y="411"/>
                  </a:lnTo>
                  <a:cubicBezTo>
                    <a:pt x="511" y="409"/>
                    <a:pt x="528" y="389"/>
                    <a:pt x="526" y="366"/>
                  </a:cubicBezTo>
                  <a:lnTo>
                    <a:pt x="497" y="40"/>
                  </a:lnTo>
                  <a:close/>
                  <a:moveTo>
                    <a:pt x="307" y="114"/>
                  </a:moveTo>
                  <a:lnTo>
                    <a:pt x="337" y="79"/>
                  </a:lnTo>
                  <a:lnTo>
                    <a:pt x="316" y="80"/>
                  </a:lnTo>
                  <a:lnTo>
                    <a:pt x="290" y="112"/>
                  </a:lnTo>
                  <a:cubicBezTo>
                    <a:pt x="296" y="111"/>
                    <a:pt x="302" y="112"/>
                    <a:pt x="307" y="114"/>
                  </a:cubicBezTo>
                  <a:close/>
                  <a:moveTo>
                    <a:pt x="242" y="168"/>
                  </a:moveTo>
                  <a:lnTo>
                    <a:pt x="170" y="254"/>
                  </a:lnTo>
                  <a:lnTo>
                    <a:pt x="172" y="275"/>
                  </a:lnTo>
                  <a:lnTo>
                    <a:pt x="238" y="197"/>
                  </a:lnTo>
                  <a:cubicBezTo>
                    <a:pt x="241" y="186"/>
                    <a:pt x="243" y="176"/>
                    <a:pt x="242" y="168"/>
                  </a:cubicBezTo>
                  <a:close/>
                  <a:moveTo>
                    <a:pt x="334" y="129"/>
                  </a:moveTo>
                  <a:lnTo>
                    <a:pt x="380" y="75"/>
                  </a:lnTo>
                  <a:lnTo>
                    <a:pt x="359" y="77"/>
                  </a:lnTo>
                  <a:lnTo>
                    <a:pt x="322" y="120"/>
                  </a:lnTo>
                  <a:cubicBezTo>
                    <a:pt x="327" y="123"/>
                    <a:pt x="330" y="126"/>
                    <a:pt x="334" y="129"/>
                  </a:cubicBezTo>
                  <a:close/>
                  <a:moveTo>
                    <a:pt x="207" y="275"/>
                  </a:moveTo>
                  <a:cubicBezTo>
                    <a:pt x="208" y="275"/>
                    <a:pt x="209" y="274"/>
                    <a:pt x="210" y="274"/>
                  </a:cubicBezTo>
                  <a:cubicBezTo>
                    <a:pt x="212" y="271"/>
                    <a:pt x="215" y="261"/>
                    <a:pt x="217" y="255"/>
                  </a:cubicBezTo>
                  <a:lnTo>
                    <a:pt x="223" y="238"/>
                  </a:lnTo>
                  <a:lnTo>
                    <a:pt x="174" y="297"/>
                  </a:lnTo>
                  <a:lnTo>
                    <a:pt x="176" y="318"/>
                  </a:lnTo>
                  <a:lnTo>
                    <a:pt x="187" y="305"/>
                  </a:lnTo>
                  <a:cubicBezTo>
                    <a:pt x="186" y="285"/>
                    <a:pt x="202" y="278"/>
                    <a:pt x="207" y="275"/>
                  </a:cubicBezTo>
                  <a:close/>
                  <a:moveTo>
                    <a:pt x="247" y="138"/>
                  </a:moveTo>
                  <a:cubicBezTo>
                    <a:pt x="250" y="131"/>
                    <a:pt x="255" y="125"/>
                    <a:pt x="261" y="121"/>
                  </a:cubicBezTo>
                  <a:lnTo>
                    <a:pt x="294" y="82"/>
                  </a:lnTo>
                  <a:lnTo>
                    <a:pt x="273" y="84"/>
                  </a:lnTo>
                  <a:lnTo>
                    <a:pt x="220" y="147"/>
                  </a:lnTo>
                  <a:lnTo>
                    <a:pt x="167" y="210"/>
                  </a:lnTo>
                  <a:lnTo>
                    <a:pt x="168" y="231"/>
                  </a:lnTo>
                  <a:lnTo>
                    <a:pt x="231" y="157"/>
                  </a:lnTo>
                  <a:lnTo>
                    <a:pt x="247" y="138"/>
                  </a:lnTo>
                  <a:close/>
                  <a:moveTo>
                    <a:pt x="207" y="90"/>
                  </a:moveTo>
                  <a:lnTo>
                    <a:pt x="186" y="92"/>
                  </a:lnTo>
                  <a:lnTo>
                    <a:pt x="173" y="108"/>
                  </a:lnTo>
                  <a:lnTo>
                    <a:pt x="159" y="124"/>
                  </a:lnTo>
                  <a:lnTo>
                    <a:pt x="161" y="145"/>
                  </a:lnTo>
                  <a:lnTo>
                    <a:pt x="184" y="118"/>
                  </a:lnTo>
                  <a:lnTo>
                    <a:pt x="207" y="90"/>
                  </a:lnTo>
                  <a:close/>
                  <a:moveTo>
                    <a:pt x="250" y="86"/>
                  </a:moveTo>
                  <a:lnTo>
                    <a:pt x="229" y="88"/>
                  </a:lnTo>
                  <a:lnTo>
                    <a:pt x="196" y="128"/>
                  </a:lnTo>
                  <a:lnTo>
                    <a:pt x="163" y="167"/>
                  </a:lnTo>
                  <a:lnTo>
                    <a:pt x="165" y="188"/>
                  </a:lnTo>
                  <a:lnTo>
                    <a:pt x="208" y="137"/>
                  </a:lnTo>
                  <a:lnTo>
                    <a:pt x="250" y="86"/>
                  </a:lnTo>
                  <a:close/>
                  <a:moveTo>
                    <a:pt x="192" y="323"/>
                  </a:moveTo>
                  <a:lnTo>
                    <a:pt x="178" y="340"/>
                  </a:lnTo>
                  <a:lnTo>
                    <a:pt x="180" y="361"/>
                  </a:lnTo>
                  <a:lnTo>
                    <a:pt x="203" y="333"/>
                  </a:lnTo>
                  <a:cubicBezTo>
                    <a:pt x="199" y="330"/>
                    <a:pt x="195" y="327"/>
                    <a:pt x="192" y="323"/>
                  </a:cubicBezTo>
                  <a:close/>
                  <a:moveTo>
                    <a:pt x="354" y="153"/>
                  </a:moveTo>
                  <a:lnTo>
                    <a:pt x="423" y="71"/>
                  </a:lnTo>
                  <a:lnTo>
                    <a:pt x="402" y="73"/>
                  </a:lnTo>
                  <a:lnTo>
                    <a:pt x="345" y="141"/>
                  </a:lnTo>
                  <a:cubicBezTo>
                    <a:pt x="349" y="145"/>
                    <a:pt x="352" y="149"/>
                    <a:pt x="354" y="153"/>
                  </a:cubicBezTo>
                  <a:close/>
                  <a:moveTo>
                    <a:pt x="441" y="282"/>
                  </a:moveTo>
                  <a:cubicBezTo>
                    <a:pt x="441" y="284"/>
                    <a:pt x="441" y="286"/>
                    <a:pt x="441" y="288"/>
                  </a:cubicBezTo>
                  <a:lnTo>
                    <a:pt x="452" y="275"/>
                  </a:lnTo>
                  <a:lnTo>
                    <a:pt x="450" y="254"/>
                  </a:lnTo>
                  <a:lnTo>
                    <a:pt x="437" y="269"/>
                  </a:lnTo>
                  <a:cubicBezTo>
                    <a:pt x="440" y="273"/>
                    <a:pt x="441" y="278"/>
                    <a:pt x="441" y="282"/>
                  </a:cubicBezTo>
                  <a:close/>
                  <a:moveTo>
                    <a:pt x="391" y="324"/>
                  </a:moveTo>
                  <a:lnTo>
                    <a:pt x="364" y="356"/>
                  </a:lnTo>
                  <a:lnTo>
                    <a:pt x="385" y="354"/>
                  </a:lnTo>
                  <a:lnTo>
                    <a:pt x="415" y="318"/>
                  </a:lnTo>
                  <a:cubicBezTo>
                    <a:pt x="408" y="321"/>
                    <a:pt x="400" y="323"/>
                    <a:pt x="391" y="324"/>
                  </a:cubicBezTo>
                  <a:close/>
                  <a:moveTo>
                    <a:pt x="348" y="328"/>
                  </a:moveTo>
                  <a:lnTo>
                    <a:pt x="321" y="360"/>
                  </a:lnTo>
                  <a:lnTo>
                    <a:pt x="342" y="358"/>
                  </a:lnTo>
                  <a:lnTo>
                    <a:pt x="368" y="327"/>
                  </a:lnTo>
                  <a:cubicBezTo>
                    <a:pt x="360" y="327"/>
                    <a:pt x="354" y="328"/>
                    <a:pt x="348" y="328"/>
                  </a:cubicBezTo>
                  <a:close/>
                  <a:moveTo>
                    <a:pt x="415" y="254"/>
                  </a:moveTo>
                  <a:cubicBezTo>
                    <a:pt x="420" y="255"/>
                    <a:pt x="423" y="256"/>
                    <a:pt x="426" y="258"/>
                  </a:cubicBezTo>
                  <a:lnTo>
                    <a:pt x="426" y="258"/>
                  </a:lnTo>
                  <a:lnTo>
                    <a:pt x="448" y="231"/>
                  </a:lnTo>
                  <a:lnTo>
                    <a:pt x="446" y="211"/>
                  </a:lnTo>
                  <a:lnTo>
                    <a:pt x="413" y="250"/>
                  </a:lnTo>
                  <a:cubicBezTo>
                    <a:pt x="414" y="252"/>
                    <a:pt x="415" y="253"/>
                    <a:pt x="415" y="254"/>
                  </a:cubicBezTo>
                  <a:close/>
                  <a:moveTo>
                    <a:pt x="454" y="297"/>
                  </a:moveTo>
                  <a:lnTo>
                    <a:pt x="431" y="324"/>
                  </a:lnTo>
                  <a:lnTo>
                    <a:pt x="407" y="352"/>
                  </a:lnTo>
                  <a:lnTo>
                    <a:pt x="428" y="350"/>
                  </a:lnTo>
                  <a:lnTo>
                    <a:pt x="442" y="334"/>
                  </a:lnTo>
                  <a:lnTo>
                    <a:pt x="456" y="318"/>
                  </a:lnTo>
                  <a:lnTo>
                    <a:pt x="454" y="297"/>
                  </a:lnTo>
                  <a:close/>
                  <a:moveTo>
                    <a:pt x="451" y="348"/>
                  </a:moveTo>
                  <a:lnTo>
                    <a:pt x="454" y="348"/>
                  </a:lnTo>
                  <a:cubicBezTo>
                    <a:pt x="456" y="348"/>
                    <a:pt x="458" y="346"/>
                    <a:pt x="458" y="343"/>
                  </a:cubicBezTo>
                  <a:lnTo>
                    <a:pt x="458" y="340"/>
                  </a:lnTo>
                  <a:lnTo>
                    <a:pt x="451" y="348"/>
                  </a:lnTo>
                  <a:close/>
                  <a:moveTo>
                    <a:pt x="262" y="335"/>
                  </a:moveTo>
                  <a:lnTo>
                    <a:pt x="235" y="367"/>
                  </a:lnTo>
                  <a:lnTo>
                    <a:pt x="256" y="365"/>
                  </a:lnTo>
                  <a:lnTo>
                    <a:pt x="290" y="325"/>
                  </a:lnTo>
                  <a:cubicBezTo>
                    <a:pt x="284" y="329"/>
                    <a:pt x="275" y="333"/>
                    <a:pt x="262" y="335"/>
                  </a:cubicBezTo>
                  <a:close/>
                  <a:moveTo>
                    <a:pt x="301" y="311"/>
                  </a:moveTo>
                  <a:cubicBezTo>
                    <a:pt x="301" y="311"/>
                    <a:pt x="301" y="311"/>
                    <a:pt x="301" y="311"/>
                  </a:cubicBezTo>
                  <a:cubicBezTo>
                    <a:pt x="301" y="312"/>
                    <a:pt x="300" y="312"/>
                    <a:pt x="300" y="312"/>
                  </a:cubicBezTo>
                  <a:lnTo>
                    <a:pt x="301" y="311"/>
                  </a:lnTo>
                  <a:close/>
                  <a:moveTo>
                    <a:pt x="388" y="208"/>
                  </a:moveTo>
                  <a:lnTo>
                    <a:pt x="441" y="145"/>
                  </a:lnTo>
                  <a:lnTo>
                    <a:pt x="439" y="124"/>
                  </a:lnTo>
                  <a:lnTo>
                    <a:pt x="380" y="194"/>
                  </a:lnTo>
                  <a:cubicBezTo>
                    <a:pt x="383" y="199"/>
                    <a:pt x="385" y="203"/>
                    <a:pt x="388" y="208"/>
                  </a:cubicBezTo>
                  <a:close/>
                  <a:moveTo>
                    <a:pt x="313" y="322"/>
                  </a:moveTo>
                  <a:lnTo>
                    <a:pt x="278" y="363"/>
                  </a:lnTo>
                  <a:lnTo>
                    <a:pt x="299" y="362"/>
                  </a:lnTo>
                  <a:lnTo>
                    <a:pt x="328" y="327"/>
                  </a:lnTo>
                  <a:cubicBezTo>
                    <a:pt x="322" y="326"/>
                    <a:pt x="317" y="324"/>
                    <a:pt x="313" y="322"/>
                  </a:cubicBezTo>
                  <a:close/>
                  <a:moveTo>
                    <a:pt x="405" y="236"/>
                  </a:moveTo>
                  <a:lnTo>
                    <a:pt x="444" y="188"/>
                  </a:lnTo>
                  <a:lnTo>
                    <a:pt x="443" y="167"/>
                  </a:lnTo>
                  <a:lnTo>
                    <a:pt x="397" y="222"/>
                  </a:lnTo>
                  <a:cubicBezTo>
                    <a:pt x="399" y="227"/>
                    <a:pt x="402" y="231"/>
                    <a:pt x="405" y="236"/>
                  </a:cubicBezTo>
                  <a:close/>
                  <a:moveTo>
                    <a:pt x="371" y="180"/>
                  </a:moveTo>
                  <a:lnTo>
                    <a:pt x="371" y="180"/>
                  </a:lnTo>
                  <a:lnTo>
                    <a:pt x="437" y="102"/>
                  </a:lnTo>
                  <a:lnTo>
                    <a:pt x="435" y="81"/>
                  </a:lnTo>
                  <a:lnTo>
                    <a:pt x="363" y="167"/>
                  </a:lnTo>
                  <a:cubicBezTo>
                    <a:pt x="365" y="171"/>
                    <a:pt x="368" y="175"/>
                    <a:pt x="371" y="180"/>
                  </a:cubicBezTo>
                  <a:close/>
                  <a:moveTo>
                    <a:pt x="231" y="338"/>
                  </a:moveTo>
                  <a:cubicBezTo>
                    <a:pt x="227" y="338"/>
                    <a:pt x="224" y="338"/>
                    <a:pt x="220" y="337"/>
                  </a:cubicBezTo>
                  <a:lnTo>
                    <a:pt x="192" y="371"/>
                  </a:lnTo>
                  <a:lnTo>
                    <a:pt x="213" y="369"/>
                  </a:lnTo>
                  <a:lnTo>
                    <a:pt x="239" y="338"/>
                  </a:lnTo>
                  <a:cubicBezTo>
                    <a:pt x="236" y="338"/>
                    <a:pt x="234" y="338"/>
                    <a:pt x="231" y="338"/>
                  </a:cubicBezTo>
                  <a:close/>
                  <a:moveTo>
                    <a:pt x="304" y="237"/>
                  </a:moveTo>
                  <a:lnTo>
                    <a:pt x="293" y="238"/>
                  </a:lnTo>
                  <a:lnTo>
                    <a:pt x="285" y="239"/>
                  </a:lnTo>
                  <a:cubicBezTo>
                    <a:pt x="284" y="239"/>
                    <a:pt x="283" y="239"/>
                    <a:pt x="282" y="239"/>
                  </a:cubicBezTo>
                  <a:cubicBezTo>
                    <a:pt x="279" y="239"/>
                    <a:pt x="276" y="239"/>
                    <a:pt x="276" y="236"/>
                  </a:cubicBezTo>
                  <a:cubicBezTo>
                    <a:pt x="276" y="233"/>
                    <a:pt x="279" y="223"/>
                    <a:pt x="280" y="220"/>
                  </a:cubicBezTo>
                  <a:cubicBezTo>
                    <a:pt x="280" y="220"/>
                    <a:pt x="280" y="219"/>
                    <a:pt x="281" y="217"/>
                  </a:cubicBezTo>
                  <a:cubicBezTo>
                    <a:pt x="282" y="212"/>
                    <a:pt x="285" y="203"/>
                    <a:pt x="290" y="202"/>
                  </a:cubicBezTo>
                  <a:cubicBezTo>
                    <a:pt x="291" y="202"/>
                    <a:pt x="292" y="203"/>
                    <a:pt x="293" y="203"/>
                  </a:cubicBezTo>
                  <a:cubicBezTo>
                    <a:pt x="297" y="205"/>
                    <a:pt x="300" y="211"/>
                    <a:pt x="302" y="214"/>
                  </a:cubicBezTo>
                  <a:cubicBezTo>
                    <a:pt x="302" y="214"/>
                    <a:pt x="302" y="214"/>
                    <a:pt x="303" y="214"/>
                  </a:cubicBezTo>
                  <a:cubicBezTo>
                    <a:pt x="304" y="216"/>
                    <a:pt x="305" y="218"/>
                    <a:pt x="307" y="221"/>
                  </a:cubicBezTo>
                  <a:cubicBezTo>
                    <a:pt x="309" y="224"/>
                    <a:pt x="310" y="226"/>
                    <a:pt x="311" y="228"/>
                  </a:cubicBezTo>
                  <a:cubicBezTo>
                    <a:pt x="312" y="230"/>
                    <a:pt x="313" y="232"/>
                    <a:pt x="313" y="233"/>
                  </a:cubicBezTo>
                  <a:cubicBezTo>
                    <a:pt x="314" y="237"/>
                    <a:pt x="307" y="237"/>
                    <a:pt x="304" y="237"/>
                  </a:cubicBezTo>
                  <a:cubicBezTo>
                    <a:pt x="304" y="237"/>
                    <a:pt x="304" y="237"/>
                    <a:pt x="304" y="237"/>
                  </a:cubicBezTo>
                  <a:close/>
                  <a:moveTo>
                    <a:pt x="323" y="285"/>
                  </a:moveTo>
                  <a:cubicBezTo>
                    <a:pt x="320" y="286"/>
                    <a:pt x="318" y="288"/>
                    <a:pt x="317" y="292"/>
                  </a:cubicBezTo>
                  <a:cubicBezTo>
                    <a:pt x="317" y="293"/>
                    <a:pt x="317" y="294"/>
                    <a:pt x="317" y="294"/>
                  </a:cubicBezTo>
                  <a:cubicBezTo>
                    <a:pt x="317" y="297"/>
                    <a:pt x="318" y="299"/>
                    <a:pt x="320" y="301"/>
                  </a:cubicBezTo>
                  <a:cubicBezTo>
                    <a:pt x="322" y="303"/>
                    <a:pt x="324" y="304"/>
                    <a:pt x="327" y="305"/>
                  </a:cubicBezTo>
                  <a:cubicBezTo>
                    <a:pt x="331" y="307"/>
                    <a:pt x="337" y="307"/>
                    <a:pt x="345" y="307"/>
                  </a:cubicBezTo>
                  <a:cubicBezTo>
                    <a:pt x="348" y="307"/>
                    <a:pt x="352" y="307"/>
                    <a:pt x="355" y="307"/>
                  </a:cubicBezTo>
                  <a:cubicBezTo>
                    <a:pt x="359" y="306"/>
                    <a:pt x="363" y="306"/>
                    <a:pt x="366" y="306"/>
                  </a:cubicBezTo>
                  <a:cubicBezTo>
                    <a:pt x="369" y="305"/>
                    <a:pt x="372" y="305"/>
                    <a:pt x="375" y="305"/>
                  </a:cubicBezTo>
                  <a:cubicBezTo>
                    <a:pt x="378" y="305"/>
                    <a:pt x="382" y="304"/>
                    <a:pt x="387" y="304"/>
                  </a:cubicBezTo>
                  <a:cubicBezTo>
                    <a:pt x="391" y="303"/>
                    <a:pt x="396" y="302"/>
                    <a:pt x="400" y="301"/>
                  </a:cubicBezTo>
                  <a:cubicBezTo>
                    <a:pt x="411" y="299"/>
                    <a:pt x="421" y="294"/>
                    <a:pt x="420" y="284"/>
                  </a:cubicBezTo>
                  <a:cubicBezTo>
                    <a:pt x="420" y="281"/>
                    <a:pt x="419" y="280"/>
                    <a:pt x="419" y="279"/>
                  </a:cubicBezTo>
                  <a:cubicBezTo>
                    <a:pt x="417" y="277"/>
                    <a:pt x="414" y="276"/>
                    <a:pt x="411" y="275"/>
                  </a:cubicBezTo>
                  <a:lnTo>
                    <a:pt x="411" y="275"/>
                  </a:lnTo>
                  <a:cubicBezTo>
                    <a:pt x="407" y="275"/>
                    <a:pt x="403" y="273"/>
                    <a:pt x="399" y="267"/>
                  </a:cubicBezTo>
                  <a:cubicBezTo>
                    <a:pt x="398" y="266"/>
                    <a:pt x="398" y="265"/>
                    <a:pt x="397" y="264"/>
                  </a:cubicBezTo>
                  <a:cubicBezTo>
                    <a:pt x="396" y="263"/>
                    <a:pt x="396" y="262"/>
                    <a:pt x="394" y="260"/>
                  </a:cubicBezTo>
                  <a:cubicBezTo>
                    <a:pt x="393" y="258"/>
                    <a:pt x="392" y="255"/>
                    <a:pt x="390" y="253"/>
                  </a:cubicBezTo>
                  <a:cubicBezTo>
                    <a:pt x="388" y="249"/>
                    <a:pt x="385" y="244"/>
                    <a:pt x="382" y="239"/>
                  </a:cubicBezTo>
                  <a:cubicBezTo>
                    <a:pt x="381" y="237"/>
                    <a:pt x="379" y="234"/>
                    <a:pt x="378" y="232"/>
                  </a:cubicBezTo>
                  <a:cubicBezTo>
                    <a:pt x="377" y="230"/>
                    <a:pt x="375" y="227"/>
                    <a:pt x="374" y="225"/>
                  </a:cubicBezTo>
                  <a:cubicBezTo>
                    <a:pt x="371" y="220"/>
                    <a:pt x="368" y="216"/>
                    <a:pt x="366" y="211"/>
                  </a:cubicBezTo>
                  <a:cubicBezTo>
                    <a:pt x="364" y="209"/>
                    <a:pt x="363" y="207"/>
                    <a:pt x="361" y="204"/>
                  </a:cubicBezTo>
                  <a:cubicBezTo>
                    <a:pt x="360" y="202"/>
                    <a:pt x="358" y="199"/>
                    <a:pt x="357" y="197"/>
                  </a:cubicBezTo>
                  <a:cubicBezTo>
                    <a:pt x="354" y="192"/>
                    <a:pt x="351" y="188"/>
                    <a:pt x="349" y="184"/>
                  </a:cubicBezTo>
                  <a:cubicBezTo>
                    <a:pt x="347" y="181"/>
                    <a:pt x="346" y="179"/>
                    <a:pt x="345" y="177"/>
                  </a:cubicBezTo>
                  <a:cubicBezTo>
                    <a:pt x="343" y="174"/>
                    <a:pt x="341" y="171"/>
                    <a:pt x="340" y="170"/>
                  </a:cubicBezTo>
                  <a:cubicBezTo>
                    <a:pt x="339" y="168"/>
                    <a:pt x="338" y="167"/>
                    <a:pt x="338" y="167"/>
                  </a:cubicBezTo>
                  <a:cubicBezTo>
                    <a:pt x="336" y="164"/>
                    <a:pt x="334" y="160"/>
                    <a:pt x="331" y="157"/>
                  </a:cubicBezTo>
                  <a:cubicBezTo>
                    <a:pt x="330" y="155"/>
                    <a:pt x="328" y="153"/>
                    <a:pt x="326" y="151"/>
                  </a:cubicBezTo>
                  <a:cubicBezTo>
                    <a:pt x="324" y="149"/>
                    <a:pt x="322" y="147"/>
                    <a:pt x="320" y="145"/>
                  </a:cubicBezTo>
                  <a:cubicBezTo>
                    <a:pt x="317" y="142"/>
                    <a:pt x="313" y="139"/>
                    <a:pt x="309" y="137"/>
                  </a:cubicBezTo>
                  <a:cubicBezTo>
                    <a:pt x="306" y="135"/>
                    <a:pt x="303" y="134"/>
                    <a:pt x="301" y="134"/>
                  </a:cubicBezTo>
                  <a:cubicBezTo>
                    <a:pt x="298" y="133"/>
                    <a:pt x="295" y="132"/>
                    <a:pt x="291" y="132"/>
                  </a:cubicBezTo>
                  <a:cubicBezTo>
                    <a:pt x="291" y="132"/>
                    <a:pt x="291" y="132"/>
                    <a:pt x="290" y="132"/>
                  </a:cubicBezTo>
                  <a:cubicBezTo>
                    <a:pt x="268" y="134"/>
                    <a:pt x="262" y="148"/>
                    <a:pt x="263" y="165"/>
                  </a:cubicBezTo>
                  <a:cubicBezTo>
                    <a:pt x="263" y="165"/>
                    <a:pt x="263" y="166"/>
                    <a:pt x="263" y="166"/>
                  </a:cubicBezTo>
                  <a:cubicBezTo>
                    <a:pt x="263" y="170"/>
                    <a:pt x="263" y="174"/>
                    <a:pt x="263" y="179"/>
                  </a:cubicBezTo>
                  <a:cubicBezTo>
                    <a:pt x="262" y="184"/>
                    <a:pt x="261" y="189"/>
                    <a:pt x="260" y="194"/>
                  </a:cubicBezTo>
                  <a:cubicBezTo>
                    <a:pt x="257" y="205"/>
                    <a:pt x="254" y="215"/>
                    <a:pt x="251" y="224"/>
                  </a:cubicBezTo>
                  <a:lnTo>
                    <a:pt x="248" y="232"/>
                  </a:lnTo>
                  <a:lnTo>
                    <a:pt x="240" y="253"/>
                  </a:lnTo>
                  <a:lnTo>
                    <a:pt x="238" y="259"/>
                  </a:lnTo>
                  <a:cubicBezTo>
                    <a:pt x="237" y="264"/>
                    <a:pt x="234" y="270"/>
                    <a:pt x="232" y="276"/>
                  </a:cubicBezTo>
                  <a:lnTo>
                    <a:pt x="232" y="276"/>
                  </a:lnTo>
                  <a:cubicBezTo>
                    <a:pt x="230" y="280"/>
                    <a:pt x="228" y="283"/>
                    <a:pt x="226" y="286"/>
                  </a:cubicBezTo>
                  <a:cubicBezTo>
                    <a:pt x="224" y="290"/>
                    <a:pt x="220" y="292"/>
                    <a:pt x="217" y="294"/>
                  </a:cubicBezTo>
                  <a:cubicBezTo>
                    <a:pt x="212" y="296"/>
                    <a:pt x="207" y="298"/>
                    <a:pt x="208" y="305"/>
                  </a:cubicBezTo>
                  <a:cubicBezTo>
                    <a:pt x="208" y="305"/>
                    <a:pt x="207" y="305"/>
                    <a:pt x="207" y="305"/>
                  </a:cubicBezTo>
                  <a:cubicBezTo>
                    <a:pt x="208" y="310"/>
                    <a:pt x="210" y="314"/>
                    <a:pt x="218" y="316"/>
                  </a:cubicBezTo>
                  <a:lnTo>
                    <a:pt x="218" y="316"/>
                  </a:lnTo>
                  <a:cubicBezTo>
                    <a:pt x="220" y="316"/>
                    <a:pt x="223" y="317"/>
                    <a:pt x="227" y="317"/>
                  </a:cubicBezTo>
                  <a:cubicBezTo>
                    <a:pt x="230" y="317"/>
                    <a:pt x="233" y="317"/>
                    <a:pt x="237" y="317"/>
                  </a:cubicBezTo>
                  <a:cubicBezTo>
                    <a:pt x="240" y="317"/>
                    <a:pt x="243" y="317"/>
                    <a:pt x="247" y="316"/>
                  </a:cubicBezTo>
                  <a:cubicBezTo>
                    <a:pt x="250" y="316"/>
                    <a:pt x="254" y="316"/>
                    <a:pt x="258" y="315"/>
                  </a:cubicBezTo>
                  <a:cubicBezTo>
                    <a:pt x="258" y="315"/>
                    <a:pt x="258" y="315"/>
                    <a:pt x="258" y="315"/>
                  </a:cubicBezTo>
                  <a:cubicBezTo>
                    <a:pt x="263" y="314"/>
                    <a:pt x="268" y="313"/>
                    <a:pt x="272" y="311"/>
                  </a:cubicBezTo>
                  <a:cubicBezTo>
                    <a:pt x="277" y="308"/>
                    <a:pt x="282" y="305"/>
                    <a:pt x="282" y="299"/>
                  </a:cubicBezTo>
                  <a:cubicBezTo>
                    <a:pt x="282" y="299"/>
                    <a:pt x="282" y="298"/>
                    <a:pt x="282" y="298"/>
                  </a:cubicBezTo>
                  <a:cubicBezTo>
                    <a:pt x="282" y="294"/>
                    <a:pt x="280" y="292"/>
                    <a:pt x="278" y="291"/>
                  </a:cubicBezTo>
                  <a:cubicBezTo>
                    <a:pt x="273" y="288"/>
                    <a:pt x="266" y="290"/>
                    <a:pt x="265" y="284"/>
                  </a:cubicBezTo>
                  <a:cubicBezTo>
                    <a:pt x="265" y="284"/>
                    <a:pt x="265" y="284"/>
                    <a:pt x="265" y="284"/>
                  </a:cubicBezTo>
                  <a:cubicBezTo>
                    <a:pt x="264" y="274"/>
                    <a:pt x="268" y="271"/>
                    <a:pt x="276" y="270"/>
                  </a:cubicBezTo>
                  <a:cubicBezTo>
                    <a:pt x="279" y="270"/>
                    <a:pt x="281" y="269"/>
                    <a:pt x="284" y="269"/>
                  </a:cubicBezTo>
                  <a:cubicBezTo>
                    <a:pt x="289" y="269"/>
                    <a:pt x="293" y="268"/>
                    <a:pt x="297" y="268"/>
                  </a:cubicBezTo>
                  <a:cubicBezTo>
                    <a:pt x="302" y="268"/>
                    <a:pt x="305" y="268"/>
                    <a:pt x="308" y="267"/>
                  </a:cubicBezTo>
                  <a:cubicBezTo>
                    <a:pt x="312" y="267"/>
                    <a:pt x="316" y="267"/>
                    <a:pt x="319" y="268"/>
                  </a:cubicBezTo>
                  <a:cubicBezTo>
                    <a:pt x="327" y="268"/>
                    <a:pt x="330" y="271"/>
                    <a:pt x="331" y="276"/>
                  </a:cubicBezTo>
                  <a:cubicBezTo>
                    <a:pt x="331" y="277"/>
                    <a:pt x="331" y="277"/>
                    <a:pt x="331" y="277"/>
                  </a:cubicBezTo>
                  <a:cubicBezTo>
                    <a:pt x="331" y="282"/>
                    <a:pt x="327" y="283"/>
                    <a:pt x="323" y="285"/>
                  </a:cubicBezTo>
                  <a:close/>
                  <a:moveTo>
                    <a:pt x="369" y="770"/>
                  </a:moveTo>
                  <a:cubicBezTo>
                    <a:pt x="369" y="788"/>
                    <a:pt x="355" y="802"/>
                    <a:pt x="337" y="802"/>
                  </a:cubicBezTo>
                  <a:lnTo>
                    <a:pt x="74" y="802"/>
                  </a:lnTo>
                  <a:cubicBezTo>
                    <a:pt x="56" y="802"/>
                    <a:pt x="41" y="788"/>
                    <a:pt x="41" y="770"/>
                  </a:cubicBezTo>
                  <a:lnTo>
                    <a:pt x="41" y="507"/>
                  </a:lnTo>
                  <a:cubicBezTo>
                    <a:pt x="41" y="489"/>
                    <a:pt x="56" y="474"/>
                    <a:pt x="74" y="474"/>
                  </a:cubicBezTo>
                  <a:lnTo>
                    <a:pt x="337" y="474"/>
                  </a:lnTo>
                  <a:cubicBezTo>
                    <a:pt x="355" y="474"/>
                    <a:pt x="369" y="489"/>
                    <a:pt x="369" y="507"/>
                  </a:cubicBezTo>
                  <a:lnTo>
                    <a:pt x="369" y="770"/>
                  </a:lnTo>
                  <a:close/>
                  <a:moveTo>
                    <a:pt x="369" y="433"/>
                  </a:moveTo>
                  <a:lnTo>
                    <a:pt x="41" y="433"/>
                  </a:lnTo>
                  <a:cubicBezTo>
                    <a:pt x="19" y="433"/>
                    <a:pt x="0" y="452"/>
                    <a:pt x="0" y="474"/>
                  </a:cubicBezTo>
                  <a:lnTo>
                    <a:pt x="0" y="802"/>
                  </a:lnTo>
                  <a:cubicBezTo>
                    <a:pt x="0" y="825"/>
                    <a:pt x="19" y="843"/>
                    <a:pt x="41" y="843"/>
                  </a:cubicBezTo>
                  <a:lnTo>
                    <a:pt x="369" y="843"/>
                  </a:lnTo>
                  <a:cubicBezTo>
                    <a:pt x="392" y="843"/>
                    <a:pt x="410" y="825"/>
                    <a:pt x="410" y="802"/>
                  </a:cubicBezTo>
                  <a:lnTo>
                    <a:pt x="410" y="474"/>
                  </a:lnTo>
                  <a:cubicBezTo>
                    <a:pt x="410" y="452"/>
                    <a:pt x="392" y="433"/>
                    <a:pt x="369" y="433"/>
                  </a:cubicBezTo>
                  <a:close/>
                  <a:moveTo>
                    <a:pt x="204" y="531"/>
                  </a:moveTo>
                  <a:lnTo>
                    <a:pt x="210" y="530"/>
                  </a:lnTo>
                  <a:cubicBezTo>
                    <a:pt x="212" y="530"/>
                    <a:pt x="214" y="530"/>
                    <a:pt x="216" y="530"/>
                  </a:cubicBezTo>
                  <a:lnTo>
                    <a:pt x="247" y="499"/>
                  </a:lnTo>
                  <a:lnTo>
                    <a:pt x="226" y="499"/>
                  </a:lnTo>
                  <a:lnTo>
                    <a:pt x="194" y="531"/>
                  </a:lnTo>
                  <a:cubicBezTo>
                    <a:pt x="197" y="531"/>
                    <a:pt x="201" y="531"/>
                    <a:pt x="204" y="531"/>
                  </a:cubicBezTo>
                  <a:close/>
                  <a:moveTo>
                    <a:pt x="115" y="610"/>
                  </a:moveTo>
                  <a:lnTo>
                    <a:pt x="66" y="659"/>
                  </a:lnTo>
                  <a:lnTo>
                    <a:pt x="66" y="680"/>
                  </a:lnTo>
                  <a:lnTo>
                    <a:pt x="114" y="632"/>
                  </a:lnTo>
                  <a:lnTo>
                    <a:pt x="115" y="610"/>
                  </a:lnTo>
                  <a:close/>
                  <a:moveTo>
                    <a:pt x="113" y="672"/>
                  </a:moveTo>
                  <a:lnTo>
                    <a:pt x="113" y="655"/>
                  </a:lnTo>
                  <a:lnTo>
                    <a:pt x="113" y="655"/>
                  </a:lnTo>
                  <a:lnTo>
                    <a:pt x="66" y="702"/>
                  </a:lnTo>
                  <a:lnTo>
                    <a:pt x="66" y="723"/>
                  </a:lnTo>
                  <a:lnTo>
                    <a:pt x="112" y="677"/>
                  </a:lnTo>
                  <a:cubicBezTo>
                    <a:pt x="112" y="675"/>
                    <a:pt x="112" y="674"/>
                    <a:pt x="113" y="672"/>
                  </a:cubicBezTo>
                  <a:close/>
                  <a:moveTo>
                    <a:pt x="238" y="531"/>
                  </a:moveTo>
                  <a:cubicBezTo>
                    <a:pt x="244" y="531"/>
                    <a:pt x="250" y="532"/>
                    <a:pt x="255" y="534"/>
                  </a:cubicBezTo>
                  <a:lnTo>
                    <a:pt x="290" y="499"/>
                  </a:lnTo>
                  <a:lnTo>
                    <a:pt x="269" y="499"/>
                  </a:lnTo>
                  <a:lnTo>
                    <a:pt x="238" y="531"/>
                  </a:lnTo>
                  <a:close/>
                  <a:moveTo>
                    <a:pt x="154" y="530"/>
                  </a:moveTo>
                  <a:lnTo>
                    <a:pt x="162" y="530"/>
                  </a:lnTo>
                  <a:cubicBezTo>
                    <a:pt x="166" y="531"/>
                    <a:pt x="169" y="531"/>
                    <a:pt x="172" y="531"/>
                  </a:cubicBezTo>
                  <a:lnTo>
                    <a:pt x="204" y="499"/>
                  </a:lnTo>
                  <a:lnTo>
                    <a:pt x="183" y="499"/>
                  </a:lnTo>
                  <a:lnTo>
                    <a:pt x="152" y="530"/>
                  </a:lnTo>
                  <a:cubicBezTo>
                    <a:pt x="152" y="530"/>
                    <a:pt x="153" y="530"/>
                    <a:pt x="154" y="530"/>
                  </a:cubicBezTo>
                  <a:close/>
                  <a:moveTo>
                    <a:pt x="112" y="591"/>
                  </a:moveTo>
                  <a:cubicBezTo>
                    <a:pt x="107" y="588"/>
                    <a:pt x="103" y="585"/>
                    <a:pt x="100" y="581"/>
                  </a:cubicBezTo>
                  <a:lnTo>
                    <a:pt x="66" y="616"/>
                  </a:lnTo>
                  <a:lnTo>
                    <a:pt x="66" y="637"/>
                  </a:lnTo>
                  <a:lnTo>
                    <a:pt x="112" y="591"/>
                  </a:lnTo>
                  <a:close/>
                  <a:moveTo>
                    <a:pt x="70" y="499"/>
                  </a:moveTo>
                  <a:cubicBezTo>
                    <a:pt x="68" y="499"/>
                    <a:pt x="66" y="501"/>
                    <a:pt x="66" y="503"/>
                  </a:cubicBezTo>
                  <a:lnTo>
                    <a:pt x="66" y="507"/>
                  </a:lnTo>
                  <a:lnTo>
                    <a:pt x="74" y="499"/>
                  </a:lnTo>
                  <a:lnTo>
                    <a:pt x="70" y="499"/>
                  </a:lnTo>
                  <a:close/>
                  <a:moveTo>
                    <a:pt x="96" y="499"/>
                  </a:moveTo>
                  <a:lnTo>
                    <a:pt x="96" y="499"/>
                  </a:lnTo>
                  <a:lnTo>
                    <a:pt x="66" y="529"/>
                  </a:lnTo>
                  <a:lnTo>
                    <a:pt x="66" y="529"/>
                  </a:lnTo>
                  <a:lnTo>
                    <a:pt x="66" y="550"/>
                  </a:lnTo>
                  <a:lnTo>
                    <a:pt x="117" y="499"/>
                  </a:lnTo>
                  <a:lnTo>
                    <a:pt x="96" y="499"/>
                  </a:lnTo>
                  <a:close/>
                  <a:moveTo>
                    <a:pt x="96" y="564"/>
                  </a:moveTo>
                  <a:cubicBezTo>
                    <a:pt x="96" y="544"/>
                    <a:pt x="112" y="532"/>
                    <a:pt x="129" y="530"/>
                  </a:cubicBezTo>
                  <a:lnTo>
                    <a:pt x="160" y="499"/>
                  </a:lnTo>
                  <a:lnTo>
                    <a:pt x="139" y="499"/>
                  </a:lnTo>
                  <a:lnTo>
                    <a:pt x="139" y="499"/>
                  </a:lnTo>
                  <a:lnTo>
                    <a:pt x="66" y="572"/>
                  </a:lnTo>
                  <a:lnTo>
                    <a:pt x="66" y="572"/>
                  </a:lnTo>
                  <a:lnTo>
                    <a:pt x="66" y="593"/>
                  </a:lnTo>
                  <a:lnTo>
                    <a:pt x="96" y="564"/>
                  </a:lnTo>
                  <a:close/>
                  <a:moveTo>
                    <a:pt x="95" y="716"/>
                  </a:moveTo>
                  <a:lnTo>
                    <a:pt x="95" y="716"/>
                  </a:lnTo>
                  <a:lnTo>
                    <a:pt x="66" y="746"/>
                  </a:lnTo>
                  <a:lnTo>
                    <a:pt x="66" y="767"/>
                  </a:lnTo>
                  <a:lnTo>
                    <a:pt x="101" y="732"/>
                  </a:lnTo>
                  <a:cubicBezTo>
                    <a:pt x="98" y="727"/>
                    <a:pt x="96" y="722"/>
                    <a:pt x="95" y="716"/>
                  </a:cubicBezTo>
                  <a:close/>
                  <a:moveTo>
                    <a:pt x="271" y="540"/>
                  </a:moveTo>
                  <a:cubicBezTo>
                    <a:pt x="276" y="543"/>
                    <a:pt x="280" y="546"/>
                    <a:pt x="283" y="549"/>
                  </a:cubicBezTo>
                  <a:lnTo>
                    <a:pt x="334" y="499"/>
                  </a:lnTo>
                  <a:lnTo>
                    <a:pt x="313" y="499"/>
                  </a:lnTo>
                  <a:lnTo>
                    <a:pt x="271" y="540"/>
                  </a:lnTo>
                  <a:close/>
                  <a:moveTo>
                    <a:pt x="271" y="778"/>
                  </a:moveTo>
                  <a:lnTo>
                    <a:pt x="345" y="704"/>
                  </a:lnTo>
                  <a:lnTo>
                    <a:pt x="345" y="683"/>
                  </a:lnTo>
                  <a:lnTo>
                    <a:pt x="250" y="778"/>
                  </a:lnTo>
                  <a:lnTo>
                    <a:pt x="271" y="778"/>
                  </a:lnTo>
                  <a:close/>
                  <a:moveTo>
                    <a:pt x="316" y="671"/>
                  </a:moveTo>
                  <a:cubicBezTo>
                    <a:pt x="316" y="679"/>
                    <a:pt x="314" y="686"/>
                    <a:pt x="312" y="694"/>
                  </a:cubicBezTo>
                  <a:lnTo>
                    <a:pt x="345" y="661"/>
                  </a:lnTo>
                  <a:lnTo>
                    <a:pt x="345" y="661"/>
                  </a:lnTo>
                  <a:lnTo>
                    <a:pt x="345" y="640"/>
                  </a:lnTo>
                  <a:lnTo>
                    <a:pt x="315" y="669"/>
                  </a:lnTo>
                  <a:cubicBezTo>
                    <a:pt x="315" y="670"/>
                    <a:pt x="316" y="671"/>
                    <a:pt x="316" y="671"/>
                  </a:cubicBezTo>
                  <a:close/>
                  <a:moveTo>
                    <a:pt x="264" y="741"/>
                  </a:moveTo>
                  <a:cubicBezTo>
                    <a:pt x="257" y="744"/>
                    <a:pt x="248" y="746"/>
                    <a:pt x="239" y="746"/>
                  </a:cubicBezTo>
                  <a:lnTo>
                    <a:pt x="207" y="778"/>
                  </a:lnTo>
                  <a:lnTo>
                    <a:pt x="228" y="778"/>
                  </a:lnTo>
                  <a:lnTo>
                    <a:pt x="228" y="778"/>
                  </a:lnTo>
                  <a:lnTo>
                    <a:pt x="264" y="741"/>
                  </a:lnTo>
                  <a:close/>
                  <a:moveTo>
                    <a:pt x="294" y="778"/>
                  </a:moveTo>
                  <a:lnTo>
                    <a:pt x="315" y="778"/>
                  </a:lnTo>
                  <a:lnTo>
                    <a:pt x="345" y="748"/>
                  </a:lnTo>
                  <a:lnTo>
                    <a:pt x="345" y="727"/>
                  </a:lnTo>
                  <a:lnTo>
                    <a:pt x="294" y="778"/>
                  </a:lnTo>
                  <a:close/>
                  <a:moveTo>
                    <a:pt x="158" y="746"/>
                  </a:moveTo>
                  <a:cubicBezTo>
                    <a:pt x="156" y="746"/>
                    <a:pt x="154" y="746"/>
                    <a:pt x="152" y="746"/>
                  </a:cubicBezTo>
                  <a:lnTo>
                    <a:pt x="120" y="778"/>
                  </a:lnTo>
                  <a:lnTo>
                    <a:pt x="141" y="778"/>
                  </a:lnTo>
                  <a:lnTo>
                    <a:pt x="173" y="746"/>
                  </a:lnTo>
                  <a:cubicBezTo>
                    <a:pt x="168" y="746"/>
                    <a:pt x="163" y="746"/>
                    <a:pt x="158" y="746"/>
                  </a:cubicBezTo>
                  <a:close/>
                  <a:moveTo>
                    <a:pt x="292" y="624"/>
                  </a:moveTo>
                  <a:cubicBezTo>
                    <a:pt x="292" y="624"/>
                    <a:pt x="293" y="625"/>
                    <a:pt x="294" y="626"/>
                  </a:cubicBezTo>
                  <a:lnTo>
                    <a:pt x="345" y="574"/>
                  </a:lnTo>
                  <a:lnTo>
                    <a:pt x="345" y="553"/>
                  </a:lnTo>
                  <a:lnTo>
                    <a:pt x="300" y="598"/>
                  </a:lnTo>
                  <a:cubicBezTo>
                    <a:pt x="299" y="607"/>
                    <a:pt x="297" y="616"/>
                    <a:pt x="292" y="624"/>
                  </a:cubicBezTo>
                  <a:close/>
                  <a:moveTo>
                    <a:pt x="216" y="747"/>
                  </a:moveTo>
                  <a:cubicBezTo>
                    <a:pt x="212" y="747"/>
                    <a:pt x="208" y="747"/>
                    <a:pt x="204" y="746"/>
                  </a:cubicBezTo>
                  <a:cubicBezTo>
                    <a:pt x="201" y="746"/>
                    <a:pt x="198" y="746"/>
                    <a:pt x="195" y="746"/>
                  </a:cubicBezTo>
                  <a:lnTo>
                    <a:pt x="164" y="778"/>
                  </a:lnTo>
                  <a:lnTo>
                    <a:pt x="185" y="778"/>
                  </a:lnTo>
                  <a:lnTo>
                    <a:pt x="216" y="747"/>
                  </a:lnTo>
                  <a:close/>
                  <a:moveTo>
                    <a:pt x="304" y="637"/>
                  </a:moveTo>
                  <a:cubicBezTo>
                    <a:pt x="307" y="642"/>
                    <a:pt x="310" y="646"/>
                    <a:pt x="311" y="651"/>
                  </a:cubicBezTo>
                  <a:lnTo>
                    <a:pt x="312" y="651"/>
                  </a:lnTo>
                  <a:lnTo>
                    <a:pt x="345" y="618"/>
                  </a:lnTo>
                  <a:lnTo>
                    <a:pt x="345" y="618"/>
                  </a:lnTo>
                  <a:lnTo>
                    <a:pt x="345" y="597"/>
                  </a:lnTo>
                  <a:lnTo>
                    <a:pt x="304" y="637"/>
                  </a:lnTo>
                  <a:close/>
                  <a:moveTo>
                    <a:pt x="293" y="562"/>
                  </a:moveTo>
                  <a:cubicBezTo>
                    <a:pt x="296" y="567"/>
                    <a:pt x="298" y="572"/>
                    <a:pt x="299" y="577"/>
                  </a:cubicBezTo>
                  <a:lnTo>
                    <a:pt x="299" y="577"/>
                  </a:lnTo>
                  <a:lnTo>
                    <a:pt x="345" y="531"/>
                  </a:lnTo>
                  <a:lnTo>
                    <a:pt x="345" y="510"/>
                  </a:lnTo>
                  <a:lnTo>
                    <a:pt x="293" y="562"/>
                  </a:lnTo>
                  <a:close/>
                  <a:moveTo>
                    <a:pt x="129" y="747"/>
                  </a:moveTo>
                  <a:cubicBezTo>
                    <a:pt x="123" y="746"/>
                    <a:pt x="118" y="745"/>
                    <a:pt x="113" y="742"/>
                  </a:cubicBezTo>
                  <a:lnTo>
                    <a:pt x="113" y="742"/>
                  </a:lnTo>
                  <a:lnTo>
                    <a:pt x="77" y="778"/>
                  </a:lnTo>
                  <a:lnTo>
                    <a:pt x="98" y="778"/>
                  </a:lnTo>
                  <a:lnTo>
                    <a:pt x="129" y="747"/>
                  </a:lnTo>
                  <a:close/>
                  <a:moveTo>
                    <a:pt x="200" y="698"/>
                  </a:moveTo>
                  <a:cubicBezTo>
                    <a:pt x="198" y="697"/>
                    <a:pt x="197" y="695"/>
                    <a:pt x="196" y="691"/>
                  </a:cubicBezTo>
                  <a:cubicBezTo>
                    <a:pt x="196" y="688"/>
                    <a:pt x="195" y="685"/>
                    <a:pt x="195" y="681"/>
                  </a:cubicBezTo>
                  <a:lnTo>
                    <a:pt x="195" y="681"/>
                  </a:lnTo>
                  <a:cubicBezTo>
                    <a:pt x="195" y="678"/>
                    <a:pt x="195" y="675"/>
                    <a:pt x="195" y="671"/>
                  </a:cubicBezTo>
                  <a:lnTo>
                    <a:pt x="195" y="660"/>
                  </a:lnTo>
                  <a:lnTo>
                    <a:pt x="195" y="660"/>
                  </a:lnTo>
                  <a:lnTo>
                    <a:pt x="195" y="658"/>
                  </a:lnTo>
                  <a:cubicBezTo>
                    <a:pt x="195" y="653"/>
                    <a:pt x="197" y="649"/>
                    <a:pt x="204" y="649"/>
                  </a:cubicBezTo>
                  <a:cubicBezTo>
                    <a:pt x="205" y="649"/>
                    <a:pt x="205" y="649"/>
                    <a:pt x="205" y="649"/>
                  </a:cubicBezTo>
                  <a:lnTo>
                    <a:pt x="205" y="649"/>
                  </a:lnTo>
                  <a:cubicBezTo>
                    <a:pt x="212" y="650"/>
                    <a:pt x="217" y="652"/>
                    <a:pt x="220" y="656"/>
                  </a:cubicBezTo>
                  <a:lnTo>
                    <a:pt x="220" y="656"/>
                  </a:lnTo>
                  <a:cubicBezTo>
                    <a:pt x="222" y="658"/>
                    <a:pt x="223" y="660"/>
                    <a:pt x="224" y="663"/>
                  </a:cubicBezTo>
                  <a:cubicBezTo>
                    <a:pt x="225" y="666"/>
                    <a:pt x="226" y="669"/>
                    <a:pt x="226" y="672"/>
                  </a:cubicBezTo>
                  <a:cubicBezTo>
                    <a:pt x="226" y="674"/>
                    <a:pt x="226" y="676"/>
                    <a:pt x="226" y="678"/>
                  </a:cubicBezTo>
                  <a:cubicBezTo>
                    <a:pt x="226" y="690"/>
                    <a:pt x="221" y="700"/>
                    <a:pt x="207" y="700"/>
                  </a:cubicBezTo>
                  <a:cubicBezTo>
                    <a:pt x="204" y="700"/>
                    <a:pt x="202" y="700"/>
                    <a:pt x="200" y="698"/>
                  </a:cubicBezTo>
                  <a:close/>
                  <a:moveTo>
                    <a:pt x="211" y="578"/>
                  </a:moveTo>
                  <a:cubicBezTo>
                    <a:pt x="213" y="580"/>
                    <a:pt x="215" y="582"/>
                    <a:pt x="216" y="584"/>
                  </a:cubicBezTo>
                  <a:cubicBezTo>
                    <a:pt x="218" y="587"/>
                    <a:pt x="219" y="589"/>
                    <a:pt x="219" y="592"/>
                  </a:cubicBezTo>
                  <a:lnTo>
                    <a:pt x="219" y="592"/>
                  </a:lnTo>
                  <a:cubicBezTo>
                    <a:pt x="220" y="595"/>
                    <a:pt x="220" y="598"/>
                    <a:pt x="220" y="601"/>
                  </a:cubicBezTo>
                  <a:cubicBezTo>
                    <a:pt x="220" y="606"/>
                    <a:pt x="219" y="611"/>
                    <a:pt x="218" y="615"/>
                  </a:cubicBezTo>
                  <a:lnTo>
                    <a:pt x="218" y="615"/>
                  </a:lnTo>
                  <a:cubicBezTo>
                    <a:pt x="216" y="619"/>
                    <a:pt x="213" y="622"/>
                    <a:pt x="209" y="624"/>
                  </a:cubicBezTo>
                  <a:lnTo>
                    <a:pt x="209" y="624"/>
                  </a:lnTo>
                  <a:cubicBezTo>
                    <a:pt x="207" y="624"/>
                    <a:pt x="205" y="625"/>
                    <a:pt x="202" y="625"/>
                  </a:cubicBezTo>
                  <a:cubicBezTo>
                    <a:pt x="196" y="625"/>
                    <a:pt x="195" y="622"/>
                    <a:pt x="195" y="617"/>
                  </a:cubicBezTo>
                  <a:cubicBezTo>
                    <a:pt x="195" y="615"/>
                    <a:pt x="195" y="613"/>
                    <a:pt x="195" y="611"/>
                  </a:cubicBezTo>
                  <a:lnTo>
                    <a:pt x="195" y="606"/>
                  </a:lnTo>
                  <a:lnTo>
                    <a:pt x="195" y="594"/>
                  </a:lnTo>
                  <a:lnTo>
                    <a:pt x="195" y="591"/>
                  </a:lnTo>
                  <a:cubicBezTo>
                    <a:pt x="195" y="584"/>
                    <a:pt x="194" y="576"/>
                    <a:pt x="203" y="576"/>
                  </a:cubicBezTo>
                  <a:cubicBezTo>
                    <a:pt x="206" y="576"/>
                    <a:pt x="209" y="577"/>
                    <a:pt x="211" y="578"/>
                  </a:cubicBezTo>
                  <a:close/>
                  <a:moveTo>
                    <a:pt x="284" y="646"/>
                  </a:moveTo>
                  <a:cubicBezTo>
                    <a:pt x="283" y="644"/>
                    <a:pt x="281" y="642"/>
                    <a:pt x="279" y="640"/>
                  </a:cubicBezTo>
                  <a:cubicBezTo>
                    <a:pt x="275" y="637"/>
                    <a:pt x="270" y="635"/>
                    <a:pt x="267" y="634"/>
                  </a:cubicBezTo>
                  <a:cubicBezTo>
                    <a:pt x="267" y="633"/>
                    <a:pt x="266" y="633"/>
                    <a:pt x="265" y="633"/>
                  </a:cubicBezTo>
                  <a:cubicBezTo>
                    <a:pt x="264" y="632"/>
                    <a:pt x="262" y="631"/>
                    <a:pt x="262" y="628"/>
                  </a:cubicBezTo>
                  <a:cubicBezTo>
                    <a:pt x="262" y="625"/>
                    <a:pt x="264" y="623"/>
                    <a:pt x="266" y="622"/>
                  </a:cubicBezTo>
                  <a:cubicBezTo>
                    <a:pt x="269" y="619"/>
                    <a:pt x="271" y="617"/>
                    <a:pt x="273" y="614"/>
                  </a:cubicBezTo>
                  <a:cubicBezTo>
                    <a:pt x="276" y="609"/>
                    <a:pt x="278" y="603"/>
                    <a:pt x="279" y="597"/>
                  </a:cubicBezTo>
                  <a:cubicBezTo>
                    <a:pt x="280" y="595"/>
                    <a:pt x="280" y="593"/>
                    <a:pt x="280" y="591"/>
                  </a:cubicBezTo>
                  <a:cubicBezTo>
                    <a:pt x="280" y="587"/>
                    <a:pt x="279" y="582"/>
                    <a:pt x="278" y="577"/>
                  </a:cubicBezTo>
                  <a:cubicBezTo>
                    <a:pt x="277" y="575"/>
                    <a:pt x="275" y="572"/>
                    <a:pt x="274" y="570"/>
                  </a:cubicBezTo>
                  <a:cubicBezTo>
                    <a:pt x="272" y="568"/>
                    <a:pt x="271" y="566"/>
                    <a:pt x="269" y="564"/>
                  </a:cubicBezTo>
                  <a:cubicBezTo>
                    <a:pt x="265" y="561"/>
                    <a:pt x="261" y="558"/>
                    <a:pt x="255" y="556"/>
                  </a:cubicBezTo>
                  <a:cubicBezTo>
                    <a:pt x="253" y="555"/>
                    <a:pt x="250" y="554"/>
                    <a:pt x="247" y="553"/>
                  </a:cubicBezTo>
                  <a:cubicBezTo>
                    <a:pt x="244" y="553"/>
                    <a:pt x="241" y="552"/>
                    <a:pt x="238" y="552"/>
                  </a:cubicBezTo>
                  <a:lnTo>
                    <a:pt x="238" y="552"/>
                  </a:lnTo>
                  <a:cubicBezTo>
                    <a:pt x="233" y="551"/>
                    <a:pt x="229" y="551"/>
                    <a:pt x="223" y="551"/>
                  </a:cubicBezTo>
                  <a:cubicBezTo>
                    <a:pt x="221" y="551"/>
                    <a:pt x="219" y="551"/>
                    <a:pt x="217" y="551"/>
                  </a:cubicBezTo>
                  <a:lnTo>
                    <a:pt x="217" y="551"/>
                  </a:lnTo>
                  <a:cubicBezTo>
                    <a:pt x="214" y="551"/>
                    <a:pt x="210" y="551"/>
                    <a:pt x="206" y="551"/>
                  </a:cubicBezTo>
                  <a:lnTo>
                    <a:pt x="206" y="551"/>
                  </a:lnTo>
                  <a:cubicBezTo>
                    <a:pt x="202" y="552"/>
                    <a:pt x="198" y="552"/>
                    <a:pt x="194" y="552"/>
                  </a:cubicBezTo>
                  <a:lnTo>
                    <a:pt x="194" y="552"/>
                  </a:lnTo>
                  <a:cubicBezTo>
                    <a:pt x="192" y="552"/>
                    <a:pt x="191" y="552"/>
                    <a:pt x="189" y="552"/>
                  </a:cubicBezTo>
                  <a:cubicBezTo>
                    <a:pt x="184" y="552"/>
                    <a:pt x="178" y="552"/>
                    <a:pt x="173" y="552"/>
                  </a:cubicBezTo>
                  <a:lnTo>
                    <a:pt x="173" y="552"/>
                  </a:lnTo>
                  <a:cubicBezTo>
                    <a:pt x="170" y="552"/>
                    <a:pt x="166" y="552"/>
                    <a:pt x="162" y="551"/>
                  </a:cubicBezTo>
                  <a:lnTo>
                    <a:pt x="162" y="551"/>
                  </a:lnTo>
                  <a:cubicBezTo>
                    <a:pt x="158" y="551"/>
                    <a:pt x="155" y="551"/>
                    <a:pt x="152" y="551"/>
                  </a:cubicBezTo>
                  <a:lnTo>
                    <a:pt x="151" y="551"/>
                  </a:lnTo>
                  <a:cubicBezTo>
                    <a:pt x="146" y="551"/>
                    <a:pt x="140" y="551"/>
                    <a:pt x="134" y="551"/>
                  </a:cubicBezTo>
                  <a:cubicBezTo>
                    <a:pt x="133" y="551"/>
                    <a:pt x="132" y="551"/>
                    <a:pt x="130" y="551"/>
                  </a:cubicBezTo>
                  <a:lnTo>
                    <a:pt x="130" y="551"/>
                  </a:lnTo>
                  <a:cubicBezTo>
                    <a:pt x="124" y="552"/>
                    <a:pt x="117" y="557"/>
                    <a:pt x="117" y="564"/>
                  </a:cubicBezTo>
                  <a:cubicBezTo>
                    <a:pt x="117" y="565"/>
                    <a:pt x="117" y="565"/>
                    <a:pt x="117" y="565"/>
                  </a:cubicBezTo>
                  <a:cubicBezTo>
                    <a:pt x="117" y="573"/>
                    <a:pt x="122" y="573"/>
                    <a:pt x="127" y="576"/>
                  </a:cubicBezTo>
                  <a:cubicBezTo>
                    <a:pt x="129" y="577"/>
                    <a:pt x="131" y="578"/>
                    <a:pt x="133" y="581"/>
                  </a:cubicBezTo>
                  <a:cubicBezTo>
                    <a:pt x="134" y="583"/>
                    <a:pt x="135" y="586"/>
                    <a:pt x="136" y="589"/>
                  </a:cubicBezTo>
                  <a:cubicBezTo>
                    <a:pt x="136" y="593"/>
                    <a:pt x="136" y="597"/>
                    <a:pt x="136" y="602"/>
                  </a:cubicBezTo>
                  <a:lnTo>
                    <a:pt x="136" y="610"/>
                  </a:lnTo>
                  <a:lnTo>
                    <a:pt x="135" y="622"/>
                  </a:lnTo>
                  <a:lnTo>
                    <a:pt x="135" y="633"/>
                  </a:lnTo>
                  <a:lnTo>
                    <a:pt x="134" y="655"/>
                  </a:lnTo>
                  <a:lnTo>
                    <a:pt x="134" y="667"/>
                  </a:lnTo>
                  <a:lnTo>
                    <a:pt x="134" y="672"/>
                  </a:lnTo>
                  <a:cubicBezTo>
                    <a:pt x="133" y="675"/>
                    <a:pt x="133" y="676"/>
                    <a:pt x="133" y="678"/>
                  </a:cubicBezTo>
                  <a:cubicBezTo>
                    <a:pt x="130" y="712"/>
                    <a:pt x="116" y="699"/>
                    <a:pt x="116" y="713"/>
                  </a:cubicBezTo>
                  <a:cubicBezTo>
                    <a:pt x="116" y="714"/>
                    <a:pt x="117" y="715"/>
                    <a:pt x="117" y="716"/>
                  </a:cubicBezTo>
                  <a:cubicBezTo>
                    <a:pt x="118" y="719"/>
                    <a:pt x="119" y="721"/>
                    <a:pt x="121" y="723"/>
                  </a:cubicBezTo>
                  <a:cubicBezTo>
                    <a:pt x="124" y="724"/>
                    <a:pt x="126" y="725"/>
                    <a:pt x="129" y="726"/>
                  </a:cubicBezTo>
                  <a:cubicBezTo>
                    <a:pt x="130" y="726"/>
                    <a:pt x="131" y="726"/>
                    <a:pt x="132" y="726"/>
                  </a:cubicBezTo>
                  <a:cubicBezTo>
                    <a:pt x="138" y="726"/>
                    <a:pt x="144" y="726"/>
                    <a:pt x="150" y="726"/>
                  </a:cubicBezTo>
                  <a:lnTo>
                    <a:pt x="150" y="726"/>
                  </a:lnTo>
                  <a:cubicBezTo>
                    <a:pt x="153" y="725"/>
                    <a:pt x="155" y="725"/>
                    <a:pt x="158" y="725"/>
                  </a:cubicBezTo>
                  <a:cubicBezTo>
                    <a:pt x="159" y="725"/>
                    <a:pt x="160" y="725"/>
                    <a:pt x="162" y="725"/>
                  </a:cubicBezTo>
                  <a:cubicBezTo>
                    <a:pt x="166" y="725"/>
                    <a:pt x="169" y="725"/>
                    <a:pt x="173" y="725"/>
                  </a:cubicBezTo>
                  <a:lnTo>
                    <a:pt x="173" y="725"/>
                  </a:lnTo>
                  <a:cubicBezTo>
                    <a:pt x="176" y="725"/>
                    <a:pt x="180" y="725"/>
                    <a:pt x="183" y="725"/>
                  </a:cubicBezTo>
                  <a:cubicBezTo>
                    <a:pt x="187" y="725"/>
                    <a:pt x="190" y="725"/>
                    <a:pt x="194" y="725"/>
                  </a:cubicBezTo>
                  <a:cubicBezTo>
                    <a:pt x="198" y="725"/>
                    <a:pt x="201" y="725"/>
                    <a:pt x="205" y="725"/>
                  </a:cubicBezTo>
                  <a:lnTo>
                    <a:pt x="205" y="725"/>
                  </a:lnTo>
                  <a:cubicBezTo>
                    <a:pt x="209" y="726"/>
                    <a:pt x="212" y="726"/>
                    <a:pt x="216" y="726"/>
                  </a:cubicBezTo>
                  <a:cubicBezTo>
                    <a:pt x="220" y="726"/>
                    <a:pt x="224" y="726"/>
                    <a:pt x="229" y="726"/>
                  </a:cubicBezTo>
                  <a:cubicBezTo>
                    <a:pt x="232" y="726"/>
                    <a:pt x="234" y="726"/>
                    <a:pt x="237" y="725"/>
                  </a:cubicBezTo>
                  <a:cubicBezTo>
                    <a:pt x="242" y="725"/>
                    <a:pt x="246" y="724"/>
                    <a:pt x="250" y="724"/>
                  </a:cubicBezTo>
                  <a:cubicBezTo>
                    <a:pt x="257" y="722"/>
                    <a:pt x="263" y="720"/>
                    <a:pt x="268" y="717"/>
                  </a:cubicBezTo>
                  <a:lnTo>
                    <a:pt x="268" y="717"/>
                  </a:lnTo>
                  <a:cubicBezTo>
                    <a:pt x="277" y="712"/>
                    <a:pt x="284" y="704"/>
                    <a:pt x="288" y="697"/>
                  </a:cubicBezTo>
                  <a:cubicBezTo>
                    <a:pt x="291" y="691"/>
                    <a:pt x="293" y="685"/>
                    <a:pt x="294" y="680"/>
                  </a:cubicBezTo>
                  <a:cubicBezTo>
                    <a:pt x="294" y="677"/>
                    <a:pt x="295" y="674"/>
                    <a:pt x="295" y="671"/>
                  </a:cubicBezTo>
                  <a:cubicBezTo>
                    <a:pt x="295" y="670"/>
                    <a:pt x="294" y="669"/>
                    <a:pt x="294" y="668"/>
                  </a:cubicBezTo>
                  <a:cubicBezTo>
                    <a:pt x="294" y="662"/>
                    <a:pt x="292" y="657"/>
                    <a:pt x="289" y="652"/>
                  </a:cubicBezTo>
                  <a:cubicBezTo>
                    <a:pt x="288" y="650"/>
                    <a:pt x="286" y="648"/>
                    <a:pt x="284" y="646"/>
                  </a:cubicBezTo>
                  <a:close/>
                  <a:moveTo>
                    <a:pt x="775" y="770"/>
                  </a:moveTo>
                  <a:cubicBezTo>
                    <a:pt x="773" y="788"/>
                    <a:pt x="757" y="801"/>
                    <a:pt x="739" y="800"/>
                  </a:cubicBezTo>
                  <a:lnTo>
                    <a:pt x="478" y="777"/>
                  </a:lnTo>
                  <a:cubicBezTo>
                    <a:pt x="460" y="775"/>
                    <a:pt x="446" y="759"/>
                    <a:pt x="448" y="741"/>
                  </a:cubicBezTo>
                  <a:lnTo>
                    <a:pt x="471" y="480"/>
                  </a:lnTo>
                  <a:cubicBezTo>
                    <a:pt x="472" y="462"/>
                    <a:pt x="488" y="448"/>
                    <a:pt x="506" y="450"/>
                  </a:cubicBezTo>
                  <a:lnTo>
                    <a:pt x="768" y="473"/>
                  </a:lnTo>
                  <a:cubicBezTo>
                    <a:pt x="786" y="474"/>
                    <a:pt x="799" y="490"/>
                    <a:pt x="798" y="508"/>
                  </a:cubicBezTo>
                  <a:lnTo>
                    <a:pt x="775" y="770"/>
                  </a:lnTo>
                  <a:close/>
                  <a:moveTo>
                    <a:pt x="804" y="435"/>
                  </a:moveTo>
                  <a:lnTo>
                    <a:pt x="477" y="406"/>
                  </a:lnTo>
                  <a:cubicBezTo>
                    <a:pt x="455" y="404"/>
                    <a:pt x="435" y="421"/>
                    <a:pt x="433" y="443"/>
                  </a:cubicBezTo>
                  <a:lnTo>
                    <a:pt x="404" y="770"/>
                  </a:lnTo>
                  <a:cubicBezTo>
                    <a:pt x="402" y="793"/>
                    <a:pt x="419" y="813"/>
                    <a:pt x="441" y="815"/>
                  </a:cubicBezTo>
                  <a:lnTo>
                    <a:pt x="768" y="843"/>
                  </a:lnTo>
                  <a:cubicBezTo>
                    <a:pt x="791" y="845"/>
                    <a:pt x="811" y="829"/>
                    <a:pt x="813" y="806"/>
                  </a:cubicBezTo>
                  <a:lnTo>
                    <a:pt x="841" y="479"/>
                  </a:lnTo>
                  <a:cubicBezTo>
                    <a:pt x="843" y="457"/>
                    <a:pt x="827" y="437"/>
                    <a:pt x="804" y="435"/>
                  </a:cubicBezTo>
                  <a:close/>
                  <a:moveTo>
                    <a:pt x="514" y="615"/>
                  </a:moveTo>
                  <a:cubicBezTo>
                    <a:pt x="514" y="611"/>
                    <a:pt x="515" y="608"/>
                    <a:pt x="515" y="605"/>
                  </a:cubicBezTo>
                  <a:lnTo>
                    <a:pt x="482" y="633"/>
                  </a:lnTo>
                  <a:lnTo>
                    <a:pt x="480" y="654"/>
                  </a:lnTo>
                  <a:lnTo>
                    <a:pt x="514" y="626"/>
                  </a:lnTo>
                  <a:cubicBezTo>
                    <a:pt x="514" y="622"/>
                    <a:pt x="514" y="618"/>
                    <a:pt x="514" y="615"/>
                  </a:cubicBezTo>
                  <a:close/>
                  <a:moveTo>
                    <a:pt x="640" y="515"/>
                  </a:moveTo>
                  <a:cubicBezTo>
                    <a:pt x="642" y="515"/>
                    <a:pt x="643" y="516"/>
                    <a:pt x="645" y="516"/>
                  </a:cubicBezTo>
                  <a:lnTo>
                    <a:pt x="676" y="490"/>
                  </a:lnTo>
                  <a:lnTo>
                    <a:pt x="655" y="488"/>
                  </a:lnTo>
                  <a:lnTo>
                    <a:pt x="623" y="515"/>
                  </a:lnTo>
                  <a:cubicBezTo>
                    <a:pt x="628" y="515"/>
                    <a:pt x="634" y="515"/>
                    <a:pt x="640" y="515"/>
                  </a:cubicBezTo>
                  <a:close/>
                  <a:moveTo>
                    <a:pt x="679" y="527"/>
                  </a:moveTo>
                  <a:lnTo>
                    <a:pt x="719" y="493"/>
                  </a:lnTo>
                  <a:lnTo>
                    <a:pt x="699" y="491"/>
                  </a:lnTo>
                  <a:lnTo>
                    <a:pt x="664" y="521"/>
                  </a:lnTo>
                  <a:cubicBezTo>
                    <a:pt x="670" y="523"/>
                    <a:pt x="675" y="525"/>
                    <a:pt x="679" y="527"/>
                  </a:cubicBezTo>
                  <a:close/>
                  <a:moveTo>
                    <a:pt x="516" y="645"/>
                  </a:moveTo>
                  <a:lnTo>
                    <a:pt x="478" y="676"/>
                  </a:lnTo>
                  <a:lnTo>
                    <a:pt x="477" y="697"/>
                  </a:lnTo>
                  <a:lnTo>
                    <a:pt x="520" y="660"/>
                  </a:lnTo>
                  <a:cubicBezTo>
                    <a:pt x="518" y="655"/>
                    <a:pt x="517" y="650"/>
                    <a:pt x="516" y="645"/>
                  </a:cubicBezTo>
                  <a:close/>
                  <a:moveTo>
                    <a:pt x="590" y="522"/>
                  </a:moveTo>
                  <a:lnTo>
                    <a:pt x="633" y="486"/>
                  </a:lnTo>
                  <a:lnTo>
                    <a:pt x="612" y="484"/>
                  </a:lnTo>
                  <a:lnTo>
                    <a:pt x="549" y="537"/>
                  </a:lnTo>
                  <a:lnTo>
                    <a:pt x="486" y="590"/>
                  </a:lnTo>
                  <a:lnTo>
                    <a:pt x="484" y="611"/>
                  </a:lnTo>
                  <a:lnTo>
                    <a:pt x="526" y="576"/>
                  </a:lnTo>
                  <a:cubicBezTo>
                    <a:pt x="539" y="551"/>
                    <a:pt x="563" y="532"/>
                    <a:pt x="590" y="522"/>
                  </a:cubicBezTo>
                  <a:close/>
                  <a:moveTo>
                    <a:pt x="504" y="474"/>
                  </a:moveTo>
                  <a:lnTo>
                    <a:pt x="500" y="474"/>
                  </a:lnTo>
                  <a:lnTo>
                    <a:pt x="500" y="474"/>
                  </a:lnTo>
                  <a:cubicBezTo>
                    <a:pt x="498" y="474"/>
                    <a:pt x="496" y="476"/>
                    <a:pt x="496" y="478"/>
                  </a:cubicBezTo>
                  <a:lnTo>
                    <a:pt x="495" y="481"/>
                  </a:lnTo>
                  <a:lnTo>
                    <a:pt x="501" y="477"/>
                  </a:lnTo>
                  <a:lnTo>
                    <a:pt x="504" y="474"/>
                  </a:lnTo>
                  <a:close/>
                  <a:moveTo>
                    <a:pt x="547" y="478"/>
                  </a:moveTo>
                  <a:lnTo>
                    <a:pt x="526" y="476"/>
                  </a:lnTo>
                  <a:lnTo>
                    <a:pt x="510" y="490"/>
                  </a:lnTo>
                  <a:lnTo>
                    <a:pt x="494" y="504"/>
                  </a:lnTo>
                  <a:lnTo>
                    <a:pt x="492" y="525"/>
                  </a:lnTo>
                  <a:lnTo>
                    <a:pt x="519" y="501"/>
                  </a:lnTo>
                  <a:lnTo>
                    <a:pt x="547" y="478"/>
                  </a:lnTo>
                  <a:close/>
                  <a:moveTo>
                    <a:pt x="590" y="482"/>
                  </a:moveTo>
                  <a:lnTo>
                    <a:pt x="569" y="480"/>
                  </a:lnTo>
                  <a:lnTo>
                    <a:pt x="529" y="513"/>
                  </a:lnTo>
                  <a:lnTo>
                    <a:pt x="490" y="547"/>
                  </a:lnTo>
                  <a:lnTo>
                    <a:pt x="488" y="568"/>
                  </a:lnTo>
                  <a:lnTo>
                    <a:pt x="539" y="525"/>
                  </a:lnTo>
                  <a:lnTo>
                    <a:pt x="590" y="482"/>
                  </a:lnTo>
                  <a:close/>
                  <a:moveTo>
                    <a:pt x="714" y="538"/>
                  </a:moveTo>
                  <a:lnTo>
                    <a:pt x="762" y="497"/>
                  </a:lnTo>
                  <a:lnTo>
                    <a:pt x="742" y="495"/>
                  </a:lnTo>
                  <a:lnTo>
                    <a:pt x="699" y="531"/>
                  </a:lnTo>
                  <a:cubicBezTo>
                    <a:pt x="704" y="532"/>
                    <a:pt x="709" y="534"/>
                    <a:pt x="714" y="538"/>
                  </a:cubicBezTo>
                  <a:close/>
                  <a:moveTo>
                    <a:pt x="628" y="592"/>
                  </a:moveTo>
                  <a:lnTo>
                    <a:pt x="628" y="592"/>
                  </a:lnTo>
                  <a:cubicBezTo>
                    <a:pt x="624" y="592"/>
                    <a:pt x="622" y="599"/>
                    <a:pt x="622" y="601"/>
                  </a:cubicBezTo>
                  <a:cubicBezTo>
                    <a:pt x="621" y="606"/>
                    <a:pt x="621" y="611"/>
                    <a:pt x="622" y="615"/>
                  </a:cubicBezTo>
                  <a:lnTo>
                    <a:pt x="643" y="598"/>
                  </a:lnTo>
                  <a:cubicBezTo>
                    <a:pt x="639" y="594"/>
                    <a:pt x="635" y="592"/>
                    <a:pt x="628" y="592"/>
                  </a:cubicBezTo>
                  <a:close/>
                  <a:moveTo>
                    <a:pt x="527" y="675"/>
                  </a:moveTo>
                  <a:lnTo>
                    <a:pt x="475" y="719"/>
                  </a:lnTo>
                  <a:lnTo>
                    <a:pt x="473" y="740"/>
                  </a:lnTo>
                  <a:lnTo>
                    <a:pt x="535" y="688"/>
                  </a:lnTo>
                  <a:cubicBezTo>
                    <a:pt x="532" y="684"/>
                    <a:pt x="529" y="680"/>
                    <a:pt x="527" y="675"/>
                  </a:cubicBezTo>
                  <a:close/>
                  <a:moveTo>
                    <a:pt x="656" y="767"/>
                  </a:moveTo>
                  <a:lnTo>
                    <a:pt x="676" y="769"/>
                  </a:lnTo>
                  <a:lnTo>
                    <a:pt x="716" y="736"/>
                  </a:lnTo>
                  <a:lnTo>
                    <a:pt x="756" y="703"/>
                  </a:lnTo>
                  <a:lnTo>
                    <a:pt x="758" y="682"/>
                  </a:lnTo>
                  <a:lnTo>
                    <a:pt x="707" y="725"/>
                  </a:lnTo>
                  <a:lnTo>
                    <a:pt x="656" y="767"/>
                  </a:lnTo>
                  <a:close/>
                  <a:moveTo>
                    <a:pt x="724" y="676"/>
                  </a:moveTo>
                  <a:cubicBezTo>
                    <a:pt x="723" y="681"/>
                    <a:pt x="721" y="688"/>
                    <a:pt x="717" y="695"/>
                  </a:cubicBezTo>
                  <a:lnTo>
                    <a:pt x="760" y="659"/>
                  </a:lnTo>
                  <a:lnTo>
                    <a:pt x="761" y="639"/>
                  </a:lnTo>
                  <a:lnTo>
                    <a:pt x="723" y="671"/>
                  </a:lnTo>
                  <a:cubicBezTo>
                    <a:pt x="723" y="672"/>
                    <a:pt x="724" y="674"/>
                    <a:pt x="724" y="676"/>
                  </a:cubicBezTo>
                  <a:close/>
                  <a:moveTo>
                    <a:pt x="677" y="726"/>
                  </a:moveTo>
                  <a:lnTo>
                    <a:pt x="676" y="726"/>
                  </a:lnTo>
                  <a:cubicBezTo>
                    <a:pt x="675" y="726"/>
                    <a:pt x="673" y="727"/>
                    <a:pt x="670" y="728"/>
                  </a:cubicBezTo>
                  <a:cubicBezTo>
                    <a:pt x="665" y="730"/>
                    <a:pt x="657" y="732"/>
                    <a:pt x="648" y="734"/>
                  </a:cubicBezTo>
                  <a:lnTo>
                    <a:pt x="612" y="764"/>
                  </a:lnTo>
                  <a:lnTo>
                    <a:pt x="633" y="765"/>
                  </a:lnTo>
                  <a:lnTo>
                    <a:pt x="681" y="726"/>
                  </a:lnTo>
                  <a:cubicBezTo>
                    <a:pt x="680" y="726"/>
                    <a:pt x="678" y="726"/>
                    <a:pt x="677" y="726"/>
                  </a:cubicBezTo>
                  <a:close/>
                  <a:moveTo>
                    <a:pt x="699" y="771"/>
                  </a:moveTo>
                  <a:lnTo>
                    <a:pt x="719" y="773"/>
                  </a:lnTo>
                  <a:lnTo>
                    <a:pt x="736" y="759"/>
                  </a:lnTo>
                  <a:lnTo>
                    <a:pt x="752" y="746"/>
                  </a:lnTo>
                  <a:lnTo>
                    <a:pt x="754" y="725"/>
                  </a:lnTo>
                  <a:lnTo>
                    <a:pt x="726" y="748"/>
                  </a:lnTo>
                  <a:lnTo>
                    <a:pt x="699" y="771"/>
                  </a:lnTo>
                  <a:close/>
                  <a:moveTo>
                    <a:pt x="742" y="775"/>
                  </a:moveTo>
                  <a:lnTo>
                    <a:pt x="745" y="775"/>
                  </a:lnTo>
                  <a:lnTo>
                    <a:pt x="746" y="783"/>
                  </a:lnTo>
                  <a:lnTo>
                    <a:pt x="746" y="775"/>
                  </a:lnTo>
                  <a:cubicBezTo>
                    <a:pt x="748" y="775"/>
                    <a:pt x="750" y="774"/>
                    <a:pt x="750" y="771"/>
                  </a:cubicBezTo>
                  <a:lnTo>
                    <a:pt x="750" y="768"/>
                  </a:lnTo>
                  <a:lnTo>
                    <a:pt x="745" y="772"/>
                  </a:lnTo>
                  <a:lnTo>
                    <a:pt x="742" y="775"/>
                  </a:lnTo>
                  <a:close/>
                  <a:moveTo>
                    <a:pt x="570" y="719"/>
                  </a:moveTo>
                  <a:lnTo>
                    <a:pt x="526" y="756"/>
                  </a:lnTo>
                  <a:lnTo>
                    <a:pt x="547" y="758"/>
                  </a:lnTo>
                  <a:lnTo>
                    <a:pt x="584" y="727"/>
                  </a:lnTo>
                  <a:cubicBezTo>
                    <a:pt x="579" y="724"/>
                    <a:pt x="575" y="722"/>
                    <a:pt x="570" y="719"/>
                  </a:cubicBezTo>
                  <a:close/>
                  <a:moveTo>
                    <a:pt x="682" y="640"/>
                  </a:moveTo>
                  <a:cubicBezTo>
                    <a:pt x="677" y="639"/>
                    <a:pt x="674" y="637"/>
                    <a:pt x="670" y="635"/>
                  </a:cubicBezTo>
                  <a:lnTo>
                    <a:pt x="652" y="651"/>
                  </a:lnTo>
                  <a:cubicBezTo>
                    <a:pt x="663" y="651"/>
                    <a:pt x="668" y="648"/>
                    <a:pt x="673" y="645"/>
                  </a:cubicBezTo>
                  <a:cubicBezTo>
                    <a:pt x="675" y="643"/>
                    <a:pt x="678" y="641"/>
                    <a:pt x="682" y="640"/>
                  </a:cubicBezTo>
                  <a:close/>
                  <a:moveTo>
                    <a:pt x="735" y="598"/>
                  </a:moveTo>
                  <a:cubicBezTo>
                    <a:pt x="735" y="599"/>
                    <a:pt x="734" y="600"/>
                    <a:pt x="734" y="601"/>
                  </a:cubicBezTo>
                  <a:lnTo>
                    <a:pt x="767" y="573"/>
                  </a:lnTo>
                  <a:lnTo>
                    <a:pt x="769" y="552"/>
                  </a:lnTo>
                  <a:lnTo>
                    <a:pt x="735" y="581"/>
                  </a:lnTo>
                  <a:cubicBezTo>
                    <a:pt x="735" y="586"/>
                    <a:pt x="735" y="592"/>
                    <a:pt x="735" y="598"/>
                  </a:cubicBezTo>
                  <a:close/>
                  <a:moveTo>
                    <a:pt x="619" y="735"/>
                  </a:moveTo>
                  <a:cubicBezTo>
                    <a:pt x="613" y="735"/>
                    <a:pt x="608" y="734"/>
                    <a:pt x="602" y="732"/>
                  </a:cubicBezTo>
                  <a:lnTo>
                    <a:pt x="569" y="760"/>
                  </a:lnTo>
                  <a:lnTo>
                    <a:pt x="590" y="762"/>
                  </a:lnTo>
                  <a:lnTo>
                    <a:pt x="621" y="735"/>
                  </a:lnTo>
                  <a:cubicBezTo>
                    <a:pt x="620" y="735"/>
                    <a:pt x="620" y="735"/>
                    <a:pt x="619" y="735"/>
                  </a:cubicBezTo>
                  <a:close/>
                  <a:moveTo>
                    <a:pt x="719" y="654"/>
                  </a:moveTo>
                  <a:lnTo>
                    <a:pt x="763" y="616"/>
                  </a:lnTo>
                  <a:lnTo>
                    <a:pt x="765" y="595"/>
                  </a:lnTo>
                  <a:lnTo>
                    <a:pt x="709" y="643"/>
                  </a:lnTo>
                  <a:cubicBezTo>
                    <a:pt x="713" y="646"/>
                    <a:pt x="716" y="649"/>
                    <a:pt x="719" y="654"/>
                  </a:cubicBezTo>
                  <a:close/>
                  <a:moveTo>
                    <a:pt x="635" y="644"/>
                  </a:moveTo>
                  <a:lnTo>
                    <a:pt x="637" y="642"/>
                  </a:lnTo>
                  <a:lnTo>
                    <a:pt x="659" y="624"/>
                  </a:lnTo>
                  <a:cubicBezTo>
                    <a:pt x="655" y="620"/>
                    <a:pt x="653" y="615"/>
                    <a:pt x="651" y="611"/>
                  </a:cubicBezTo>
                  <a:lnTo>
                    <a:pt x="628" y="631"/>
                  </a:lnTo>
                  <a:lnTo>
                    <a:pt x="626" y="632"/>
                  </a:lnTo>
                  <a:cubicBezTo>
                    <a:pt x="627" y="634"/>
                    <a:pt x="628" y="635"/>
                    <a:pt x="628" y="637"/>
                  </a:cubicBezTo>
                  <a:cubicBezTo>
                    <a:pt x="630" y="640"/>
                    <a:pt x="633" y="642"/>
                    <a:pt x="635" y="644"/>
                  </a:cubicBezTo>
                  <a:close/>
                  <a:moveTo>
                    <a:pt x="731" y="563"/>
                  </a:moveTo>
                  <a:lnTo>
                    <a:pt x="771" y="530"/>
                  </a:lnTo>
                  <a:lnTo>
                    <a:pt x="773" y="509"/>
                  </a:lnTo>
                  <a:lnTo>
                    <a:pt x="725" y="550"/>
                  </a:lnTo>
                  <a:cubicBezTo>
                    <a:pt x="727" y="554"/>
                    <a:pt x="729" y="558"/>
                    <a:pt x="731" y="563"/>
                  </a:cubicBezTo>
                  <a:close/>
                  <a:moveTo>
                    <a:pt x="545" y="700"/>
                  </a:moveTo>
                  <a:lnTo>
                    <a:pt x="483" y="752"/>
                  </a:lnTo>
                  <a:lnTo>
                    <a:pt x="504" y="754"/>
                  </a:lnTo>
                  <a:lnTo>
                    <a:pt x="556" y="710"/>
                  </a:lnTo>
                  <a:cubicBezTo>
                    <a:pt x="552" y="707"/>
                    <a:pt x="549" y="704"/>
                    <a:pt x="545" y="700"/>
                  </a:cubicBezTo>
                  <a:close/>
                  <a:moveTo>
                    <a:pt x="689" y="620"/>
                  </a:moveTo>
                  <a:cubicBezTo>
                    <a:pt x="702" y="621"/>
                    <a:pt x="711" y="611"/>
                    <a:pt x="713" y="599"/>
                  </a:cubicBezTo>
                  <a:cubicBezTo>
                    <a:pt x="713" y="598"/>
                    <a:pt x="714" y="597"/>
                    <a:pt x="714" y="596"/>
                  </a:cubicBezTo>
                  <a:cubicBezTo>
                    <a:pt x="714" y="593"/>
                    <a:pt x="714" y="591"/>
                    <a:pt x="714" y="588"/>
                  </a:cubicBezTo>
                  <a:cubicBezTo>
                    <a:pt x="714" y="585"/>
                    <a:pt x="714" y="581"/>
                    <a:pt x="713" y="578"/>
                  </a:cubicBezTo>
                  <a:cubicBezTo>
                    <a:pt x="712" y="572"/>
                    <a:pt x="711" y="567"/>
                    <a:pt x="708" y="563"/>
                  </a:cubicBezTo>
                  <a:cubicBezTo>
                    <a:pt x="707" y="561"/>
                    <a:pt x="705" y="559"/>
                    <a:pt x="704" y="557"/>
                  </a:cubicBezTo>
                  <a:cubicBezTo>
                    <a:pt x="702" y="554"/>
                    <a:pt x="699" y="553"/>
                    <a:pt x="697" y="552"/>
                  </a:cubicBezTo>
                  <a:cubicBezTo>
                    <a:pt x="696" y="552"/>
                    <a:pt x="695" y="551"/>
                    <a:pt x="694" y="551"/>
                  </a:cubicBezTo>
                  <a:cubicBezTo>
                    <a:pt x="690" y="551"/>
                    <a:pt x="688" y="553"/>
                    <a:pt x="683" y="552"/>
                  </a:cubicBezTo>
                  <a:cubicBezTo>
                    <a:pt x="681" y="552"/>
                    <a:pt x="679" y="551"/>
                    <a:pt x="677" y="550"/>
                  </a:cubicBezTo>
                  <a:cubicBezTo>
                    <a:pt x="675" y="549"/>
                    <a:pt x="672" y="547"/>
                    <a:pt x="669" y="546"/>
                  </a:cubicBezTo>
                  <a:cubicBezTo>
                    <a:pt x="667" y="544"/>
                    <a:pt x="664" y="543"/>
                    <a:pt x="661" y="542"/>
                  </a:cubicBezTo>
                  <a:cubicBezTo>
                    <a:pt x="657" y="540"/>
                    <a:pt x="651" y="538"/>
                    <a:pt x="644" y="537"/>
                  </a:cubicBezTo>
                  <a:lnTo>
                    <a:pt x="644" y="537"/>
                  </a:lnTo>
                  <a:cubicBezTo>
                    <a:pt x="642" y="537"/>
                    <a:pt x="640" y="536"/>
                    <a:pt x="638" y="536"/>
                  </a:cubicBezTo>
                  <a:cubicBezTo>
                    <a:pt x="636" y="536"/>
                    <a:pt x="635" y="536"/>
                    <a:pt x="633" y="536"/>
                  </a:cubicBezTo>
                  <a:cubicBezTo>
                    <a:pt x="629" y="536"/>
                    <a:pt x="625" y="536"/>
                    <a:pt x="621" y="536"/>
                  </a:cubicBezTo>
                  <a:cubicBezTo>
                    <a:pt x="608" y="537"/>
                    <a:pt x="596" y="541"/>
                    <a:pt x="586" y="546"/>
                  </a:cubicBezTo>
                  <a:cubicBezTo>
                    <a:pt x="572" y="553"/>
                    <a:pt x="560" y="563"/>
                    <a:pt x="551" y="575"/>
                  </a:cubicBezTo>
                  <a:cubicBezTo>
                    <a:pt x="544" y="584"/>
                    <a:pt x="539" y="595"/>
                    <a:pt x="537" y="606"/>
                  </a:cubicBezTo>
                  <a:cubicBezTo>
                    <a:pt x="536" y="610"/>
                    <a:pt x="535" y="613"/>
                    <a:pt x="535" y="616"/>
                  </a:cubicBezTo>
                  <a:cubicBezTo>
                    <a:pt x="535" y="617"/>
                    <a:pt x="535" y="618"/>
                    <a:pt x="535" y="618"/>
                  </a:cubicBezTo>
                  <a:cubicBezTo>
                    <a:pt x="535" y="622"/>
                    <a:pt x="535" y="625"/>
                    <a:pt x="535" y="629"/>
                  </a:cubicBezTo>
                  <a:cubicBezTo>
                    <a:pt x="535" y="634"/>
                    <a:pt x="536" y="640"/>
                    <a:pt x="538" y="646"/>
                  </a:cubicBezTo>
                  <a:cubicBezTo>
                    <a:pt x="539" y="649"/>
                    <a:pt x="539" y="651"/>
                    <a:pt x="540" y="654"/>
                  </a:cubicBezTo>
                  <a:cubicBezTo>
                    <a:pt x="541" y="657"/>
                    <a:pt x="542" y="659"/>
                    <a:pt x="544" y="661"/>
                  </a:cubicBezTo>
                  <a:cubicBezTo>
                    <a:pt x="546" y="666"/>
                    <a:pt x="548" y="670"/>
                    <a:pt x="551" y="674"/>
                  </a:cubicBezTo>
                  <a:cubicBezTo>
                    <a:pt x="553" y="677"/>
                    <a:pt x="554" y="679"/>
                    <a:pt x="556" y="681"/>
                  </a:cubicBezTo>
                  <a:cubicBezTo>
                    <a:pt x="558" y="683"/>
                    <a:pt x="559" y="685"/>
                    <a:pt x="561" y="687"/>
                  </a:cubicBezTo>
                  <a:cubicBezTo>
                    <a:pt x="565" y="690"/>
                    <a:pt x="569" y="693"/>
                    <a:pt x="573" y="696"/>
                  </a:cubicBezTo>
                  <a:cubicBezTo>
                    <a:pt x="575" y="698"/>
                    <a:pt x="577" y="699"/>
                    <a:pt x="580" y="701"/>
                  </a:cubicBezTo>
                  <a:cubicBezTo>
                    <a:pt x="582" y="702"/>
                    <a:pt x="584" y="704"/>
                    <a:pt x="587" y="705"/>
                  </a:cubicBezTo>
                  <a:cubicBezTo>
                    <a:pt x="592" y="707"/>
                    <a:pt x="597" y="710"/>
                    <a:pt x="603" y="711"/>
                  </a:cubicBezTo>
                  <a:cubicBezTo>
                    <a:pt x="606" y="712"/>
                    <a:pt x="609" y="712"/>
                    <a:pt x="613" y="713"/>
                  </a:cubicBezTo>
                  <a:cubicBezTo>
                    <a:pt x="615" y="713"/>
                    <a:pt x="618" y="714"/>
                    <a:pt x="621" y="714"/>
                  </a:cubicBezTo>
                  <a:cubicBezTo>
                    <a:pt x="622" y="715"/>
                    <a:pt x="622" y="714"/>
                    <a:pt x="623" y="715"/>
                  </a:cubicBezTo>
                  <a:cubicBezTo>
                    <a:pt x="633" y="715"/>
                    <a:pt x="642" y="714"/>
                    <a:pt x="649" y="712"/>
                  </a:cubicBezTo>
                  <a:cubicBezTo>
                    <a:pt x="657" y="710"/>
                    <a:pt x="663" y="708"/>
                    <a:pt x="668" y="706"/>
                  </a:cubicBezTo>
                  <a:cubicBezTo>
                    <a:pt x="671" y="705"/>
                    <a:pt x="674" y="705"/>
                    <a:pt x="676" y="705"/>
                  </a:cubicBezTo>
                  <a:cubicBezTo>
                    <a:pt x="687" y="706"/>
                    <a:pt x="698" y="690"/>
                    <a:pt x="702" y="678"/>
                  </a:cubicBezTo>
                  <a:cubicBezTo>
                    <a:pt x="702" y="677"/>
                    <a:pt x="702" y="675"/>
                    <a:pt x="703" y="674"/>
                  </a:cubicBezTo>
                  <a:cubicBezTo>
                    <a:pt x="703" y="672"/>
                    <a:pt x="703" y="670"/>
                    <a:pt x="702" y="668"/>
                  </a:cubicBezTo>
                  <a:cubicBezTo>
                    <a:pt x="701" y="663"/>
                    <a:pt x="698" y="659"/>
                    <a:pt x="693" y="658"/>
                  </a:cubicBezTo>
                  <a:cubicBezTo>
                    <a:pt x="692" y="658"/>
                    <a:pt x="690" y="659"/>
                    <a:pt x="688" y="660"/>
                  </a:cubicBezTo>
                  <a:lnTo>
                    <a:pt x="688" y="660"/>
                  </a:lnTo>
                  <a:cubicBezTo>
                    <a:pt x="683" y="664"/>
                    <a:pt x="676" y="669"/>
                    <a:pt x="663" y="671"/>
                  </a:cubicBezTo>
                  <a:cubicBezTo>
                    <a:pt x="659" y="672"/>
                    <a:pt x="655" y="672"/>
                    <a:pt x="650" y="671"/>
                  </a:cubicBezTo>
                  <a:lnTo>
                    <a:pt x="649" y="671"/>
                  </a:lnTo>
                  <a:cubicBezTo>
                    <a:pt x="642" y="671"/>
                    <a:pt x="637" y="669"/>
                    <a:pt x="632" y="667"/>
                  </a:cubicBezTo>
                  <a:cubicBezTo>
                    <a:pt x="630" y="666"/>
                    <a:pt x="627" y="665"/>
                    <a:pt x="625" y="663"/>
                  </a:cubicBezTo>
                  <a:cubicBezTo>
                    <a:pt x="623" y="661"/>
                    <a:pt x="621" y="660"/>
                    <a:pt x="619" y="658"/>
                  </a:cubicBezTo>
                  <a:cubicBezTo>
                    <a:pt x="615" y="654"/>
                    <a:pt x="612" y="650"/>
                    <a:pt x="610" y="646"/>
                  </a:cubicBezTo>
                  <a:cubicBezTo>
                    <a:pt x="608" y="644"/>
                    <a:pt x="607" y="641"/>
                    <a:pt x="606" y="639"/>
                  </a:cubicBezTo>
                  <a:cubicBezTo>
                    <a:pt x="605" y="636"/>
                    <a:pt x="604" y="633"/>
                    <a:pt x="603" y="631"/>
                  </a:cubicBezTo>
                  <a:cubicBezTo>
                    <a:pt x="602" y="625"/>
                    <a:pt x="601" y="620"/>
                    <a:pt x="601" y="614"/>
                  </a:cubicBezTo>
                  <a:cubicBezTo>
                    <a:pt x="600" y="610"/>
                    <a:pt x="601" y="607"/>
                    <a:pt x="601" y="603"/>
                  </a:cubicBezTo>
                  <a:cubicBezTo>
                    <a:pt x="601" y="602"/>
                    <a:pt x="601" y="601"/>
                    <a:pt x="601" y="600"/>
                  </a:cubicBezTo>
                  <a:cubicBezTo>
                    <a:pt x="601" y="597"/>
                    <a:pt x="602" y="594"/>
                    <a:pt x="602" y="592"/>
                  </a:cubicBezTo>
                  <a:cubicBezTo>
                    <a:pt x="606" y="581"/>
                    <a:pt x="614" y="571"/>
                    <a:pt x="627" y="571"/>
                  </a:cubicBezTo>
                  <a:cubicBezTo>
                    <a:pt x="628" y="571"/>
                    <a:pt x="629" y="571"/>
                    <a:pt x="630" y="571"/>
                  </a:cubicBezTo>
                  <a:cubicBezTo>
                    <a:pt x="633" y="571"/>
                    <a:pt x="635" y="572"/>
                    <a:pt x="638" y="572"/>
                  </a:cubicBezTo>
                  <a:cubicBezTo>
                    <a:pt x="641" y="573"/>
                    <a:pt x="644" y="574"/>
                    <a:pt x="646" y="575"/>
                  </a:cubicBezTo>
                  <a:cubicBezTo>
                    <a:pt x="652" y="577"/>
                    <a:pt x="656" y="581"/>
                    <a:pt x="659" y="584"/>
                  </a:cubicBezTo>
                  <a:cubicBezTo>
                    <a:pt x="660" y="586"/>
                    <a:pt x="662" y="588"/>
                    <a:pt x="663" y="591"/>
                  </a:cubicBezTo>
                  <a:cubicBezTo>
                    <a:pt x="665" y="593"/>
                    <a:pt x="666" y="595"/>
                    <a:pt x="667" y="598"/>
                  </a:cubicBezTo>
                  <a:cubicBezTo>
                    <a:pt x="670" y="602"/>
                    <a:pt x="672" y="607"/>
                    <a:pt x="675" y="611"/>
                  </a:cubicBezTo>
                  <a:cubicBezTo>
                    <a:pt x="676" y="613"/>
                    <a:pt x="678" y="615"/>
                    <a:pt x="680" y="616"/>
                  </a:cubicBezTo>
                  <a:cubicBezTo>
                    <a:pt x="682" y="618"/>
                    <a:pt x="685" y="619"/>
                    <a:pt x="689" y="620"/>
                  </a:cubicBezTo>
                  <a:close/>
                </a:path>
              </a:pathLst>
            </a:custGeom>
            <a:solidFill>
              <a:srgbClr val="FFFFFF">
                <a:alpha val="100000"/>
              </a:srgbClr>
            </a:solidFill>
            <a:ln w="9525">
              <a:noFill/>
            </a:ln>
          </p:spPr>
          <p:txBody>
            <a:bodyPr/>
            <a:p>
              <a:endParaRPr lang="zh-CN" altLang="en-US"/>
            </a:p>
          </p:txBody>
        </p:sp>
      </p:grpSp>
      <p:grpSp>
        <p:nvGrpSpPr>
          <p:cNvPr id="44053" name="组合 47"/>
          <p:cNvGrpSpPr/>
          <p:nvPr/>
        </p:nvGrpSpPr>
        <p:grpSpPr>
          <a:xfrm>
            <a:off x="3455988" y="6092825"/>
            <a:ext cx="452437" cy="457200"/>
            <a:chOff x="0" y="0"/>
            <a:chExt cx="476250" cy="481012"/>
          </a:xfrm>
        </p:grpSpPr>
        <p:sp>
          <p:nvSpPr>
            <p:cNvPr id="44054" name="Oval 55"/>
            <p:cNvSpPr/>
            <p:nvPr/>
          </p:nvSpPr>
          <p:spPr>
            <a:xfrm>
              <a:off x="0" y="0"/>
              <a:ext cx="476250" cy="481012"/>
            </a:xfrm>
            <a:prstGeom prst="ellipse">
              <a:avLst/>
            </a:prstGeom>
            <a:solidFill>
              <a:srgbClr val="F0A831"/>
            </a:solidFill>
            <a:ln w="9525">
              <a:noFill/>
            </a:ln>
          </p:spPr>
          <p:txBody>
            <a:bodyPr/>
            <a:p>
              <a:endParaRPr lang="zh-CN" altLang="en-US" dirty="0">
                <a:latin typeface="Arial" panose="020B0604020202020204" pitchFamily="34" charset="0"/>
              </a:endParaRPr>
            </a:p>
          </p:txBody>
        </p:sp>
        <p:sp>
          <p:nvSpPr>
            <p:cNvPr id="44055" name="Freeform 61"/>
            <p:cNvSpPr>
              <a:spLocks noEditPoints="1"/>
            </p:cNvSpPr>
            <p:nvPr/>
          </p:nvSpPr>
          <p:spPr>
            <a:xfrm>
              <a:off x="84138" y="84137"/>
              <a:ext cx="319088" cy="323850"/>
            </a:xfrm>
            <a:custGeom>
              <a:avLst/>
              <a:gdLst/>
              <a:ahLst/>
              <a:cxnLst>
                <a:cxn ang="0">
                  <a:pos x="7667" y="162110"/>
                </a:cxn>
                <a:cxn ang="0">
                  <a:pos x="158449" y="315707"/>
                </a:cxn>
                <a:cxn ang="0">
                  <a:pos x="164290" y="315707"/>
                </a:cxn>
                <a:cxn ang="0">
                  <a:pos x="311421" y="218738"/>
                </a:cxn>
                <a:cxn ang="0">
                  <a:pos x="256293" y="144345"/>
                </a:cxn>
                <a:cxn ang="0">
                  <a:pos x="234752" y="96970"/>
                </a:cxn>
                <a:cxn ang="0">
                  <a:pos x="246070" y="63290"/>
                </a:cxn>
                <a:cxn ang="0">
                  <a:pos x="192037" y="8143"/>
                </a:cxn>
                <a:cxn ang="0">
                  <a:pos x="138369" y="63290"/>
                </a:cxn>
                <a:cxn ang="0">
                  <a:pos x="150782" y="129170"/>
                </a:cxn>
                <a:cxn ang="0">
                  <a:pos x="118654" y="136572"/>
                </a:cxn>
                <a:cxn ang="0">
                  <a:pos x="157719" y="323850"/>
                </a:cxn>
                <a:cxn ang="0">
                  <a:pos x="34318" y="275735"/>
                </a:cxn>
                <a:cxn ang="0">
                  <a:pos x="31398" y="72913"/>
                </a:cxn>
                <a:cxn ang="0">
                  <a:pos x="38699" y="74763"/>
                </a:cxn>
                <a:cxn ang="0">
                  <a:pos x="141655" y="126579"/>
                </a:cxn>
                <a:cxn ang="0">
                  <a:pos x="139464" y="104742"/>
                </a:cxn>
                <a:cxn ang="0">
                  <a:pos x="182910" y="740"/>
                </a:cxn>
                <a:cxn ang="0">
                  <a:pos x="226720" y="11103"/>
                </a:cxn>
                <a:cxn ang="0">
                  <a:pos x="243515" y="97710"/>
                </a:cxn>
                <a:cxn ang="0">
                  <a:pos x="238403" y="120287"/>
                </a:cxn>
                <a:cxn ang="0">
                  <a:pos x="269801" y="142124"/>
                </a:cxn>
                <a:cxn ang="0">
                  <a:pos x="282944" y="293131"/>
                </a:cxn>
                <a:cxn ang="0">
                  <a:pos x="165020" y="323850"/>
                </a:cxn>
                <a:cxn ang="0">
                  <a:pos x="157719" y="323850"/>
                </a:cxn>
                <a:cxn ang="0">
                  <a:pos x="247896" y="97340"/>
                </a:cxn>
                <a:cxn ang="0">
                  <a:pos x="293167" y="56627"/>
                </a:cxn>
                <a:cxn ang="0">
                  <a:pos x="257753" y="63290"/>
                </a:cxn>
                <a:cxn ang="0">
                  <a:pos x="41620" y="190239"/>
                </a:cxn>
                <a:cxn ang="0">
                  <a:pos x="117194" y="267223"/>
                </a:cxn>
                <a:cxn ang="0">
                  <a:pos x="207371" y="213556"/>
                </a:cxn>
                <a:cxn ang="0">
                  <a:pos x="141655" y="161740"/>
                </a:cxn>
                <a:cxn ang="0">
                  <a:pos x="83605" y="178025"/>
                </a:cxn>
                <a:cxn ang="0">
                  <a:pos x="88352" y="192459"/>
                </a:cxn>
                <a:cxn ang="0">
                  <a:pos x="51843" y="155818"/>
                </a:cxn>
                <a:cxn ang="0">
                  <a:pos x="115733" y="275365"/>
                </a:cxn>
                <a:cxn ang="0">
                  <a:pos x="50382" y="143604"/>
                </a:cxn>
                <a:cxn ang="0">
                  <a:pos x="57319" y="145455"/>
                </a:cxn>
                <a:cxn ang="0">
                  <a:pos x="73748" y="169512"/>
                </a:cxn>
                <a:cxn ang="0">
                  <a:pos x="107701" y="170253"/>
                </a:cxn>
                <a:cxn ang="0">
                  <a:pos x="162830" y="144345"/>
                </a:cxn>
                <a:cxn ang="0">
                  <a:pos x="215038" y="215407"/>
                </a:cxn>
                <a:cxn ang="0">
                  <a:pos x="116463" y="275365"/>
                </a:cxn>
                <a:cxn ang="0">
                  <a:pos x="212847" y="48485"/>
                </a:cxn>
                <a:cxn ang="0">
                  <a:pos x="212847" y="32570"/>
                </a:cxn>
              </a:cxnLst>
              <a:pathLst>
                <a:path w="874" h="875">
                  <a:moveTo>
                    <a:pt x="93" y="225"/>
                  </a:moveTo>
                  <a:cubicBezTo>
                    <a:pt x="45" y="301"/>
                    <a:pt x="21" y="370"/>
                    <a:pt x="21" y="438"/>
                  </a:cubicBezTo>
                  <a:cubicBezTo>
                    <a:pt x="21" y="627"/>
                    <a:pt x="92" y="853"/>
                    <a:pt x="430" y="853"/>
                  </a:cubicBezTo>
                  <a:cubicBezTo>
                    <a:pt x="431" y="853"/>
                    <a:pt x="432" y="853"/>
                    <a:pt x="434" y="853"/>
                  </a:cubicBezTo>
                  <a:cubicBezTo>
                    <a:pt x="435" y="853"/>
                    <a:pt x="438" y="853"/>
                    <a:pt x="440" y="853"/>
                  </a:cubicBezTo>
                  <a:cubicBezTo>
                    <a:pt x="445" y="853"/>
                    <a:pt x="450" y="852"/>
                    <a:pt x="450" y="853"/>
                  </a:cubicBezTo>
                  <a:cubicBezTo>
                    <a:pt x="589" y="853"/>
                    <a:pt x="693" y="826"/>
                    <a:pt x="762" y="774"/>
                  </a:cubicBezTo>
                  <a:cubicBezTo>
                    <a:pt x="822" y="730"/>
                    <a:pt x="853" y="666"/>
                    <a:pt x="853" y="591"/>
                  </a:cubicBezTo>
                  <a:cubicBezTo>
                    <a:pt x="843" y="488"/>
                    <a:pt x="801" y="445"/>
                    <a:pt x="729" y="403"/>
                  </a:cubicBezTo>
                  <a:cubicBezTo>
                    <a:pt x="720" y="398"/>
                    <a:pt x="711" y="394"/>
                    <a:pt x="702" y="390"/>
                  </a:cubicBezTo>
                  <a:cubicBezTo>
                    <a:pt x="673" y="376"/>
                    <a:pt x="643" y="361"/>
                    <a:pt x="633" y="332"/>
                  </a:cubicBezTo>
                  <a:cubicBezTo>
                    <a:pt x="626" y="313"/>
                    <a:pt x="630" y="290"/>
                    <a:pt x="643" y="262"/>
                  </a:cubicBezTo>
                  <a:lnTo>
                    <a:pt x="647" y="254"/>
                  </a:lnTo>
                  <a:cubicBezTo>
                    <a:pt x="661" y="227"/>
                    <a:pt x="674" y="201"/>
                    <a:pt x="674" y="171"/>
                  </a:cubicBezTo>
                  <a:cubicBezTo>
                    <a:pt x="674" y="122"/>
                    <a:pt x="650" y="76"/>
                    <a:pt x="609" y="48"/>
                  </a:cubicBezTo>
                  <a:cubicBezTo>
                    <a:pt x="585" y="31"/>
                    <a:pt x="556" y="22"/>
                    <a:pt x="526" y="22"/>
                  </a:cubicBezTo>
                  <a:cubicBezTo>
                    <a:pt x="520" y="22"/>
                    <a:pt x="513" y="23"/>
                    <a:pt x="504" y="24"/>
                  </a:cubicBezTo>
                  <a:cubicBezTo>
                    <a:pt x="433" y="35"/>
                    <a:pt x="379" y="98"/>
                    <a:pt x="379" y="171"/>
                  </a:cubicBezTo>
                  <a:cubicBezTo>
                    <a:pt x="379" y="208"/>
                    <a:pt x="392" y="245"/>
                    <a:pt x="402" y="276"/>
                  </a:cubicBezTo>
                  <a:cubicBezTo>
                    <a:pt x="414" y="309"/>
                    <a:pt x="422" y="333"/>
                    <a:pt x="413" y="349"/>
                  </a:cubicBezTo>
                  <a:cubicBezTo>
                    <a:pt x="408" y="357"/>
                    <a:pt x="401" y="361"/>
                    <a:pt x="391" y="363"/>
                  </a:cubicBezTo>
                  <a:cubicBezTo>
                    <a:pt x="369" y="367"/>
                    <a:pt x="346" y="369"/>
                    <a:pt x="325" y="369"/>
                  </a:cubicBezTo>
                  <a:cubicBezTo>
                    <a:pt x="186" y="369"/>
                    <a:pt x="119" y="278"/>
                    <a:pt x="93" y="225"/>
                  </a:cubicBezTo>
                  <a:close/>
                  <a:moveTo>
                    <a:pt x="432" y="875"/>
                  </a:moveTo>
                  <a:cubicBezTo>
                    <a:pt x="430" y="875"/>
                    <a:pt x="429" y="875"/>
                    <a:pt x="428" y="875"/>
                  </a:cubicBezTo>
                  <a:cubicBezTo>
                    <a:pt x="279" y="874"/>
                    <a:pt x="166" y="830"/>
                    <a:pt x="94" y="745"/>
                  </a:cubicBezTo>
                  <a:cubicBezTo>
                    <a:pt x="31" y="671"/>
                    <a:pt x="0" y="567"/>
                    <a:pt x="0" y="438"/>
                  </a:cubicBezTo>
                  <a:cubicBezTo>
                    <a:pt x="0" y="361"/>
                    <a:pt x="28" y="282"/>
                    <a:pt x="86" y="197"/>
                  </a:cubicBezTo>
                  <a:cubicBezTo>
                    <a:pt x="88" y="194"/>
                    <a:pt x="91" y="192"/>
                    <a:pt x="95" y="192"/>
                  </a:cubicBezTo>
                  <a:cubicBezTo>
                    <a:pt x="102" y="192"/>
                    <a:pt x="104" y="198"/>
                    <a:pt x="106" y="202"/>
                  </a:cubicBezTo>
                  <a:cubicBezTo>
                    <a:pt x="125" y="246"/>
                    <a:pt x="184" y="348"/>
                    <a:pt x="325" y="347"/>
                  </a:cubicBezTo>
                  <a:cubicBezTo>
                    <a:pt x="345" y="347"/>
                    <a:pt x="366" y="346"/>
                    <a:pt x="388" y="342"/>
                  </a:cubicBezTo>
                  <a:cubicBezTo>
                    <a:pt x="393" y="341"/>
                    <a:pt x="393" y="339"/>
                    <a:pt x="394" y="338"/>
                  </a:cubicBezTo>
                  <a:cubicBezTo>
                    <a:pt x="398" y="331"/>
                    <a:pt x="390" y="306"/>
                    <a:pt x="382" y="283"/>
                  </a:cubicBezTo>
                  <a:cubicBezTo>
                    <a:pt x="371" y="251"/>
                    <a:pt x="358" y="212"/>
                    <a:pt x="358" y="171"/>
                  </a:cubicBezTo>
                  <a:cubicBezTo>
                    <a:pt x="358" y="87"/>
                    <a:pt x="419" y="15"/>
                    <a:pt x="501" y="2"/>
                  </a:cubicBezTo>
                  <a:cubicBezTo>
                    <a:pt x="511" y="1"/>
                    <a:pt x="519" y="0"/>
                    <a:pt x="526" y="0"/>
                  </a:cubicBezTo>
                  <a:cubicBezTo>
                    <a:pt x="560" y="0"/>
                    <a:pt x="593" y="10"/>
                    <a:pt x="621" y="30"/>
                  </a:cubicBezTo>
                  <a:cubicBezTo>
                    <a:pt x="668" y="62"/>
                    <a:pt x="695" y="115"/>
                    <a:pt x="695" y="171"/>
                  </a:cubicBezTo>
                  <a:cubicBezTo>
                    <a:pt x="695" y="206"/>
                    <a:pt x="681" y="236"/>
                    <a:pt x="667" y="264"/>
                  </a:cubicBezTo>
                  <a:lnTo>
                    <a:pt x="662" y="272"/>
                  </a:lnTo>
                  <a:cubicBezTo>
                    <a:pt x="652" y="294"/>
                    <a:pt x="649" y="311"/>
                    <a:pt x="653" y="325"/>
                  </a:cubicBezTo>
                  <a:cubicBezTo>
                    <a:pt x="660" y="345"/>
                    <a:pt x="685" y="357"/>
                    <a:pt x="711" y="370"/>
                  </a:cubicBezTo>
                  <a:cubicBezTo>
                    <a:pt x="721" y="374"/>
                    <a:pt x="730" y="379"/>
                    <a:pt x="739" y="384"/>
                  </a:cubicBezTo>
                  <a:cubicBezTo>
                    <a:pt x="817" y="429"/>
                    <a:pt x="863" y="477"/>
                    <a:pt x="874" y="590"/>
                  </a:cubicBezTo>
                  <a:cubicBezTo>
                    <a:pt x="874" y="673"/>
                    <a:pt x="840" y="743"/>
                    <a:pt x="775" y="792"/>
                  </a:cubicBezTo>
                  <a:cubicBezTo>
                    <a:pt x="702" y="847"/>
                    <a:pt x="593" y="875"/>
                    <a:pt x="452" y="875"/>
                  </a:cubicBezTo>
                  <a:lnTo>
                    <a:pt x="452" y="875"/>
                  </a:lnTo>
                  <a:cubicBezTo>
                    <a:pt x="449" y="875"/>
                    <a:pt x="445" y="875"/>
                    <a:pt x="441" y="875"/>
                  </a:cubicBezTo>
                  <a:cubicBezTo>
                    <a:pt x="437" y="875"/>
                    <a:pt x="433" y="875"/>
                    <a:pt x="432" y="875"/>
                  </a:cubicBezTo>
                  <a:close/>
                  <a:moveTo>
                    <a:pt x="706" y="171"/>
                  </a:moveTo>
                  <a:cubicBezTo>
                    <a:pt x="706" y="206"/>
                    <a:pt x="692" y="236"/>
                    <a:pt x="679" y="263"/>
                  </a:cubicBezTo>
                  <a:cubicBezTo>
                    <a:pt x="734" y="263"/>
                    <a:pt x="832" y="244"/>
                    <a:pt x="851" y="197"/>
                  </a:cubicBezTo>
                  <a:cubicBezTo>
                    <a:pt x="869" y="153"/>
                    <a:pt x="803" y="153"/>
                    <a:pt x="803" y="153"/>
                  </a:cubicBezTo>
                  <a:cubicBezTo>
                    <a:pt x="803" y="153"/>
                    <a:pt x="731" y="90"/>
                    <a:pt x="699" y="120"/>
                  </a:cubicBezTo>
                  <a:cubicBezTo>
                    <a:pt x="703" y="137"/>
                    <a:pt x="706" y="154"/>
                    <a:pt x="706" y="171"/>
                  </a:cubicBezTo>
                  <a:close/>
                  <a:moveTo>
                    <a:pt x="142" y="421"/>
                  </a:moveTo>
                  <a:cubicBezTo>
                    <a:pt x="123" y="454"/>
                    <a:pt x="114" y="485"/>
                    <a:pt x="114" y="514"/>
                  </a:cubicBezTo>
                  <a:cubicBezTo>
                    <a:pt x="114" y="609"/>
                    <a:pt x="150" y="722"/>
                    <a:pt x="319" y="722"/>
                  </a:cubicBezTo>
                  <a:cubicBezTo>
                    <a:pt x="319" y="722"/>
                    <a:pt x="320" y="722"/>
                    <a:pt x="321" y="722"/>
                  </a:cubicBezTo>
                  <a:lnTo>
                    <a:pt x="329" y="722"/>
                  </a:lnTo>
                  <a:cubicBezTo>
                    <a:pt x="497" y="722"/>
                    <a:pt x="552" y="643"/>
                    <a:pt x="568" y="577"/>
                  </a:cubicBezTo>
                  <a:cubicBezTo>
                    <a:pt x="584" y="496"/>
                    <a:pt x="552" y="444"/>
                    <a:pt x="467" y="415"/>
                  </a:cubicBezTo>
                  <a:cubicBezTo>
                    <a:pt x="437" y="405"/>
                    <a:pt x="416" y="418"/>
                    <a:pt x="388" y="437"/>
                  </a:cubicBezTo>
                  <a:cubicBezTo>
                    <a:pt x="366" y="452"/>
                    <a:pt x="339" y="471"/>
                    <a:pt x="300" y="481"/>
                  </a:cubicBezTo>
                  <a:cubicBezTo>
                    <a:pt x="276" y="487"/>
                    <a:pt x="252" y="487"/>
                    <a:pt x="229" y="481"/>
                  </a:cubicBezTo>
                  <a:cubicBezTo>
                    <a:pt x="233" y="490"/>
                    <a:pt x="238" y="500"/>
                    <a:pt x="243" y="509"/>
                  </a:cubicBezTo>
                  <a:cubicBezTo>
                    <a:pt x="244" y="513"/>
                    <a:pt x="244" y="517"/>
                    <a:pt x="242" y="520"/>
                  </a:cubicBezTo>
                  <a:cubicBezTo>
                    <a:pt x="240" y="523"/>
                    <a:pt x="237" y="525"/>
                    <a:pt x="233" y="525"/>
                  </a:cubicBezTo>
                  <a:cubicBezTo>
                    <a:pt x="181" y="525"/>
                    <a:pt x="154" y="464"/>
                    <a:pt x="142" y="421"/>
                  </a:cubicBezTo>
                  <a:close/>
                  <a:moveTo>
                    <a:pt x="319" y="744"/>
                  </a:moveTo>
                  <a:cubicBezTo>
                    <a:pt x="319" y="744"/>
                    <a:pt x="318" y="744"/>
                    <a:pt x="317" y="744"/>
                  </a:cubicBezTo>
                  <a:cubicBezTo>
                    <a:pt x="172" y="743"/>
                    <a:pt x="93" y="661"/>
                    <a:pt x="93" y="514"/>
                  </a:cubicBezTo>
                  <a:cubicBezTo>
                    <a:pt x="93" y="474"/>
                    <a:pt x="107" y="432"/>
                    <a:pt x="138" y="388"/>
                  </a:cubicBezTo>
                  <a:cubicBezTo>
                    <a:pt x="140" y="385"/>
                    <a:pt x="143" y="383"/>
                    <a:pt x="147" y="383"/>
                  </a:cubicBezTo>
                  <a:cubicBezTo>
                    <a:pt x="152" y="383"/>
                    <a:pt x="156" y="388"/>
                    <a:pt x="157" y="393"/>
                  </a:cubicBezTo>
                  <a:cubicBezTo>
                    <a:pt x="167" y="436"/>
                    <a:pt x="186" y="482"/>
                    <a:pt x="213" y="498"/>
                  </a:cubicBezTo>
                  <a:cubicBezTo>
                    <a:pt x="197" y="465"/>
                    <a:pt x="199" y="463"/>
                    <a:pt x="202" y="458"/>
                  </a:cubicBezTo>
                  <a:cubicBezTo>
                    <a:pt x="204" y="453"/>
                    <a:pt x="211" y="451"/>
                    <a:pt x="216" y="454"/>
                  </a:cubicBezTo>
                  <a:cubicBezTo>
                    <a:pt x="241" y="465"/>
                    <a:pt x="267" y="467"/>
                    <a:pt x="295" y="460"/>
                  </a:cubicBezTo>
                  <a:cubicBezTo>
                    <a:pt x="330" y="451"/>
                    <a:pt x="355" y="434"/>
                    <a:pt x="376" y="419"/>
                  </a:cubicBezTo>
                  <a:cubicBezTo>
                    <a:pt x="398" y="404"/>
                    <a:pt x="419" y="390"/>
                    <a:pt x="446" y="390"/>
                  </a:cubicBezTo>
                  <a:cubicBezTo>
                    <a:pt x="455" y="390"/>
                    <a:pt x="464" y="391"/>
                    <a:pt x="474" y="394"/>
                  </a:cubicBezTo>
                  <a:cubicBezTo>
                    <a:pt x="570" y="427"/>
                    <a:pt x="608" y="488"/>
                    <a:pt x="589" y="582"/>
                  </a:cubicBezTo>
                  <a:cubicBezTo>
                    <a:pt x="574" y="643"/>
                    <a:pt x="521" y="744"/>
                    <a:pt x="330" y="744"/>
                  </a:cubicBezTo>
                  <a:lnTo>
                    <a:pt x="319" y="744"/>
                  </a:lnTo>
                  <a:close/>
                  <a:moveTo>
                    <a:pt x="604" y="110"/>
                  </a:moveTo>
                  <a:cubicBezTo>
                    <a:pt x="604" y="122"/>
                    <a:pt x="595" y="131"/>
                    <a:pt x="583" y="131"/>
                  </a:cubicBezTo>
                  <a:cubicBezTo>
                    <a:pt x="571" y="131"/>
                    <a:pt x="561" y="122"/>
                    <a:pt x="561" y="110"/>
                  </a:cubicBezTo>
                  <a:cubicBezTo>
                    <a:pt x="561" y="97"/>
                    <a:pt x="571" y="88"/>
                    <a:pt x="583" y="88"/>
                  </a:cubicBezTo>
                  <a:cubicBezTo>
                    <a:pt x="595" y="88"/>
                    <a:pt x="604" y="97"/>
                    <a:pt x="604" y="110"/>
                  </a:cubicBezTo>
                  <a:close/>
                </a:path>
              </a:pathLst>
            </a:custGeom>
            <a:solidFill>
              <a:srgbClr val="FFFFFF">
                <a:alpha val="100000"/>
              </a:srgbClr>
            </a:solidFill>
            <a:ln w="9525">
              <a:noFill/>
            </a:ln>
          </p:spPr>
          <p:txBody>
            <a:bodyPr/>
            <a:p>
              <a:endParaRPr lang="zh-CN" altLang="en-US"/>
            </a:p>
          </p:txBody>
        </p:sp>
      </p:grpSp>
      <p:grpSp>
        <p:nvGrpSpPr>
          <p:cNvPr id="44056" name="组合 50"/>
          <p:cNvGrpSpPr/>
          <p:nvPr/>
        </p:nvGrpSpPr>
        <p:grpSpPr>
          <a:xfrm>
            <a:off x="2967038" y="6092825"/>
            <a:ext cx="452437" cy="457200"/>
            <a:chOff x="0" y="0"/>
            <a:chExt cx="476250" cy="481012"/>
          </a:xfrm>
        </p:grpSpPr>
        <p:sp>
          <p:nvSpPr>
            <p:cNvPr id="44057" name="Oval 54"/>
            <p:cNvSpPr/>
            <p:nvPr/>
          </p:nvSpPr>
          <p:spPr>
            <a:xfrm>
              <a:off x="0" y="0"/>
              <a:ext cx="476250" cy="481012"/>
            </a:xfrm>
            <a:prstGeom prst="ellipse">
              <a:avLst/>
            </a:prstGeom>
            <a:solidFill>
              <a:srgbClr val="E93B66"/>
            </a:solidFill>
            <a:ln w="9525">
              <a:noFill/>
            </a:ln>
          </p:spPr>
          <p:txBody>
            <a:bodyPr/>
            <a:p>
              <a:endParaRPr lang="zh-CN" altLang="en-US" dirty="0">
                <a:latin typeface="Arial" panose="020B0604020202020204" pitchFamily="34" charset="0"/>
              </a:endParaRPr>
            </a:p>
          </p:txBody>
        </p:sp>
        <p:sp>
          <p:nvSpPr>
            <p:cNvPr id="44058" name="Freeform 62"/>
            <p:cNvSpPr>
              <a:spLocks noEditPoints="1"/>
            </p:cNvSpPr>
            <p:nvPr/>
          </p:nvSpPr>
          <p:spPr>
            <a:xfrm>
              <a:off x="77787" y="90487"/>
              <a:ext cx="314325" cy="317500"/>
            </a:xfrm>
            <a:custGeom>
              <a:avLst/>
              <a:gdLst/>
              <a:ahLst/>
              <a:cxnLst>
                <a:cxn ang="0">
                  <a:pos x="289047" y="47736"/>
                </a:cxn>
                <a:cxn ang="0">
                  <a:pos x="300404" y="163191"/>
                </a:cxn>
                <a:cxn ang="0">
                  <a:pos x="164856" y="173922"/>
                </a:cxn>
                <a:cxn ang="0">
                  <a:pos x="197827" y="104723"/>
                </a:cxn>
                <a:cxn ang="0">
                  <a:pos x="172183" y="181693"/>
                </a:cxn>
                <a:cxn ang="0">
                  <a:pos x="211015" y="274945"/>
                </a:cxn>
                <a:cxn ang="0">
                  <a:pos x="145073" y="244971"/>
                </a:cxn>
                <a:cxn ang="0">
                  <a:pos x="243987" y="280125"/>
                </a:cxn>
                <a:cxn ang="0">
                  <a:pos x="226402" y="276795"/>
                </a:cxn>
                <a:cxn ang="0">
                  <a:pos x="241422" y="273094"/>
                </a:cxn>
                <a:cxn ang="0">
                  <a:pos x="251313" y="261623"/>
                </a:cxn>
                <a:cxn ang="0">
                  <a:pos x="254977" y="269764"/>
                </a:cxn>
                <a:cxn ang="0">
                  <a:pos x="256809" y="274205"/>
                </a:cxn>
                <a:cxn ang="0">
                  <a:pos x="253145" y="276795"/>
                </a:cxn>
                <a:cxn ang="0">
                  <a:pos x="249482" y="273834"/>
                </a:cxn>
                <a:cxn ang="0">
                  <a:pos x="251313" y="269764"/>
                </a:cxn>
                <a:cxn ang="0">
                  <a:pos x="270363" y="254592"/>
                </a:cxn>
                <a:cxn ang="0">
                  <a:pos x="279888" y="273094"/>
                </a:cxn>
                <a:cxn ang="0">
                  <a:pos x="279888" y="273094"/>
                </a:cxn>
                <a:cxn ang="0">
                  <a:pos x="279888" y="276795"/>
                </a:cxn>
                <a:cxn ang="0">
                  <a:pos x="258640" y="283086"/>
                </a:cxn>
                <a:cxn ang="0">
                  <a:pos x="235561" y="295297"/>
                </a:cxn>
                <a:cxn ang="0">
                  <a:pos x="250214" y="284196"/>
                </a:cxn>
                <a:cxn ang="0">
                  <a:pos x="125290" y="267544"/>
                </a:cxn>
                <a:cxn ang="0">
                  <a:pos x="139212" y="286416"/>
                </a:cxn>
                <a:cxn ang="0">
                  <a:pos x="126023" y="276795"/>
                </a:cxn>
                <a:cxn ang="0">
                  <a:pos x="117231" y="284566"/>
                </a:cxn>
                <a:cxn ang="0">
                  <a:pos x="131518" y="294187"/>
                </a:cxn>
                <a:cxn ang="0">
                  <a:pos x="114300" y="276795"/>
                </a:cxn>
                <a:cxn ang="0">
                  <a:pos x="111369" y="273094"/>
                </a:cxn>
                <a:cxn ang="0">
                  <a:pos x="117231" y="269764"/>
                </a:cxn>
                <a:cxn ang="0">
                  <a:pos x="117963" y="275315"/>
                </a:cxn>
                <a:cxn ang="0">
                  <a:pos x="113201" y="301958"/>
                </a:cxn>
                <a:cxn ang="0">
                  <a:pos x="113201" y="301958"/>
                </a:cxn>
                <a:cxn ang="0">
                  <a:pos x="94884" y="292707"/>
                </a:cxn>
                <a:cxn ang="0">
                  <a:pos x="103676" y="273094"/>
                </a:cxn>
                <a:cxn ang="0">
                  <a:pos x="113201" y="261623"/>
                </a:cxn>
                <a:cxn ang="0">
                  <a:pos x="117231" y="247931"/>
                </a:cxn>
                <a:cxn ang="0">
                  <a:pos x="117231" y="247931"/>
                </a:cxn>
                <a:cxn ang="0">
                  <a:pos x="72903" y="104723"/>
                </a:cxn>
                <a:cxn ang="0">
                  <a:pos x="171450" y="89551"/>
                </a:cxn>
                <a:cxn ang="0">
                  <a:pos x="180609" y="85481"/>
                </a:cxn>
                <a:cxn ang="0">
                  <a:pos x="191233" y="92882"/>
                </a:cxn>
                <a:cxn ang="0">
                  <a:pos x="188668" y="104723"/>
                </a:cxn>
                <a:cxn ang="0">
                  <a:pos x="171450" y="89551"/>
                </a:cxn>
                <a:cxn ang="0">
                  <a:pos x="201124" y="7771"/>
                </a:cxn>
                <a:cxn ang="0">
                  <a:pos x="192332" y="81780"/>
                </a:cxn>
                <a:cxn ang="0">
                  <a:pos x="27110" y="174292"/>
                </a:cxn>
                <a:cxn ang="0">
                  <a:pos x="19416" y="104723"/>
                </a:cxn>
                <a:cxn ang="0">
                  <a:pos x="313959" y="92882"/>
                </a:cxn>
                <a:cxn ang="0">
                  <a:pos x="244353" y="7031"/>
                </a:cxn>
                <a:cxn ang="0">
                  <a:pos x="179143" y="77710"/>
                </a:cxn>
                <a:cxn ang="0">
                  <a:pos x="45061" y="51436"/>
                </a:cxn>
                <a:cxn ang="0">
                  <a:pos x="4763" y="65868"/>
                </a:cxn>
                <a:cxn ang="0">
                  <a:pos x="0" y="162821"/>
                </a:cxn>
                <a:cxn ang="0">
                  <a:pos x="46160" y="116195"/>
                </a:cxn>
                <a:cxn ang="0">
                  <a:pos x="78764" y="96952"/>
                </a:cxn>
                <a:cxn ang="0">
                  <a:pos x="78398" y="181693"/>
                </a:cxn>
                <a:cxn ang="0">
                  <a:pos x="115033" y="232389"/>
                </a:cxn>
                <a:cxn ang="0">
                  <a:pos x="215412" y="294187"/>
                </a:cxn>
                <a:cxn ang="0">
                  <a:pos x="229333" y="239790"/>
                </a:cxn>
                <a:cxn ang="0">
                  <a:pos x="308097" y="163561"/>
                </a:cxn>
              </a:cxnLst>
              <a:pathLst>
                <a:path w="858" h="858">
                  <a:moveTo>
                    <a:pt x="544" y="262"/>
                  </a:moveTo>
                  <a:cubicBezTo>
                    <a:pt x="544" y="258"/>
                    <a:pt x="544" y="255"/>
                    <a:pt x="543" y="251"/>
                  </a:cubicBezTo>
                  <a:cubicBezTo>
                    <a:pt x="543" y="249"/>
                    <a:pt x="542" y="247"/>
                    <a:pt x="541" y="245"/>
                  </a:cubicBezTo>
                  <a:lnTo>
                    <a:pt x="789" y="129"/>
                  </a:lnTo>
                  <a:cubicBezTo>
                    <a:pt x="817" y="166"/>
                    <a:pt x="832" y="209"/>
                    <a:pt x="836" y="251"/>
                  </a:cubicBezTo>
                  <a:cubicBezTo>
                    <a:pt x="836" y="255"/>
                    <a:pt x="837" y="258"/>
                    <a:pt x="837" y="262"/>
                  </a:cubicBezTo>
                  <a:lnTo>
                    <a:pt x="544" y="262"/>
                  </a:lnTo>
                  <a:close/>
                  <a:moveTo>
                    <a:pt x="820" y="441"/>
                  </a:moveTo>
                  <a:cubicBezTo>
                    <a:pt x="820" y="457"/>
                    <a:pt x="807" y="470"/>
                    <a:pt x="791" y="470"/>
                  </a:cubicBezTo>
                  <a:lnTo>
                    <a:pt x="588" y="470"/>
                  </a:lnTo>
                  <a:lnTo>
                    <a:pt x="558" y="470"/>
                  </a:lnTo>
                  <a:lnTo>
                    <a:pt x="450" y="470"/>
                  </a:lnTo>
                  <a:lnTo>
                    <a:pt x="265" y="283"/>
                  </a:lnTo>
                  <a:lnTo>
                    <a:pt x="444" y="283"/>
                  </a:lnTo>
                  <a:cubicBezTo>
                    <a:pt x="452" y="301"/>
                    <a:pt x="471" y="314"/>
                    <a:pt x="492" y="314"/>
                  </a:cubicBezTo>
                  <a:cubicBezTo>
                    <a:pt x="514" y="314"/>
                    <a:pt x="532" y="301"/>
                    <a:pt x="540" y="283"/>
                  </a:cubicBezTo>
                  <a:lnTo>
                    <a:pt x="836" y="283"/>
                  </a:lnTo>
                  <a:lnTo>
                    <a:pt x="820" y="441"/>
                  </a:lnTo>
                  <a:close/>
                  <a:moveTo>
                    <a:pt x="504" y="525"/>
                  </a:moveTo>
                  <a:lnTo>
                    <a:pt x="470" y="491"/>
                  </a:lnTo>
                  <a:lnTo>
                    <a:pt x="537" y="491"/>
                  </a:lnTo>
                  <a:lnTo>
                    <a:pt x="504" y="525"/>
                  </a:lnTo>
                  <a:close/>
                  <a:moveTo>
                    <a:pt x="610" y="662"/>
                  </a:moveTo>
                  <a:cubicBezTo>
                    <a:pt x="589" y="682"/>
                    <a:pt x="576" y="711"/>
                    <a:pt x="576" y="743"/>
                  </a:cubicBezTo>
                  <a:cubicBezTo>
                    <a:pt x="576" y="754"/>
                    <a:pt x="577" y="764"/>
                    <a:pt x="580" y="774"/>
                  </a:cubicBezTo>
                  <a:lnTo>
                    <a:pt x="425" y="774"/>
                  </a:lnTo>
                  <a:cubicBezTo>
                    <a:pt x="428" y="764"/>
                    <a:pt x="429" y="754"/>
                    <a:pt x="429" y="743"/>
                  </a:cubicBezTo>
                  <a:cubicBezTo>
                    <a:pt x="429" y="711"/>
                    <a:pt x="416" y="683"/>
                    <a:pt x="396" y="662"/>
                  </a:cubicBezTo>
                  <a:lnTo>
                    <a:pt x="504" y="554"/>
                  </a:lnTo>
                  <a:lnTo>
                    <a:pt x="610" y="662"/>
                  </a:lnTo>
                  <a:close/>
                  <a:moveTo>
                    <a:pt x="661" y="748"/>
                  </a:moveTo>
                  <a:cubicBezTo>
                    <a:pt x="662" y="751"/>
                    <a:pt x="664" y="754"/>
                    <a:pt x="666" y="757"/>
                  </a:cubicBezTo>
                  <a:lnTo>
                    <a:pt x="658" y="769"/>
                  </a:lnTo>
                  <a:lnTo>
                    <a:pt x="652" y="774"/>
                  </a:lnTo>
                  <a:lnTo>
                    <a:pt x="625" y="774"/>
                  </a:lnTo>
                  <a:cubicBezTo>
                    <a:pt x="621" y="766"/>
                    <a:pt x="619" y="758"/>
                    <a:pt x="618" y="748"/>
                  </a:cubicBezTo>
                  <a:lnTo>
                    <a:pt x="661" y="748"/>
                  </a:lnTo>
                  <a:close/>
                  <a:moveTo>
                    <a:pt x="636" y="695"/>
                  </a:moveTo>
                  <a:lnTo>
                    <a:pt x="663" y="723"/>
                  </a:lnTo>
                  <a:cubicBezTo>
                    <a:pt x="661" y="727"/>
                    <a:pt x="659" y="732"/>
                    <a:pt x="659" y="738"/>
                  </a:cubicBezTo>
                  <a:lnTo>
                    <a:pt x="618" y="738"/>
                  </a:lnTo>
                  <a:cubicBezTo>
                    <a:pt x="619" y="722"/>
                    <a:pt x="626" y="707"/>
                    <a:pt x="636" y="695"/>
                  </a:cubicBezTo>
                  <a:close/>
                  <a:moveTo>
                    <a:pt x="686" y="670"/>
                  </a:moveTo>
                  <a:lnTo>
                    <a:pt x="686" y="707"/>
                  </a:lnTo>
                  <a:cubicBezTo>
                    <a:pt x="685" y="707"/>
                    <a:pt x="685" y="707"/>
                    <a:pt x="684" y="707"/>
                  </a:cubicBezTo>
                  <a:lnTo>
                    <a:pt x="656" y="679"/>
                  </a:lnTo>
                  <a:cubicBezTo>
                    <a:pt x="665" y="674"/>
                    <a:pt x="675" y="671"/>
                    <a:pt x="686" y="670"/>
                  </a:cubicBezTo>
                  <a:close/>
                  <a:moveTo>
                    <a:pt x="696" y="729"/>
                  </a:moveTo>
                  <a:cubicBezTo>
                    <a:pt x="696" y="729"/>
                    <a:pt x="697" y="729"/>
                    <a:pt x="697" y="730"/>
                  </a:cubicBezTo>
                  <a:cubicBezTo>
                    <a:pt x="699" y="731"/>
                    <a:pt x="701" y="734"/>
                    <a:pt x="701" y="738"/>
                  </a:cubicBezTo>
                  <a:cubicBezTo>
                    <a:pt x="701" y="739"/>
                    <a:pt x="701" y="740"/>
                    <a:pt x="701" y="740"/>
                  </a:cubicBezTo>
                  <a:cubicBezTo>
                    <a:pt x="701" y="741"/>
                    <a:pt x="701" y="741"/>
                    <a:pt x="701" y="741"/>
                  </a:cubicBezTo>
                  <a:cubicBezTo>
                    <a:pt x="700" y="742"/>
                    <a:pt x="700" y="743"/>
                    <a:pt x="699" y="744"/>
                  </a:cubicBezTo>
                  <a:cubicBezTo>
                    <a:pt x="698" y="745"/>
                    <a:pt x="697" y="746"/>
                    <a:pt x="696" y="747"/>
                  </a:cubicBezTo>
                  <a:cubicBezTo>
                    <a:pt x="695" y="747"/>
                    <a:pt x="694" y="747"/>
                    <a:pt x="694" y="748"/>
                  </a:cubicBezTo>
                  <a:cubicBezTo>
                    <a:pt x="693" y="748"/>
                    <a:pt x="692" y="748"/>
                    <a:pt x="691" y="748"/>
                  </a:cubicBezTo>
                  <a:cubicBezTo>
                    <a:pt x="690" y="748"/>
                    <a:pt x="689" y="748"/>
                    <a:pt x="688" y="748"/>
                  </a:cubicBezTo>
                  <a:cubicBezTo>
                    <a:pt x="687" y="747"/>
                    <a:pt x="686" y="747"/>
                    <a:pt x="686" y="747"/>
                  </a:cubicBezTo>
                  <a:cubicBezTo>
                    <a:pt x="684" y="746"/>
                    <a:pt x="683" y="745"/>
                    <a:pt x="683" y="744"/>
                  </a:cubicBezTo>
                  <a:cubicBezTo>
                    <a:pt x="682" y="743"/>
                    <a:pt x="681" y="742"/>
                    <a:pt x="681" y="740"/>
                  </a:cubicBezTo>
                  <a:cubicBezTo>
                    <a:pt x="681" y="740"/>
                    <a:pt x="680" y="739"/>
                    <a:pt x="680" y="738"/>
                  </a:cubicBezTo>
                  <a:cubicBezTo>
                    <a:pt x="680" y="736"/>
                    <a:pt x="681" y="735"/>
                    <a:pt x="681" y="734"/>
                  </a:cubicBezTo>
                  <a:cubicBezTo>
                    <a:pt x="682" y="732"/>
                    <a:pt x="683" y="731"/>
                    <a:pt x="685" y="730"/>
                  </a:cubicBezTo>
                  <a:cubicBezTo>
                    <a:pt x="685" y="729"/>
                    <a:pt x="685" y="729"/>
                    <a:pt x="686" y="729"/>
                  </a:cubicBezTo>
                  <a:cubicBezTo>
                    <a:pt x="687" y="728"/>
                    <a:pt x="689" y="727"/>
                    <a:pt x="691" y="727"/>
                  </a:cubicBezTo>
                  <a:cubicBezTo>
                    <a:pt x="693" y="727"/>
                    <a:pt x="694" y="728"/>
                    <a:pt x="696" y="729"/>
                  </a:cubicBezTo>
                  <a:close/>
                  <a:moveTo>
                    <a:pt x="696" y="670"/>
                  </a:moveTo>
                  <a:cubicBezTo>
                    <a:pt x="712" y="671"/>
                    <a:pt x="727" y="678"/>
                    <a:pt x="738" y="688"/>
                  </a:cubicBezTo>
                  <a:lnTo>
                    <a:pt x="712" y="715"/>
                  </a:lnTo>
                  <a:cubicBezTo>
                    <a:pt x="707" y="711"/>
                    <a:pt x="702" y="708"/>
                    <a:pt x="696" y="707"/>
                  </a:cubicBezTo>
                  <a:lnTo>
                    <a:pt x="696" y="670"/>
                  </a:lnTo>
                  <a:close/>
                  <a:moveTo>
                    <a:pt x="764" y="738"/>
                  </a:moveTo>
                  <a:lnTo>
                    <a:pt x="722" y="738"/>
                  </a:lnTo>
                  <a:cubicBezTo>
                    <a:pt x="722" y="732"/>
                    <a:pt x="721" y="727"/>
                    <a:pt x="718" y="723"/>
                  </a:cubicBezTo>
                  <a:lnTo>
                    <a:pt x="746" y="695"/>
                  </a:lnTo>
                  <a:cubicBezTo>
                    <a:pt x="756" y="707"/>
                    <a:pt x="762" y="722"/>
                    <a:pt x="764" y="738"/>
                  </a:cubicBezTo>
                  <a:close/>
                  <a:moveTo>
                    <a:pt x="746" y="791"/>
                  </a:moveTo>
                  <a:lnTo>
                    <a:pt x="714" y="759"/>
                  </a:lnTo>
                  <a:cubicBezTo>
                    <a:pt x="717" y="756"/>
                    <a:pt x="719" y="752"/>
                    <a:pt x="720" y="748"/>
                  </a:cubicBezTo>
                  <a:lnTo>
                    <a:pt x="764" y="748"/>
                  </a:lnTo>
                  <a:cubicBezTo>
                    <a:pt x="762" y="764"/>
                    <a:pt x="756" y="779"/>
                    <a:pt x="746" y="791"/>
                  </a:cubicBezTo>
                  <a:close/>
                  <a:moveTo>
                    <a:pt x="696" y="816"/>
                  </a:moveTo>
                  <a:lnTo>
                    <a:pt x="696" y="769"/>
                  </a:lnTo>
                  <a:cubicBezTo>
                    <a:pt x="699" y="768"/>
                    <a:pt x="703" y="767"/>
                    <a:pt x="706" y="765"/>
                  </a:cubicBezTo>
                  <a:lnTo>
                    <a:pt x="738" y="798"/>
                  </a:lnTo>
                  <a:cubicBezTo>
                    <a:pt x="727" y="808"/>
                    <a:pt x="712" y="814"/>
                    <a:pt x="696" y="816"/>
                  </a:cubicBezTo>
                  <a:close/>
                  <a:moveTo>
                    <a:pt x="686" y="816"/>
                  </a:moveTo>
                  <a:cubicBezTo>
                    <a:pt x="669" y="814"/>
                    <a:pt x="655" y="808"/>
                    <a:pt x="643" y="798"/>
                  </a:cubicBezTo>
                  <a:lnTo>
                    <a:pt x="646" y="795"/>
                  </a:lnTo>
                  <a:lnTo>
                    <a:pt x="659" y="795"/>
                  </a:lnTo>
                  <a:cubicBezTo>
                    <a:pt x="663" y="795"/>
                    <a:pt x="666" y="794"/>
                    <a:pt x="668" y="791"/>
                  </a:cubicBezTo>
                  <a:lnTo>
                    <a:pt x="683" y="768"/>
                  </a:lnTo>
                  <a:cubicBezTo>
                    <a:pt x="684" y="768"/>
                    <a:pt x="685" y="769"/>
                    <a:pt x="686" y="769"/>
                  </a:cubicBezTo>
                  <a:lnTo>
                    <a:pt x="686" y="816"/>
                  </a:lnTo>
                  <a:close/>
                  <a:moveTo>
                    <a:pt x="346" y="738"/>
                  </a:moveTo>
                  <a:cubicBezTo>
                    <a:pt x="346" y="732"/>
                    <a:pt x="344" y="727"/>
                    <a:pt x="342" y="723"/>
                  </a:cubicBezTo>
                  <a:lnTo>
                    <a:pt x="369" y="695"/>
                  </a:lnTo>
                  <a:cubicBezTo>
                    <a:pt x="379" y="707"/>
                    <a:pt x="386" y="722"/>
                    <a:pt x="387" y="738"/>
                  </a:cubicBezTo>
                  <a:lnTo>
                    <a:pt x="346" y="738"/>
                  </a:lnTo>
                  <a:close/>
                  <a:moveTo>
                    <a:pt x="380" y="774"/>
                  </a:moveTo>
                  <a:lnTo>
                    <a:pt x="353" y="774"/>
                  </a:lnTo>
                  <a:lnTo>
                    <a:pt x="348" y="769"/>
                  </a:lnTo>
                  <a:lnTo>
                    <a:pt x="339" y="757"/>
                  </a:lnTo>
                  <a:cubicBezTo>
                    <a:pt x="341" y="754"/>
                    <a:pt x="343" y="751"/>
                    <a:pt x="344" y="748"/>
                  </a:cubicBezTo>
                  <a:lnTo>
                    <a:pt x="387" y="748"/>
                  </a:lnTo>
                  <a:cubicBezTo>
                    <a:pt x="386" y="758"/>
                    <a:pt x="384" y="766"/>
                    <a:pt x="380" y="774"/>
                  </a:cubicBezTo>
                  <a:close/>
                  <a:moveTo>
                    <a:pt x="320" y="816"/>
                  </a:moveTo>
                  <a:lnTo>
                    <a:pt x="320" y="769"/>
                  </a:lnTo>
                  <a:cubicBezTo>
                    <a:pt x="320" y="769"/>
                    <a:pt x="321" y="768"/>
                    <a:pt x="322" y="768"/>
                  </a:cubicBezTo>
                  <a:lnTo>
                    <a:pt x="337" y="791"/>
                  </a:lnTo>
                  <a:cubicBezTo>
                    <a:pt x="339" y="794"/>
                    <a:pt x="342" y="795"/>
                    <a:pt x="346" y="795"/>
                  </a:cubicBezTo>
                  <a:lnTo>
                    <a:pt x="359" y="795"/>
                  </a:lnTo>
                  <a:lnTo>
                    <a:pt x="362" y="798"/>
                  </a:lnTo>
                  <a:cubicBezTo>
                    <a:pt x="350" y="808"/>
                    <a:pt x="336" y="814"/>
                    <a:pt x="320" y="816"/>
                  </a:cubicBezTo>
                  <a:close/>
                  <a:moveTo>
                    <a:pt x="314" y="748"/>
                  </a:moveTo>
                  <a:cubicBezTo>
                    <a:pt x="313" y="748"/>
                    <a:pt x="312" y="748"/>
                    <a:pt x="312" y="748"/>
                  </a:cubicBezTo>
                  <a:cubicBezTo>
                    <a:pt x="311" y="747"/>
                    <a:pt x="310" y="747"/>
                    <a:pt x="309" y="747"/>
                  </a:cubicBezTo>
                  <a:cubicBezTo>
                    <a:pt x="308" y="746"/>
                    <a:pt x="307" y="745"/>
                    <a:pt x="306" y="744"/>
                  </a:cubicBezTo>
                  <a:cubicBezTo>
                    <a:pt x="305" y="743"/>
                    <a:pt x="305" y="742"/>
                    <a:pt x="304" y="740"/>
                  </a:cubicBezTo>
                  <a:cubicBezTo>
                    <a:pt x="304" y="740"/>
                    <a:pt x="304" y="739"/>
                    <a:pt x="304" y="738"/>
                  </a:cubicBezTo>
                  <a:cubicBezTo>
                    <a:pt x="304" y="734"/>
                    <a:pt x="306" y="731"/>
                    <a:pt x="308" y="730"/>
                  </a:cubicBezTo>
                  <a:cubicBezTo>
                    <a:pt x="308" y="729"/>
                    <a:pt x="309" y="729"/>
                    <a:pt x="309" y="729"/>
                  </a:cubicBezTo>
                  <a:cubicBezTo>
                    <a:pt x="311" y="728"/>
                    <a:pt x="312" y="727"/>
                    <a:pt x="314" y="727"/>
                  </a:cubicBezTo>
                  <a:cubicBezTo>
                    <a:pt x="316" y="727"/>
                    <a:pt x="318" y="728"/>
                    <a:pt x="320" y="729"/>
                  </a:cubicBezTo>
                  <a:cubicBezTo>
                    <a:pt x="320" y="729"/>
                    <a:pt x="320" y="729"/>
                    <a:pt x="320" y="730"/>
                  </a:cubicBezTo>
                  <a:cubicBezTo>
                    <a:pt x="323" y="731"/>
                    <a:pt x="325" y="734"/>
                    <a:pt x="325" y="738"/>
                  </a:cubicBezTo>
                  <a:cubicBezTo>
                    <a:pt x="325" y="739"/>
                    <a:pt x="324" y="740"/>
                    <a:pt x="324" y="740"/>
                  </a:cubicBezTo>
                  <a:cubicBezTo>
                    <a:pt x="324" y="742"/>
                    <a:pt x="323" y="743"/>
                    <a:pt x="322" y="744"/>
                  </a:cubicBezTo>
                  <a:cubicBezTo>
                    <a:pt x="322" y="745"/>
                    <a:pt x="321" y="746"/>
                    <a:pt x="320" y="747"/>
                  </a:cubicBezTo>
                  <a:cubicBezTo>
                    <a:pt x="319" y="747"/>
                    <a:pt x="318" y="747"/>
                    <a:pt x="317" y="748"/>
                  </a:cubicBezTo>
                  <a:cubicBezTo>
                    <a:pt x="316" y="748"/>
                    <a:pt x="315" y="748"/>
                    <a:pt x="314" y="748"/>
                  </a:cubicBezTo>
                  <a:close/>
                  <a:moveTo>
                    <a:pt x="309" y="816"/>
                  </a:moveTo>
                  <a:cubicBezTo>
                    <a:pt x="293" y="814"/>
                    <a:pt x="278" y="808"/>
                    <a:pt x="267" y="798"/>
                  </a:cubicBezTo>
                  <a:lnTo>
                    <a:pt x="299" y="765"/>
                  </a:lnTo>
                  <a:cubicBezTo>
                    <a:pt x="302" y="767"/>
                    <a:pt x="306" y="768"/>
                    <a:pt x="309" y="769"/>
                  </a:cubicBezTo>
                  <a:lnTo>
                    <a:pt x="309" y="816"/>
                  </a:lnTo>
                  <a:close/>
                  <a:moveTo>
                    <a:pt x="242" y="748"/>
                  </a:moveTo>
                  <a:lnTo>
                    <a:pt x="285" y="748"/>
                  </a:lnTo>
                  <a:cubicBezTo>
                    <a:pt x="286" y="752"/>
                    <a:pt x="288" y="756"/>
                    <a:pt x="291" y="759"/>
                  </a:cubicBezTo>
                  <a:lnTo>
                    <a:pt x="259" y="791"/>
                  </a:lnTo>
                  <a:cubicBezTo>
                    <a:pt x="249" y="779"/>
                    <a:pt x="243" y="764"/>
                    <a:pt x="242" y="748"/>
                  </a:cubicBezTo>
                  <a:close/>
                  <a:moveTo>
                    <a:pt x="259" y="695"/>
                  </a:moveTo>
                  <a:lnTo>
                    <a:pt x="287" y="723"/>
                  </a:lnTo>
                  <a:cubicBezTo>
                    <a:pt x="284" y="727"/>
                    <a:pt x="283" y="732"/>
                    <a:pt x="283" y="738"/>
                  </a:cubicBezTo>
                  <a:lnTo>
                    <a:pt x="242" y="738"/>
                  </a:lnTo>
                  <a:cubicBezTo>
                    <a:pt x="243" y="722"/>
                    <a:pt x="249" y="707"/>
                    <a:pt x="259" y="695"/>
                  </a:cubicBezTo>
                  <a:close/>
                  <a:moveTo>
                    <a:pt x="309" y="670"/>
                  </a:moveTo>
                  <a:lnTo>
                    <a:pt x="309" y="707"/>
                  </a:lnTo>
                  <a:cubicBezTo>
                    <a:pt x="303" y="708"/>
                    <a:pt x="298" y="711"/>
                    <a:pt x="293" y="715"/>
                  </a:cubicBezTo>
                  <a:lnTo>
                    <a:pt x="267" y="688"/>
                  </a:lnTo>
                  <a:cubicBezTo>
                    <a:pt x="278" y="678"/>
                    <a:pt x="293" y="671"/>
                    <a:pt x="309" y="670"/>
                  </a:cubicBezTo>
                  <a:close/>
                  <a:moveTo>
                    <a:pt x="320" y="670"/>
                  </a:moveTo>
                  <a:cubicBezTo>
                    <a:pt x="330" y="671"/>
                    <a:pt x="340" y="674"/>
                    <a:pt x="349" y="679"/>
                  </a:cubicBezTo>
                  <a:lnTo>
                    <a:pt x="321" y="707"/>
                  </a:lnTo>
                  <a:cubicBezTo>
                    <a:pt x="321" y="707"/>
                    <a:pt x="320" y="707"/>
                    <a:pt x="320" y="707"/>
                  </a:cubicBezTo>
                  <a:lnTo>
                    <a:pt x="320" y="670"/>
                  </a:lnTo>
                  <a:close/>
                  <a:moveTo>
                    <a:pt x="214" y="470"/>
                  </a:moveTo>
                  <a:cubicBezTo>
                    <a:pt x="198" y="470"/>
                    <a:pt x="185" y="457"/>
                    <a:pt x="185" y="439"/>
                  </a:cubicBezTo>
                  <a:lnTo>
                    <a:pt x="168" y="314"/>
                  </a:lnTo>
                  <a:cubicBezTo>
                    <a:pt x="168" y="297"/>
                    <a:pt x="182" y="283"/>
                    <a:pt x="199" y="283"/>
                  </a:cubicBezTo>
                  <a:lnTo>
                    <a:pt x="235" y="283"/>
                  </a:lnTo>
                  <a:lnTo>
                    <a:pt x="420" y="470"/>
                  </a:lnTo>
                  <a:lnTo>
                    <a:pt x="214" y="470"/>
                  </a:lnTo>
                  <a:close/>
                  <a:moveTo>
                    <a:pt x="468" y="242"/>
                  </a:moveTo>
                  <a:cubicBezTo>
                    <a:pt x="472" y="237"/>
                    <a:pt x="478" y="233"/>
                    <a:pt x="485" y="231"/>
                  </a:cubicBezTo>
                  <a:cubicBezTo>
                    <a:pt x="486" y="231"/>
                    <a:pt x="488" y="231"/>
                    <a:pt x="489" y="231"/>
                  </a:cubicBezTo>
                  <a:cubicBezTo>
                    <a:pt x="490" y="231"/>
                    <a:pt x="491" y="230"/>
                    <a:pt x="492" y="230"/>
                  </a:cubicBezTo>
                  <a:cubicBezTo>
                    <a:pt x="492" y="230"/>
                    <a:pt x="493" y="231"/>
                    <a:pt x="493" y="231"/>
                  </a:cubicBezTo>
                  <a:cubicBezTo>
                    <a:pt x="497" y="231"/>
                    <a:pt x="502" y="232"/>
                    <a:pt x="506" y="234"/>
                  </a:cubicBezTo>
                  <a:cubicBezTo>
                    <a:pt x="507" y="234"/>
                    <a:pt x="509" y="235"/>
                    <a:pt x="510" y="236"/>
                  </a:cubicBezTo>
                  <a:cubicBezTo>
                    <a:pt x="510" y="236"/>
                    <a:pt x="511" y="237"/>
                    <a:pt x="511" y="237"/>
                  </a:cubicBezTo>
                  <a:cubicBezTo>
                    <a:pt x="516" y="241"/>
                    <a:pt x="519" y="246"/>
                    <a:pt x="522" y="251"/>
                  </a:cubicBezTo>
                  <a:cubicBezTo>
                    <a:pt x="522" y="252"/>
                    <a:pt x="522" y="253"/>
                    <a:pt x="522" y="253"/>
                  </a:cubicBezTo>
                  <a:cubicBezTo>
                    <a:pt x="523" y="256"/>
                    <a:pt x="523" y="259"/>
                    <a:pt x="523" y="262"/>
                  </a:cubicBezTo>
                  <a:cubicBezTo>
                    <a:pt x="523" y="266"/>
                    <a:pt x="523" y="269"/>
                    <a:pt x="522" y="272"/>
                  </a:cubicBezTo>
                  <a:cubicBezTo>
                    <a:pt x="520" y="276"/>
                    <a:pt x="518" y="280"/>
                    <a:pt x="515" y="283"/>
                  </a:cubicBezTo>
                  <a:cubicBezTo>
                    <a:pt x="510" y="289"/>
                    <a:pt x="501" y="293"/>
                    <a:pt x="492" y="293"/>
                  </a:cubicBezTo>
                  <a:cubicBezTo>
                    <a:pt x="483" y="293"/>
                    <a:pt x="475" y="289"/>
                    <a:pt x="469" y="283"/>
                  </a:cubicBezTo>
                  <a:cubicBezTo>
                    <a:pt x="464" y="277"/>
                    <a:pt x="461" y="270"/>
                    <a:pt x="461" y="262"/>
                  </a:cubicBezTo>
                  <a:cubicBezTo>
                    <a:pt x="461" y="254"/>
                    <a:pt x="464" y="247"/>
                    <a:pt x="468" y="242"/>
                  </a:cubicBezTo>
                  <a:close/>
                  <a:moveTo>
                    <a:pt x="549" y="21"/>
                  </a:moveTo>
                  <a:cubicBezTo>
                    <a:pt x="588" y="22"/>
                    <a:pt x="622" y="28"/>
                    <a:pt x="652" y="37"/>
                  </a:cubicBezTo>
                  <a:lnTo>
                    <a:pt x="512" y="204"/>
                  </a:lnTo>
                  <a:lnTo>
                    <a:pt x="549" y="21"/>
                  </a:lnTo>
                  <a:close/>
                  <a:moveTo>
                    <a:pt x="673" y="44"/>
                  </a:moveTo>
                  <a:cubicBezTo>
                    <a:pt x="716" y="60"/>
                    <a:pt x="750" y="84"/>
                    <a:pt x="775" y="112"/>
                  </a:cubicBezTo>
                  <a:lnTo>
                    <a:pt x="530" y="227"/>
                  </a:lnTo>
                  <a:cubicBezTo>
                    <a:pt x="529" y="225"/>
                    <a:pt x="527" y="223"/>
                    <a:pt x="525" y="221"/>
                  </a:cubicBezTo>
                  <a:lnTo>
                    <a:pt x="673" y="44"/>
                  </a:lnTo>
                  <a:close/>
                  <a:moveTo>
                    <a:pt x="105" y="314"/>
                  </a:moveTo>
                  <a:lnTo>
                    <a:pt x="105" y="440"/>
                  </a:lnTo>
                  <a:cubicBezTo>
                    <a:pt x="105" y="457"/>
                    <a:pt x="91" y="471"/>
                    <a:pt x="74" y="471"/>
                  </a:cubicBezTo>
                  <a:lnTo>
                    <a:pt x="53" y="471"/>
                  </a:lnTo>
                  <a:cubicBezTo>
                    <a:pt x="35" y="471"/>
                    <a:pt x="21" y="457"/>
                    <a:pt x="21" y="440"/>
                  </a:cubicBezTo>
                  <a:lnTo>
                    <a:pt x="21" y="314"/>
                  </a:lnTo>
                  <a:cubicBezTo>
                    <a:pt x="21" y="297"/>
                    <a:pt x="35" y="283"/>
                    <a:pt x="53" y="283"/>
                  </a:cubicBezTo>
                  <a:lnTo>
                    <a:pt x="74" y="283"/>
                  </a:lnTo>
                  <a:cubicBezTo>
                    <a:pt x="91" y="283"/>
                    <a:pt x="105" y="297"/>
                    <a:pt x="105" y="314"/>
                  </a:cubicBezTo>
                  <a:close/>
                  <a:moveTo>
                    <a:pt x="858" y="272"/>
                  </a:moveTo>
                  <a:cubicBezTo>
                    <a:pt x="858" y="265"/>
                    <a:pt x="858" y="258"/>
                    <a:pt x="857" y="251"/>
                  </a:cubicBezTo>
                  <a:cubicBezTo>
                    <a:pt x="853" y="206"/>
                    <a:pt x="837" y="160"/>
                    <a:pt x="809" y="120"/>
                  </a:cubicBezTo>
                  <a:cubicBezTo>
                    <a:pt x="805" y="114"/>
                    <a:pt x="800" y="108"/>
                    <a:pt x="795" y="103"/>
                  </a:cubicBezTo>
                  <a:cubicBezTo>
                    <a:pt x="769" y="71"/>
                    <a:pt x="733" y="45"/>
                    <a:pt x="688" y="27"/>
                  </a:cubicBezTo>
                  <a:cubicBezTo>
                    <a:pt x="681" y="24"/>
                    <a:pt x="674" y="22"/>
                    <a:pt x="667" y="19"/>
                  </a:cubicBezTo>
                  <a:cubicBezTo>
                    <a:pt x="634" y="9"/>
                    <a:pt x="596" y="2"/>
                    <a:pt x="554" y="1"/>
                  </a:cubicBezTo>
                  <a:cubicBezTo>
                    <a:pt x="550" y="1"/>
                    <a:pt x="546" y="0"/>
                    <a:pt x="541" y="0"/>
                  </a:cubicBezTo>
                  <a:cubicBezTo>
                    <a:pt x="536" y="0"/>
                    <a:pt x="532" y="4"/>
                    <a:pt x="531" y="9"/>
                  </a:cubicBezTo>
                  <a:lnTo>
                    <a:pt x="489" y="210"/>
                  </a:lnTo>
                  <a:cubicBezTo>
                    <a:pt x="485" y="210"/>
                    <a:pt x="480" y="211"/>
                    <a:pt x="476" y="212"/>
                  </a:cubicBezTo>
                  <a:cubicBezTo>
                    <a:pt x="455" y="219"/>
                    <a:pt x="440" y="239"/>
                    <a:pt x="440" y="262"/>
                  </a:cubicBezTo>
                  <a:lnTo>
                    <a:pt x="244" y="262"/>
                  </a:lnTo>
                  <a:lnTo>
                    <a:pt x="123" y="139"/>
                  </a:lnTo>
                  <a:cubicBezTo>
                    <a:pt x="120" y="137"/>
                    <a:pt x="117" y="136"/>
                    <a:pt x="113" y="137"/>
                  </a:cubicBezTo>
                  <a:lnTo>
                    <a:pt x="9" y="157"/>
                  </a:lnTo>
                  <a:cubicBezTo>
                    <a:pt x="3" y="159"/>
                    <a:pt x="0" y="164"/>
                    <a:pt x="1" y="170"/>
                  </a:cubicBezTo>
                  <a:cubicBezTo>
                    <a:pt x="2" y="175"/>
                    <a:pt x="7" y="179"/>
                    <a:pt x="13" y="178"/>
                  </a:cubicBezTo>
                  <a:lnTo>
                    <a:pt x="53" y="170"/>
                  </a:lnTo>
                  <a:lnTo>
                    <a:pt x="53" y="262"/>
                  </a:lnTo>
                  <a:cubicBezTo>
                    <a:pt x="24" y="262"/>
                    <a:pt x="0" y="285"/>
                    <a:pt x="0" y="314"/>
                  </a:cubicBezTo>
                  <a:lnTo>
                    <a:pt x="0" y="440"/>
                  </a:lnTo>
                  <a:cubicBezTo>
                    <a:pt x="0" y="468"/>
                    <a:pt x="24" y="492"/>
                    <a:pt x="53" y="492"/>
                  </a:cubicBezTo>
                  <a:lnTo>
                    <a:pt x="74" y="492"/>
                  </a:lnTo>
                  <a:cubicBezTo>
                    <a:pt x="103" y="492"/>
                    <a:pt x="126" y="468"/>
                    <a:pt x="126" y="440"/>
                  </a:cubicBezTo>
                  <a:lnTo>
                    <a:pt x="126" y="314"/>
                  </a:lnTo>
                  <a:cubicBezTo>
                    <a:pt x="126" y="285"/>
                    <a:pt x="103" y="262"/>
                    <a:pt x="74" y="262"/>
                  </a:cubicBezTo>
                  <a:lnTo>
                    <a:pt x="74" y="166"/>
                  </a:lnTo>
                  <a:lnTo>
                    <a:pt x="112" y="158"/>
                  </a:lnTo>
                  <a:lnTo>
                    <a:pt x="215" y="262"/>
                  </a:lnTo>
                  <a:lnTo>
                    <a:pt x="199" y="262"/>
                  </a:lnTo>
                  <a:cubicBezTo>
                    <a:pt x="170" y="262"/>
                    <a:pt x="147" y="285"/>
                    <a:pt x="147" y="316"/>
                  </a:cubicBezTo>
                  <a:lnTo>
                    <a:pt x="164" y="441"/>
                  </a:lnTo>
                  <a:cubicBezTo>
                    <a:pt x="164" y="468"/>
                    <a:pt x="187" y="491"/>
                    <a:pt x="214" y="491"/>
                  </a:cubicBezTo>
                  <a:lnTo>
                    <a:pt x="441" y="491"/>
                  </a:lnTo>
                  <a:lnTo>
                    <a:pt x="489" y="539"/>
                  </a:lnTo>
                  <a:lnTo>
                    <a:pt x="380" y="649"/>
                  </a:lnTo>
                  <a:cubicBezTo>
                    <a:pt x="361" y="636"/>
                    <a:pt x="339" y="628"/>
                    <a:pt x="314" y="628"/>
                  </a:cubicBezTo>
                  <a:cubicBezTo>
                    <a:pt x="251" y="628"/>
                    <a:pt x="199" y="680"/>
                    <a:pt x="199" y="743"/>
                  </a:cubicBezTo>
                  <a:cubicBezTo>
                    <a:pt x="199" y="806"/>
                    <a:pt x="251" y="858"/>
                    <a:pt x="314" y="858"/>
                  </a:cubicBezTo>
                  <a:cubicBezTo>
                    <a:pt x="359" y="858"/>
                    <a:pt x="398" y="833"/>
                    <a:pt x="417" y="795"/>
                  </a:cubicBezTo>
                  <a:lnTo>
                    <a:pt x="588" y="795"/>
                  </a:lnTo>
                  <a:cubicBezTo>
                    <a:pt x="608" y="833"/>
                    <a:pt x="646" y="858"/>
                    <a:pt x="691" y="858"/>
                  </a:cubicBezTo>
                  <a:cubicBezTo>
                    <a:pt x="754" y="858"/>
                    <a:pt x="806" y="806"/>
                    <a:pt x="806" y="743"/>
                  </a:cubicBezTo>
                  <a:cubicBezTo>
                    <a:pt x="806" y="680"/>
                    <a:pt x="754" y="628"/>
                    <a:pt x="691" y="628"/>
                  </a:cubicBezTo>
                  <a:cubicBezTo>
                    <a:pt x="667" y="628"/>
                    <a:pt x="644" y="635"/>
                    <a:pt x="626" y="648"/>
                  </a:cubicBezTo>
                  <a:lnTo>
                    <a:pt x="518" y="539"/>
                  </a:lnTo>
                  <a:lnTo>
                    <a:pt x="567" y="491"/>
                  </a:lnTo>
                  <a:lnTo>
                    <a:pt x="791" y="491"/>
                  </a:lnTo>
                  <a:cubicBezTo>
                    <a:pt x="818" y="491"/>
                    <a:pt x="841" y="468"/>
                    <a:pt x="841" y="442"/>
                  </a:cubicBezTo>
                  <a:lnTo>
                    <a:pt x="858" y="273"/>
                  </a:lnTo>
                  <a:cubicBezTo>
                    <a:pt x="858" y="273"/>
                    <a:pt x="858" y="273"/>
                    <a:pt x="858" y="273"/>
                  </a:cubicBezTo>
                  <a:cubicBezTo>
                    <a:pt x="858" y="273"/>
                    <a:pt x="858" y="273"/>
                    <a:pt x="858" y="272"/>
                  </a:cubicBezTo>
                  <a:close/>
                </a:path>
              </a:pathLst>
            </a:custGeom>
            <a:solidFill>
              <a:srgbClr val="FFFFFF">
                <a:alpha val="100000"/>
              </a:srgbClr>
            </a:solidFill>
            <a:ln w="9525">
              <a:noFill/>
            </a:ln>
          </p:spPr>
          <p:txBody>
            <a:bodyPr/>
            <a:p>
              <a:endParaRPr lang="zh-CN" altLang="en-US"/>
            </a:p>
          </p:txBody>
        </p:sp>
      </p:grpSp>
      <p:grpSp>
        <p:nvGrpSpPr>
          <p:cNvPr id="44059" name="组合 53"/>
          <p:cNvGrpSpPr/>
          <p:nvPr/>
        </p:nvGrpSpPr>
        <p:grpSpPr>
          <a:xfrm>
            <a:off x="528638" y="6092825"/>
            <a:ext cx="452437" cy="457200"/>
            <a:chOff x="0" y="0"/>
            <a:chExt cx="476250" cy="481012"/>
          </a:xfrm>
        </p:grpSpPr>
        <p:sp>
          <p:nvSpPr>
            <p:cNvPr id="44060" name="Oval 49"/>
            <p:cNvSpPr/>
            <p:nvPr/>
          </p:nvSpPr>
          <p:spPr>
            <a:xfrm>
              <a:off x="0" y="0"/>
              <a:ext cx="476250" cy="481012"/>
            </a:xfrm>
            <a:prstGeom prst="ellipse">
              <a:avLst/>
            </a:prstGeom>
            <a:solidFill>
              <a:srgbClr val="C83C66"/>
            </a:solidFill>
            <a:ln w="9525">
              <a:noFill/>
            </a:ln>
          </p:spPr>
          <p:txBody>
            <a:bodyPr/>
            <a:p>
              <a:endParaRPr lang="zh-CN" altLang="en-US" dirty="0">
                <a:latin typeface="Arial" panose="020B0604020202020204" pitchFamily="34" charset="0"/>
              </a:endParaRPr>
            </a:p>
          </p:txBody>
        </p:sp>
        <p:sp>
          <p:nvSpPr>
            <p:cNvPr id="44061" name="Freeform 63"/>
            <p:cNvSpPr>
              <a:spLocks noEditPoints="1"/>
            </p:cNvSpPr>
            <p:nvPr/>
          </p:nvSpPr>
          <p:spPr>
            <a:xfrm>
              <a:off x="147638" y="1587"/>
              <a:ext cx="193675" cy="479425"/>
            </a:xfrm>
            <a:custGeom>
              <a:avLst/>
              <a:gdLst/>
              <a:ahLst/>
              <a:cxnLst>
                <a:cxn ang="0">
                  <a:pos x="110358" y="478318"/>
                </a:cxn>
                <a:cxn ang="0">
                  <a:pos x="45678" y="367227"/>
                </a:cxn>
                <a:cxn ang="0">
                  <a:pos x="69431" y="249124"/>
                </a:cxn>
                <a:cxn ang="0">
                  <a:pos x="119859" y="151320"/>
                </a:cxn>
                <a:cxn ang="0">
                  <a:pos x="92087" y="98542"/>
                </a:cxn>
                <a:cxn ang="0">
                  <a:pos x="147632" y="5905"/>
                </a:cxn>
                <a:cxn ang="0">
                  <a:pos x="114743" y="0"/>
                </a:cxn>
                <a:cxn ang="0">
                  <a:pos x="57372" y="98542"/>
                </a:cxn>
                <a:cxn ang="0">
                  <a:pos x="84413" y="151320"/>
                </a:cxn>
                <a:cxn ang="0">
                  <a:pos x="34715" y="249124"/>
                </a:cxn>
                <a:cxn ang="0">
                  <a:pos x="10963" y="367227"/>
                </a:cxn>
                <a:cxn ang="0">
                  <a:pos x="76374" y="478687"/>
                </a:cxn>
                <a:cxn ang="0">
                  <a:pos x="89164" y="479425"/>
                </a:cxn>
                <a:cxn ang="0">
                  <a:pos x="110358" y="478318"/>
                </a:cxn>
                <a:cxn ang="0">
                  <a:pos x="193675" y="322200"/>
                </a:cxn>
                <a:cxn ang="0">
                  <a:pos x="193675" y="322200"/>
                </a:cxn>
                <a:cxn ang="0">
                  <a:pos x="191482" y="312604"/>
                </a:cxn>
                <a:cxn ang="0">
                  <a:pos x="170288" y="298580"/>
                </a:cxn>
                <a:cxn ang="0">
                  <a:pos x="147266" y="322200"/>
                </a:cxn>
                <a:cxn ang="0">
                  <a:pos x="123879" y="298580"/>
                </a:cxn>
                <a:cxn ang="0">
                  <a:pos x="102684" y="312604"/>
                </a:cxn>
                <a:cxn ang="0">
                  <a:pos x="100492" y="322200"/>
                </a:cxn>
                <a:cxn ang="0">
                  <a:pos x="100492" y="322200"/>
                </a:cxn>
                <a:cxn ang="0">
                  <a:pos x="100857" y="327367"/>
                </a:cxn>
                <a:cxn ang="0">
                  <a:pos x="147266" y="376823"/>
                </a:cxn>
                <a:cxn ang="0">
                  <a:pos x="192944" y="327367"/>
                </a:cxn>
                <a:cxn ang="0">
                  <a:pos x="193675" y="322200"/>
                </a:cxn>
              </a:cxnLst>
              <a:pathLst>
                <a:path w="530" h="1299">
                  <a:moveTo>
                    <a:pt x="302" y="1296"/>
                  </a:moveTo>
                  <a:cubicBezTo>
                    <a:pt x="216" y="1243"/>
                    <a:pt x="142" y="1152"/>
                    <a:pt x="125" y="995"/>
                  </a:cubicBezTo>
                  <a:cubicBezTo>
                    <a:pt x="125" y="995"/>
                    <a:pt x="96" y="855"/>
                    <a:pt x="190" y="675"/>
                  </a:cubicBezTo>
                  <a:cubicBezTo>
                    <a:pt x="285" y="496"/>
                    <a:pt x="399" y="440"/>
                    <a:pt x="328" y="410"/>
                  </a:cubicBezTo>
                  <a:cubicBezTo>
                    <a:pt x="328" y="410"/>
                    <a:pt x="207" y="391"/>
                    <a:pt x="252" y="267"/>
                  </a:cubicBezTo>
                  <a:cubicBezTo>
                    <a:pt x="288" y="171"/>
                    <a:pt x="357" y="138"/>
                    <a:pt x="404" y="16"/>
                  </a:cubicBezTo>
                  <a:cubicBezTo>
                    <a:pt x="375" y="9"/>
                    <a:pt x="344" y="2"/>
                    <a:pt x="314" y="0"/>
                  </a:cubicBezTo>
                  <a:cubicBezTo>
                    <a:pt x="268" y="135"/>
                    <a:pt x="194" y="167"/>
                    <a:pt x="157" y="267"/>
                  </a:cubicBezTo>
                  <a:cubicBezTo>
                    <a:pt x="111" y="391"/>
                    <a:pt x="231" y="410"/>
                    <a:pt x="231" y="410"/>
                  </a:cubicBezTo>
                  <a:cubicBezTo>
                    <a:pt x="303" y="440"/>
                    <a:pt x="189" y="496"/>
                    <a:pt x="95" y="675"/>
                  </a:cubicBezTo>
                  <a:cubicBezTo>
                    <a:pt x="0" y="855"/>
                    <a:pt x="30" y="995"/>
                    <a:pt x="30" y="995"/>
                  </a:cubicBezTo>
                  <a:cubicBezTo>
                    <a:pt x="46" y="1154"/>
                    <a:pt x="122" y="1245"/>
                    <a:pt x="209" y="1297"/>
                  </a:cubicBezTo>
                  <a:cubicBezTo>
                    <a:pt x="221" y="1298"/>
                    <a:pt x="232" y="1299"/>
                    <a:pt x="244" y="1299"/>
                  </a:cubicBezTo>
                  <a:cubicBezTo>
                    <a:pt x="264" y="1299"/>
                    <a:pt x="284" y="1298"/>
                    <a:pt x="302" y="1296"/>
                  </a:cubicBezTo>
                  <a:close/>
                  <a:moveTo>
                    <a:pt x="530" y="873"/>
                  </a:moveTo>
                  <a:lnTo>
                    <a:pt x="530" y="873"/>
                  </a:lnTo>
                  <a:cubicBezTo>
                    <a:pt x="530" y="860"/>
                    <a:pt x="528" y="852"/>
                    <a:pt x="524" y="847"/>
                  </a:cubicBezTo>
                  <a:cubicBezTo>
                    <a:pt x="515" y="825"/>
                    <a:pt x="492" y="809"/>
                    <a:pt x="466" y="809"/>
                  </a:cubicBezTo>
                  <a:cubicBezTo>
                    <a:pt x="431" y="809"/>
                    <a:pt x="403" y="838"/>
                    <a:pt x="403" y="873"/>
                  </a:cubicBezTo>
                  <a:cubicBezTo>
                    <a:pt x="402" y="838"/>
                    <a:pt x="374" y="809"/>
                    <a:pt x="339" y="809"/>
                  </a:cubicBezTo>
                  <a:cubicBezTo>
                    <a:pt x="313" y="809"/>
                    <a:pt x="291" y="825"/>
                    <a:pt x="281" y="847"/>
                  </a:cubicBezTo>
                  <a:cubicBezTo>
                    <a:pt x="277" y="852"/>
                    <a:pt x="275" y="860"/>
                    <a:pt x="275" y="873"/>
                  </a:cubicBezTo>
                  <a:lnTo>
                    <a:pt x="275" y="873"/>
                  </a:lnTo>
                  <a:cubicBezTo>
                    <a:pt x="275" y="878"/>
                    <a:pt x="275" y="882"/>
                    <a:pt x="276" y="887"/>
                  </a:cubicBezTo>
                  <a:cubicBezTo>
                    <a:pt x="291" y="955"/>
                    <a:pt x="403" y="1021"/>
                    <a:pt x="403" y="1021"/>
                  </a:cubicBezTo>
                  <a:cubicBezTo>
                    <a:pt x="403" y="1021"/>
                    <a:pt x="515" y="955"/>
                    <a:pt x="528" y="887"/>
                  </a:cubicBezTo>
                  <a:cubicBezTo>
                    <a:pt x="529" y="882"/>
                    <a:pt x="530" y="878"/>
                    <a:pt x="530" y="873"/>
                  </a:cubicBezTo>
                  <a:close/>
                </a:path>
              </a:pathLst>
            </a:custGeom>
            <a:solidFill>
              <a:srgbClr val="FFFFFF">
                <a:alpha val="100000"/>
              </a:srgbClr>
            </a:solidFill>
            <a:ln w="9525">
              <a:noFill/>
            </a:ln>
          </p:spPr>
          <p:txBody>
            <a:bodyPr/>
            <a:p>
              <a:endParaRPr lang="zh-CN" altLang="en-US"/>
            </a:p>
          </p:txBody>
        </p:sp>
      </p:grpSp>
      <p:grpSp>
        <p:nvGrpSpPr>
          <p:cNvPr id="44062" name="组合 56"/>
          <p:cNvGrpSpPr/>
          <p:nvPr/>
        </p:nvGrpSpPr>
        <p:grpSpPr>
          <a:xfrm>
            <a:off x="3943350" y="6092825"/>
            <a:ext cx="452438" cy="457200"/>
            <a:chOff x="0" y="0"/>
            <a:chExt cx="476250" cy="481012"/>
          </a:xfrm>
        </p:grpSpPr>
        <p:sp>
          <p:nvSpPr>
            <p:cNvPr id="44063" name="Oval 56"/>
            <p:cNvSpPr/>
            <p:nvPr/>
          </p:nvSpPr>
          <p:spPr>
            <a:xfrm>
              <a:off x="0" y="0"/>
              <a:ext cx="476250" cy="481012"/>
            </a:xfrm>
            <a:prstGeom prst="ellipse">
              <a:avLst/>
            </a:prstGeom>
            <a:solidFill>
              <a:schemeClr val="bg1"/>
            </a:solidFill>
            <a:ln w="9525">
              <a:noFill/>
            </a:ln>
          </p:spPr>
          <p:txBody>
            <a:bodyPr/>
            <a:p>
              <a:endParaRPr lang="zh-CN" altLang="en-US" dirty="0">
                <a:latin typeface="Arial" panose="020B0604020202020204" pitchFamily="34" charset="0"/>
              </a:endParaRPr>
            </a:p>
          </p:txBody>
        </p:sp>
        <p:sp>
          <p:nvSpPr>
            <p:cNvPr id="44064" name="Freeform 64"/>
            <p:cNvSpPr>
              <a:spLocks noEditPoints="1"/>
            </p:cNvSpPr>
            <p:nvPr/>
          </p:nvSpPr>
          <p:spPr>
            <a:xfrm>
              <a:off x="96837" y="77787"/>
              <a:ext cx="300038" cy="301625"/>
            </a:xfrm>
            <a:custGeom>
              <a:avLst/>
              <a:gdLst/>
              <a:ahLst/>
              <a:cxnLst>
                <a:cxn ang="0">
                  <a:pos x="141644" y="179055"/>
                </a:cxn>
                <a:cxn ang="0">
                  <a:pos x="143465" y="171672"/>
                </a:cxn>
                <a:cxn ang="0">
                  <a:pos x="151475" y="161334"/>
                </a:cxn>
                <a:cxn ang="0">
                  <a:pos x="159122" y="171672"/>
                </a:cxn>
                <a:cxn ang="0">
                  <a:pos x="163127" y="178317"/>
                </a:cxn>
                <a:cxn ang="0">
                  <a:pos x="151475" y="153581"/>
                </a:cxn>
                <a:cxn ang="0">
                  <a:pos x="139824" y="178317"/>
                </a:cxn>
                <a:cxn ang="0">
                  <a:pos x="118704" y="162442"/>
                </a:cxn>
                <a:cxn ang="0">
                  <a:pos x="98678" y="162442"/>
                </a:cxn>
                <a:cxn ang="0">
                  <a:pos x="118340" y="164288"/>
                </a:cxn>
                <a:cxn ang="0">
                  <a:pos x="203181" y="162442"/>
                </a:cxn>
                <a:cxn ang="0">
                  <a:pos x="183518" y="162442"/>
                </a:cxn>
                <a:cxn ang="0">
                  <a:pos x="201360" y="167980"/>
                </a:cxn>
                <a:cxn ang="0">
                  <a:pos x="277098" y="203052"/>
                </a:cxn>
                <a:cxn ang="0">
                  <a:pos x="272729" y="206006"/>
                </a:cxn>
                <a:cxn ang="0">
                  <a:pos x="29130" y="206006"/>
                </a:cxn>
                <a:cxn ang="0">
                  <a:pos x="24760" y="203052"/>
                </a:cxn>
                <a:cxn ang="0">
                  <a:pos x="17478" y="173887"/>
                </a:cxn>
                <a:cxn ang="0">
                  <a:pos x="24760" y="174256"/>
                </a:cxn>
                <a:cxn ang="0">
                  <a:pos x="150747" y="52424"/>
                </a:cxn>
                <a:cxn ang="0">
                  <a:pos x="277098" y="174256"/>
                </a:cxn>
                <a:cxn ang="0">
                  <a:pos x="284381" y="173887"/>
                </a:cxn>
                <a:cxn ang="0">
                  <a:pos x="291299" y="191608"/>
                </a:cxn>
                <a:cxn ang="0">
                  <a:pos x="286201" y="166503"/>
                </a:cxn>
                <a:cxn ang="0">
                  <a:pos x="172959" y="46517"/>
                </a:cxn>
                <a:cxn ang="0">
                  <a:pos x="183154" y="18090"/>
                </a:cxn>
                <a:cxn ang="0">
                  <a:pos x="163856" y="738"/>
                </a:cxn>
                <a:cxn ang="0">
                  <a:pos x="144557" y="24735"/>
                </a:cxn>
                <a:cxn ang="0">
                  <a:pos x="169682" y="19936"/>
                </a:cxn>
                <a:cxn ang="0">
                  <a:pos x="167861" y="18459"/>
                </a:cxn>
                <a:cxn ang="0">
                  <a:pos x="159122" y="29535"/>
                </a:cxn>
                <a:cxn ang="0">
                  <a:pos x="151475" y="10337"/>
                </a:cxn>
                <a:cxn ang="0">
                  <a:pos x="174415" y="12922"/>
                </a:cxn>
                <a:cxn ang="0">
                  <a:pos x="159486" y="44672"/>
                </a:cxn>
                <a:cxn ang="0">
                  <a:pos x="158758" y="45041"/>
                </a:cxn>
                <a:cxn ang="0">
                  <a:pos x="17478" y="166134"/>
                </a:cxn>
                <a:cxn ang="0">
                  <a:pos x="3277" y="193453"/>
                </a:cxn>
                <a:cxn ang="0">
                  <a:pos x="150747" y="301625"/>
                </a:cxn>
                <a:cxn ang="0">
                  <a:pos x="298582" y="193453"/>
                </a:cxn>
                <a:cxn ang="0">
                  <a:pos x="150747" y="267660"/>
                </a:cxn>
                <a:cxn ang="0">
                  <a:pos x="80471" y="195669"/>
                </a:cxn>
              </a:cxnLst>
              <a:pathLst>
                <a:path w="824" h="817">
                  <a:moveTo>
                    <a:pt x="384" y="483"/>
                  </a:moveTo>
                  <a:cubicBezTo>
                    <a:pt x="386" y="484"/>
                    <a:pt x="387" y="485"/>
                    <a:pt x="389" y="485"/>
                  </a:cubicBezTo>
                  <a:cubicBezTo>
                    <a:pt x="393" y="485"/>
                    <a:pt x="396" y="483"/>
                    <a:pt x="398" y="479"/>
                  </a:cubicBezTo>
                  <a:cubicBezTo>
                    <a:pt x="401" y="475"/>
                    <a:pt x="399" y="468"/>
                    <a:pt x="394" y="465"/>
                  </a:cubicBezTo>
                  <a:cubicBezTo>
                    <a:pt x="388" y="462"/>
                    <a:pt x="385" y="458"/>
                    <a:pt x="385" y="454"/>
                  </a:cubicBezTo>
                  <a:cubicBezTo>
                    <a:pt x="385" y="446"/>
                    <a:pt x="398" y="437"/>
                    <a:pt x="416" y="437"/>
                  </a:cubicBezTo>
                  <a:cubicBezTo>
                    <a:pt x="434" y="437"/>
                    <a:pt x="446" y="446"/>
                    <a:pt x="446" y="454"/>
                  </a:cubicBezTo>
                  <a:cubicBezTo>
                    <a:pt x="446" y="458"/>
                    <a:pt x="443" y="462"/>
                    <a:pt x="437" y="465"/>
                  </a:cubicBezTo>
                  <a:cubicBezTo>
                    <a:pt x="433" y="468"/>
                    <a:pt x="431" y="475"/>
                    <a:pt x="434" y="479"/>
                  </a:cubicBezTo>
                  <a:cubicBezTo>
                    <a:pt x="436" y="484"/>
                    <a:pt x="443" y="486"/>
                    <a:pt x="448" y="483"/>
                  </a:cubicBezTo>
                  <a:cubicBezTo>
                    <a:pt x="460" y="476"/>
                    <a:pt x="467" y="465"/>
                    <a:pt x="467" y="454"/>
                  </a:cubicBezTo>
                  <a:cubicBezTo>
                    <a:pt x="467" y="433"/>
                    <a:pt x="444" y="416"/>
                    <a:pt x="416" y="416"/>
                  </a:cubicBezTo>
                  <a:cubicBezTo>
                    <a:pt x="387" y="416"/>
                    <a:pt x="365" y="433"/>
                    <a:pt x="365" y="454"/>
                  </a:cubicBezTo>
                  <a:cubicBezTo>
                    <a:pt x="365" y="465"/>
                    <a:pt x="372" y="476"/>
                    <a:pt x="384" y="483"/>
                  </a:cubicBezTo>
                  <a:close/>
                  <a:moveTo>
                    <a:pt x="325" y="445"/>
                  </a:moveTo>
                  <a:cubicBezTo>
                    <a:pt x="325" y="444"/>
                    <a:pt x="326" y="442"/>
                    <a:pt x="326" y="440"/>
                  </a:cubicBezTo>
                  <a:cubicBezTo>
                    <a:pt x="326" y="425"/>
                    <a:pt x="313" y="413"/>
                    <a:pt x="299" y="413"/>
                  </a:cubicBezTo>
                  <a:cubicBezTo>
                    <a:pt x="284" y="413"/>
                    <a:pt x="271" y="425"/>
                    <a:pt x="271" y="440"/>
                  </a:cubicBezTo>
                  <a:cubicBezTo>
                    <a:pt x="271" y="446"/>
                    <a:pt x="274" y="451"/>
                    <a:pt x="276" y="455"/>
                  </a:cubicBezTo>
                  <a:cubicBezTo>
                    <a:pt x="292" y="451"/>
                    <a:pt x="308" y="448"/>
                    <a:pt x="325" y="445"/>
                  </a:cubicBezTo>
                  <a:close/>
                  <a:moveTo>
                    <a:pt x="553" y="455"/>
                  </a:moveTo>
                  <a:cubicBezTo>
                    <a:pt x="556" y="450"/>
                    <a:pt x="558" y="446"/>
                    <a:pt x="558" y="440"/>
                  </a:cubicBezTo>
                  <a:cubicBezTo>
                    <a:pt x="558" y="425"/>
                    <a:pt x="546" y="413"/>
                    <a:pt x="531" y="413"/>
                  </a:cubicBezTo>
                  <a:cubicBezTo>
                    <a:pt x="516" y="413"/>
                    <a:pt x="504" y="425"/>
                    <a:pt x="504" y="440"/>
                  </a:cubicBezTo>
                  <a:cubicBezTo>
                    <a:pt x="504" y="442"/>
                    <a:pt x="505" y="444"/>
                    <a:pt x="505" y="445"/>
                  </a:cubicBezTo>
                  <a:cubicBezTo>
                    <a:pt x="522" y="448"/>
                    <a:pt x="538" y="451"/>
                    <a:pt x="553" y="455"/>
                  </a:cubicBezTo>
                  <a:close/>
                  <a:moveTo>
                    <a:pt x="800" y="519"/>
                  </a:moveTo>
                  <a:cubicBezTo>
                    <a:pt x="795" y="539"/>
                    <a:pt x="777" y="554"/>
                    <a:pt x="761" y="550"/>
                  </a:cubicBezTo>
                  <a:lnTo>
                    <a:pt x="752" y="548"/>
                  </a:lnTo>
                  <a:lnTo>
                    <a:pt x="749" y="558"/>
                  </a:lnTo>
                  <a:cubicBezTo>
                    <a:pt x="711" y="703"/>
                    <a:pt x="580" y="796"/>
                    <a:pt x="414" y="796"/>
                  </a:cubicBezTo>
                  <a:cubicBezTo>
                    <a:pt x="249" y="796"/>
                    <a:pt x="118" y="703"/>
                    <a:pt x="80" y="558"/>
                  </a:cubicBezTo>
                  <a:lnTo>
                    <a:pt x="77" y="548"/>
                  </a:lnTo>
                  <a:lnTo>
                    <a:pt x="68" y="550"/>
                  </a:lnTo>
                  <a:cubicBezTo>
                    <a:pt x="52" y="554"/>
                    <a:pt x="34" y="539"/>
                    <a:pt x="29" y="519"/>
                  </a:cubicBezTo>
                  <a:cubicBezTo>
                    <a:pt x="23" y="497"/>
                    <a:pt x="31" y="475"/>
                    <a:pt x="48" y="471"/>
                  </a:cubicBezTo>
                  <a:cubicBezTo>
                    <a:pt x="50" y="470"/>
                    <a:pt x="54" y="470"/>
                    <a:pt x="57" y="471"/>
                  </a:cubicBezTo>
                  <a:lnTo>
                    <a:pt x="68" y="472"/>
                  </a:lnTo>
                  <a:lnTo>
                    <a:pt x="68" y="461"/>
                  </a:lnTo>
                  <a:cubicBezTo>
                    <a:pt x="72" y="279"/>
                    <a:pt x="221" y="142"/>
                    <a:pt x="414" y="142"/>
                  </a:cubicBezTo>
                  <a:cubicBezTo>
                    <a:pt x="608" y="142"/>
                    <a:pt x="756" y="279"/>
                    <a:pt x="761" y="461"/>
                  </a:cubicBezTo>
                  <a:lnTo>
                    <a:pt x="761" y="472"/>
                  </a:lnTo>
                  <a:lnTo>
                    <a:pt x="772" y="471"/>
                  </a:lnTo>
                  <a:cubicBezTo>
                    <a:pt x="775" y="470"/>
                    <a:pt x="779" y="470"/>
                    <a:pt x="781" y="471"/>
                  </a:cubicBezTo>
                  <a:cubicBezTo>
                    <a:pt x="789" y="473"/>
                    <a:pt x="795" y="479"/>
                    <a:pt x="798" y="487"/>
                  </a:cubicBezTo>
                  <a:cubicBezTo>
                    <a:pt x="802" y="496"/>
                    <a:pt x="803" y="508"/>
                    <a:pt x="800" y="519"/>
                  </a:cubicBezTo>
                  <a:close/>
                  <a:moveTo>
                    <a:pt x="817" y="479"/>
                  </a:moveTo>
                  <a:cubicBezTo>
                    <a:pt x="811" y="465"/>
                    <a:pt x="800" y="455"/>
                    <a:pt x="786" y="451"/>
                  </a:cubicBezTo>
                  <a:cubicBezTo>
                    <a:pt x="785" y="451"/>
                    <a:pt x="783" y="450"/>
                    <a:pt x="781" y="450"/>
                  </a:cubicBezTo>
                  <a:cubicBezTo>
                    <a:pt x="772" y="282"/>
                    <a:pt x="646" y="151"/>
                    <a:pt x="475" y="126"/>
                  </a:cubicBezTo>
                  <a:cubicBezTo>
                    <a:pt x="491" y="113"/>
                    <a:pt x="502" y="93"/>
                    <a:pt x="504" y="73"/>
                  </a:cubicBezTo>
                  <a:cubicBezTo>
                    <a:pt x="505" y="65"/>
                    <a:pt x="505" y="57"/>
                    <a:pt x="503" y="49"/>
                  </a:cubicBezTo>
                  <a:cubicBezTo>
                    <a:pt x="501" y="41"/>
                    <a:pt x="498" y="32"/>
                    <a:pt x="493" y="26"/>
                  </a:cubicBezTo>
                  <a:cubicBezTo>
                    <a:pt x="483" y="12"/>
                    <a:pt x="467" y="3"/>
                    <a:pt x="450" y="2"/>
                  </a:cubicBezTo>
                  <a:cubicBezTo>
                    <a:pt x="434" y="0"/>
                    <a:pt x="416" y="6"/>
                    <a:pt x="405" y="19"/>
                  </a:cubicBezTo>
                  <a:cubicBezTo>
                    <a:pt x="394" y="32"/>
                    <a:pt x="391" y="50"/>
                    <a:pt x="397" y="67"/>
                  </a:cubicBezTo>
                  <a:cubicBezTo>
                    <a:pt x="403" y="83"/>
                    <a:pt x="421" y="93"/>
                    <a:pt x="438" y="91"/>
                  </a:cubicBezTo>
                  <a:cubicBezTo>
                    <a:pt x="455" y="90"/>
                    <a:pt x="469" y="71"/>
                    <a:pt x="466" y="54"/>
                  </a:cubicBezTo>
                  <a:lnTo>
                    <a:pt x="466" y="54"/>
                  </a:lnTo>
                  <a:cubicBezTo>
                    <a:pt x="466" y="51"/>
                    <a:pt x="463" y="50"/>
                    <a:pt x="461" y="50"/>
                  </a:cubicBezTo>
                  <a:cubicBezTo>
                    <a:pt x="458" y="50"/>
                    <a:pt x="456" y="53"/>
                    <a:pt x="456" y="56"/>
                  </a:cubicBezTo>
                  <a:cubicBezTo>
                    <a:pt x="458" y="68"/>
                    <a:pt x="448" y="79"/>
                    <a:pt x="437" y="80"/>
                  </a:cubicBezTo>
                  <a:cubicBezTo>
                    <a:pt x="424" y="81"/>
                    <a:pt x="412" y="73"/>
                    <a:pt x="408" y="62"/>
                  </a:cubicBezTo>
                  <a:cubicBezTo>
                    <a:pt x="404" y="51"/>
                    <a:pt x="407" y="37"/>
                    <a:pt x="416" y="28"/>
                  </a:cubicBezTo>
                  <a:cubicBezTo>
                    <a:pt x="424" y="19"/>
                    <a:pt x="436" y="15"/>
                    <a:pt x="449" y="17"/>
                  </a:cubicBezTo>
                  <a:cubicBezTo>
                    <a:pt x="461" y="18"/>
                    <a:pt x="472" y="25"/>
                    <a:pt x="479" y="35"/>
                  </a:cubicBezTo>
                  <a:cubicBezTo>
                    <a:pt x="486" y="45"/>
                    <a:pt x="488" y="58"/>
                    <a:pt x="487" y="71"/>
                  </a:cubicBezTo>
                  <a:cubicBezTo>
                    <a:pt x="483" y="96"/>
                    <a:pt x="463" y="118"/>
                    <a:pt x="438" y="121"/>
                  </a:cubicBezTo>
                  <a:cubicBezTo>
                    <a:pt x="438" y="121"/>
                    <a:pt x="438" y="121"/>
                    <a:pt x="437" y="122"/>
                  </a:cubicBezTo>
                  <a:cubicBezTo>
                    <a:pt x="437" y="122"/>
                    <a:pt x="436" y="122"/>
                    <a:pt x="436" y="122"/>
                  </a:cubicBezTo>
                  <a:cubicBezTo>
                    <a:pt x="429" y="122"/>
                    <a:pt x="422" y="121"/>
                    <a:pt x="414" y="121"/>
                  </a:cubicBezTo>
                  <a:cubicBezTo>
                    <a:pt x="214" y="121"/>
                    <a:pt x="58" y="262"/>
                    <a:pt x="48" y="450"/>
                  </a:cubicBezTo>
                  <a:cubicBezTo>
                    <a:pt x="46" y="450"/>
                    <a:pt x="44" y="451"/>
                    <a:pt x="43" y="451"/>
                  </a:cubicBezTo>
                  <a:cubicBezTo>
                    <a:pt x="15" y="459"/>
                    <a:pt x="0" y="491"/>
                    <a:pt x="9" y="524"/>
                  </a:cubicBezTo>
                  <a:cubicBezTo>
                    <a:pt x="16" y="551"/>
                    <a:pt x="38" y="571"/>
                    <a:pt x="62" y="571"/>
                  </a:cubicBezTo>
                  <a:cubicBezTo>
                    <a:pt x="105" y="721"/>
                    <a:pt x="243" y="817"/>
                    <a:pt x="414" y="817"/>
                  </a:cubicBezTo>
                  <a:cubicBezTo>
                    <a:pt x="586" y="817"/>
                    <a:pt x="724" y="721"/>
                    <a:pt x="767" y="571"/>
                  </a:cubicBezTo>
                  <a:cubicBezTo>
                    <a:pt x="791" y="571"/>
                    <a:pt x="812" y="551"/>
                    <a:pt x="820" y="524"/>
                  </a:cubicBezTo>
                  <a:cubicBezTo>
                    <a:pt x="824" y="508"/>
                    <a:pt x="823" y="493"/>
                    <a:pt x="817" y="479"/>
                  </a:cubicBezTo>
                  <a:close/>
                  <a:moveTo>
                    <a:pt x="414" y="725"/>
                  </a:moveTo>
                  <a:cubicBezTo>
                    <a:pt x="521" y="725"/>
                    <a:pt x="608" y="638"/>
                    <a:pt x="608" y="530"/>
                  </a:cubicBezTo>
                  <a:lnTo>
                    <a:pt x="221" y="530"/>
                  </a:lnTo>
                  <a:cubicBezTo>
                    <a:pt x="221" y="638"/>
                    <a:pt x="307" y="725"/>
                    <a:pt x="414" y="725"/>
                  </a:cubicBezTo>
                  <a:close/>
                </a:path>
              </a:pathLst>
            </a:custGeom>
            <a:solidFill>
              <a:srgbClr val="FFFFFF">
                <a:alpha val="100000"/>
              </a:srgbClr>
            </a:solidFill>
            <a:ln w="9525">
              <a:noFill/>
            </a:ln>
          </p:spPr>
          <p:txBody>
            <a:bodyPr/>
            <a:p>
              <a:endParaRPr lang="zh-CN" altLang="en-US"/>
            </a:p>
          </p:txBody>
        </p:sp>
      </p:grpSp>
    </p:spTree>
  </p:cSld>
  <p:clrMapOvr>
    <a:masterClrMapping/>
  </p:clrMapOvr>
  <p:transition spd="slow" advTm="1884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1000"/>
                                        <p:tgtEl>
                                          <p:spTgt spid="44034"/>
                                        </p:tgtEl>
                                      </p:cBhvr>
                                    </p:animEffect>
                                    <p:anim calcmode="lin" valueType="num">
                                      <p:cBhvr>
                                        <p:cTn id="8" dur="1000" fill="hold"/>
                                        <p:tgtEl>
                                          <p:spTgt spid="44034"/>
                                        </p:tgtEl>
                                        <p:attrNameLst>
                                          <p:attrName>ppt_x</p:attrName>
                                        </p:attrNameLst>
                                      </p:cBhvr>
                                      <p:tavLst>
                                        <p:tav tm="0">
                                          <p:val>
                                            <p:strVal val="#ppt_x"/>
                                          </p:val>
                                        </p:tav>
                                        <p:tav tm="100000">
                                          <p:val>
                                            <p:strVal val="#ppt_x"/>
                                          </p:val>
                                        </p:tav>
                                      </p:tavLst>
                                    </p:anim>
                                    <p:anim calcmode="lin" valueType="num">
                                      <p:cBhvr>
                                        <p:cTn id="9" dur="1000" fill="hold"/>
                                        <p:tgtEl>
                                          <p:spTgt spid="44034"/>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44035"/>
                                        </p:tgtEl>
                                        <p:attrNameLst>
                                          <p:attrName>style.visibility</p:attrName>
                                        </p:attrNameLst>
                                      </p:cBhvr>
                                      <p:to>
                                        <p:strVal val="visible"/>
                                      </p:to>
                                    </p:set>
                                    <p:anim calcmode="lin" valueType="num">
                                      <p:cBhvr>
                                        <p:cTn id="12" dur="400" fill="hold"/>
                                        <p:tgtEl>
                                          <p:spTgt spid="44035"/>
                                        </p:tgtEl>
                                        <p:attrNameLst>
                                          <p:attrName>ppt_w</p:attrName>
                                        </p:attrNameLst>
                                      </p:cBhvr>
                                      <p:tavLst>
                                        <p:tav tm="0">
                                          <p:val>
                                            <p:fltVal val="0.000000"/>
                                          </p:val>
                                        </p:tav>
                                        <p:tav tm="100000">
                                          <p:val>
                                            <p:strVal val="#ppt_w"/>
                                          </p:val>
                                        </p:tav>
                                      </p:tavLst>
                                    </p:anim>
                                    <p:anim calcmode="lin" valueType="num">
                                      <p:cBhvr>
                                        <p:cTn id="13" dur="400" fill="hold"/>
                                        <p:tgtEl>
                                          <p:spTgt spid="44035"/>
                                        </p:tgtEl>
                                        <p:attrNameLst>
                                          <p:attrName>ppt_h</p:attrName>
                                        </p:attrNameLst>
                                      </p:cBhvr>
                                      <p:tavLst>
                                        <p:tav tm="0">
                                          <p:val>
                                            <p:fltVal val="0.000000"/>
                                          </p:val>
                                        </p:tav>
                                        <p:tav tm="100000">
                                          <p:val>
                                            <p:strVal val="#ppt_h"/>
                                          </p:val>
                                        </p:tav>
                                      </p:tavLst>
                                    </p:anim>
                                    <p:anim calcmode="lin" valueType="num">
                                      <p:cBhvr>
                                        <p:cTn id="14" dur="400" fill="hold"/>
                                        <p:tgtEl>
                                          <p:spTgt spid="44035"/>
                                        </p:tgtEl>
                                        <p:attrNameLst>
                                          <p:attrName>style.rotation</p:attrName>
                                        </p:attrNameLst>
                                      </p:cBhvr>
                                      <p:tavLst>
                                        <p:tav tm="0">
                                          <p:val>
                                            <p:fltVal val="90.000000"/>
                                          </p:val>
                                        </p:tav>
                                        <p:tav tm="100000">
                                          <p:val>
                                            <p:fltVal val="0.000000"/>
                                          </p:val>
                                        </p:tav>
                                      </p:tavLst>
                                    </p:anim>
                                    <p:animEffect transition="in" filter="fade">
                                      <p:cBhvr>
                                        <p:cTn id="15" dur="400"/>
                                        <p:tgtEl>
                                          <p:spTgt spid="44035"/>
                                        </p:tgtEl>
                                      </p:cBhvr>
                                    </p:animEffect>
                                  </p:childTnLst>
                                </p:cTn>
                              </p:par>
                            </p:childTnLst>
                          </p:cTn>
                        </p:par>
                        <p:par>
                          <p:cTn id="16" fill="hold">
                            <p:stCondLst>
                              <p:cond delay="10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44036"/>
                                        </p:tgtEl>
                                        <p:attrNameLst>
                                          <p:attrName>style.visibility</p:attrName>
                                        </p:attrNameLst>
                                      </p:cBhvr>
                                      <p:to>
                                        <p:strVal val="visible"/>
                                      </p:to>
                                    </p:set>
                                    <p:anim by="(-#ppt_w*2)" calcmode="lin" valueType="num">
                                      <p:cBhvr rctx="PPT">
                                        <p:cTn id="19" dur="500" autoRev="1" fill="hold">
                                          <p:stCondLst>
                                            <p:cond delay="0"/>
                                          </p:stCondLst>
                                        </p:cTn>
                                        <p:tgtEl>
                                          <p:spTgt spid="44036"/>
                                        </p:tgtEl>
                                        <p:attrNameLst>
                                          <p:attrName>ppt_w</p:attrName>
                                        </p:attrNameLst>
                                      </p:cBhvr>
                                    </p:anim>
                                    <p:anim by="(#ppt_w*0.50)" calcmode="lin" valueType="num">
                                      <p:cBhvr>
                                        <p:cTn id="20" dur="500" decel="50000" autoRev="1" fill="hold">
                                          <p:stCondLst>
                                            <p:cond delay="0"/>
                                          </p:stCondLst>
                                        </p:cTn>
                                        <p:tgtEl>
                                          <p:spTgt spid="44036"/>
                                        </p:tgtEl>
                                        <p:attrNameLst>
                                          <p:attrName>ppt_x</p:attrName>
                                        </p:attrNameLst>
                                      </p:cBhvr>
                                    </p:anim>
                                    <p:anim from="(-#ppt_h/2)" to="(#ppt_y)" calcmode="lin" valueType="num">
                                      <p:cBhvr>
                                        <p:cTn id="21" dur="1000" fill="hold">
                                          <p:stCondLst>
                                            <p:cond delay="0"/>
                                          </p:stCondLst>
                                        </p:cTn>
                                        <p:tgtEl>
                                          <p:spTgt spid="44036"/>
                                        </p:tgtEl>
                                        <p:attrNameLst>
                                          <p:attrName>ppt_y</p:attrName>
                                        </p:attrNameLst>
                                      </p:cBhvr>
                                    </p:anim>
                                    <p:animRot by="21600000">
                                      <p:cBhvr>
                                        <p:cTn id="22" dur="1000" fill="hold">
                                          <p:stCondLst>
                                            <p:cond delay="0"/>
                                          </p:stCondLst>
                                        </p:cTn>
                                        <p:tgtEl>
                                          <p:spTgt spid="44036"/>
                                        </p:tgtEl>
                                        <p:attrNameLst>
                                          <p:attrName>r</p:attrName>
                                        </p:attrNameLst>
                                      </p:cBhvr>
                                    </p:animRot>
                                  </p:childTnLst>
                                </p:cTn>
                              </p:par>
                            </p:childTnLst>
                          </p:cTn>
                        </p:par>
                        <p:par>
                          <p:cTn id="23" fill="hold">
                            <p:stCondLst>
                              <p:cond delay="2299"/>
                            </p:stCondLst>
                            <p:childTnLst>
                              <p:par>
                                <p:cTn id="24" presetID="2" presetClass="entr" presetSubtype="2" fill="hold" grpId="0" nodeType="afterEffect">
                                  <p:stCondLst>
                                    <p:cond delay="0"/>
                                  </p:stCondLst>
                                  <p:childTnLst>
                                    <p:set>
                                      <p:cBhvr>
                                        <p:cTn id="25" dur="1" fill="hold">
                                          <p:stCondLst>
                                            <p:cond delay="0"/>
                                          </p:stCondLst>
                                        </p:cTn>
                                        <p:tgtEl>
                                          <p:spTgt spid="44038"/>
                                        </p:tgtEl>
                                        <p:attrNameLst>
                                          <p:attrName>style.visibility</p:attrName>
                                        </p:attrNameLst>
                                      </p:cBhvr>
                                      <p:to>
                                        <p:strVal val="visible"/>
                                      </p:to>
                                    </p:set>
                                    <p:anim calcmode="lin" valueType="num">
                                      <p:cBhvr additive="base">
                                        <p:cTn id="26" dur="500" fill="hold"/>
                                        <p:tgtEl>
                                          <p:spTgt spid="44038"/>
                                        </p:tgtEl>
                                        <p:attrNameLst>
                                          <p:attrName>ppt_x</p:attrName>
                                        </p:attrNameLst>
                                      </p:cBhvr>
                                      <p:tavLst>
                                        <p:tav tm="0">
                                          <p:val>
                                            <p:strVal val="1+#ppt_w/2"/>
                                          </p:val>
                                        </p:tav>
                                        <p:tav tm="100000">
                                          <p:val>
                                            <p:strVal val="#ppt_x"/>
                                          </p:val>
                                        </p:tav>
                                      </p:tavLst>
                                    </p:anim>
                                    <p:anim calcmode="lin" valueType="num">
                                      <p:cBhvr additive="base">
                                        <p:cTn id="27" dur="500" fill="hold"/>
                                        <p:tgtEl>
                                          <p:spTgt spid="44038"/>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44040"/>
                                        </p:tgtEl>
                                        <p:attrNameLst>
                                          <p:attrName>style.visibility</p:attrName>
                                        </p:attrNameLst>
                                      </p:cBhvr>
                                      <p:to>
                                        <p:strVal val="visible"/>
                                      </p:to>
                                    </p:set>
                                    <p:anim calcmode="lin" valueType="num">
                                      <p:cBhvr additive="base">
                                        <p:cTn id="30" dur="500" fill="hold"/>
                                        <p:tgtEl>
                                          <p:spTgt spid="44040"/>
                                        </p:tgtEl>
                                        <p:attrNameLst>
                                          <p:attrName>ppt_x</p:attrName>
                                        </p:attrNameLst>
                                      </p:cBhvr>
                                      <p:tavLst>
                                        <p:tav tm="0">
                                          <p:val>
                                            <p:strVal val="1+#ppt_w/2"/>
                                          </p:val>
                                        </p:tav>
                                        <p:tav tm="100000">
                                          <p:val>
                                            <p:strVal val="#ppt_x"/>
                                          </p:val>
                                        </p:tav>
                                      </p:tavLst>
                                    </p:anim>
                                    <p:anim calcmode="lin" valueType="num">
                                      <p:cBhvr additive="base">
                                        <p:cTn id="31" dur="500" fill="hold"/>
                                        <p:tgtEl>
                                          <p:spTgt spid="44040"/>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44037"/>
                                        </p:tgtEl>
                                        <p:attrNameLst>
                                          <p:attrName>style.visibility</p:attrName>
                                        </p:attrNameLst>
                                      </p:cBhvr>
                                      <p:to>
                                        <p:strVal val="visible"/>
                                      </p:to>
                                    </p:set>
                                    <p:anim calcmode="lin" valueType="num">
                                      <p:cBhvr additive="base">
                                        <p:cTn id="34" dur="500" fill="hold"/>
                                        <p:tgtEl>
                                          <p:spTgt spid="44037"/>
                                        </p:tgtEl>
                                        <p:attrNameLst>
                                          <p:attrName>ppt_x</p:attrName>
                                        </p:attrNameLst>
                                      </p:cBhvr>
                                      <p:tavLst>
                                        <p:tav tm="0">
                                          <p:val>
                                            <p:strVal val="0-#ppt_w/2"/>
                                          </p:val>
                                        </p:tav>
                                        <p:tav tm="100000">
                                          <p:val>
                                            <p:strVal val="#ppt_x"/>
                                          </p:val>
                                        </p:tav>
                                      </p:tavLst>
                                    </p:anim>
                                    <p:anim calcmode="lin" valueType="num">
                                      <p:cBhvr additive="base">
                                        <p:cTn id="35" dur="500" fill="hold"/>
                                        <p:tgtEl>
                                          <p:spTgt spid="44037"/>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44039"/>
                                        </p:tgtEl>
                                        <p:attrNameLst>
                                          <p:attrName>style.visibility</p:attrName>
                                        </p:attrNameLst>
                                      </p:cBhvr>
                                      <p:to>
                                        <p:strVal val="visible"/>
                                      </p:to>
                                    </p:set>
                                    <p:anim calcmode="lin" valueType="num">
                                      <p:cBhvr additive="base">
                                        <p:cTn id="38" dur="500" fill="hold"/>
                                        <p:tgtEl>
                                          <p:spTgt spid="44039"/>
                                        </p:tgtEl>
                                        <p:attrNameLst>
                                          <p:attrName>ppt_x</p:attrName>
                                        </p:attrNameLst>
                                      </p:cBhvr>
                                      <p:tavLst>
                                        <p:tav tm="0">
                                          <p:val>
                                            <p:strVal val="0-#ppt_w/2"/>
                                          </p:val>
                                        </p:tav>
                                        <p:tav tm="100000">
                                          <p:val>
                                            <p:strVal val="#ppt_x"/>
                                          </p:val>
                                        </p:tav>
                                      </p:tavLst>
                                    </p:anim>
                                    <p:anim calcmode="lin" valueType="num">
                                      <p:cBhvr additive="base">
                                        <p:cTn id="39" dur="500" fill="hold"/>
                                        <p:tgtEl>
                                          <p:spTgt spid="44039"/>
                                        </p:tgtEl>
                                        <p:attrNameLst>
                                          <p:attrName>ppt_y</p:attrName>
                                        </p:attrNameLst>
                                      </p:cBhvr>
                                      <p:tavLst>
                                        <p:tav tm="0">
                                          <p:val>
                                            <p:strVal val="#ppt_y"/>
                                          </p:val>
                                        </p:tav>
                                        <p:tav tm="100000">
                                          <p:val>
                                            <p:strVal val="#ppt_y"/>
                                          </p:val>
                                        </p:tav>
                                      </p:tavLst>
                                    </p:anim>
                                  </p:childTnLst>
                                </p:cTn>
                              </p:par>
                            </p:childTnLst>
                          </p:cTn>
                        </p:par>
                        <p:par>
                          <p:cTn id="40" fill="hold">
                            <p:stCondLst>
                              <p:cond delay="2799"/>
                            </p:stCondLst>
                            <p:childTnLst>
                              <p:par>
                                <p:cTn id="41" presetID="2" presetClass="entr" presetSubtype="3" fill="hold" nodeType="afterEffect">
                                  <p:stCondLst>
                                    <p:cond delay="0"/>
                                  </p:stCondLst>
                                  <p:childTnLst>
                                    <p:set>
                                      <p:cBhvr>
                                        <p:cTn id="42" dur="1" fill="hold">
                                          <p:stCondLst>
                                            <p:cond delay="0"/>
                                          </p:stCondLst>
                                        </p:cTn>
                                        <p:tgtEl>
                                          <p:spTgt spid="44059"/>
                                        </p:tgtEl>
                                        <p:attrNameLst>
                                          <p:attrName>style.visibility</p:attrName>
                                        </p:attrNameLst>
                                      </p:cBhvr>
                                      <p:to>
                                        <p:strVal val="visible"/>
                                      </p:to>
                                    </p:set>
                                    <p:anim calcmode="lin" valueType="num">
                                      <p:cBhvr additive="base">
                                        <p:cTn id="43" dur="500" fill="hold"/>
                                        <p:tgtEl>
                                          <p:spTgt spid="44059"/>
                                        </p:tgtEl>
                                        <p:attrNameLst>
                                          <p:attrName>ppt_x</p:attrName>
                                        </p:attrNameLst>
                                      </p:cBhvr>
                                      <p:tavLst>
                                        <p:tav tm="0">
                                          <p:val>
                                            <p:strVal val="1+#ppt_w/2"/>
                                          </p:val>
                                        </p:tav>
                                        <p:tav tm="100000">
                                          <p:val>
                                            <p:strVal val="#ppt_x"/>
                                          </p:val>
                                        </p:tav>
                                      </p:tavLst>
                                    </p:anim>
                                    <p:anim calcmode="lin" valueType="num">
                                      <p:cBhvr additive="base">
                                        <p:cTn id="44" dur="500" fill="hold"/>
                                        <p:tgtEl>
                                          <p:spTgt spid="44059"/>
                                        </p:tgtEl>
                                        <p:attrNameLst>
                                          <p:attrName>ppt_y</p:attrName>
                                        </p:attrNameLst>
                                      </p:cBhvr>
                                      <p:tavLst>
                                        <p:tav tm="0">
                                          <p:val>
                                            <p:strVal val="0-#ppt_h/2"/>
                                          </p:val>
                                        </p:tav>
                                        <p:tav tm="100000">
                                          <p:val>
                                            <p:strVal val="#ppt_y"/>
                                          </p:val>
                                        </p:tav>
                                      </p:tavLst>
                                    </p:anim>
                                  </p:childTnLst>
                                </p:cTn>
                              </p:par>
                              <p:par>
                                <p:cTn id="45" presetID="2" presetClass="entr" presetSubtype="3" fill="hold" nodeType="withEffect">
                                  <p:stCondLst>
                                    <p:cond delay="100"/>
                                  </p:stCondLst>
                                  <p:childTnLst>
                                    <p:set>
                                      <p:cBhvr>
                                        <p:cTn id="46" dur="1" fill="hold">
                                          <p:stCondLst>
                                            <p:cond delay="0"/>
                                          </p:stCondLst>
                                        </p:cTn>
                                        <p:tgtEl>
                                          <p:spTgt spid="44041"/>
                                        </p:tgtEl>
                                        <p:attrNameLst>
                                          <p:attrName>style.visibility</p:attrName>
                                        </p:attrNameLst>
                                      </p:cBhvr>
                                      <p:to>
                                        <p:strVal val="visible"/>
                                      </p:to>
                                    </p:set>
                                    <p:anim calcmode="lin" valueType="num">
                                      <p:cBhvr additive="base">
                                        <p:cTn id="47" dur="500" fill="hold"/>
                                        <p:tgtEl>
                                          <p:spTgt spid="44041"/>
                                        </p:tgtEl>
                                        <p:attrNameLst>
                                          <p:attrName>ppt_x</p:attrName>
                                        </p:attrNameLst>
                                      </p:cBhvr>
                                      <p:tavLst>
                                        <p:tav tm="0">
                                          <p:val>
                                            <p:strVal val="1+#ppt_w/2"/>
                                          </p:val>
                                        </p:tav>
                                        <p:tav tm="100000">
                                          <p:val>
                                            <p:strVal val="#ppt_x"/>
                                          </p:val>
                                        </p:tav>
                                      </p:tavLst>
                                    </p:anim>
                                    <p:anim calcmode="lin" valueType="num">
                                      <p:cBhvr additive="base">
                                        <p:cTn id="48" dur="500" fill="hold"/>
                                        <p:tgtEl>
                                          <p:spTgt spid="44041"/>
                                        </p:tgtEl>
                                        <p:attrNameLst>
                                          <p:attrName>ppt_y</p:attrName>
                                        </p:attrNameLst>
                                      </p:cBhvr>
                                      <p:tavLst>
                                        <p:tav tm="0">
                                          <p:val>
                                            <p:strVal val="0-#ppt_h/2"/>
                                          </p:val>
                                        </p:tav>
                                        <p:tav tm="100000">
                                          <p:val>
                                            <p:strVal val="#ppt_y"/>
                                          </p:val>
                                        </p:tav>
                                      </p:tavLst>
                                    </p:anim>
                                  </p:childTnLst>
                                </p:cTn>
                              </p:par>
                              <p:par>
                                <p:cTn id="49" presetID="2" presetClass="entr" presetSubtype="3" fill="hold" nodeType="withEffect">
                                  <p:stCondLst>
                                    <p:cond delay="200"/>
                                  </p:stCondLst>
                                  <p:childTnLst>
                                    <p:set>
                                      <p:cBhvr>
                                        <p:cTn id="50" dur="1" fill="hold">
                                          <p:stCondLst>
                                            <p:cond delay="0"/>
                                          </p:stCondLst>
                                        </p:cTn>
                                        <p:tgtEl>
                                          <p:spTgt spid="44050"/>
                                        </p:tgtEl>
                                        <p:attrNameLst>
                                          <p:attrName>style.visibility</p:attrName>
                                        </p:attrNameLst>
                                      </p:cBhvr>
                                      <p:to>
                                        <p:strVal val="visible"/>
                                      </p:to>
                                    </p:set>
                                    <p:anim calcmode="lin" valueType="num">
                                      <p:cBhvr additive="base">
                                        <p:cTn id="51" dur="500" fill="hold"/>
                                        <p:tgtEl>
                                          <p:spTgt spid="44050"/>
                                        </p:tgtEl>
                                        <p:attrNameLst>
                                          <p:attrName>ppt_x</p:attrName>
                                        </p:attrNameLst>
                                      </p:cBhvr>
                                      <p:tavLst>
                                        <p:tav tm="0">
                                          <p:val>
                                            <p:strVal val="1+#ppt_w/2"/>
                                          </p:val>
                                        </p:tav>
                                        <p:tav tm="100000">
                                          <p:val>
                                            <p:strVal val="#ppt_x"/>
                                          </p:val>
                                        </p:tav>
                                      </p:tavLst>
                                    </p:anim>
                                    <p:anim calcmode="lin" valueType="num">
                                      <p:cBhvr additive="base">
                                        <p:cTn id="52" dur="500" fill="hold"/>
                                        <p:tgtEl>
                                          <p:spTgt spid="44050"/>
                                        </p:tgtEl>
                                        <p:attrNameLst>
                                          <p:attrName>ppt_y</p:attrName>
                                        </p:attrNameLst>
                                      </p:cBhvr>
                                      <p:tavLst>
                                        <p:tav tm="0">
                                          <p:val>
                                            <p:strVal val="0-#ppt_h/2"/>
                                          </p:val>
                                        </p:tav>
                                        <p:tav tm="100000">
                                          <p:val>
                                            <p:strVal val="#ppt_y"/>
                                          </p:val>
                                        </p:tav>
                                      </p:tavLst>
                                    </p:anim>
                                  </p:childTnLst>
                                </p:cTn>
                              </p:par>
                              <p:par>
                                <p:cTn id="53" presetID="2" presetClass="entr" presetSubtype="3" fill="hold" nodeType="withEffect">
                                  <p:stCondLst>
                                    <p:cond delay="300"/>
                                  </p:stCondLst>
                                  <p:childTnLst>
                                    <p:set>
                                      <p:cBhvr>
                                        <p:cTn id="54" dur="1" fill="hold">
                                          <p:stCondLst>
                                            <p:cond delay="0"/>
                                          </p:stCondLst>
                                        </p:cTn>
                                        <p:tgtEl>
                                          <p:spTgt spid="44044"/>
                                        </p:tgtEl>
                                        <p:attrNameLst>
                                          <p:attrName>style.visibility</p:attrName>
                                        </p:attrNameLst>
                                      </p:cBhvr>
                                      <p:to>
                                        <p:strVal val="visible"/>
                                      </p:to>
                                    </p:set>
                                    <p:anim calcmode="lin" valueType="num">
                                      <p:cBhvr additive="base">
                                        <p:cTn id="55" dur="500" fill="hold"/>
                                        <p:tgtEl>
                                          <p:spTgt spid="44044"/>
                                        </p:tgtEl>
                                        <p:attrNameLst>
                                          <p:attrName>ppt_x</p:attrName>
                                        </p:attrNameLst>
                                      </p:cBhvr>
                                      <p:tavLst>
                                        <p:tav tm="0">
                                          <p:val>
                                            <p:strVal val="1+#ppt_w/2"/>
                                          </p:val>
                                        </p:tav>
                                        <p:tav tm="100000">
                                          <p:val>
                                            <p:strVal val="#ppt_x"/>
                                          </p:val>
                                        </p:tav>
                                      </p:tavLst>
                                    </p:anim>
                                    <p:anim calcmode="lin" valueType="num">
                                      <p:cBhvr additive="base">
                                        <p:cTn id="56" dur="500" fill="hold"/>
                                        <p:tgtEl>
                                          <p:spTgt spid="44044"/>
                                        </p:tgtEl>
                                        <p:attrNameLst>
                                          <p:attrName>ppt_y</p:attrName>
                                        </p:attrNameLst>
                                      </p:cBhvr>
                                      <p:tavLst>
                                        <p:tav tm="0">
                                          <p:val>
                                            <p:strVal val="0-#ppt_h/2"/>
                                          </p:val>
                                        </p:tav>
                                        <p:tav tm="100000">
                                          <p:val>
                                            <p:strVal val="#ppt_y"/>
                                          </p:val>
                                        </p:tav>
                                      </p:tavLst>
                                    </p:anim>
                                  </p:childTnLst>
                                </p:cTn>
                              </p:par>
                              <p:par>
                                <p:cTn id="57" presetID="2" presetClass="entr" presetSubtype="3" fill="hold" nodeType="withEffect">
                                  <p:stCondLst>
                                    <p:cond delay="400"/>
                                  </p:stCondLst>
                                  <p:childTnLst>
                                    <p:set>
                                      <p:cBhvr>
                                        <p:cTn id="58" dur="1" fill="hold">
                                          <p:stCondLst>
                                            <p:cond delay="0"/>
                                          </p:stCondLst>
                                        </p:cTn>
                                        <p:tgtEl>
                                          <p:spTgt spid="44047"/>
                                        </p:tgtEl>
                                        <p:attrNameLst>
                                          <p:attrName>style.visibility</p:attrName>
                                        </p:attrNameLst>
                                      </p:cBhvr>
                                      <p:to>
                                        <p:strVal val="visible"/>
                                      </p:to>
                                    </p:set>
                                    <p:anim calcmode="lin" valueType="num">
                                      <p:cBhvr additive="base">
                                        <p:cTn id="59" dur="500" fill="hold"/>
                                        <p:tgtEl>
                                          <p:spTgt spid="44047"/>
                                        </p:tgtEl>
                                        <p:attrNameLst>
                                          <p:attrName>ppt_x</p:attrName>
                                        </p:attrNameLst>
                                      </p:cBhvr>
                                      <p:tavLst>
                                        <p:tav tm="0">
                                          <p:val>
                                            <p:strVal val="1+#ppt_w/2"/>
                                          </p:val>
                                        </p:tav>
                                        <p:tav tm="100000">
                                          <p:val>
                                            <p:strVal val="#ppt_x"/>
                                          </p:val>
                                        </p:tav>
                                      </p:tavLst>
                                    </p:anim>
                                    <p:anim calcmode="lin" valueType="num">
                                      <p:cBhvr additive="base">
                                        <p:cTn id="60" dur="500" fill="hold"/>
                                        <p:tgtEl>
                                          <p:spTgt spid="44047"/>
                                        </p:tgtEl>
                                        <p:attrNameLst>
                                          <p:attrName>ppt_y</p:attrName>
                                        </p:attrNameLst>
                                      </p:cBhvr>
                                      <p:tavLst>
                                        <p:tav tm="0">
                                          <p:val>
                                            <p:strVal val="0-#ppt_h/2"/>
                                          </p:val>
                                        </p:tav>
                                        <p:tav tm="100000">
                                          <p:val>
                                            <p:strVal val="#ppt_y"/>
                                          </p:val>
                                        </p:tav>
                                      </p:tavLst>
                                    </p:anim>
                                  </p:childTnLst>
                                </p:cTn>
                              </p:par>
                              <p:par>
                                <p:cTn id="61" presetID="2" presetClass="entr" presetSubtype="3" fill="hold" nodeType="withEffect">
                                  <p:stCondLst>
                                    <p:cond delay="500"/>
                                  </p:stCondLst>
                                  <p:childTnLst>
                                    <p:set>
                                      <p:cBhvr>
                                        <p:cTn id="62" dur="1" fill="hold">
                                          <p:stCondLst>
                                            <p:cond delay="0"/>
                                          </p:stCondLst>
                                        </p:cTn>
                                        <p:tgtEl>
                                          <p:spTgt spid="44056"/>
                                        </p:tgtEl>
                                        <p:attrNameLst>
                                          <p:attrName>style.visibility</p:attrName>
                                        </p:attrNameLst>
                                      </p:cBhvr>
                                      <p:to>
                                        <p:strVal val="visible"/>
                                      </p:to>
                                    </p:set>
                                    <p:anim calcmode="lin" valueType="num">
                                      <p:cBhvr additive="base">
                                        <p:cTn id="63" dur="500" fill="hold"/>
                                        <p:tgtEl>
                                          <p:spTgt spid="44056"/>
                                        </p:tgtEl>
                                        <p:attrNameLst>
                                          <p:attrName>ppt_x</p:attrName>
                                        </p:attrNameLst>
                                      </p:cBhvr>
                                      <p:tavLst>
                                        <p:tav tm="0">
                                          <p:val>
                                            <p:strVal val="1+#ppt_w/2"/>
                                          </p:val>
                                        </p:tav>
                                        <p:tav tm="100000">
                                          <p:val>
                                            <p:strVal val="#ppt_x"/>
                                          </p:val>
                                        </p:tav>
                                      </p:tavLst>
                                    </p:anim>
                                    <p:anim calcmode="lin" valueType="num">
                                      <p:cBhvr additive="base">
                                        <p:cTn id="64" dur="500" fill="hold"/>
                                        <p:tgtEl>
                                          <p:spTgt spid="44056"/>
                                        </p:tgtEl>
                                        <p:attrNameLst>
                                          <p:attrName>ppt_y</p:attrName>
                                        </p:attrNameLst>
                                      </p:cBhvr>
                                      <p:tavLst>
                                        <p:tav tm="0">
                                          <p:val>
                                            <p:strVal val="0-#ppt_h/2"/>
                                          </p:val>
                                        </p:tav>
                                        <p:tav tm="100000">
                                          <p:val>
                                            <p:strVal val="#ppt_y"/>
                                          </p:val>
                                        </p:tav>
                                      </p:tavLst>
                                    </p:anim>
                                  </p:childTnLst>
                                </p:cTn>
                              </p:par>
                              <p:par>
                                <p:cTn id="65" presetID="2" presetClass="entr" presetSubtype="3" fill="hold" nodeType="withEffect">
                                  <p:stCondLst>
                                    <p:cond delay="600"/>
                                  </p:stCondLst>
                                  <p:childTnLst>
                                    <p:set>
                                      <p:cBhvr>
                                        <p:cTn id="66" dur="1" fill="hold">
                                          <p:stCondLst>
                                            <p:cond delay="0"/>
                                          </p:stCondLst>
                                        </p:cTn>
                                        <p:tgtEl>
                                          <p:spTgt spid="44053"/>
                                        </p:tgtEl>
                                        <p:attrNameLst>
                                          <p:attrName>style.visibility</p:attrName>
                                        </p:attrNameLst>
                                      </p:cBhvr>
                                      <p:to>
                                        <p:strVal val="visible"/>
                                      </p:to>
                                    </p:set>
                                    <p:anim calcmode="lin" valueType="num">
                                      <p:cBhvr additive="base">
                                        <p:cTn id="67" dur="500" fill="hold"/>
                                        <p:tgtEl>
                                          <p:spTgt spid="44053"/>
                                        </p:tgtEl>
                                        <p:attrNameLst>
                                          <p:attrName>ppt_x</p:attrName>
                                        </p:attrNameLst>
                                      </p:cBhvr>
                                      <p:tavLst>
                                        <p:tav tm="0">
                                          <p:val>
                                            <p:strVal val="1+#ppt_w/2"/>
                                          </p:val>
                                        </p:tav>
                                        <p:tav tm="100000">
                                          <p:val>
                                            <p:strVal val="#ppt_x"/>
                                          </p:val>
                                        </p:tav>
                                      </p:tavLst>
                                    </p:anim>
                                    <p:anim calcmode="lin" valueType="num">
                                      <p:cBhvr additive="base">
                                        <p:cTn id="68" dur="500" fill="hold"/>
                                        <p:tgtEl>
                                          <p:spTgt spid="44053"/>
                                        </p:tgtEl>
                                        <p:attrNameLst>
                                          <p:attrName>ppt_y</p:attrName>
                                        </p:attrNameLst>
                                      </p:cBhvr>
                                      <p:tavLst>
                                        <p:tav tm="0">
                                          <p:val>
                                            <p:strVal val="0-#ppt_h/2"/>
                                          </p:val>
                                        </p:tav>
                                        <p:tav tm="100000">
                                          <p:val>
                                            <p:strVal val="#ppt_y"/>
                                          </p:val>
                                        </p:tav>
                                      </p:tavLst>
                                    </p:anim>
                                  </p:childTnLst>
                                </p:cTn>
                              </p:par>
                              <p:par>
                                <p:cTn id="69" presetID="2" presetClass="entr" presetSubtype="3" fill="hold" nodeType="withEffect">
                                  <p:stCondLst>
                                    <p:cond delay="700"/>
                                  </p:stCondLst>
                                  <p:childTnLst>
                                    <p:set>
                                      <p:cBhvr>
                                        <p:cTn id="70" dur="1" fill="hold">
                                          <p:stCondLst>
                                            <p:cond delay="0"/>
                                          </p:stCondLst>
                                        </p:cTn>
                                        <p:tgtEl>
                                          <p:spTgt spid="44062"/>
                                        </p:tgtEl>
                                        <p:attrNameLst>
                                          <p:attrName>style.visibility</p:attrName>
                                        </p:attrNameLst>
                                      </p:cBhvr>
                                      <p:to>
                                        <p:strVal val="visible"/>
                                      </p:to>
                                    </p:set>
                                    <p:anim calcmode="lin" valueType="num">
                                      <p:cBhvr additive="base">
                                        <p:cTn id="71" dur="500" fill="hold"/>
                                        <p:tgtEl>
                                          <p:spTgt spid="44062"/>
                                        </p:tgtEl>
                                        <p:attrNameLst>
                                          <p:attrName>ppt_x</p:attrName>
                                        </p:attrNameLst>
                                      </p:cBhvr>
                                      <p:tavLst>
                                        <p:tav tm="0">
                                          <p:val>
                                            <p:strVal val="1+#ppt_w/2"/>
                                          </p:val>
                                        </p:tav>
                                        <p:tav tm="100000">
                                          <p:val>
                                            <p:strVal val="#ppt_x"/>
                                          </p:val>
                                        </p:tav>
                                      </p:tavLst>
                                    </p:anim>
                                    <p:anim calcmode="lin" valueType="num">
                                      <p:cBhvr additive="base">
                                        <p:cTn id="72" dur="500" fill="hold"/>
                                        <p:tgtEl>
                                          <p:spTgt spid="440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P spid="44037" grpId="0" animBg="1"/>
      <p:bldP spid="44038" grpId="0" animBg="1"/>
      <p:bldP spid="44039" grpId="0"/>
      <p:bldP spid="440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242" name="组合 12"/>
          <p:cNvGrpSpPr/>
          <p:nvPr/>
        </p:nvGrpSpPr>
        <p:grpSpPr>
          <a:xfrm>
            <a:off x="260350" y="260350"/>
            <a:ext cx="657225" cy="595313"/>
            <a:chOff x="0" y="0"/>
            <a:chExt cx="657225" cy="595313"/>
          </a:xfrm>
        </p:grpSpPr>
        <p:sp>
          <p:nvSpPr>
            <p:cNvPr id="10243"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10244"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10245"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10246"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10247"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10248" name="Line 6"/>
          <p:cNvSpPr/>
          <p:nvPr/>
        </p:nvSpPr>
        <p:spPr>
          <a:xfrm>
            <a:off x="3789363" y="1001713"/>
            <a:ext cx="0" cy="5538787"/>
          </a:xfrm>
          <a:prstGeom prst="line">
            <a:avLst/>
          </a:prstGeom>
          <a:ln w="11" cap="flat" cmpd="sng">
            <a:solidFill>
              <a:schemeClr val="accent1"/>
            </a:solidFill>
            <a:prstDash val="solid"/>
            <a:headEnd type="none" w="med" len="med"/>
            <a:tailEnd type="none" w="med" len="med"/>
          </a:ln>
        </p:spPr>
      </p:sp>
      <p:sp>
        <p:nvSpPr>
          <p:cNvPr id="10249" name="Oval 7"/>
          <p:cNvSpPr/>
          <p:nvPr/>
        </p:nvSpPr>
        <p:spPr>
          <a:xfrm>
            <a:off x="3535363" y="1282700"/>
            <a:ext cx="509587" cy="511175"/>
          </a:xfrm>
          <a:prstGeom prst="ellipse">
            <a:avLst/>
          </a:prstGeom>
          <a:solidFill>
            <a:schemeClr val="tx1"/>
          </a:solidFill>
          <a:ln w="9525">
            <a:noFill/>
          </a:ln>
        </p:spPr>
        <p:txBody>
          <a:bodyPr/>
          <a:p>
            <a:pPr algn="ctr"/>
            <a:r>
              <a:rPr lang="en-US" altLang="x-none" sz="2200" b="1" dirty="0">
                <a:solidFill>
                  <a:srgbClr val="FFFFFF"/>
                </a:solidFill>
                <a:latin typeface="Arial" panose="020B0604020202020204" pitchFamily="34" charset="0"/>
              </a:rPr>
              <a:t>1</a:t>
            </a:r>
            <a:endParaRPr lang="zh-CN" altLang="en-US" sz="2200" b="1" dirty="0">
              <a:solidFill>
                <a:srgbClr val="FFFFFF"/>
              </a:solidFill>
              <a:latin typeface="Arial" panose="020B0604020202020204" pitchFamily="34" charset="0"/>
            </a:endParaRPr>
          </a:p>
        </p:txBody>
      </p:sp>
      <p:sp>
        <p:nvSpPr>
          <p:cNvPr id="10250" name="Rectangle 8"/>
          <p:cNvSpPr/>
          <p:nvPr/>
        </p:nvSpPr>
        <p:spPr>
          <a:xfrm>
            <a:off x="812800" y="1001713"/>
            <a:ext cx="2295525" cy="1316037"/>
          </a:xfrm>
          <a:prstGeom prst="rect">
            <a:avLst/>
          </a:prstGeom>
          <a:blipFill rotWithShape="1">
            <a:blip r:embed="rId1"/>
            <a:stretch>
              <a:fillRect/>
            </a:stretch>
          </a:blipFill>
          <a:ln w="9525">
            <a:noFill/>
          </a:ln>
        </p:spPr>
        <p:txBody>
          <a:bodyPr/>
          <a:p>
            <a:endParaRPr lang="zh-CN" altLang="en-US" dirty="0">
              <a:solidFill>
                <a:srgbClr val="B6B5B4"/>
              </a:solidFill>
              <a:latin typeface="Arial" panose="020B0604020202020204" pitchFamily="34" charset="0"/>
            </a:endParaRPr>
          </a:p>
        </p:txBody>
      </p:sp>
      <p:sp>
        <p:nvSpPr>
          <p:cNvPr id="10251" name="Rectangle 9"/>
          <p:cNvSpPr/>
          <p:nvPr/>
        </p:nvSpPr>
        <p:spPr>
          <a:xfrm>
            <a:off x="812800" y="2392363"/>
            <a:ext cx="2295525" cy="1317625"/>
          </a:xfrm>
          <a:prstGeom prst="rect">
            <a:avLst/>
          </a:prstGeom>
          <a:blipFill rotWithShape="1">
            <a:blip r:embed="rId2"/>
            <a:stretch>
              <a:fillRect/>
            </a:stretch>
          </a:blipFill>
          <a:ln w="9525">
            <a:noFill/>
          </a:ln>
        </p:spPr>
        <p:txBody>
          <a:bodyPr/>
          <a:p>
            <a:endParaRPr lang="zh-CN" altLang="en-US" dirty="0">
              <a:solidFill>
                <a:srgbClr val="B6B5B4"/>
              </a:solidFill>
              <a:latin typeface="Arial" panose="020B0604020202020204" pitchFamily="34" charset="0"/>
            </a:endParaRPr>
          </a:p>
        </p:txBody>
      </p:sp>
      <p:sp>
        <p:nvSpPr>
          <p:cNvPr id="10252" name="Rectangle 10"/>
          <p:cNvSpPr/>
          <p:nvPr/>
        </p:nvSpPr>
        <p:spPr>
          <a:xfrm>
            <a:off x="812800" y="3787775"/>
            <a:ext cx="2295525" cy="1317625"/>
          </a:xfrm>
          <a:prstGeom prst="rect">
            <a:avLst/>
          </a:prstGeom>
          <a:blipFill rotWithShape="1">
            <a:blip r:embed="rId3"/>
            <a:stretch>
              <a:fillRect/>
            </a:stretch>
          </a:blipFill>
          <a:ln w="9525">
            <a:noFill/>
          </a:ln>
        </p:spPr>
        <p:txBody>
          <a:bodyPr/>
          <a:p>
            <a:endParaRPr lang="zh-CN" altLang="en-US" dirty="0">
              <a:solidFill>
                <a:srgbClr val="B6B5B4"/>
              </a:solidFill>
              <a:latin typeface="Arial" panose="020B0604020202020204" pitchFamily="34" charset="0"/>
            </a:endParaRPr>
          </a:p>
        </p:txBody>
      </p:sp>
      <p:sp>
        <p:nvSpPr>
          <p:cNvPr id="10253" name="Rectangle 11"/>
          <p:cNvSpPr/>
          <p:nvPr/>
        </p:nvSpPr>
        <p:spPr>
          <a:xfrm>
            <a:off x="812800" y="5222875"/>
            <a:ext cx="2295525" cy="1317625"/>
          </a:xfrm>
          <a:prstGeom prst="rect">
            <a:avLst/>
          </a:prstGeom>
          <a:blipFill rotWithShape="1">
            <a:blip r:embed="rId4"/>
            <a:stretch>
              <a:fillRect/>
            </a:stretch>
          </a:blipFill>
          <a:ln w="9525">
            <a:noFill/>
          </a:ln>
        </p:spPr>
        <p:txBody>
          <a:bodyPr/>
          <a:p>
            <a:endParaRPr lang="zh-CN" altLang="en-US" dirty="0">
              <a:solidFill>
                <a:srgbClr val="B6B5B4"/>
              </a:solidFill>
              <a:latin typeface="Arial" panose="020B0604020202020204" pitchFamily="34" charset="0"/>
            </a:endParaRPr>
          </a:p>
        </p:txBody>
      </p:sp>
      <p:sp>
        <p:nvSpPr>
          <p:cNvPr id="10254" name="Oval 12"/>
          <p:cNvSpPr/>
          <p:nvPr/>
        </p:nvSpPr>
        <p:spPr>
          <a:xfrm>
            <a:off x="3535363" y="2698750"/>
            <a:ext cx="509587" cy="511175"/>
          </a:xfrm>
          <a:prstGeom prst="ellipse">
            <a:avLst/>
          </a:prstGeom>
          <a:solidFill>
            <a:schemeClr val="tx1"/>
          </a:solidFill>
          <a:ln w="9525">
            <a:noFill/>
          </a:ln>
        </p:spPr>
        <p:txBody>
          <a:bodyPr/>
          <a:p>
            <a:pPr algn="ctr"/>
            <a:r>
              <a:rPr lang="en-US" altLang="x-none" sz="2200" b="1" dirty="0">
                <a:solidFill>
                  <a:srgbClr val="FFFFFF"/>
                </a:solidFill>
                <a:latin typeface="Arial" panose="020B0604020202020204" pitchFamily="34" charset="0"/>
              </a:rPr>
              <a:t>2</a:t>
            </a:r>
            <a:endParaRPr lang="zh-CN" altLang="en-US" sz="2200" b="1" dirty="0">
              <a:solidFill>
                <a:srgbClr val="FFFFFF"/>
              </a:solidFill>
              <a:latin typeface="Arial" panose="020B0604020202020204" pitchFamily="34" charset="0"/>
            </a:endParaRPr>
          </a:p>
        </p:txBody>
      </p:sp>
      <p:sp>
        <p:nvSpPr>
          <p:cNvPr id="10255" name="Oval 13"/>
          <p:cNvSpPr/>
          <p:nvPr/>
        </p:nvSpPr>
        <p:spPr>
          <a:xfrm>
            <a:off x="3535363" y="4262438"/>
            <a:ext cx="509587" cy="509587"/>
          </a:xfrm>
          <a:prstGeom prst="ellipse">
            <a:avLst/>
          </a:prstGeom>
          <a:solidFill>
            <a:schemeClr val="tx1"/>
          </a:solidFill>
          <a:ln w="9525">
            <a:noFill/>
          </a:ln>
        </p:spPr>
        <p:txBody>
          <a:bodyPr/>
          <a:p>
            <a:pPr algn="ctr"/>
            <a:r>
              <a:rPr lang="en-US" altLang="x-none" sz="2200" b="1" dirty="0">
                <a:solidFill>
                  <a:srgbClr val="FFFFFF"/>
                </a:solidFill>
                <a:latin typeface="Arial" panose="020B0604020202020204" pitchFamily="34" charset="0"/>
              </a:rPr>
              <a:t>3</a:t>
            </a:r>
            <a:endParaRPr lang="zh-CN" altLang="en-US" sz="2200" b="1" dirty="0">
              <a:solidFill>
                <a:srgbClr val="FFFFFF"/>
              </a:solidFill>
              <a:latin typeface="Arial" panose="020B0604020202020204" pitchFamily="34" charset="0"/>
            </a:endParaRPr>
          </a:p>
        </p:txBody>
      </p:sp>
      <p:sp>
        <p:nvSpPr>
          <p:cNvPr id="10256" name="Oval 14"/>
          <p:cNvSpPr/>
          <p:nvPr/>
        </p:nvSpPr>
        <p:spPr>
          <a:xfrm>
            <a:off x="3535363" y="5726113"/>
            <a:ext cx="509587" cy="511175"/>
          </a:xfrm>
          <a:prstGeom prst="ellipse">
            <a:avLst/>
          </a:prstGeom>
          <a:solidFill>
            <a:schemeClr val="tx1"/>
          </a:solidFill>
          <a:ln w="9525">
            <a:noFill/>
          </a:ln>
        </p:spPr>
        <p:txBody>
          <a:bodyPr/>
          <a:p>
            <a:pPr algn="ctr"/>
            <a:r>
              <a:rPr lang="en-US" altLang="x-none" sz="2200" b="1" dirty="0">
                <a:solidFill>
                  <a:srgbClr val="FFFFFF"/>
                </a:solidFill>
                <a:latin typeface="Arial" panose="020B0604020202020204" pitchFamily="34" charset="0"/>
              </a:rPr>
              <a:t>4</a:t>
            </a:r>
            <a:endParaRPr lang="zh-CN" altLang="en-US" sz="2200" b="1" dirty="0">
              <a:solidFill>
                <a:srgbClr val="FFFFFF"/>
              </a:solidFill>
              <a:latin typeface="Arial" panose="020B0604020202020204" pitchFamily="34" charset="0"/>
            </a:endParaRPr>
          </a:p>
        </p:txBody>
      </p:sp>
      <p:sp>
        <p:nvSpPr>
          <p:cNvPr id="10257" name="Oval 15"/>
          <p:cNvSpPr/>
          <p:nvPr/>
        </p:nvSpPr>
        <p:spPr>
          <a:xfrm>
            <a:off x="3705225" y="5172075"/>
            <a:ext cx="171450" cy="171450"/>
          </a:xfrm>
          <a:prstGeom prst="ellipse">
            <a:avLst/>
          </a:prstGeom>
          <a:solidFill>
            <a:schemeClr val="accent1"/>
          </a:solidFill>
          <a:ln w="9525">
            <a:noFill/>
          </a:ln>
        </p:spPr>
        <p:txBody>
          <a:bodyPr/>
          <a:p>
            <a:endParaRPr lang="zh-CN" altLang="en-US" dirty="0">
              <a:solidFill>
                <a:srgbClr val="B6B5B4"/>
              </a:solidFill>
              <a:latin typeface="Arial" panose="020B0604020202020204" pitchFamily="34" charset="0"/>
            </a:endParaRPr>
          </a:p>
        </p:txBody>
      </p:sp>
      <p:sp>
        <p:nvSpPr>
          <p:cNvPr id="10258" name="Oval 16"/>
          <p:cNvSpPr/>
          <p:nvPr/>
        </p:nvSpPr>
        <p:spPr>
          <a:xfrm>
            <a:off x="3705225" y="3665538"/>
            <a:ext cx="171450" cy="169862"/>
          </a:xfrm>
          <a:prstGeom prst="ellipse">
            <a:avLst/>
          </a:prstGeom>
          <a:solidFill>
            <a:schemeClr val="accent1"/>
          </a:solidFill>
          <a:ln w="9525">
            <a:noFill/>
          </a:ln>
        </p:spPr>
        <p:txBody>
          <a:bodyPr/>
          <a:p>
            <a:endParaRPr lang="zh-CN" altLang="en-US" dirty="0">
              <a:solidFill>
                <a:srgbClr val="B6B5B4"/>
              </a:solidFill>
              <a:latin typeface="Arial" panose="020B0604020202020204" pitchFamily="34" charset="0"/>
            </a:endParaRPr>
          </a:p>
        </p:txBody>
      </p:sp>
      <p:sp>
        <p:nvSpPr>
          <p:cNvPr id="10259" name="Oval 17"/>
          <p:cNvSpPr/>
          <p:nvPr/>
        </p:nvSpPr>
        <p:spPr>
          <a:xfrm>
            <a:off x="3705225" y="2193925"/>
            <a:ext cx="171450" cy="169863"/>
          </a:xfrm>
          <a:prstGeom prst="ellipse">
            <a:avLst/>
          </a:prstGeom>
          <a:solidFill>
            <a:schemeClr val="accent1"/>
          </a:solidFill>
          <a:ln w="9525">
            <a:noFill/>
          </a:ln>
        </p:spPr>
        <p:txBody>
          <a:bodyPr/>
          <a:p>
            <a:endParaRPr lang="zh-CN" altLang="en-US" dirty="0">
              <a:solidFill>
                <a:srgbClr val="B6B5B4"/>
              </a:solidFill>
              <a:latin typeface="Arial" panose="020B0604020202020204" pitchFamily="34" charset="0"/>
            </a:endParaRPr>
          </a:p>
        </p:txBody>
      </p:sp>
      <p:sp>
        <p:nvSpPr>
          <p:cNvPr id="10260" name="TextBox 63"/>
          <p:cNvSpPr txBox="1"/>
          <p:nvPr/>
        </p:nvSpPr>
        <p:spPr>
          <a:xfrm>
            <a:off x="4137025" y="1085850"/>
            <a:ext cx="3794125" cy="400050"/>
          </a:xfrm>
          <a:prstGeom prst="rect">
            <a:avLst/>
          </a:prstGeom>
          <a:noFill/>
          <a:ln w="9525">
            <a:noFill/>
          </a:ln>
        </p:spPr>
        <p:txBody>
          <a:bodyPr>
            <a:spAutoFit/>
          </a:bodyPr>
          <a:p>
            <a:r>
              <a:rPr lang="zh-CN" altLang="en-US" sz="2000" b="1" dirty="0">
                <a:solidFill>
                  <a:schemeClr val="accent1"/>
                </a:solidFill>
                <a:latin typeface="微软雅黑" panose="020B0503020204020204" pitchFamily="2" charset="-122"/>
                <a:ea typeface="微软雅黑" panose="020B0503020204020204" pitchFamily="2" charset="-122"/>
              </a:rPr>
              <a:t>关于换图</a:t>
            </a:r>
            <a:endParaRPr lang="en-US" altLang="x-none" sz="2000" b="1" dirty="0">
              <a:solidFill>
                <a:schemeClr val="accent1"/>
              </a:solidFill>
              <a:latin typeface="微软雅黑" panose="020B0503020204020204" pitchFamily="2" charset="-122"/>
              <a:ea typeface="微软雅黑" panose="020B0503020204020204" pitchFamily="2" charset="-122"/>
            </a:endParaRPr>
          </a:p>
        </p:txBody>
      </p:sp>
      <p:sp>
        <p:nvSpPr>
          <p:cNvPr id="10261" name="TextBox 64"/>
          <p:cNvSpPr txBox="1"/>
          <p:nvPr/>
        </p:nvSpPr>
        <p:spPr>
          <a:xfrm>
            <a:off x="4129088" y="1408113"/>
            <a:ext cx="6865937" cy="646112"/>
          </a:xfrm>
          <a:prstGeom prst="rect">
            <a:avLst/>
          </a:prstGeom>
          <a:noFill/>
          <a:ln w="9525">
            <a:noFill/>
          </a:ln>
        </p:spPr>
        <p:txBody>
          <a:bodyPr>
            <a:spAutoFit/>
          </a:bodyPr>
          <a:p>
            <a:r>
              <a:rPr lang="zh-CN" altLang="en-US" dirty="0">
                <a:solidFill>
                  <a:schemeClr val="accent1"/>
                </a:solidFill>
                <a:latin typeface="微软雅黑" panose="020B0503020204020204" pitchFamily="2" charset="-122"/>
                <a:ea typeface="微软雅黑" panose="020B0503020204020204" pitchFamily="2" charset="-122"/>
              </a:rPr>
              <a:t>左侧图片更换方法是对图片点右键</a:t>
            </a:r>
            <a:r>
              <a:rPr lang="en-US" altLang="x-none" dirty="0">
                <a:solidFill>
                  <a:schemeClr val="accent1"/>
                </a:solidFill>
                <a:latin typeface="微软雅黑" panose="020B0503020204020204" pitchFamily="2" charset="-122"/>
                <a:ea typeface="微软雅黑" panose="020B0503020204020204" pitchFamily="2" charset="-122"/>
              </a:rPr>
              <a:t>-&gt;</a:t>
            </a:r>
            <a:r>
              <a:rPr lang="zh-CN" altLang="en-US" dirty="0">
                <a:solidFill>
                  <a:schemeClr val="accent1"/>
                </a:solidFill>
                <a:latin typeface="微软雅黑" panose="020B0503020204020204" pitchFamily="2" charset="-122"/>
                <a:ea typeface="微软雅黑" panose="020B0503020204020204" pitchFamily="2" charset="-122"/>
              </a:rPr>
              <a:t>设置对象格式</a:t>
            </a:r>
            <a:r>
              <a:rPr lang="en-US" altLang="x-none" dirty="0">
                <a:solidFill>
                  <a:schemeClr val="accent1"/>
                </a:solidFill>
                <a:latin typeface="微软雅黑" panose="020B0503020204020204" pitchFamily="2" charset="-122"/>
                <a:ea typeface="微软雅黑" panose="020B0503020204020204" pitchFamily="2" charset="-122"/>
              </a:rPr>
              <a:t>-&gt;</a:t>
            </a:r>
            <a:r>
              <a:rPr lang="zh-CN" altLang="en-US" dirty="0">
                <a:solidFill>
                  <a:schemeClr val="accent1"/>
                </a:solidFill>
                <a:latin typeface="微软雅黑" panose="020B0503020204020204" pitchFamily="2" charset="-122"/>
                <a:ea typeface="微软雅黑" panose="020B0503020204020204" pitchFamily="2" charset="-122"/>
              </a:rPr>
              <a:t>填充</a:t>
            </a:r>
            <a:r>
              <a:rPr lang="en-US" altLang="x-none" dirty="0">
                <a:solidFill>
                  <a:schemeClr val="accent1"/>
                </a:solidFill>
                <a:latin typeface="微软雅黑" panose="020B0503020204020204" pitchFamily="2" charset="-122"/>
                <a:ea typeface="微软雅黑" panose="020B0503020204020204" pitchFamily="2" charset="-122"/>
              </a:rPr>
              <a:t>-&gt;</a:t>
            </a:r>
            <a:r>
              <a:rPr lang="zh-CN" altLang="en-US" dirty="0">
                <a:solidFill>
                  <a:schemeClr val="accent1"/>
                </a:solidFill>
                <a:latin typeface="微软雅黑" panose="020B0503020204020204" pitchFamily="2" charset="-122"/>
                <a:ea typeface="微软雅黑" panose="020B0503020204020204" pitchFamily="2" charset="-122"/>
              </a:rPr>
              <a:t>填充效果</a:t>
            </a:r>
            <a:r>
              <a:rPr lang="en-US" altLang="x-none" dirty="0">
                <a:solidFill>
                  <a:schemeClr val="accent1"/>
                </a:solidFill>
                <a:latin typeface="微软雅黑" panose="020B0503020204020204" pitchFamily="2" charset="-122"/>
                <a:ea typeface="微软雅黑" panose="020B0503020204020204" pitchFamily="2" charset="-122"/>
              </a:rPr>
              <a:t>-&gt;</a:t>
            </a:r>
            <a:r>
              <a:rPr lang="zh-CN" altLang="en-US" dirty="0">
                <a:solidFill>
                  <a:schemeClr val="accent1"/>
                </a:solidFill>
                <a:latin typeface="微软雅黑" panose="020B0503020204020204" pitchFamily="2" charset="-122"/>
                <a:ea typeface="微软雅黑" panose="020B0503020204020204" pitchFamily="2" charset="-122"/>
              </a:rPr>
              <a:t>图片，选择事先准备好的图片即可。后文遇图均可按此操作</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0262" name="TextBox 65"/>
          <p:cNvSpPr txBox="1"/>
          <p:nvPr/>
        </p:nvSpPr>
        <p:spPr>
          <a:xfrm>
            <a:off x="4137025" y="2543175"/>
            <a:ext cx="3794125" cy="400050"/>
          </a:xfrm>
          <a:prstGeom prst="rect">
            <a:avLst/>
          </a:prstGeom>
          <a:noFill/>
          <a:ln w="9525">
            <a:noFill/>
          </a:ln>
        </p:spPr>
        <p:txBody>
          <a:bodyPr>
            <a:spAutoFit/>
          </a:bodyPr>
          <a:p>
            <a:r>
              <a:rPr lang="zh-CN" altLang="en-US" sz="2000" b="1" dirty="0">
                <a:solidFill>
                  <a:schemeClr val="accent1"/>
                </a:solidFill>
                <a:latin typeface="微软雅黑" panose="020B0503020204020204" pitchFamily="2" charset="-122"/>
                <a:ea typeface="微软雅黑" panose="020B0503020204020204" pitchFamily="2" charset="-122"/>
              </a:rPr>
              <a:t>关于动画</a:t>
            </a:r>
            <a:endParaRPr lang="en-US" altLang="x-none" sz="2000" b="1" dirty="0">
              <a:solidFill>
                <a:schemeClr val="accent1"/>
              </a:solidFill>
              <a:latin typeface="微软雅黑" panose="020B0503020204020204" pitchFamily="2" charset="-122"/>
              <a:ea typeface="微软雅黑" panose="020B0503020204020204" pitchFamily="2" charset="-122"/>
            </a:endParaRPr>
          </a:p>
        </p:txBody>
      </p:sp>
      <p:sp>
        <p:nvSpPr>
          <p:cNvPr id="10263" name="TextBox 71"/>
          <p:cNvSpPr txBox="1"/>
          <p:nvPr/>
        </p:nvSpPr>
        <p:spPr>
          <a:xfrm>
            <a:off x="4129088" y="2865438"/>
            <a:ext cx="6865937" cy="646112"/>
          </a:xfrm>
          <a:prstGeom prst="rect">
            <a:avLst/>
          </a:prstGeom>
          <a:noFill/>
          <a:ln w="9525">
            <a:noFill/>
          </a:ln>
        </p:spPr>
        <p:txBody>
          <a:bodyPr>
            <a:spAutoFit/>
          </a:bodyPr>
          <a:p>
            <a:r>
              <a:rPr lang="zh-CN" altLang="en-US" dirty="0">
                <a:solidFill>
                  <a:schemeClr val="accent1"/>
                </a:solidFill>
                <a:latin typeface="微软雅黑" panose="020B0503020204020204" pitchFamily="2" charset="-122"/>
                <a:ea typeface="微软雅黑" panose="020B0503020204020204" pitchFamily="2" charset="-122"/>
              </a:rPr>
              <a:t>本模板所有页面均有动画，您可以参考借鉴，按上文换图后动画会保留下来。</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0264" name="TextBox 72"/>
          <p:cNvSpPr txBox="1"/>
          <p:nvPr/>
        </p:nvSpPr>
        <p:spPr>
          <a:xfrm>
            <a:off x="4137025" y="3911600"/>
            <a:ext cx="3794125" cy="400050"/>
          </a:xfrm>
          <a:prstGeom prst="rect">
            <a:avLst/>
          </a:prstGeom>
          <a:noFill/>
          <a:ln w="9525">
            <a:noFill/>
          </a:ln>
        </p:spPr>
        <p:txBody>
          <a:bodyPr>
            <a:spAutoFit/>
          </a:bodyPr>
          <a:p>
            <a:r>
              <a:rPr lang="zh-CN" altLang="en-US" sz="2000" b="1" dirty="0">
                <a:solidFill>
                  <a:schemeClr val="accent1"/>
                </a:solidFill>
                <a:latin typeface="微软雅黑" panose="020B0503020204020204" pitchFamily="2" charset="-122"/>
                <a:ea typeface="微软雅黑" panose="020B0503020204020204" pitchFamily="2" charset="-122"/>
              </a:rPr>
              <a:t>关于元素</a:t>
            </a:r>
            <a:endParaRPr lang="en-US" altLang="x-none" sz="2000" b="1" dirty="0">
              <a:solidFill>
                <a:schemeClr val="accent1"/>
              </a:solidFill>
              <a:latin typeface="微软雅黑" panose="020B0503020204020204" pitchFamily="2" charset="-122"/>
              <a:ea typeface="微软雅黑" panose="020B0503020204020204" pitchFamily="2" charset="-122"/>
            </a:endParaRPr>
          </a:p>
        </p:txBody>
      </p:sp>
      <p:sp>
        <p:nvSpPr>
          <p:cNvPr id="10265" name="TextBox 73"/>
          <p:cNvSpPr txBox="1"/>
          <p:nvPr/>
        </p:nvSpPr>
        <p:spPr>
          <a:xfrm>
            <a:off x="4129088" y="4233863"/>
            <a:ext cx="6865937" cy="922337"/>
          </a:xfrm>
          <a:prstGeom prst="rect">
            <a:avLst/>
          </a:prstGeom>
          <a:noFill/>
          <a:ln w="9525">
            <a:noFill/>
          </a:ln>
        </p:spPr>
        <p:txBody>
          <a:bodyPr>
            <a:spAutoFit/>
          </a:bodyPr>
          <a:p>
            <a:r>
              <a:rPr lang="zh-CN" altLang="en-US" dirty="0">
                <a:solidFill>
                  <a:schemeClr val="accent1"/>
                </a:solidFill>
                <a:latin typeface="微软雅黑" panose="020B0503020204020204" pitchFamily="2" charset="-122"/>
                <a:ea typeface="微软雅黑" panose="020B0503020204020204" pitchFamily="2" charset="-122"/>
              </a:rPr>
              <a:t>本模板封面、目录、过渡章节页面各种元素均能移动，有文字的地方全部可以更改，字体为微软雅黑，特殊字体已嵌入文件，不会存在缺少字体问题。适用性很强。</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0266" name="TextBox 74"/>
          <p:cNvSpPr txBox="1"/>
          <p:nvPr/>
        </p:nvSpPr>
        <p:spPr>
          <a:xfrm>
            <a:off x="4137025" y="5468938"/>
            <a:ext cx="3794125" cy="400050"/>
          </a:xfrm>
          <a:prstGeom prst="rect">
            <a:avLst/>
          </a:prstGeom>
          <a:noFill/>
          <a:ln w="9525">
            <a:noFill/>
          </a:ln>
        </p:spPr>
        <p:txBody>
          <a:bodyPr>
            <a:spAutoFit/>
          </a:bodyPr>
          <a:p>
            <a:r>
              <a:rPr lang="zh-CN" altLang="en-US" sz="2000" b="1" dirty="0">
                <a:solidFill>
                  <a:schemeClr val="accent1"/>
                </a:solidFill>
                <a:latin typeface="微软雅黑" panose="020B0503020204020204" pitchFamily="2" charset="-122"/>
                <a:ea typeface="微软雅黑" panose="020B0503020204020204" pitchFamily="2" charset="-122"/>
              </a:rPr>
              <a:t>关于图形</a:t>
            </a:r>
            <a:endParaRPr lang="en-US" altLang="x-none" sz="2000" b="1" dirty="0">
              <a:solidFill>
                <a:schemeClr val="accent1"/>
              </a:solidFill>
              <a:latin typeface="微软雅黑" panose="020B0503020204020204" pitchFamily="2" charset="-122"/>
              <a:ea typeface="微软雅黑" panose="020B0503020204020204" pitchFamily="2" charset="-122"/>
            </a:endParaRPr>
          </a:p>
        </p:txBody>
      </p:sp>
      <p:sp>
        <p:nvSpPr>
          <p:cNvPr id="10267" name="TextBox 77"/>
          <p:cNvSpPr txBox="1"/>
          <p:nvPr/>
        </p:nvSpPr>
        <p:spPr>
          <a:xfrm>
            <a:off x="4129088" y="5791200"/>
            <a:ext cx="6865937" cy="646113"/>
          </a:xfrm>
          <a:prstGeom prst="rect">
            <a:avLst/>
          </a:prstGeom>
          <a:noFill/>
          <a:ln w="9525">
            <a:noFill/>
          </a:ln>
        </p:spPr>
        <p:txBody>
          <a:bodyPr>
            <a:spAutoFit/>
          </a:bodyPr>
          <a:p>
            <a:r>
              <a:rPr lang="zh-CN" altLang="en-US" dirty="0">
                <a:solidFill>
                  <a:schemeClr val="accent1"/>
                </a:solidFill>
                <a:latin typeface="微软雅黑" panose="020B0503020204020204" pitchFamily="2" charset="-122"/>
                <a:ea typeface="微软雅黑" panose="020B0503020204020204" pitchFamily="2" charset="-122"/>
              </a:rPr>
              <a:t>所有图形都能编辑动画，颜色，大小等，不一定每个图形都能用上，但是表达方式、配色、版式都是可以借鉴的。</a:t>
            </a:r>
            <a:endParaRPr lang="zh-CN" altLang="en-US" dirty="0">
              <a:solidFill>
                <a:schemeClr val="accent1"/>
              </a:solidFill>
              <a:latin typeface="微软雅黑" panose="020B0503020204020204" pitchFamily="2" charset="-122"/>
              <a:ea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300" fill="hold"/>
                                        <p:tgtEl>
                                          <p:spTgt spid="10242"/>
                                        </p:tgtEl>
                                        <p:attrNameLst>
                                          <p:attrName>ppt_w</p:attrName>
                                        </p:attrNameLst>
                                      </p:cBhvr>
                                      <p:tavLst>
                                        <p:tav tm="0">
                                          <p:val>
                                            <p:fltVal val="0.000000"/>
                                          </p:val>
                                        </p:tav>
                                        <p:tav tm="100000">
                                          <p:val>
                                            <p:strVal val="#ppt_w"/>
                                          </p:val>
                                        </p:tav>
                                      </p:tavLst>
                                    </p:anim>
                                    <p:anim calcmode="lin" valueType="num">
                                      <p:cBhvr>
                                        <p:cTn id="8" dur="300" fill="hold"/>
                                        <p:tgtEl>
                                          <p:spTgt spid="10242"/>
                                        </p:tgtEl>
                                        <p:attrNameLst>
                                          <p:attrName>ppt_h</p:attrName>
                                        </p:attrNameLst>
                                      </p:cBhvr>
                                      <p:tavLst>
                                        <p:tav tm="0">
                                          <p:val>
                                            <p:fltVal val="0.000000"/>
                                          </p:val>
                                        </p:tav>
                                        <p:tav tm="100000">
                                          <p:val>
                                            <p:strVal val="#ppt_h"/>
                                          </p:val>
                                        </p:tav>
                                      </p:tavLst>
                                    </p:anim>
                                    <p:anim calcmode="lin" valueType="num">
                                      <p:cBhvr>
                                        <p:cTn id="9" dur="300" fill="hold"/>
                                        <p:tgtEl>
                                          <p:spTgt spid="10242"/>
                                        </p:tgtEl>
                                        <p:attrNameLst>
                                          <p:attrName>style.rotation</p:attrName>
                                        </p:attrNameLst>
                                      </p:cBhvr>
                                      <p:tavLst>
                                        <p:tav tm="0">
                                          <p:val>
                                            <p:fltVal val="90.000000"/>
                                          </p:val>
                                        </p:tav>
                                        <p:tav tm="100000">
                                          <p:val>
                                            <p:fltVal val="0.000000"/>
                                          </p:val>
                                        </p:tav>
                                      </p:tavLst>
                                    </p:anim>
                                    <p:animEffect transition="in" filter="fade">
                                      <p:cBhvr>
                                        <p:cTn id="10" dur="300"/>
                                        <p:tgtEl>
                                          <p:spTgt spid="10242"/>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10246"/>
                                        </p:tgtEl>
                                        <p:attrNameLst>
                                          <p:attrName>style.visibility</p:attrName>
                                        </p:attrNameLst>
                                      </p:cBhvr>
                                      <p:to>
                                        <p:strVal val="visible"/>
                                      </p:to>
                                    </p:set>
                                    <p:anim calcmode="lin" valueType="num">
                                      <p:cBhvr additive="base">
                                        <p:cTn id="14" dur="300" fill="hold"/>
                                        <p:tgtEl>
                                          <p:spTgt spid="10246"/>
                                        </p:tgtEl>
                                        <p:attrNameLst>
                                          <p:attrName>ppt_x</p:attrName>
                                        </p:attrNameLst>
                                      </p:cBhvr>
                                      <p:tavLst>
                                        <p:tav tm="0">
                                          <p:val>
                                            <p:strVal val="0-#ppt_w/2"/>
                                          </p:val>
                                        </p:tav>
                                        <p:tav tm="100000">
                                          <p:val>
                                            <p:strVal val="#ppt_x"/>
                                          </p:val>
                                        </p:tav>
                                      </p:tavLst>
                                    </p:anim>
                                    <p:anim calcmode="lin" valueType="num">
                                      <p:cBhvr additive="base">
                                        <p:cTn id="15" dur="300" fill="hold"/>
                                        <p:tgtEl>
                                          <p:spTgt spid="10246"/>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0247"/>
                                        </p:tgtEl>
                                        <p:attrNameLst>
                                          <p:attrName>style.visibility</p:attrName>
                                        </p:attrNameLst>
                                      </p:cBhvr>
                                      <p:to>
                                        <p:strVal val="visible"/>
                                      </p:to>
                                    </p:set>
                                    <p:anim calcmode="lin" valueType="num">
                                      <p:cBhvr>
                                        <p:cTn id="19" dur="300" fill="hold"/>
                                        <p:tgtEl>
                                          <p:spTgt spid="10247"/>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10247"/>
                                        </p:tgtEl>
                                        <p:attrNameLst>
                                          <p:attrName>ppt_y</p:attrName>
                                        </p:attrNameLst>
                                      </p:cBhvr>
                                      <p:tavLst>
                                        <p:tav tm="0">
                                          <p:val>
                                            <p:strVal val="#ppt_y"/>
                                          </p:val>
                                        </p:tav>
                                        <p:tav tm="100000">
                                          <p:val>
                                            <p:strVal val="#ppt_y"/>
                                          </p:val>
                                        </p:tav>
                                      </p:tavLst>
                                    </p:anim>
                                    <p:anim calcmode="lin" valueType="num">
                                      <p:cBhvr>
                                        <p:cTn id="21" dur="300" fill="hold"/>
                                        <p:tgtEl>
                                          <p:spTgt spid="10247"/>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1024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10247"/>
                                        </p:tgtEl>
                                      </p:cBhvr>
                                    </p:animEffect>
                                  </p:childTnLst>
                                </p:cTn>
                              </p:par>
                            </p:childTnLst>
                          </p:cTn>
                        </p:par>
                        <p:par>
                          <p:cTn id="24" fill="hold">
                            <p:stCondLst>
                              <p:cond delay="1080"/>
                            </p:stCondLst>
                            <p:childTnLst>
                              <p:par>
                                <p:cTn id="25" presetID="22" presetClass="entr" presetSubtype="1" fill="hold" nodeType="afterEffect">
                                  <p:stCondLst>
                                    <p:cond delay="0"/>
                                  </p:stCondLst>
                                  <p:childTnLst>
                                    <p:set>
                                      <p:cBhvr>
                                        <p:cTn id="26" dur="1" fill="hold">
                                          <p:stCondLst>
                                            <p:cond delay="0"/>
                                          </p:stCondLst>
                                        </p:cTn>
                                        <p:tgtEl>
                                          <p:spTgt spid="10248"/>
                                        </p:tgtEl>
                                        <p:attrNameLst>
                                          <p:attrName>style.visibility</p:attrName>
                                        </p:attrNameLst>
                                      </p:cBhvr>
                                      <p:to>
                                        <p:strVal val="visible"/>
                                      </p:to>
                                    </p:set>
                                    <p:animEffect transition="in" filter="wipe(up)">
                                      <p:cBhvr>
                                        <p:cTn id="27" dur="1000"/>
                                        <p:tgtEl>
                                          <p:spTgt spid="10248"/>
                                        </p:tgtEl>
                                      </p:cBhvr>
                                    </p:animEffect>
                                  </p:childTnLst>
                                </p:cTn>
                              </p:par>
                            </p:childTnLst>
                          </p:cTn>
                        </p:par>
                        <p:par>
                          <p:cTn id="28" fill="hold">
                            <p:stCondLst>
                              <p:cond delay="2080"/>
                            </p:stCondLst>
                            <p:childTnLst>
                              <p:par>
                                <p:cTn id="29" presetID="10" presetClass="entr" presetSubtype="0" fill="hold" grpId="0" nodeType="afterEffect">
                                  <p:stCondLst>
                                    <p:cond delay="0"/>
                                  </p:stCondLst>
                                  <p:childTnLst>
                                    <p:set>
                                      <p:cBhvr>
                                        <p:cTn id="30" dur="1" fill="hold">
                                          <p:stCondLst>
                                            <p:cond delay="0"/>
                                          </p:stCondLst>
                                        </p:cTn>
                                        <p:tgtEl>
                                          <p:spTgt spid="10249"/>
                                        </p:tgtEl>
                                        <p:attrNameLst>
                                          <p:attrName>style.visibility</p:attrName>
                                        </p:attrNameLst>
                                      </p:cBhvr>
                                      <p:to>
                                        <p:strVal val="visible"/>
                                      </p:to>
                                    </p:set>
                                    <p:anim calcmode="lin" valueType="num">
                                      <p:cBhvr>
                                        <p:cTn id="31" dur="500" fill="hold"/>
                                        <p:tgtEl>
                                          <p:spTgt spid="10249"/>
                                        </p:tgtEl>
                                        <p:attrNameLst>
                                          <p:attrName>ppt_w</p:attrName>
                                        </p:attrNameLst>
                                      </p:cBhvr>
                                      <p:tavLst>
                                        <p:tav tm="0">
                                          <p:val>
                                            <p:fltVal val="0.000000"/>
                                          </p:val>
                                        </p:tav>
                                        <p:tav tm="100000">
                                          <p:val>
                                            <p:strVal val="#ppt_w"/>
                                          </p:val>
                                        </p:tav>
                                      </p:tavLst>
                                    </p:anim>
                                    <p:anim calcmode="lin" valueType="num">
                                      <p:cBhvr>
                                        <p:cTn id="32" dur="500" fill="hold"/>
                                        <p:tgtEl>
                                          <p:spTgt spid="10249"/>
                                        </p:tgtEl>
                                        <p:attrNameLst>
                                          <p:attrName>ppt_h</p:attrName>
                                        </p:attrNameLst>
                                      </p:cBhvr>
                                      <p:tavLst>
                                        <p:tav tm="0">
                                          <p:val>
                                            <p:fltVal val="0.000000"/>
                                          </p:val>
                                        </p:tav>
                                        <p:tav tm="100000">
                                          <p:val>
                                            <p:strVal val="#ppt_h"/>
                                          </p:val>
                                        </p:tav>
                                      </p:tavLst>
                                    </p:anim>
                                    <p:animEffect transition="in" filter="fade">
                                      <p:cBhvr>
                                        <p:cTn id="33" dur="500"/>
                                        <p:tgtEl>
                                          <p:spTgt spid="10249"/>
                                        </p:tgtEl>
                                      </p:cBhvr>
                                    </p:animEffect>
                                  </p:childTnLst>
                                </p:cTn>
                              </p:par>
                            </p:childTnLst>
                          </p:cTn>
                        </p:par>
                        <p:par>
                          <p:cTn id="34" fill="hold">
                            <p:stCondLst>
                              <p:cond delay="2580"/>
                            </p:stCondLst>
                            <p:childTnLst>
                              <p:par>
                                <p:cTn id="35" presetID="22" presetClass="entr" presetSubtype="2" fill="hold" grpId="0" nodeType="afterEffect">
                                  <p:stCondLst>
                                    <p:cond delay="0"/>
                                  </p:stCondLst>
                                  <p:childTnLst>
                                    <p:set>
                                      <p:cBhvr>
                                        <p:cTn id="36" dur="1" fill="hold">
                                          <p:stCondLst>
                                            <p:cond delay="0"/>
                                          </p:stCondLst>
                                        </p:cTn>
                                        <p:tgtEl>
                                          <p:spTgt spid="10250"/>
                                        </p:tgtEl>
                                        <p:attrNameLst>
                                          <p:attrName>style.visibility</p:attrName>
                                        </p:attrNameLst>
                                      </p:cBhvr>
                                      <p:to>
                                        <p:strVal val="visible"/>
                                      </p:to>
                                    </p:set>
                                    <p:animEffect transition="in" filter="wipe(right)">
                                      <p:cBhvr>
                                        <p:cTn id="37" dur="500"/>
                                        <p:tgtEl>
                                          <p:spTgt spid="10250"/>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0260"/>
                                        </p:tgtEl>
                                        <p:attrNameLst>
                                          <p:attrName>style.visibility</p:attrName>
                                        </p:attrNameLst>
                                      </p:cBhvr>
                                      <p:to>
                                        <p:strVal val="visible"/>
                                      </p:to>
                                    </p:set>
                                    <p:anim calcmode="lin" valueType="num">
                                      <p:cBhvr>
                                        <p:cTn id="40" dur="500" fill="hold"/>
                                        <p:tgtEl>
                                          <p:spTgt spid="10260"/>
                                        </p:tgtEl>
                                        <p:attrNameLst>
                                          <p:attrName>ppt_w</p:attrName>
                                        </p:attrNameLst>
                                      </p:cBhvr>
                                      <p:tavLst>
                                        <p:tav tm="0">
                                          <p:val>
                                            <p:fltVal val="0.000000"/>
                                          </p:val>
                                        </p:tav>
                                        <p:tav tm="100000">
                                          <p:val>
                                            <p:strVal val="#ppt_w"/>
                                          </p:val>
                                        </p:tav>
                                      </p:tavLst>
                                    </p:anim>
                                    <p:anim calcmode="lin" valueType="num">
                                      <p:cBhvr>
                                        <p:cTn id="41" dur="500" fill="hold"/>
                                        <p:tgtEl>
                                          <p:spTgt spid="10260"/>
                                        </p:tgtEl>
                                        <p:attrNameLst>
                                          <p:attrName>ppt_h</p:attrName>
                                        </p:attrNameLst>
                                      </p:cBhvr>
                                      <p:tavLst>
                                        <p:tav tm="0">
                                          <p:val>
                                            <p:fltVal val="0.000000"/>
                                          </p:val>
                                        </p:tav>
                                        <p:tav tm="100000">
                                          <p:val>
                                            <p:strVal val="#ppt_h"/>
                                          </p:val>
                                        </p:tav>
                                      </p:tavLst>
                                    </p:anim>
                                    <p:anim calcmode="lin" valueType="num">
                                      <p:cBhvr>
                                        <p:cTn id="42" dur="500" fill="hold"/>
                                        <p:tgtEl>
                                          <p:spTgt spid="10260"/>
                                        </p:tgtEl>
                                        <p:attrNameLst>
                                          <p:attrName>style.rotation</p:attrName>
                                        </p:attrNameLst>
                                      </p:cBhvr>
                                      <p:tavLst>
                                        <p:tav tm="0">
                                          <p:val>
                                            <p:fltVal val="90.000000"/>
                                          </p:val>
                                        </p:tav>
                                        <p:tav tm="100000">
                                          <p:val>
                                            <p:fltVal val="0.000000"/>
                                          </p:val>
                                        </p:tav>
                                      </p:tavLst>
                                    </p:anim>
                                    <p:animEffect transition="in" filter="fade">
                                      <p:cBhvr>
                                        <p:cTn id="43" dur="500"/>
                                        <p:tgtEl>
                                          <p:spTgt spid="10260"/>
                                        </p:tgtEl>
                                      </p:cBhvr>
                                    </p:animEffect>
                                  </p:childTnLst>
                                </p:cTn>
                              </p:par>
                            </p:childTnLst>
                          </p:cTn>
                        </p:par>
                        <p:par>
                          <p:cTn id="44" fill="hold">
                            <p:stCondLst>
                              <p:cond delay="3080"/>
                            </p:stCondLst>
                            <p:childTnLst>
                              <p:par>
                                <p:cTn id="45" presetID="22" presetClass="entr" presetSubtype="1" fill="hold" grpId="0" nodeType="afterEffect">
                                  <p:stCondLst>
                                    <p:cond delay="0"/>
                                  </p:stCondLst>
                                  <p:childTnLst>
                                    <p:set>
                                      <p:cBhvr>
                                        <p:cTn id="46" dur="1" fill="hold">
                                          <p:stCondLst>
                                            <p:cond delay="0"/>
                                          </p:stCondLst>
                                        </p:cTn>
                                        <p:tgtEl>
                                          <p:spTgt spid="10261"/>
                                        </p:tgtEl>
                                        <p:attrNameLst>
                                          <p:attrName>style.visibility</p:attrName>
                                        </p:attrNameLst>
                                      </p:cBhvr>
                                      <p:to>
                                        <p:strVal val="visible"/>
                                      </p:to>
                                    </p:set>
                                    <p:animEffect transition="in" filter="wipe(up)">
                                      <p:cBhvr>
                                        <p:cTn id="47" dur="500"/>
                                        <p:tgtEl>
                                          <p:spTgt spid="10261"/>
                                        </p:tgtEl>
                                      </p:cBhvr>
                                    </p:animEffect>
                                  </p:childTnLst>
                                </p:cTn>
                              </p:par>
                            </p:childTnLst>
                          </p:cTn>
                        </p:par>
                        <p:par>
                          <p:cTn id="48" fill="hold">
                            <p:stCondLst>
                              <p:cond delay="3580"/>
                            </p:stCondLst>
                            <p:childTnLst>
                              <p:par>
                                <p:cTn id="49" presetID="2" presetClass="entr" presetSubtype="4" fill="hold" grpId="0" nodeType="afterEffect">
                                  <p:stCondLst>
                                    <p:cond delay="0"/>
                                  </p:stCondLst>
                                  <p:childTnLst>
                                    <p:set>
                                      <p:cBhvr>
                                        <p:cTn id="50" dur="1" fill="hold">
                                          <p:stCondLst>
                                            <p:cond delay="0"/>
                                          </p:stCondLst>
                                        </p:cTn>
                                        <p:tgtEl>
                                          <p:spTgt spid="10259"/>
                                        </p:tgtEl>
                                        <p:attrNameLst>
                                          <p:attrName>style.visibility</p:attrName>
                                        </p:attrNameLst>
                                      </p:cBhvr>
                                      <p:to>
                                        <p:strVal val="visible"/>
                                      </p:to>
                                    </p:set>
                                    <p:anim calcmode="lin" valueType="num">
                                      <p:cBhvr additive="base">
                                        <p:cTn id="51" dur="300" fill="hold"/>
                                        <p:tgtEl>
                                          <p:spTgt spid="10259"/>
                                        </p:tgtEl>
                                        <p:attrNameLst>
                                          <p:attrName>ppt_x</p:attrName>
                                        </p:attrNameLst>
                                      </p:cBhvr>
                                      <p:tavLst>
                                        <p:tav tm="0">
                                          <p:val>
                                            <p:strVal val="#ppt_x"/>
                                          </p:val>
                                        </p:tav>
                                        <p:tav tm="100000">
                                          <p:val>
                                            <p:strVal val="#ppt_x"/>
                                          </p:val>
                                        </p:tav>
                                      </p:tavLst>
                                    </p:anim>
                                    <p:anim calcmode="lin" valueType="num">
                                      <p:cBhvr additive="base">
                                        <p:cTn id="52" dur="300" fill="hold"/>
                                        <p:tgtEl>
                                          <p:spTgt spid="10259"/>
                                        </p:tgtEl>
                                        <p:attrNameLst>
                                          <p:attrName>ppt_y</p:attrName>
                                        </p:attrNameLst>
                                      </p:cBhvr>
                                      <p:tavLst>
                                        <p:tav tm="0">
                                          <p:val>
                                            <p:strVal val="1+#ppt_h/2"/>
                                          </p:val>
                                        </p:tav>
                                        <p:tav tm="100000">
                                          <p:val>
                                            <p:strVal val="#ppt_y"/>
                                          </p:val>
                                        </p:tav>
                                      </p:tavLst>
                                    </p:anim>
                                  </p:childTnLst>
                                </p:cTn>
                              </p:par>
                            </p:childTnLst>
                          </p:cTn>
                        </p:par>
                        <p:par>
                          <p:cTn id="53" fill="hold">
                            <p:stCondLst>
                              <p:cond delay="4080"/>
                            </p:stCondLst>
                            <p:childTnLst>
                              <p:par>
                                <p:cTn id="54" presetID="10" presetClass="entr" presetSubtype="0" fill="hold" grpId="0" nodeType="afterEffect">
                                  <p:stCondLst>
                                    <p:cond delay="0"/>
                                  </p:stCondLst>
                                  <p:childTnLst>
                                    <p:set>
                                      <p:cBhvr>
                                        <p:cTn id="55" dur="1" fill="hold">
                                          <p:stCondLst>
                                            <p:cond delay="0"/>
                                          </p:stCondLst>
                                        </p:cTn>
                                        <p:tgtEl>
                                          <p:spTgt spid="10254"/>
                                        </p:tgtEl>
                                        <p:attrNameLst>
                                          <p:attrName>style.visibility</p:attrName>
                                        </p:attrNameLst>
                                      </p:cBhvr>
                                      <p:to>
                                        <p:strVal val="visible"/>
                                      </p:to>
                                    </p:set>
                                    <p:anim calcmode="lin" valueType="num">
                                      <p:cBhvr>
                                        <p:cTn id="56" dur="500" fill="hold"/>
                                        <p:tgtEl>
                                          <p:spTgt spid="10254"/>
                                        </p:tgtEl>
                                        <p:attrNameLst>
                                          <p:attrName>ppt_w</p:attrName>
                                        </p:attrNameLst>
                                      </p:cBhvr>
                                      <p:tavLst>
                                        <p:tav tm="0">
                                          <p:val>
                                            <p:fltVal val="0.000000"/>
                                          </p:val>
                                        </p:tav>
                                        <p:tav tm="100000">
                                          <p:val>
                                            <p:strVal val="#ppt_w"/>
                                          </p:val>
                                        </p:tav>
                                      </p:tavLst>
                                    </p:anim>
                                    <p:anim calcmode="lin" valueType="num">
                                      <p:cBhvr>
                                        <p:cTn id="57" dur="500" fill="hold"/>
                                        <p:tgtEl>
                                          <p:spTgt spid="10254"/>
                                        </p:tgtEl>
                                        <p:attrNameLst>
                                          <p:attrName>ppt_h</p:attrName>
                                        </p:attrNameLst>
                                      </p:cBhvr>
                                      <p:tavLst>
                                        <p:tav tm="0">
                                          <p:val>
                                            <p:fltVal val="0.000000"/>
                                          </p:val>
                                        </p:tav>
                                        <p:tav tm="100000">
                                          <p:val>
                                            <p:strVal val="#ppt_h"/>
                                          </p:val>
                                        </p:tav>
                                      </p:tavLst>
                                    </p:anim>
                                    <p:animEffect transition="in" filter="fade">
                                      <p:cBhvr>
                                        <p:cTn id="58" dur="500"/>
                                        <p:tgtEl>
                                          <p:spTgt spid="10254"/>
                                        </p:tgtEl>
                                      </p:cBhvr>
                                    </p:animEffect>
                                  </p:childTnLst>
                                </p:cTn>
                              </p:par>
                            </p:childTnLst>
                          </p:cTn>
                        </p:par>
                        <p:par>
                          <p:cTn id="59" fill="hold">
                            <p:stCondLst>
                              <p:cond delay="4580"/>
                            </p:stCondLst>
                            <p:childTnLst>
                              <p:par>
                                <p:cTn id="60" presetID="22" presetClass="entr" presetSubtype="2" fill="hold" grpId="0" nodeType="afterEffect">
                                  <p:stCondLst>
                                    <p:cond delay="0"/>
                                  </p:stCondLst>
                                  <p:childTnLst>
                                    <p:set>
                                      <p:cBhvr>
                                        <p:cTn id="61" dur="1" fill="hold">
                                          <p:stCondLst>
                                            <p:cond delay="0"/>
                                          </p:stCondLst>
                                        </p:cTn>
                                        <p:tgtEl>
                                          <p:spTgt spid="10251"/>
                                        </p:tgtEl>
                                        <p:attrNameLst>
                                          <p:attrName>style.visibility</p:attrName>
                                        </p:attrNameLst>
                                      </p:cBhvr>
                                      <p:to>
                                        <p:strVal val="visible"/>
                                      </p:to>
                                    </p:set>
                                    <p:animEffect transition="in" filter="wipe(right)">
                                      <p:cBhvr>
                                        <p:cTn id="62" dur="500"/>
                                        <p:tgtEl>
                                          <p:spTgt spid="10251"/>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0262"/>
                                        </p:tgtEl>
                                        <p:attrNameLst>
                                          <p:attrName>style.visibility</p:attrName>
                                        </p:attrNameLst>
                                      </p:cBhvr>
                                      <p:to>
                                        <p:strVal val="visible"/>
                                      </p:to>
                                    </p:set>
                                    <p:anim calcmode="lin" valueType="num">
                                      <p:cBhvr>
                                        <p:cTn id="65" dur="500" fill="hold"/>
                                        <p:tgtEl>
                                          <p:spTgt spid="10262"/>
                                        </p:tgtEl>
                                        <p:attrNameLst>
                                          <p:attrName>ppt_w</p:attrName>
                                        </p:attrNameLst>
                                      </p:cBhvr>
                                      <p:tavLst>
                                        <p:tav tm="0">
                                          <p:val>
                                            <p:fltVal val="0.000000"/>
                                          </p:val>
                                        </p:tav>
                                        <p:tav tm="100000">
                                          <p:val>
                                            <p:strVal val="#ppt_w"/>
                                          </p:val>
                                        </p:tav>
                                      </p:tavLst>
                                    </p:anim>
                                    <p:anim calcmode="lin" valueType="num">
                                      <p:cBhvr>
                                        <p:cTn id="66" dur="500" fill="hold"/>
                                        <p:tgtEl>
                                          <p:spTgt spid="10262"/>
                                        </p:tgtEl>
                                        <p:attrNameLst>
                                          <p:attrName>ppt_h</p:attrName>
                                        </p:attrNameLst>
                                      </p:cBhvr>
                                      <p:tavLst>
                                        <p:tav tm="0">
                                          <p:val>
                                            <p:fltVal val="0.000000"/>
                                          </p:val>
                                        </p:tav>
                                        <p:tav tm="100000">
                                          <p:val>
                                            <p:strVal val="#ppt_h"/>
                                          </p:val>
                                        </p:tav>
                                      </p:tavLst>
                                    </p:anim>
                                    <p:anim calcmode="lin" valueType="num">
                                      <p:cBhvr>
                                        <p:cTn id="67" dur="500" fill="hold"/>
                                        <p:tgtEl>
                                          <p:spTgt spid="10262"/>
                                        </p:tgtEl>
                                        <p:attrNameLst>
                                          <p:attrName>style.rotation</p:attrName>
                                        </p:attrNameLst>
                                      </p:cBhvr>
                                      <p:tavLst>
                                        <p:tav tm="0">
                                          <p:val>
                                            <p:fltVal val="90.000000"/>
                                          </p:val>
                                        </p:tav>
                                        <p:tav tm="100000">
                                          <p:val>
                                            <p:fltVal val="0.000000"/>
                                          </p:val>
                                        </p:tav>
                                      </p:tavLst>
                                    </p:anim>
                                    <p:animEffect transition="in" filter="fade">
                                      <p:cBhvr>
                                        <p:cTn id="68" dur="500"/>
                                        <p:tgtEl>
                                          <p:spTgt spid="10262"/>
                                        </p:tgtEl>
                                      </p:cBhvr>
                                    </p:animEffect>
                                  </p:childTnLst>
                                </p:cTn>
                              </p:par>
                            </p:childTnLst>
                          </p:cTn>
                        </p:par>
                        <p:par>
                          <p:cTn id="69" fill="hold">
                            <p:stCondLst>
                              <p:cond delay="5080"/>
                            </p:stCondLst>
                            <p:childTnLst>
                              <p:par>
                                <p:cTn id="70" presetID="22" presetClass="entr" presetSubtype="1" fill="hold" grpId="0" nodeType="afterEffect">
                                  <p:stCondLst>
                                    <p:cond delay="0"/>
                                  </p:stCondLst>
                                  <p:childTnLst>
                                    <p:set>
                                      <p:cBhvr>
                                        <p:cTn id="71" dur="1" fill="hold">
                                          <p:stCondLst>
                                            <p:cond delay="0"/>
                                          </p:stCondLst>
                                        </p:cTn>
                                        <p:tgtEl>
                                          <p:spTgt spid="10263"/>
                                        </p:tgtEl>
                                        <p:attrNameLst>
                                          <p:attrName>style.visibility</p:attrName>
                                        </p:attrNameLst>
                                      </p:cBhvr>
                                      <p:to>
                                        <p:strVal val="visible"/>
                                      </p:to>
                                    </p:set>
                                    <p:animEffect transition="in" filter="wipe(up)">
                                      <p:cBhvr>
                                        <p:cTn id="72" dur="500"/>
                                        <p:tgtEl>
                                          <p:spTgt spid="10263"/>
                                        </p:tgtEl>
                                      </p:cBhvr>
                                    </p:animEffect>
                                  </p:childTnLst>
                                </p:cTn>
                              </p:par>
                            </p:childTnLst>
                          </p:cTn>
                        </p:par>
                        <p:par>
                          <p:cTn id="73" fill="hold">
                            <p:stCondLst>
                              <p:cond delay="5580"/>
                            </p:stCondLst>
                            <p:childTnLst>
                              <p:par>
                                <p:cTn id="74" presetID="2" presetClass="entr" presetSubtype="4" fill="hold" grpId="0" nodeType="afterEffect">
                                  <p:stCondLst>
                                    <p:cond delay="0"/>
                                  </p:stCondLst>
                                  <p:childTnLst>
                                    <p:set>
                                      <p:cBhvr>
                                        <p:cTn id="75" dur="1" fill="hold">
                                          <p:stCondLst>
                                            <p:cond delay="0"/>
                                          </p:stCondLst>
                                        </p:cTn>
                                        <p:tgtEl>
                                          <p:spTgt spid="10258"/>
                                        </p:tgtEl>
                                        <p:attrNameLst>
                                          <p:attrName>style.visibility</p:attrName>
                                        </p:attrNameLst>
                                      </p:cBhvr>
                                      <p:to>
                                        <p:strVal val="visible"/>
                                      </p:to>
                                    </p:set>
                                    <p:anim calcmode="lin" valueType="num">
                                      <p:cBhvr additive="base">
                                        <p:cTn id="76" dur="300" fill="hold"/>
                                        <p:tgtEl>
                                          <p:spTgt spid="10258"/>
                                        </p:tgtEl>
                                        <p:attrNameLst>
                                          <p:attrName>ppt_x</p:attrName>
                                        </p:attrNameLst>
                                      </p:cBhvr>
                                      <p:tavLst>
                                        <p:tav tm="0">
                                          <p:val>
                                            <p:strVal val="#ppt_x"/>
                                          </p:val>
                                        </p:tav>
                                        <p:tav tm="100000">
                                          <p:val>
                                            <p:strVal val="#ppt_x"/>
                                          </p:val>
                                        </p:tav>
                                      </p:tavLst>
                                    </p:anim>
                                    <p:anim calcmode="lin" valueType="num">
                                      <p:cBhvr additive="base">
                                        <p:cTn id="77" dur="300" fill="hold"/>
                                        <p:tgtEl>
                                          <p:spTgt spid="10258"/>
                                        </p:tgtEl>
                                        <p:attrNameLst>
                                          <p:attrName>ppt_y</p:attrName>
                                        </p:attrNameLst>
                                      </p:cBhvr>
                                      <p:tavLst>
                                        <p:tav tm="0">
                                          <p:val>
                                            <p:strVal val="1+#ppt_h/2"/>
                                          </p:val>
                                        </p:tav>
                                        <p:tav tm="100000">
                                          <p:val>
                                            <p:strVal val="#ppt_y"/>
                                          </p:val>
                                        </p:tav>
                                      </p:tavLst>
                                    </p:anim>
                                  </p:childTnLst>
                                </p:cTn>
                              </p:par>
                            </p:childTnLst>
                          </p:cTn>
                        </p:par>
                        <p:par>
                          <p:cTn id="78" fill="hold">
                            <p:stCondLst>
                              <p:cond delay="6080"/>
                            </p:stCondLst>
                            <p:childTnLst>
                              <p:par>
                                <p:cTn id="79" presetID="10" presetClass="entr" presetSubtype="0" fill="hold" grpId="0" nodeType="afterEffect">
                                  <p:stCondLst>
                                    <p:cond delay="0"/>
                                  </p:stCondLst>
                                  <p:childTnLst>
                                    <p:set>
                                      <p:cBhvr>
                                        <p:cTn id="80" dur="1" fill="hold">
                                          <p:stCondLst>
                                            <p:cond delay="0"/>
                                          </p:stCondLst>
                                        </p:cTn>
                                        <p:tgtEl>
                                          <p:spTgt spid="10255"/>
                                        </p:tgtEl>
                                        <p:attrNameLst>
                                          <p:attrName>style.visibility</p:attrName>
                                        </p:attrNameLst>
                                      </p:cBhvr>
                                      <p:to>
                                        <p:strVal val="visible"/>
                                      </p:to>
                                    </p:set>
                                    <p:anim calcmode="lin" valueType="num">
                                      <p:cBhvr>
                                        <p:cTn id="81" dur="500" fill="hold"/>
                                        <p:tgtEl>
                                          <p:spTgt spid="10255"/>
                                        </p:tgtEl>
                                        <p:attrNameLst>
                                          <p:attrName>ppt_w</p:attrName>
                                        </p:attrNameLst>
                                      </p:cBhvr>
                                      <p:tavLst>
                                        <p:tav tm="0">
                                          <p:val>
                                            <p:fltVal val="0.000000"/>
                                          </p:val>
                                        </p:tav>
                                        <p:tav tm="100000">
                                          <p:val>
                                            <p:strVal val="#ppt_w"/>
                                          </p:val>
                                        </p:tav>
                                      </p:tavLst>
                                    </p:anim>
                                    <p:anim calcmode="lin" valueType="num">
                                      <p:cBhvr>
                                        <p:cTn id="82" dur="500" fill="hold"/>
                                        <p:tgtEl>
                                          <p:spTgt spid="10255"/>
                                        </p:tgtEl>
                                        <p:attrNameLst>
                                          <p:attrName>ppt_h</p:attrName>
                                        </p:attrNameLst>
                                      </p:cBhvr>
                                      <p:tavLst>
                                        <p:tav tm="0">
                                          <p:val>
                                            <p:fltVal val="0.000000"/>
                                          </p:val>
                                        </p:tav>
                                        <p:tav tm="100000">
                                          <p:val>
                                            <p:strVal val="#ppt_h"/>
                                          </p:val>
                                        </p:tav>
                                      </p:tavLst>
                                    </p:anim>
                                    <p:animEffect transition="in" filter="fade">
                                      <p:cBhvr>
                                        <p:cTn id="83" dur="500"/>
                                        <p:tgtEl>
                                          <p:spTgt spid="10255"/>
                                        </p:tgtEl>
                                      </p:cBhvr>
                                    </p:animEffect>
                                  </p:childTnLst>
                                </p:cTn>
                              </p:par>
                            </p:childTnLst>
                          </p:cTn>
                        </p:par>
                        <p:par>
                          <p:cTn id="84" fill="hold">
                            <p:stCondLst>
                              <p:cond delay="6580"/>
                            </p:stCondLst>
                            <p:childTnLst>
                              <p:par>
                                <p:cTn id="85" presetID="22" presetClass="entr" presetSubtype="2" fill="hold" grpId="0" nodeType="afterEffect">
                                  <p:stCondLst>
                                    <p:cond delay="0"/>
                                  </p:stCondLst>
                                  <p:childTnLst>
                                    <p:set>
                                      <p:cBhvr>
                                        <p:cTn id="86" dur="1" fill="hold">
                                          <p:stCondLst>
                                            <p:cond delay="0"/>
                                          </p:stCondLst>
                                        </p:cTn>
                                        <p:tgtEl>
                                          <p:spTgt spid="10252"/>
                                        </p:tgtEl>
                                        <p:attrNameLst>
                                          <p:attrName>style.visibility</p:attrName>
                                        </p:attrNameLst>
                                      </p:cBhvr>
                                      <p:to>
                                        <p:strVal val="visible"/>
                                      </p:to>
                                    </p:set>
                                    <p:animEffect transition="in" filter="wipe(right)">
                                      <p:cBhvr>
                                        <p:cTn id="87" dur="500"/>
                                        <p:tgtEl>
                                          <p:spTgt spid="10252"/>
                                        </p:tgtEl>
                                      </p:cBhvr>
                                    </p:animEffect>
                                  </p:childTnLst>
                                </p:cTn>
                              </p:par>
                              <p:par>
                                <p:cTn id="88" presetID="31" presetClass="entr" presetSubtype="0" fill="hold" grpId="0" nodeType="withEffect">
                                  <p:stCondLst>
                                    <p:cond delay="0"/>
                                  </p:stCondLst>
                                  <p:childTnLst>
                                    <p:set>
                                      <p:cBhvr>
                                        <p:cTn id="89" dur="1" fill="hold">
                                          <p:stCondLst>
                                            <p:cond delay="0"/>
                                          </p:stCondLst>
                                        </p:cTn>
                                        <p:tgtEl>
                                          <p:spTgt spid="10264"/>
                                        </p:tgtEl>
                                        <p:attrNameLst>
                                          <p:attrName>style.visibility</p:attrName>
                                        </p:attrNameLst>
                                      </p:cBhvr>
                                      <p:to>
                                        <p:strVal val="visible"/>
                                      </p:to>
                                    </p:set>
                                    <p:anim calcmode="lin" valueType="num">
                                      <p:cBhvr>
                                        <p:cTn id="90" dur="500" fill="hold"/>
                                        <p:tgtEl>
                                          <p:spTgt spid="10264"/>
                                        </p:tgtEl>
                                        <p:attrNameLst>
                                          <p:attrName>ppt_w</p:attrName>
                                        </p:attrNameLst>
                                      </p:cBhvr>
                                      <p:tavLst>
                                        <p:tav tm="0">
                                          <p:val>
                                            <p:fltVal val="0.000000"/>
                                          </p:val>
                                        </p:tav>
                                        <p:tav tm="100000">
                                          <p:val>
                                            <p:strVal val="#ppt_w"/>
                                          </p:val>
                                        </p:tav>
                                      </p:tavLst>
                                    </p:anim>
                                    <p:anim calcmode="lin" valueType="num">
                                      <p:cBhvr>
                                        <p:cTn id="91" dur="500" fill="hold"/>
                                        <p:tgtEl>
                                          <p:spTgt spid="10264"/>
                                        </p:tgtEl>
                                        <p:attrNameLst>
                                          <p:attrName>ppt_h</p:attrName>
                                        </p:attrNameLst>
                                      </p:cBhvr>
                                      <p:tavLst>
                                        <p:tav tm="0">
                                          <p:val>
                                            <p:fltVal val="0.000000"/>
                                          </p:val>
                                        </p:tav>
                                        <p:tav tm="100000">
                                          <p:val>
                                            <p:strVal val="#ppt_h"/>
                                          </p:val>
                                        </p:tav>
                                      </p:tavLst>
                                    </p:anim>
                                    <p:anim calcmode="lin" valueType="num">
                                      <p:cBhvr>
                                        <p:cTn id="92" dur="500" fill="hold"/>
                                        <p:tgtEl>
                                          <p:spTgt spid="10264"/>
                                        </p:tgtEl>
                                        <p:attrNameLst>
                                          <p:attrName>style.rotation</p:attrName>
                                        </p:attrNameLst>
                                      </p:cBhvr>
                                      <p:tavLst>
                                        <p:tav tm="0">
                                          <p:val>
                                            <p:fltVal val="90.000000"/>
                                          </p:val>
                                        </p:tav>
                                        <p:tav tm="100000">
                                          <p:val>
                                            <p:fltVal val="0.000000"/>
                                          </p:val>
                                        </p:tav>
                                      </p:tavLst>
                                    </p:anim>
                                    <p:animEffect transition="in" filter="fade">
                                      <p:cBhvr>
                                        <p:cTn id="93" dur="500"/>
                                        <p:tgtEl>
                                          <p:spTgt spid="10264"/>
                                        </p:tgtEl>
                                      </p:cBhvr>
                                    </p:animEffect>
                                  </p:childTnLst>
                                </p:cTn>
                              </p:par>
                            </p:childTnLst>
                          </p:cTn>
                        </p:par>
                        <p:par>
                          <p:cTn id="94" fill="hold">
                            <p:stCondLst>
                              <p:cond delay="7080"/>
                            </p:stCondLst>
                            <p:childTnLst>
                              <p:par>
                                <p:cTn id="95" presetID="22" presetClass="entr" presetSubtype="1" fill="hold" grpId="0" nodeType="afterEffect">
                                  <p:stCondLst>
                                    <p:cond delay="0"/>
                                  </p:stCondLst>
                                  <p:childTnLst>
                                    <p:set>
                                      <p:cBhvr>
                                        <p:cTn id="96" dur="1" fill="hold">
                                          <p:stCondLst>
                                            <p:cond delay="0"/>
                                          </p:stCondLst>
                                        </p:cTn>
                                        <p:tgtEl>
                                          <p:spTgt spid="10265"/>
                                        </p:tgtEl>
                                        <p:attrNameLst>
                                          <p:attrName>style.visibility</p:attrName>
                                        </p:attrNameLst>
                                      </p:cBhvr>
                                      <p:to>
                                        <p:strVal val="visible"/>
                                      </p:to>
                                    </p:set>
                                    <p:animEffect transition="in" filter="wipe(up)">
                                      <p:cBhvr>
                                        <p:cTn id="97" dur="500"/>
                                        <p:tgtEl>
                                          <p:spTgt spid="10265"/>
                                        </p:tgtEl>
                                      </p:cBhvr>
                                    </p:animEffect>
                                  </p:childTnLst>
                                </p:cTn>
                              </p:par>
                            </p:childTnLst>
                          </p:cTn>
                        </p:par>
                        <p:par>
                          <p:cTn id="98" fill="hold">
                            <p:stCondLst>
                              <p:cond delay="7580"/>
                            </p:stCondLst>
                            <p:childTnLst>
                              <p:par>
                                <p:cTn id="99" presetID="2" presetClass="entr" presetSubtype="4" fill="hold" grpId="0" nodeType="afterEffect">
                                  <p:stCondLst>
                                    <p:cond delay="0"/>
                                  </p:stCondLst>
                                  <p:childTnLst>
                                    <p:set>
                                      <p:cBhvr>
                                        <p:cTn id="100" dur="1" fill="hold">
                                          <p:stCondLst>
                                            <p:cond delay="0"/>
                                          </p:stCondLst>
                                        </p:cTn>
                                        <p:tgtEl>
                                          <p:spTgt spid="10257"/>
                                        </p:tgtEl>
                                        <p:attrNameLst>
                                          <p:attrName>style.visibility</p:attrName>
                                        </p:attrNameLst>
                                      </p:cBhvr>
                                      <p:to>
                                        <p:strVal val="visible"/>
                                      </p:to>
                                    </p:set>
                                    <p:anim calcmode="lin" valueType="num">
                                      <p:cBhvr additive="base">
                                        <p:cTn id="101" dur="300" fill="hold"/>
                                        <p:tgtEl>
                                          <p:spTgt spid="10257"/>
                                        </p:tgtEl>
                                        <p:attrNameLst>
                                          <p:attrName>ppt_x</p:attrName>
                                        </p:attrNameLst>
                                      </p:cBhvr>
                                      <p:tavLst>
                                        <p:tav tm="0">
                                          <p:val>
                                            <p:strVal val="#ppt_x"/>
                                          </p:val>
                                        </p:tav>
                                        <p:tav tm="100000">
                                          <p:val>
                                            <p:strVal val="#ppt_x"/>
                                          </p:val>
                                        </p:tav>
                                      </p:tavLst>
                                    </p:anim>
                                    <p:anim calcmode="lin" valueType="num">
                                      <p:cBhvr additive="base">
                                        <p:cTn id="102" dur="300" fill="hold"/>
                                        <p:tgtEl>
                                          <p:spTgt spid="10257"/>
                                        </p:tgtEl>
                                        <p:attrNameLst>
                                          <p:attrName>ppt_y</p:attrName>
                                        </p:attrNameLst>
                                      </p:cBhvr>
                                      <p:tavLst>
                                        <p:tav tm="0">
                                          <p:val>
                                            <p:strVal val="1+#ppt_h/2"/>
                                          </p:val>
                                        </p:tav>
                                        <p:tav tm="100000">
                                          <p:val>
                                            <p:strVal val="#ppt_y"/>
                                          </p:val>
                                        </p:tav>
                                      </p:tavLst>
                                    </p:anim>
                                  </p:childTnLst>
                                </p:cTn>
                              </p:par>
                            </p:childTnLst>
                          </p:cTn>
                        </p:par>
                        <p:par>
                          <p:cTn id="103" fill="hold">
                            <p:stCondLst>
                              <p:cond delay="8080"/>
                            </p:stCondLst>
                            <p:childTnLst>
                              <p:par>
                                <p:cTn id="104" presetID="10" presetClass="entr" presetSubtype="0" fill="hold" grpId="0" nodeType="afterEffect">
                                  <p:stCondLst>
                                    <p:cond delay="0"/>
                                  </p:stCondLst>
                                  <p:childTnLst>
                                    <p:set>
                                      <p:cBhvr>
                                        <p:cTn id="105" dur="1" fill="hold">
                                          <p:stCondLst>
                                            <p:cond delay="0"/>
                                          </p:stCondLst>
                                        </p:cTn>
                                        <p:tgtEl>
                                          <p:spTgt spid="10256"/>
                                        </p:tgtEl>
                                        <p:attrNameLst>
                                          <p:attrName>style.visibility</p:attrName>
                                        </p:attrNameLst>
                                      </p:cBhvr>
                                      <p:to>
                                        <p:strVal val="visible"/>
                                      </p:to>
                                    </p:set>
                                    <p:anim calcmode="lin" valueType="num">
                                      <p:cBhvr>
                                        <p:cTn id="106" dur="500" fill="hold"/>
                                        <p:tgtEl>
                                          <p:spTgt spid="10256"/>
                                        </p:tgtEl>
                                        <p:attrNameLst>
                                          <p:attrName>ppt_w</p:attrName>
                                        </p:attrNameLst>
                                      </p:cBhvr>
                                      <p:tavLst>
                                        <p:tav tm="0">
                                          <p:val>
                                            <p:fltVal val="0.000000"/>
                                          </p:val>
                                        </p:tav>
                                        <p:tav tm="100000">
                                          <p:val>
                                            <p:strVal val="#ppt_w"/>
                                          </p:val>
                                        </p:tav>
                                      </p:tavLst>
                                    </p:anim>
                                    <p:anim calcmode="lin" valueType="num">
                                      <p:cBhvr>
                                        <p:cTn id="107" dur="500" fill="hold"/>
                                        <p:tgtEl>
                                          <p:spTgt spid="10256"/>
                                        </p:tgtEl>
                                        <p:attrNameLst>
                                          <p:attrName>ppt_h</p:attrName>
                                        </p:attrNameLst>
                                      </p:cBhvr>
                                      <p:tavLst>
                                        <p:tav tm="0">
                                          <p:val>
                                            <p:fltVal val="0.000000"/>
                                          </p:val>
                                        </p:tav>
                                        <p:tav tm="100000">
                                          <p:val>
                                            <p:strVal val="#ppt_h"/>
                                          </p:val>
                                        </p:tav>
                                      </p:tavLst>
                                    </p:anim>
                                    <p:animEffect transition="in" filter="fade">
                                      <p:cBhvr>
                                        <p:cTn id="108" dur="500"/>
                                        <p:tgtEl>
                                          <p:spTgt spid="10256"/>
                                        </p:tgtEl>
                                      </p:cBhvr>
                                    </p:animEffect>
                                  </p:childTnLst>
                                </p:cTn>
                              </p:par>
                            </p:childTnLst>
                          </p:cTn>
                        </p:par>
                        <p:par>
                          <p:cTn id="109" fill="hold">
                            <p:stCondLst>
                              <p:cond delay="8580"/>
                            </p:stCondLst>
                            <p:childTnLst>
                              <p:par>
                                <p:cTn id="110" presetID="22" presetClass="entr" presetSubtype="2" fill="hold" grpId="0" nodeType="afterEffect">
                                  <p:stCondLst>
                                    <p:cond delay="0"/>
                                  </p:stCondLst>
                                  <p:childTnLst>
                                    <p:set>
                                      <p:cBhvr>
                                        <p:cTn id="111" dur="1" fill="hold">
                                          <p:stCondLst>
                                            <p:cond delay="0"/>
                                          </p:stCondLst>
                                        </p:cTn>
                                        <p:tgtEl>
                                          <p:spTgt spid="10253"/>
                                        </p:tgtEl>
                                        <p:attrNameLst>
                                          <p:attrName>style.visibility</p:attrName>
                                        </p:attrNameLst>
                                      </p:cBhvr>
                                      <p:to>
                                        <p:strVal val="visible"/>
                                      </p:to>
                                    </p:set>
                                    <p:animEffect transition="in" filter="wipe(right)">
                                      <p:cBhvr>
                                        <p:cTn id="112" dur="500"/>
                                        <p:tgtEl>
                                          <p:spTgt spid="10253"/>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10266"/>
                                        </p:tgtEl>
                                        <p:attrNameLst>
                                          <p:attrName>style.visibility</p:attrName>
                                        </p:attrNameLst>
                                      </p:cBhvr>
                                      <p:to>
                                        <p:strVal val="visible"/>
                                      </p:to>
                                    </p:set>
                                    <p:anim calcmode="lin" valueType="num">
                                      <p:cBhvr>
                                        <p:cTn id="115" dur="500" fill="hold"/>
                                        <p:tgtEl>
                                          <p:spTgt spid="10266"/>
                                        </p:tgtEl>
                                        <p:attrNameLst>
                                          <p:attrName>ppt_w</p:attrName>
                                        </p:attrNameLst>
                                      </p:cBhvr>
                                      <p:tavLst>
                                        <p:tav tm="0">
                                          <p:val>
                                            <p:fltVal val="0.000000"/>
                                          </p:val>
                                        </p:tav>
                                        <p:tav tm="100000">
                                          <p:val>
                                            <p:strVal val="#ppt_w"/>
                                          </p:val>
                                        </p:tav>
                                      </p:tavLst>
                                    </p:anim>
                                    <p:anim calcmode="lin" valueType="num">
                                      <p:cBhvr>
                                        <p:cTn id="116" dur="500" fill="hold"/>
                                        <p:tgtEl>
                                          <p:spTgt spid="10266"/>
                                        </p:tgtEl>
                                        <p:attrNameLst>
                                          <p:attrName>ppt_h</p:attrName>
                                        </p:attrNameLst>
                                      </p:cBhvr>
                                      <p:tavLst>
                                        <p:tav tm="0">
                                          <p:val>
                                            <p:fltVal val="0.000000"/>
                                          </p:val>
                                        </p:tav>
                                        <p:tav tm="100000">
                                          <p:val>
                                            <p:strVal val="#ppt_h"/>
                                          </p:val>
                                        </p:tav>
                                      </p:tavLst>
                                    </p:anim>
                                    <p:anim calcmode="lin" valueType="num">
                                      <p:cBhvr>
                                        <p:cTn id="117" dur="500" fill="hold"/>
                                        <p:tgtEl>
                                          <p:spTgt spid="10266"/>
                                        </p:tgtEl>
                                        <p:attrNameLst>
                                          <p:attrName>style.rotation</p:attrName>
                                        </p:attrNameLst>
                                      </p:cBhvr>
                                      <p:tavLst>
                                        <p:tav tm="0">
                                          <p:val>
                                            <p:fltVal val="90.000000"/>
                                          </p:val>
                                        </p:tav>
                                        <p:tav tm="100000">
                                          <p:val>
                                            <p:fltVal val="0.000000"/>
                                          </p:val>
                                        </p:tav>
                                      </p:tavLst>
                                    </p:anim>
                                    <p:animEffect transition="in" filter="fade">
                                      <p:cBhvr>
                                        <p:cTn id="118" dur="500"/>
                                        <p:tgtEl>
                                          <p:spTgt spid="10266"/>
                                        </p:tgtEl>
                                      </p:cBhvr>
                                    </p:animEffect>
                                  </p:childTnLst>
                                </p:cTn>
                              </p:par>
                            </p:childTnLst>
                          </p:cTn>
                        </p:par>
                        <p:par>
                          <p:cTn id="119" fill="hold">
                            <p:stCondLst>
                              <p:cond delay="9080"/>
                            </p:stCondLst>
                            <p:childTnLst>
                              <p:par>
                                <p:cTn id="120" presetID="22" presetClass="entr" presetSubtype="1" fill="hold" grpId="0" nodeType="afterEffect">
                                  <p:stCondLst>
                                    <p:cond delay="0"/>
                                  </p:stCondLst>
                                  <p:childTnLst>
                                    <p:set>
                                      <p:cBhvr>
                                        <p:cTn id="121" dur="1" fill="hold">
                                          <p:stCondLst>
                                            <p:cond delay="0"/>
                                          </p:stCondLst>
                                        </p:cTn>
                                        <p:tgtEl>
                                          <p:spTgt spid="10267"/>
                                        </p:tgtEl>
                                        <p:attrNameLst>
                                          <p:attrName>style.visibility</p:attrName>
                                        </p:attrNameLst>
                                      </p:cBhvr>
                                      <p:to>
                                        <p:strVal val="visible"/>
                                      </p:to>
                                    </p:set>
                                    <p:animEffect transition="in" filter="wipe(up)">
                                      <p:cBhvr>
                                        <p:cTn id="122" dur="500"/>
                                        <p:tgtEl>
                                          <p:spTgt spid="10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10249" grpId="0" animBg="1"/>
      <p:bldP spid="10250" grpId="0" animBg="1"/>
      <p:bldP spid="10251" grpId="0" animBg="1"/>
      <p:bldP spid="10252" grpId="0" animBg="1"/>
      <p:bldP spid="10253" grpId="0" animBg="1"/>
      <p:bldP spid="10254" grpId="0" animBg="1"/>
      <p:bldP spid="10255" grpId="0" animBg="1"/>
      <p:bldP spid="10256" grpId="0" animBg="1"/>
      <p:bldP spid="10257" grpId="0" animBg="1"/>
      <p:bldP spid="10258" grpId="0" animBg="1"/>
      <p:bldP spid="10259" grpId="0" animBg="1"/>
      <p:bldP spid="10260" grpId="0"/>
      <p:bldP spid="10261" grpId="0"/>
      <p:bldP spid="10262" grpId="0"/>
      <p:bldP spid="10263" grpId="0"/>
      <p:bldP spid="10264" grpId="0"/>
      <p:bldP spid="10265" grpId="0"/>
      <p:bldP spid="10266" grpId="0"/>
      <p:bldP spid="1026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266" name="组合 12"/>
          <p:cNvGrpSpPr/>
          <p:nvPr/>
        </p:nvGrpSpPr>
        <p:grpSpPr>
          <a:xfrm>
            <a:off x="260350" y="260350"/>
            <a:ext cx="657225" cy="595313"/>
            <a:chOff x="0" y="0"/>
            <a:chExt cx="657225" cy="595313"/>
          </a:xfrm>
        </p:grpSpPr>
        <p:sp>
          <p:nvSpPr>
            <p:cNvPr id="11267"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11268"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11269"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11270"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11271"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11272" name="矩形 10"/>
          <p:cNvSpPr/>
          <p:nvPr/>
        </p:nvSpPr>
        <p:spPr>
          <a:xfrm>
            <a:off x="0" y="911225"/>
            <a:ext cx="9626600" cy="4894263"/>
          </a:xfrm>
          <a:prstGeom prst="rect">
            <a:avLst/>
          </a:prstGeom>
          <a:gradFill rotWithShape="0">
            <a:gsLst>
              <a:gs pos="0">
                <a:srgbClr val="EAEAEA"/>
              </a:gs>
              <a:gs pos="100000">
                <a:srgbClr val="F8F8F8"/>
              </a:gs>
            </a:gsLst>
            <a:lin ang="5400000"/>
            <a:tileRect/>
          </a:gradFill>
          <a:ln w="9525" cap="flat" cmpd="sng">
            <a:solidFill>
              <a:srgbClr val="C8C5C5"/>
            </a:solidFill>
            <a:prstDash val="solid"/>
            <a:miter/>
            <a:headEnd type="none" w="med" len="med"/>
            <a:tailEnd type="none" w="med" len="med"/>
          </a:ln>
        </p:spPr>
        <p:txBody>
          <a:bodyPr/>
          <a:p>
            <a:endParaRPr lang="zh-CN" altLang="en-US" dirty="0">
              <a:latin typeface="Arial" panose="020B0604020202020204" pitchFamily="34" charset="0"/>
            </a:endParaRPr>
          </a:p>
        </p:txBody>
      </p:sp>
      <p:pic>
        <p:nvPicPr>
          <p:cNvPr id="11273" name="图片 13"/>
          <p:cNvPicPr>
            <a:picLocks noChangeAspect="1"/>
          </p:cNvPicPr>
          <p:nvPr/>
        </p:nvPicPr>
        <p:blipFill>
          <a:blip r:embed="rId1"/>
          <a:srcRect t="14696"/>
          <a:stretch>
            <a:fillRect/>
          </a:stretch>
        </p:blipFill>
        <p:spPr>
          <a:xfrm>
            <a:off x="8863013" y="620713"/>
            <a:ext cx="2314575" cy="6326187"/>
          </a:xfrm>
          <a:prstGeom prst="rect">
            <a:avLst/>
          </a:prstGeom>
          <a:noFill/>
          <a:ln w="9525">
            <a:noFill/>
          </a:ln>
        </p:spPr>
      </p:pic>
      <p:sp>
        <p:nvSpPr>
          <p:cNvPr id="11274" name="Line 2"/>
          <p:cNvSpPr/>
          <p:nvPr/>
        </p:nvSpPr>
        <p:spPr>
          <a:xfrm flipV="1">
            <a:off x="1617663" y="4579938"/>
            <a:ext cx="5630862" cy="31750"/>
          </a:xfrm>
          <a:prstGeom prst="line">
            <a:avLst/>
          </a:prstGeom>
          <a:ln w="3175" cap="flat" cmpd="sng">
            <a:solidFill>
              <a:schemeClr val="accent1"/>
            </a:solidFill>
            <a:prstDash val="dash"/>
            <a:headEnd type="none" w="med" len="med"/>
            <a:tailEnd type="none" w="med" len="med"/>
          </a:ln>
        </p:spPr>
      </p:sp>
      <p:sp>
        <p:nvSpPr>
          <p:cNvPr id="11275" name="Line 3"/>
          <p:cNvSpPr/>
          <p:nvPr/>
        </p:nvSpPr>
        <p:spPr>
          <a:xfrm>
            <a:off x="1614488" y="3803650"/>
            <a:ext cx="5634037" cy="0"/>
          </a:xfrm>
          <a:prstGeom prst="line">
            <a:avLst/>
          </a:prstGeom>
          <a:ln w="3175" cap="flat" cmpd="sng">
            <a:solidFill>
              <a:schemeClr val="accent1"/>
            </a:solidFill>
            <a:prstDash val="dash"/>
            <a:headEnd type="none" w="med" len="med"/>
            <a:tailEnd type="none" w="med" len="med"/>
          </a:ln>
        </p:spPr>
      </p:sp>
      <p:sp>
        <p:nvSpPr>
          <p:cNvPr id="11276" name="Line 4"/>
          <p:cNvSpPr/>
          <p:nvPr/>
        </p:nvSpPr>
        <p:spPr>
          <a:xfrm>
            <a:off x="1614488" y="2992438"/>
            <a:ext cx="5634037" cy="0"/>
          </a:xfrm>
          <a:prstGeom prst="line">
            <a:avLst/>
          </a:prstGeom>
          <a:ln w="3175" cap="flat" cmpd="sng">
            <a:solidFill>
              <a:schemeClr val="accent1"/>
            </a:solidFill>
            <a:prstDash val="dash"/>
            <a:headEnd type="none" w="med" len="med"/>
            <a:tailEnd type="none" w="med" len="med"/>
          </a:ln>
        </p:spPr>
      </p:sp>
      <p:sp>
        <p:nvSpPr>
          <p:cNvPr id="11277" name="Line 5"/>
          <p:cNvSpPr/>
          <p:nvPr/>
        </p:nvSpPr>
        <p:spPr>
          <a:xfrm>
            <a:off x="1614488" y="2182813"/>
            <a:ext cx="5634037" cy="0"/>
          </a:xfrm>
          <a:prstGeom prst="line">
            <a:avLst/>
          </a:prstGeom>
          <a:ln w="3175" cap="flat" cmpd="sng">
            <a:solidFill>
              <a:schemeClr val="accent1"/>
            </a:solidFill>
            <a:prstDash val="dash"/>
            <a:headEnd type="none" w="med" len="med"/>
            <a:tailEnd type="none" w="med" len="med"/>
          </a:ln>
        </p:spPr>
      </p:sp>
      <p:sp>
        <p:nvSpPr>
          <p:cNvPr id="11278" name="Rectangle 11"/>
          <p:cNvSpPr/>
          <p:nvPr/>
        </p:nvSpPr>
        <p:spPr>
          <a:xfrm>
            <a:off x="1849438" y="4321175"/>
            <a:ext cx="441325" cy="950913"/>
          </a:xfrm>
          <a:prstGeom prst="rect">
            <a:avLst/>
          </a:prstGeom>
          <a:solidFill>
            <a:schemeClr val="tx1"/>
          </a:solidFill>
          <a:ln w="9525">
            <a:noFill/>
          </a:ln>
        </p:spPr>
        <p:txBody>
          <a:bodyPr anchor="ctr"/>
          <a:p>
            <a:endParaRPr lang="zh-CN" altLang="en-US" dirty="0">
              <a:solidFill>
                <a:srgbClr val="F8F8F8"/>
              </a:solidFill>
              <a:latin typeface="Arial" panose="020B0604020202020204" pitchFamily="34" charset="0"/>
            </a:endParaRPr>
          </a:p>
        </p:txBody>
      </p:sp>
      <p:sp>
        <p:nvSpPr>
          <p:cNvPr id="11279" name="Rectangle 12"/>
          <p:cNvSpPr/>
          <p:nvPr/>
        </p:nvSpPr>
        <p:spPr>
          <a:xfrm>
            <a:off x="3144838" y="4087813"/>
            <a:ext cx="441325" cy="1181100"/>
          </a:xfrm>
          <a:prstGeom prst="rect">
            <a:avLst/>
          </a:prstGeom>
          <a:solidFill>
            <a:schemeClr val="tx1"/>
          </a:solidFill>
          <a:ln w="9525">
            <a:noFill/>
          </a:ln>
        </p:spPr>
        <p:txBody>
          <a:bodyPr anchor="ctr"/>
          <a:p>
            <a:endParaRPr lang="zh-CN" altLang="en-US" dirty="0">
              <a:solidFill>
                <a:srgbClr val="F8F8F8"/>
              </a:solidFill>
              <a:latin typeface="Arial" panose="020B0604020202020204" pitchFamily="34" charset="0"/>
            </a:endParaRPr>
          </a:p>
        </p:txBody>
      </p:sp>
      <p:sp>
        <p:nvSpPr>
          <p:cNvPr id="11280" name="Rectangle 13"/>
          <p:cNvSpPr/>
          <p:nvPr/>
        </p:nvSpPr>
        <p:spPr>
          <a:xfrm>
            <a:off x="4440238" y="4321175"/>
            <a:ext cx="441325" cy="950913"/>
          </a:xfrm>
          <a:prstGeom prst="rect">
            <a:avLst/>
          </a:prstGeom>
          <a:solidFill>
            <a:schemeClr val="tx1"/>
          </a:solidFill>
          <a:ln w="9525">
            <a:noFill/>
          </a:ln>
        </p:spPr>
        <p:txBody>
          <a:bodyPr anchor="ctr"/>
          <a:p>
            <a:endParaRPr lang="zh-CN" altLang="en-US" dirty="0">
              <a:solidFill>
                <a:srgbClr val="F8F8F8"/>
              </a:solidFill>
              <a:latin typeface="Arial" panose="020B0604020202020204" pitchFamily="34" charset="0"/>
            </a:endParaRPr>
          </a:p>
        </p:txBody>
      </p:sp>
      <p:sp>
        <p:nvSpPr>
          <p:cNvPr id="11281" name="Rectangle 14"/>
          <p:cNvSpPr/>
          <p:nvPr/>
        </p:nvSpPr>
        <p:spPr>
          <a:xfrm>
            <a:off x="5737225" y="3605213"/>
            <a:ext cx="439738" cy="1668462"/>
          </a:xfrm>
          <a:prstGeom prst="rect">
            <a:avLst/>
          </a:prstGeom>
          <a:solidFill>
            <a:schemeClr val="tx1"/>
          </a:solidFill>
          <a:ln w="9525">
            <a:noFill/>
          </a:ln>
        </p:spPr>
        <p:txBody>
          <a:bodyPr anchor="ctr"/>
          <a:p>
            <a:endParaRPr lang="zh-CN" altLang="en-US" dirty="0">
              <a:solidFill>
                <a:srgbClr val="F8F8F8"/>
              </a:solidFill>
              <a:latin typeface="Arial" panose="020B0604020202020204" pitchFamily="34" charset="0"/>
            </a:endParaRPr>
          </a:p>
        </p:txBody>
      </p:sp>
      <p:sp>
        <p:nvSpPr>
          <p:cNvPr id="11282" name="Line 15"/>
          <p:cNvSpPr/>
          <p:nvPr/>
        </p:nvSpPr>
        <p:spPr>
          <a:xfrm flipV="1">
            <a:off x="1619250" y="5268913"/>
            <a:ext cx="5629275" cy="4762"/>
          </a:xfrm>
          <a:prstGeom prst="line">
            <a:avLst/>
          </a:prstGeom>
          <a:ln w="9525" cap="flat" cmpd="sng">
            <a:solidFill>
              <a:schemeClr val="accent1"/>
            </a:solidFill>
            <a:prstDash val="solid"/>
            <a:headEnd type="none" w="med" len="med"/>
            <a:tailEnd type="arrow" w="med" len="med"/>
          </a:ln>
        </p:spPr>
      </p:sp>
      <p:sp>
        <p:nvSpPr>
          <p:cNvPr id="11283" name="Line 16"/>
          <p:cNvSpPr/>
          <p:nvPr/>
        </p:nvSpPr>
        <p:spPr>
          <a:xfrm>
            <a:off x="1617663" y="1757363"/>
            <a:ext cx="1587" cy="3516312"/>
          </a:xfrm>
          <a:prstGeom prst="line">
            <a:avLst/>
          </a:prstGeom>
          <a:ln w="9525" cap="flat" cmpd="sng">
            <a:solidFill>
              <a:schemeClr val="accent1"/>
            </a:solidFill>
            <a:prstDash val="solid"/>
            <a:headEnd type="arrow" w="med" len="med"/>
            <a:tailEnd type="none" w="med" len="med"/>
          </a:ln>
        </p:spPr>
      </p:sp>
      <p:sp>
        <p:nvSpPr>
          <p:cNvPr id="11284" name="Text Box 17"/>
          <p:cNvSpPr txBox="1"/>
          <p:nvPr/>
        </p:nvSpPr>
        <p:spPr>
          <a:xfrm>
            <a:off x="946150" y="4389438"/>
            <a:ext cx="668338" cy="338137"/>
          </a:xfrm>
          <a:prstGeom prst="rect">
            <a:avLst/>
          </a:prstGeom>
          <a:noFill/>
          <a:ln w="9525">
            <a:noFill/>
          </a:ln>
        </p:spPr>
        <p:txBody>
          <a:bodyPr>
            <a:spAutoFit/>
          </a:bodyPr>
          <a:p>
            <a:r>
              <a:rPr lang="zh-CN" altLang="en-US" sz="1600" dirty="0">
                <a:solidFill>
                  <a:srgbClr val="4D4D4D"/>
                </a:solidFill>
                <a:latin typeface="微软雅黑" panose="020B0503020204020204" pitchFamily="2" charset="-122"/>
                <a:ea typeface="微软雅黑" panose="020B0503020204020204" pitchFamily="2" charset="-122"/>
              </a:rPr>
              <a:t>20</a:t>
            </a:r>
            <a:endParaRPr lang="zh-CN" altLang="en-US" sz="1600" dirty="0">
              <a:solidFill>
                <a:srgbClr val="4D4D4D"/>
              </a:solidFill>
              <a:latin typeface="微软雅黑" panose="020B0503020204020204" pitchFamily="2" charset="-122"/>
              <a:ea typeface="微软雅黑" panose="020B0503020204020204" pitchFamily="2" charset="-122"/>
            </a:endParaRPr>
          </a:p>
        </p:txBody>
      </p:sp>
      <p:sp>
        <p:nvSpPr>
          <p:cNvPr id="11285" name="Text Box 18"/>
          <p:cNvSpPr txBox="1"/>
          <p:nvPr/>
        </p:nvSpPr>
        <p:spPr>
          <a:xfrm>
            <a:off x="946150" y="3605213"/>
            <a:ext cx="668338" cy="339725"/>
          </a:xfrm>
          <a:prstGeom prst="rect">
            <a:avLst/>
          </a:prstGeom>
          <a:noFill/>
          <a:ln w="9525">
            <a:noFill/>
          </a:ln>
        </p:spPr>
        <p:txBody>
          <a:bodyPr>
            <a:spAutoFit/>
          </a:bodyPr>
          <a:p>
            <a:r>
              <a:rPr lang="zh-CN" altLang="en-US" sz="1600" dirty="0">
                <a:solidFill>
                  <a:srgbClr val="4D4D4D"/>
                </a:solidFill>
                <a:latin typeface="微软雅黑" panose="020B0503020204020204" pitchFamily="2" charset="-122"/>
                <a:ea typeface="微软雅黑" panose="020B0503020204020204" pitchFamily="2" charset="-122"/>
              </a:rPr>
              <a:t>40</a:t>
            </a:r>
            <a:endParaRPr lang="zh-CN" altLang="en-US" sz="1600" dirty="0">
              <a:solidFill>
                <a:srgbClr val="4D4D4D"/>
              </a:solidFill>
              <a:latin typeface="微软雅黑" panose="020B0503020204020204" pitchFamily="2" charset="-122"/>
              <a:ea typeface="微软雅黑" panose="020B0503020204020204" pitchFamily="2" charset="-122"/>
            </a:endParaRPr>
          </a:p>
        </p:txBody>
      </p:sp>
      <p:sp>
        <p:nvSpPr>
          <p:cNvPr id="11286" name="Text Box 19"/>
          <p:cNvSpPr txBox="1"/>
          <p:nvPr/>
        </p:nvSpPr>
        <p:spPr>
          <a:xfrm>
            <a:off x="946150" y="2725738"/>
            <a:ext cx="668338" cy="338137"/>
          </a:xfrm>
          <a:prstGeom prst="rect">
            <a:avLst/>
          </a:prstGeom>
          <a:noFill/>
          <a:ln w="9525">
            <a:noFill/>
          </a:ln>
        </p:spPr>
        <p:txBody>
          <a:bodyPr>
            <a:spAutoFit/>
          </a:bodyPr>
          <a:p>
            <a:r>
              <a:rPr lang="zh-CN" altLang="en-US" sz="1600" dirty="0">
                <a:solidFill>
                  <a:srgbClr val="4D4D4D"/>
                </a:solidFill>
                <a:latin typeface="微软雅黑" panose="020B0503020204020204" pitchFamily="2" charset="-122"/>
                <a:ea typeface="微软雅黑" panose="020B0503020204020204" pitchFamily="2" charset="-122"/>
              </a:rPr>
              <a:t>60</a:t>
            </a:r>
            <a:endParaRPr lang="zh-CN" altLang="en-US" sz="1600" dirty="0">
              <a:solidFill>
                <a:srgbClr val="4D4D4D"/>
              </a:solidFill>
              <a:latin typeface="微软雅黑" panose="020B0503020204020204" pitchFamily="2" charset="-122"/>
              <a:ea typeface="微软雅黑" panose="020B0503020204020204" pitchFamily="2" charset="-122"/>
            </a:endParaRPr>
          </a:p>
        </p:txBody>
      </p:sp>
      <p:sp>
        <p:nvSpPr>
          <p:cNvPr id="11287" name="Text Box 20"/>
          <p:cNvSpPr txBox="1"/>
          <p:nvPr/>
        </p:nvSpPr>
        <p:spPr>
          <a:xfrm>
            <a:off x="946150" y="1944688"/>
            <a:ext cx="668338" cy="338137"/>
          </a:xfrm>
          <a:prstGeom prst="rect">
            <a:avLst/>
          </a:prstGeom>
          <a:noFill/>
          <a:ln w="9525">
            <a:noFill/>
          </a:ln>
        </p:spPr>
        <p:txBody>
          <a:bodyPr>
            <a:spAutoFit/>
          </a:bodyPr>
          <a:p>
            <a:r>
              <a:rPr lang="zh-CN" altLang="en-US" sz="1600" dirty="0">
                <a:solidFill>
                  <a:srgbClr val="4D4D4D"/>
                </a:solidFill>
                <a:latin typeface="微软雅黑" panose="020B0503020204020204" pitchFamily="2" charset="-122"/>
                <a:ea typeface="微软雅黑" panose="020B0503020204020204" pitchFamily="2" charset="-122"/>
              </a:rPr>
              <a:t>80</a:t>
            </a:r>
            <a:endParaRPr lang="zh-CN" altLang="en-US" sz="1600" dirty="0">
              <a:solidFill>
                <a:srgbClr val="4D4D4D"/>
              </a:solidFill>
              <a:latin typeface="微软雅黑" panose="020B0503020204020204" pitchFamily="2" charset="-122"/>
              <a:ea typeface="微软雅黑" panose="020B0503020204020204" pitchFamily="2" charset="-122"/>
            </a:endParaRPr>
          </a:p>
        </p:txBody>
      </p:sp>
      <p:sp>
        <p:nvSpPr>
          <p:cNvPr id="11288" name="Rectangle 21"/>
          <p:cNvSpPr/>
          <p:nvPr/>
        </p:nvSpPr>
        <p:spPr>
          <a:xfrm>
            <a:off x="2373313" y="3867150"/>
            <a:ext cx="441325" cy="1404938"/>
          </a:xfrm>
          <a:prstGeom prst="rect">
            <a:avLst/>
          </a:prstGeom>
          <a:solidFill>
            <a:schemeClr val="bg2"/>
          </a:solidFill>
          <a:ln w="9525">
            <a:noFill/>
          </a:ln>
        </p:spPr>
        <p:txBody>
          <a:bodyPr anchor="ctr"/>
          <a:p>
            <a:endParaRPr lang="zh-CN" altLang="en-US" dirty="0">
              <a:solidFill>
                <a:srgbClr val="F8F8F8"/>
              </a:solidFill>
              <a:latin typeface="Arial" panose="020B0604020202020204" pitchFamily="34" charset="0"/>
            </a:endParaRPr>
          </a:p>
        </p:txBody>
      </p:sp>
      <p:sp>
        <p:nvSpPr>
          <p:cNvPr id="11289" name="Rectangle 22"/>
          <p:cNvSpPr/>
          <p:nvPr/>
        </p:nvSpPr>
        <p:spPr>
          <a:xfrm>
            <a:off x="3654425" y="3605213"/>
            <a:ext cx="441325" cy="1663700"/>
          </a:xfrm>
          <a:prstGeom prst="rect">
            <a:avLst/>
          </a:prstGeom>
          <a:solidFill>
            <a:schemeClr val="bg2"/>
          </a:solidFill>
          <a:ln w="9525">
            <a:noFill/>
          </a:ln>
        </p:spPr>
        <p:txBody>
          <a:bodyPr anchor="ctr"/>
          <a:p>
            <a:endParaRPr lang="zh-CN" altLang="en-US" dirty="0">
              <a:solidFill>
                <a:srgbClr val="F8F8F8"/>
              </a:solidFill>
              <a:latin typeface="Arial" panose="020B0604020202020204" pitchFamily="34" charset="0"/>
            </a:endParaRPr>
          </a:p>
        </p:txBody>
      </p:sp>
      <p:sp>
        <p:nvSpPr>
          <p:cNvPr id="11290" name="Rectangle 23"/>
          <p:cNvSpPr/>
          <p:nvPr/>
        </p:nvSpPr>
        <p:spPr>
          <a:xfrm>
            <a:off x="4962525" y="2808288"/>
            <a:ext cx="441325" cy="2465387"/>
          </a:xfrm>
          <a:prstGeom prst="rect">
            <a:avLst/>
          </a:prstGeom>
          <a:solidFill>
            <a:schemeClr val="bg2"/>
          </a:solidFill>
          <a:ln w="9525">
            <a:noFill/>
          </a:ln>
        </p:spPr>
        <p:txBody>
          <a:bodyPr anchor="ctr"/>
          <a:p>
            <a:endParaRPr lang="zh-CN" altLang="en-US" dirty="0">
              <a:solidFill>
                <a:srgbClr val="F8F8F8"/>
              </a:solidFill>
              <a:latin typeface="Arial" panose="020B0604020202020204" pitchFamily="34" charset="0"/>
            </a:endParaRPr>
          </a:p>
        </p:txBody>
      </p:sp>
      <p:sp>
        <p:nvSpPr>
          <p:cNvPr id="11291" name="Rectangle 24"/>
          <p:cNvSpPr/>
          <p:nvPr/>
        </p:nvSpPr>
        <p:spPr>
          <a:xfrm>
            <a:off x="6261100" y="2992438"/>
            <a:ext cx="439738" cy="2281237"/>
          </a:xfrm>
          <a:prstGeom prst="rect">
            <a:avLst/>
          </a:prstGeom>
          <a:solidFill>
            <a:schemeClr val="bg2"/>
          </a:solidFill>
          <a:ln w="9525">
            <a:noFill/>
          </a:ln>
        </p:spPr>
        <p:txBody>
          <a:bodyPr anchor="ctr"/>
          <a:p>
            <a:endParaRPr lang="zh-CN" altLang="en-US" dirty="0">
              <a:solidFill>
                <a:srgbClr val="F8F8F8"/>
              </a:solidFill>
              <a:latin typeface="Arial" panose="020B0604020202020204" pitchFamily="34" charset="0"/>
            </a:endParaRPr>
          </a:p>
        </p:txBody>
      </p:sp>
      <p:sp>
        <p:nvSpPr>
          <p:cNvPr id="11292" name="Text Box 25"/>
          <p:cNvSpPr txBox="1"/>
          <p:nvPr/>
        </p:nvSpPr>
        <p:spPr>
          <a:xfrm>
            <a:off x="2286000" y="3411538"/>
            <a:ext cx="668338" cy="369887"/>
          </a:xfrm>
          <a:prstGeom prst="rect">
            <a:avLst/>
          </a:prstGeom>
          <a:noFill/>
          <a:ln w="9525">
            <a:noFill/>
          </a:ln>
        </p:spPr>
        <p:txBody>
          <a:bodyPr wrap="none">
            <a:spAutoFit/>
          </a:bodyPr>
          <a:p>
            <a:r>
              <a:rPr lang="zh-CN" altLang="en-US" dirty="0">
                <a:solidFill>
                  <a:srgbClr val="4D4D4D"/>
                </a:solidFill>
                <a:latin typeface="微软雅黑" panose="020B0503020204020204" pitchFamily="2" charset="-122"/>
                <a:ea typeface="微软雅黑" panose="020B0503020204020204" pitchFamily="2" charset="-122"/>
              </a:rPr>
              <a:t>38%</a:t>
            </a:r>
            <a:endParaRPr lang="zh-CN" altLang="en-US" dirty="0">
              <a:solidFill>
                <a:srgbClr val="4D4D4D"/>
              </a:solidFill>
              <a:latin typeface="微软雅黑" panose="020B0503020204020204" pitchFamily="2" charset="-122"/>
              <a:ea typeface="微软雅黑" panose="020B0503020204020204" pitchFamily="2" charset="-122"/>
            </a:endParaRPr>
          </a:p>
        </p:txBody>
      </p:sp>
      <p:sp>
        <p:nvSpPr>
          <p:cNvPr id="11293" name="Text Box 26"/>
          <p:cNvSpPr txBox="1"/>
          <p:nvPr/>
        </p:nvSpPr>
        <p:spPr>
          <a:xfrm>
            <a:off x="3581400" y="3236913"/>
            <a:ext cx="669925" cy="369887"/>
          </a:xfrm>
          <a:prstGeom prst="rect">
            <a:avLst/>
          </a:prstGeom>
          <a:noFill/>
          <a:ln w="9525">
            <a:noFill/>
          </a:ln>
        </p:spPr>
        <p:txBody>
          <a:bodyPr wrap="none">
            <a:spAutoFit/>
          </a:bodyPr>
          <a:p>
            <a:r>
              <a:rPr lang="zh-CN" altLang="en-US" dirty="0">
                <a:solidFill>
                  <a:srgbClr val="4D4D4D"/>
                </a:solidFill>
                <a:latin typeface="微软雅黑" panose="020B0503020204020204" pitchFamily="2" charset="-122"/>
                <a:ea typeface="微软雅黑" panose="020B0503020204020204" pitchFamily="2" charset="-122"/>
              </a:rPr>
              <a:t>49%</a:t>
            </a:r>
            <a:endParaRPr lang="zh-CN" altLang="en-US" dirty="0">
              <a:solidFill>
                <a:srgbClr val="4D4D4D"/>
              </a:solidFill>
              <a:latin typeface="微软雅黑" panose="020B0503020204020204" pitchFamily="2" charset="-122"/>
              <a:ea typeface="微软雅黑" panose="020B0503020204020204" pitchFamily="2" charset="-122"/>
            </a:endParaRPr>
          </a:p>
        </p:txBody>
      </p:sp>
      <p:sp>
        <p:nvSpPr>
          <p:cNvPr id="11294" name="Text Box 27"/>
          <p:cNvSpPr txBox="1"/>
          <p:nvPr/>
        </p:nvSpPr>
        <p:spPr>
          <a:xfrm>
            <a:off x="4849813" y="2468563"/>
            <a:ext cx="669925" cy="369887"/>
          </a:xfrm>
          <a:prstGeom prst="rect">
            <a:avLst/>
          </a:prstGeom>
          <a:noFill/>
          <a:ln w="9525">
            <a:noFill/>
          </a:ln>
        </p:spPr>
        <p:txBody>
          <a:bodyPr wrap="none">
            <a:spAutoFit/>
          </a:bodyPr>
          <a:p>
            <a:r>
              <a:rPr lang="zh-CN" altLang="en-US" dirty="0">
                <a:solidFill>
                  <a:srgbClr val="4D4D4D"/>
                </a:solidFill>
                <a:latin typeface="微软雅黑" panose="020B0503020204020204" pitchFamily="2" charset="-122"/>
                <a:ea typeface="微软雅黑" panose="020B0503020204020204" pitchFamily="2" charset="-122"/>
              </a:rPr>
              <a:t>67%</a:t>
            </a:r>
            <a:endParaRPr lang="zh-CN" altLang="en-US" dirty="0">
              <a:solidFill>
                <a:srgbClr val="4D4D4D"/>
              </a:solidFill>
              <a:latin typeface="微软雅黑" panose="020B0503020204020204" pitchFamily="2" charset="-122"/>
              <a:ea typeface="微软雅黑" panose="020B0503020204020204" pitchFamily="2" charset="-122"/>
            </a:endParaRPr>
          </a:p>
        </p:txBody>
      </p:sp>
      <p:sp>
        <p:nvSpPr>
          <p:cNvPr id="11295" name="Text Box 28"/>
          <p:cNvSpPr txBox="1"/>
          <p:nvPr/>
        </p:nvSpPr>
        <p:spPr>
          <a:xfrm>
            <a:off x="6140450" y="2468563"/>
            <a:ext cx="668338" cy="369887"/>
          </a:xfrm>
          <a:prstGeom prst="rect">
            <a:avLst/>
          </a:prstGeom>
          <a:noFill/>
          <a:ln w="9525">
            <a:noFill/>
          </a:ln>
        </p:spPr>
        <p:txBody>
          <a:bodyPr wrap="none">
            <a:spAutoFit/>
          </a:bodyPr>
          <a:p>
            <a:r>
              <a:rPr lang="zh-CN" altLang="en-US" dirty="0">
                <a:solidFill>
                  <a:srgbClr val="4D4D4D"/>
                </a:solidFill>
                <a:latin typeface="微软雅黑" panose="020B0503020204020204" pitchFamily="2" charset="-122"/>
                <a:ea typeface="微软雅黑" panose="020B0503020204020204" pitchFamily="2" charset="-122"/>
              </a:rPr>
              <a:t>60%</a:t>
            </a:r>
            <a:endParaRPr lang="zh-CN" altLang="en-US" dirty="0">
              <a:solidFill>
                <a:srgbClr val="4D4D4D"/>
              </a:solidFill>
              <a:latin typeface="微软雅黑" panose="020B0503020204020204" pitchFamily="2" charset="-122"/>
              <a:ea typeface="微软雅黑" panose="020B0503020204020204" pitchFamily="2" charset="-122"/>
            </a:endParaRPr>
          </a:p>
        </p:txBody>
      </p:sp>
      <p:sp>
        <p:nvSpPr>
          <p:cNvPr id="11296" name="Rectangle 29"/>
          <p:cNvSpPr/>
          <p:nvPr/>
        </p:nvSpPr>
        <p:spPr>
          <a:xfrm>
            <a:off x="7710488" y="4867275"/>
            <a:ext cx="323850" cy="163513"/>
          </a:xfrm>
          <a:prstGeom prst="rect">
            <a:avLst/>
          </a:prstGeom>
          <a:solidFill>
            <a:schemeClr val="tx1"/>
          </a:solidFill>
          <a:ln w="9525">
            <a:noFill/>
          </a:ln>
        </p:spPr>
        <p:txBody>
          <a:bodyPr anchor="ctr"/>
          <a:p>
            <a:endParaRPr lang="zh-CN" altLang="en-US" sz="1400" dirty="0">
              <a:solidFill>
                <a:srgbClr val="4D4D4D"/>
              </a:solidFill>
              <a:latin typeface="微软雅黑" panose="020B0503020204020204" pitchFamily="2" charset="-122"/>
              <a:ea typeface="微软雅黑" panose="020B0503020204020204" pitchFamily="2" charset="-122"/>
            </a:endParaRPr>
          </a:p>
        </p:txBody>
      </p:sp>
      <p:sp>
        <p:nvSpPr>
          <p:cNvPr id="11297" name="Rectangle 30"/>
          <p:cNvSpPr/>
          <p:nvPr/>
        </p:nvSpPr>
        <p:spPr>
          <a:xfrm>
            <a:off x="7708900" y="5208588"/>
            <a:ext cx="307975" cy="163512"/>
          </a:xfrm>
          <a:prstGeom prst="rect">
            <a:avLst/>
          </a:prstGeom>
          <a:solidFill>
            <a:schemeClr val="tx2"/>
          </a:solidFill>
          <a:ln w="9525">
            <a:noFill/>
          </a:ln>
        </p:spPr>
        <p:txBody>
          <a:bodyPr anchor="ctr"/>
          <a:p>
            <a:endParaRPr lang="zh-CN" altLang="en-US" sz="1400" dirty="0">
              <a:solidFill>
                <a:srgbClr val="4D4D4D"/>
              </a:solidFill>
              <a:latin typeface="微软雅黑" panose="020B0503020204020204" pitchFamily="2" charset="-122"/>
              <a:ea typeface="微软雅黑" panose="020B0503020204020204" pitchFamily="2" charset="-122"/>
            </a:endParaRPr>
          </a:p>
        </p:txBody>
      </p:sp>
      <p:sp>
        <p:nvSpPr>
          <p:cNvPr id="11298" name="Text Box 31"/>
          <p:cNvSpPr txBox="1"/>
          <p:nvPr/>
        </p:nvSpPr>
        <p:spPr>
          <a:xfrm>
            <a:off x="8042275" y="4784725"/>
            <a:ext cx="1292225" cy="338138"/>
          </a:xfrm>
          <a:prstGeom prst="rect">
            <a:avLst/>
          </a:prstGeom>
          <a:noFill/>
          <a:ln w="9525">
            <a:noFill/>
          </a:ln>
        </p:spPr>
        <p:txBody>
          <a:bodyPr>
            <a:spAutoFit/>
          </a:bodyPr>
          <a:p>
            <a:r>
              <a:rPr lang="zh-CN" altLang="en-US" sz="1600" dirty="0">
                <a:solidFill>
                  <a:srgbClr val="4D4D4D"/>
                </a:solidFill>
                <a:latin typeface="微软雅黑" panose="020B0503020204020204" pitchFamily="2" charset="-122"/>
                <a:ea typeface="微软雅黑" panose="020B0503020204020204" pitchFamily="2" charset="-122"/>
              </a:rPr>
              <a:t>计划数</a:t>
            </a:r>
            <a:endParaRPr lang="zh-CN" altLang="en-US" sz="1600" dirty="0">
              <a:solidFill>
                <a:srgbClr val="4D4D4D"/>
              </a:solidFill>
              <a:latin typeface="微软雅黑" panose="020B0503020204020204" pitchFamily="2" charset="-122"/>
              <a:ea typeface="微软雅黑" panose="020B0503020204020204" pitchFamily="2" charset="-122"/>
            </a:endParaRPr>
          </a:p>
        </p:txBody>
      </p:sp>
      <p:sp>
        <p:nvSpPr>
          <p:cNvPr id="11299" name="Text Box 32"/>
          <p:cNvSpPr txBox="1"/>
          <p:nvPr/>
        </p:nvSpPr>
        <p:spPr>
          <a:xfrm>
            <a:off x="8042275" y="5121275"/>
            <a:ext cx="1292225" cy="338138"/>
          </a:xfrm>
          <a:prstGeom prst="rect">
            <a:avLst/>
          </a:prstGeom>
          <a:noFill/>
          <a:ln w="9525">
            <a:noFill/>
          </a:ln>
        </p:spPr>
        <p:txBody>
          <a:bodyPr>
            <a:spAutoFit/>
          </a:bodyPr>
          <a:p>
            <a:r>
              <a:rPr lang="zh-CN" altLang="en-US" sz="1600" dirty="0">
                <a:solidFill>
                  <a:srgbClr val="4D4D4D"/>
                </a:solidFill>
                <a:latin typeface="微软雅黑" panose="020B0503020204020204" pitchFamily="2" charset="-122"/>
                <a:ea typeface="微软雅黑" panose="020B0503020204020204" pitchFamily="2" charset="-122"/>
              </a:rPr>
              <a:t>实际数</a:t>
            </a:r>
            <a:endParaRPr lang="zh-CN" altLang="en-US" sz="1600" dirty="0">
              <a:solidFill>
                <a:srgbClr val="4D4D4D"/>
              </a:solidFill>
              <a:latin typeface="微软雅黑" panose="020B0503020204020204" pitchFamily="2" charset="-122"/>
              <a:ea typeface="微软雅黑" panose="020B0503020204020204" pitchFamily="2" charset="-122"/>
            </a:endParaRPr>
          </a:p>
        </p:txBody>
      </p:sp>
      <p:sp>
        <p:nvSpPr>
          <p:cNvPr id="11300" name="Text Box 33"/>
          <p:cNvSpPr txBox="1"/>
          <p:nvPr/>
        </p:nvSpPr>
        <p:spPr>
          <a:xfrm>
            <a:off x="1957388" y="5329238"/>
            <a:ext cx="1084262" cy="368300"/>
          </a:xfrm>
          <a:prstGeom prst="rect">
            <a:avLst/>
          </a:prstGeom>
          <a:noFill/>
          <a:ln w="9525">
            <a:noFill/>
          </a:ln>
        </p:spPr>
        <p:txBody>
          <a:bodyPr>
            <a:spAutoFit/>
          </a:bodyPr>
          <a:p>
            <a:r>
              <a:rPr lang="zh-CN" altLang="en-US" dirty="0">
                <a:solidFill>
                  <a:srgbClr val="4D4D4D"/>
                </a:solidFill>
                <a:latin typeface="微软雅黑" panose="020B0503020204020204" pitchFamily="2" charset="-122"/>
                <a:ea typeface="微软雅黑" panose="020B0503020204020204" pitchFamily="2" charset="-122"/>
              </a:rPr>
              <a:t>业务一</a:t>
            </a:r>
            <a:endParaRPr lang="zh-CN" altLang="en-US" dirty="0">
              <a:solidFill>
                <a:srgbClr val="4D4D4D"/>
              </a:solidFill>
              <a:latin typeface="微软雅黑" panose="020B0503020204020204" pitchFamily="2" charset="-122"/>
              <a:ea typeface="微软雅黑" panose="020B0503020204020204" pitchFamily="2" charset="-122"/>
            </a:endParaRPr>
          </a:p>
        </p:txBody>
      </p:sp>
      <p:sp>
        <p:nvSpPr>
          <p:cNvPr id="11301" name="Text Box 34"/>
          <p:cNvSpPr txBox="1"/>
          <p:nvPr/>
        </p:nvSpPr>
        <p:spPr>
          <a:xfrm>
            <a:off x="3201988" y="5329238"/>
            <a:ext cx="1084262" cy="368300"/>
          </a:xfrm>
          <a:prstGeom prst="rect">
            <a:avLst/>
          </a:prstGeom>
          <a:noFill/>
          <a:ln w="9525">
            <a:noFill/>
          </a:ln>
        </p:spPr>
        <p:txBody>
          <a:bodyPr>
            <a:spAutoFit/>
          </a:bodyPr>
          <a:p>
            <a:r>
              <a:rPr lang="zh-CN" altLang="en-US" dirty="0">
                <a:solidFill>
                  <a:srgbClr val="4D4D4D"/>
                </a:solidFill>
                <a:latin typeface="微软雅黑" panose="020B0503020204020204" pitchFamily="2" charset="-122"/>
                <a:ea typeface="微软雅黑" panose="020B0503020204020204" pitchFamily="2" charset="-122"/>
              </a:rPr>
              <a:t>业务二</a:t>
            </a:r>
            <a:endParaRPr lang="zh-CN" altLang="en-US" dirty="0">
              <a:solidFill>
                <a:srgbClr val="4D4D4D"/>
              </a:solidFill>
              <a:latin typeface="微软雅黑" panose="020B0503020204020204" pitchFamily="2" charset="-122"/>
              <a:ea typeface="微软雅黑" panose="020B0503020204020204" pitchFamily="2" charset="-122"/>
            </a:endParaRPr>
          </a:p>
        </p:txBody>
      </p:sp>
      <p:sp>
        <p:nvSpPr>
          <p:cNvPr id="11302" name="Text Box 35"/>
          <p:cNvSpPr txBox="1"/>
          <p:nvPr/>
        </p:nvSpPr>
        <p:spPr>
          <a:xfrm>
            <a:off x="4521200" y="5329238"/>
            <a:ext cx="1084263" cy="368300"/>
          </a:xfrm>
          <a:prstGeom prst="rect">
            <a:avLst/>
          </a:prstGeom>
          <a:noFill/>
          <a:ln w="9525">
            <a:noFill/>
          </a:ln>
        </p:spPr>
        <p:txBody>
          <a:bodyPr>
            <a:spAutoFit/>
          </a:bodyPr>
          <a:p>
            <a:r>
              <a:rPr lang="zh-CN" altLang="en-US" dirty="0">
                <a:solidFill>
                  <a:srgbClr val="4D4D4D"/>
                </a:solidFill>
                <a:latin typeface="微软雅黑" panose="020B0503020204020204" pitchFamily="2" charset="-122"/>
                <a:ea typeface="微软雅黑" panose="020B0503020204020204" pitchFamily="2" charset="-122"/>
              </a:rPr>
              <a:t>业务三</a:t>
            </a:r>
            <a:endParaRPr lang="zh-CN" altLang="en-US" dirty="0">
              <a:solidFill>
                <a:srgbClr val="4D4D4D"/>
              </a:solidFill>
              <a:latin typeface="微软雅黑" panose="020B0503020204020204" pitchFamily="2" charset="-122"/>
              <a:ea typeface="微软雅黑" panose="020B0503020204020204" pitchFamily="2" charset="-122"/>
            </a:endParaRPr>
          </a:p>
        </p:txBody>
      </p:sp>
      <p:sp>
        <p:nvSpPr>
          <p:cNvPr id="11303" name="Text Box 36"/>
          <p:cNvSpPr txBox="1"/>
          <p:nvPr/>
        </p:nvSpPr>
        <p:spPr>
          <a:xfrm>
            <a:off x="5808663" y="5329238"/>
            <a:ext cx="1084262" cy="368300"/>
          </a:xfrm>
          <a:prstGeom prst="rect">
            <a:avLst/>
          </a:prstGeom>
          <a:noFill/>
          <a:ln w="9525">
            <a:noFill/>
          </a:ln>
        </p:spPr>
        <p:txBody>
          <a:bodyPr>
            <a:spAutoFit/>
          </a:bodyPr>
          <a:p>
            <a:r>
              <a:rPr lang="zh-CN" altLang="en-US" dirty="0">
                <a:solidFill>
                  <a:srgbClr val="4D4D4D"/>
                </a:solidFill>
                <a:latin typeface="微软雅黑" panose="020B0503020204020204" pitchFamily="2" charset="-122"/>
                <a:ea typeface="微软雅黑" panose="020B0503020204020204" pitchFamily="2" charset="-122"/>
              </a:rPr>
              <a:t>业务四</a:t>
            </a:r>
            <a:endParaRPr lang="zh-CN" altLang="en-US" dirty="0">
              <a:solidFill>
                <a:srgbClr val="4D4D4D"/>
              </a:solidFill>
              <a:latin typeface="微软雅黑" panose="020B0503020204020204" pitchFamily="2" charset="-122"/>
              <a:ea typeface="微软雅黑" panose="020B0503020204020204" pitchFamily="2" charset="-122"/>
            </a:endParaRPr>
          </a:p>
        </p:txBody>
      </p:sp>
      <p:sp>
        <p:nvSpPr>
          <p:cNvPr id="11304" name="Freeform 42"/>
          <p:cNvSpPr/>
          <p:nvPr/>
        </p:nvSpPr>
        <p:spPr>
          <a:xfrm>
            <a:off x="5189538" y="1514475"/>
            <a:ext cx="1385887" cy="1433513"/>
          </a:xfrm>
          <a:custGeom>
            <a:avLst/>
            <a:gdLst/>
            <a:ahLst/>
            <a:cxnLst>
              <a:cxn ang="0">
                <a:pos x="0" y="1434082"/>
              </a:cxn>
              <a:cxn ang="0">
                <a:pos x="0" y="0"/>
              </a:cxn>
              <a:cxn ang="0">
                <a:pos x="1385069" y="0"/>
              </a:cxn>
            </a:cxnLst>
            <a:pathLst>
              <a:path w="4673" h="1547">
                <a:moveTo>
                  <a:pt x="0" y="1547"/>
                </a:moveTo>
                <a:lnTo>
                  <a:pt x="0" y="0"/>
                </a:lnTo>
                <a:lnTo>
                  <a:pt x="4673" y="0"/>
                </a:lnTo>
              </a:path>
            </a:pathLst>
          </a:custGeom>
          <a:noFill/>
          <a:ln w="9" cap="flat" cmpd="sng">
            <a:solidFill>
              <a:schemeClr val="accent1"/>
            </a:solidFill>
            <a:prstDash val="solid"/>
            <a:headEnd type="oval" w="med" len="med"/>
            <a:tailEnd type="oval" w="med" len="med"/>
          </a:ln>
        </p:spPr>
        <p:txBody>
          <a:bodyPr/>
          <a:p>
            <a:endParaRPr lang="zh-CN" altLang="en-US"/>
          </a:p>
        </p:txBody>
      </p:sp>
      <p:sp>
        <p:nvSpPr>
          <p:cNvPr id="11305" name="TextBox 45"/>
          <p:cNvSpPr txBox="1"/>
          <p:nvPr/>
        </p:nvSpPr>
        <p:spPr>
          <a:xfrm>
            <a:off x="6700838" y="1282700"/>
            <a:ext cx="2351087" cy="831850"/>
          </a:xfrm>
          <a:prstGeom prst="rect">
            <a:avLst/>
          </a:prstGeom>
          <a:noFill/>
          <a:ln w="9525">
            <a:noFill/>
          </a:ln>
        </p:spPr>
        <p:txBody>
          <a:bodyPr>
            <a:spAutoFit/>
          </a:bodyPr>
          <a:p>
            <a:pPr algn="ctr"/>
            <a:r>
              <a:rPr lang="zh-CN" altLang="en-US" sz="1600"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a:t>
            </a:r>
            <a:endParaRPr lang="zh-CN" altLang="en-US" sz="1600" dirty="0">
              <a:solidFill>
                <a:schemeClr val="accent1"/>
              </a:solidFill>
              <a:latin typeface="微软雅黑" panose="020B0503020204020204" pitchFamily="2" charset="-122"/>
              <a:ea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300" fill="hold"/>
                                        <p:tgtEl>
                                          <p:spTgt spid="11266"/>
                                        </p:tgtEl>
                                        <p:attrNameLst>
                                          <p:attrName>ppt_w</p:attrName>
                                        </p:attrNameLst>
                                      </p:cBhvr>
                                      <p:tavLst>
                                        <p:tav tm="0">
                                          <p:val>
                                            <p:fltVal val="0.000000"/>
                                          </p:val>
                                        </p:tav>
                                        <p:tav tm="100000">
                                          <p:val>
                                            <p:strVal val="#ppt_w"/>
                                          </p:val>
                                        </p:tav>
                                      </p:tavLst>
                                    </p:anim>
                                    <p:anim calcmode="lin" valueType="num">
                                      <p:cBhvr>
                                        <p:cTn id="8" dur="300" fill="hold"/>
                                        <p:tgtEl>
                                          <p:spTgt spid="11266"/>
                                        </p:tgtEl>
                                        <p:attrNameLst>
                                          <p:attrName>ppt_h</p:attrName>
                                        </p:attrNameLst>
                                      </p:cBhvr>
                                      <p:tavLst>
                                        <p:tav tm="0">
                                          <p:val>
                                            <p:fltVal val="0.000000"/>
                                          </p:val>
                                        </p:tav>
                                        <p:tav tm="100000">
                                          <p:val>
                                            <p:strVal val="#ppt_h"/>
                                          </p:val>
                                        </p:tav>
                                      </p:tavLst>
                                    </p:anim>
                                    <p:anim calcmode="lin" valueType="num">
                                      <p:cBhvr>
                                        <p:cTn id="9" dur="300" fill="hold"/>
                                        <p:tgtEl>
                                          <p:spTgt spid="11266"/>
                                        </p:tgtEl>
                                        <p:attrNameLst>
                                          <p:attrName>style.rotation</p:attrName>
                                        </p:attrNameLst>
                                      </p:cBhvr>
                                      <p:tavLst>
                                        <p:tav tm="0">
                                          <p:val>
                                            <p:fltVal val="90.000000"/>
                                          </p:val>
                                        </p:tav>
                                        <p:tav tm="100000">
                                          <p:val>
                                            <p:fltVal val="0.000000"/>
                                          </p:val>
                                        </p:tav>
                                      </p:tavLst>
                                    </p:anim>
                                    <p:animEffect transition="in" filter="fade">
                                      <p:cBhvr>
                                        <p:cTn id="10" dur="300"/>
                                        <p:tgtEl>
                                          <p:spTgt spid="11266"/>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11270"/>
                                        </p:tgtEl>
                                        <p:attrNameLst>
                                          <p:attrName>style.visibility</p:attrName>
                                        </p:attrNameLst>
                                      </p:cBhvr>
                                      <p:to>
                                        <p:strVal val="visible"/>
                                      </p:to>
                                    </p:set>
                                    <p:anim calcmode="lin" valueType="num">
                                      <p:cBhvr additive="base">
                                        <p:cTn id="14" dur="300" fill="hold"/>
                                        <p:tgtEl>
                                          <p:spTgt spid="11270"/>
                                        </p:tgtEl>
                                        <p:attrNameLst>
                                          <p:attrName>ppt_x</p:attrName>
                                        </p:attrNameLst>
                                      </p:cBhvr>
                                      <p:tavLst>
                                        <p:tav tm="0">
                                          <p:val>
                                            <p:strVal val="0-#ppt_w/2"/>
                                          </p:val>
                                        </p:tav>
                                        <p:tav tm="100000">
                                          <p:val>
                                            <p:strVal val="#ppt_x"/>
                                          </p:val>
                                        </p:tav>
                                      </p:tavLst>
                                    </p:anim>
                                    <p:anim calcmode="lin" valueType="num">
                                      <p:cBhvr additive="base">
                                        <p:cTn id="15" dur="300" fill="hold"/>
                                        <p:tgtEl>
                                          <p:spTgt spid="1127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1271"/>
                                        </p:tgtEl>
                                        <p:attrNameLst>
                                          <p:attrName>style.visibility</p:attrName>
                                        </p:attrNameLst>
                                      </p:cBhvr>
                                      <p:to>
                                        <p:strVal val="visible"/>
                                      </p:to>
                                    </p:set>
                                    <p:anim calcmode="lin" valueType="num">
                                      <p:cBhvr>
                                        <p:cTn id="19" dur="300" fill="hold"/>
                                        <p:tgtEl>
                                          <p:spTgt spid="11271"/>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11271"/>
                                        </p:tgtEl>
                                        <p:attrNameLst>
                                          <p:attrName>ppt_y</p:attrName>
                                        </p:attrNameLst>
                                      </p:cBhvr>
                                      <p:tavLst>
                                        <p:tav tm="0">
                                          <p:val>
                                            <p:strVal val="#ppt_y"/>
                                          </p:val>
                                        </p:tav>
                                        <p:tav tm="100000">
                                          <p:val>
                                            <p:strVal val="#ppt_y"/>
                                          </p:val>
                                        </p:tav>
                                      </p:tavLst>
                                    </p:anim>
                                    <p:anim calcmode="lin" valueType="num">
                                      <p:cBhvr>
                                        <p:cTn id="21" dur="300" fill="hold"/>
                                        <p:tgtEl>
                                          <p:spTgt spid="11271"/>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11271"/>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11271"/>
                                        </p:tgtEl>
                                      </p:cBhvr>
                                    </p:animEffect>
                                  </p:childTnLst>
                                </p:cTn>
                              </p:par>
                            </p:childTnLst>
                          </p:cTn>
                        </p:par>
                        <p:par>
                          <p:cTn id="24" fill="hold">
                            <p:stCondLst>
                              <p:cond delay="1080"/>
                            </p:stCondLst>
                            <p:childTnLst>
                              <p:par>
                                <p:cTn id="25" presetID="2" presetClass="entr" presetSubtype="8" fill="hold" nodeType="afterEffect">
                                  <p:stCondLst>
                                    <p:cond delay="0"/>
                                  </p:stCondLst>
                                  <p:childTnLst>
                                    <p:set>
                                      <p:cBhvr>
                                        <p:cTn id="26" dur="1" fill="hold">
                                          <p:stCondLst>
                                            <p:cond delay="0"/>
                                          </p:stCondLst>
                                        </p:cTn>
                                        <p:tgtEl>
                                          <p:spTgt spid="11273"/>
                                        </p:tgtEl>
                                        <p:attrNameLst>
                                          <p:attrName>style.visibility</p:attrName>
                                        </p:attrNameLst>
                                      </p:cBhvr>
                                      <p:to>
                                        <p:strVal val="visible"/>
                                      </p:to>
                                    </p:set>
                                    <p:anim calcmode="lin" valueType="num">
                                      <p:cBhvr additive="base">
                                        <p:cTn id="27" dur="2000" fill="hold"/>
                                        <p:tgtEl>
                                          <p:spTgt spid="11273"/>
                                        </p:tgtEl>
                                        <p:attrNameLst>
                                          <p:attrName>ppt_x</p:attrName>
                                        </p:attrNameLst>
                                      </p:cBhvr>
                                      <p:tavLst>
                                        <p:tav tm="0">
                                          <p:val>
                                            <p:strVal val="0-#ppt_w/2"/>
                                          </p:val>
                                        </p:tav>
                                        <p:tav tm="100000">
                                          <p:val>
                                            <p:strVal val="#ppt_x"/>
                                          </p:val>
                                        </p:tav>
                                      </p:tavLst>
                                    </p:anim>
                                    <p:anim calcmode="lin" valueType="num">
                                      <p:cBhvr additive="base">
                                        <p:cTn id="28" dur="2000" fill="hold"/>
                                        <p:tgtEl>
                                          <p:spTgt spid="1127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1272"/>
                                        </p:tgtEl>
                                        <p:attrNameLst>
                                          <p:attrName>style.visibility</p:attrName>
                                        </p:attrNameLst>
                                      </p:cBhvr>
                                      <p:to>
                                        <p:strVal val="visible"/>
                                      </p:to>
                                    </p:set>
                                    <p:anim calcmode="lin" valueType="num">
                                      <p:cBhvr additive="base">
                                        <p:cTn id="31" dur="2000" fill="hold"/>
                                        <p:tgtEl>
                                          <p:spTgt spid="11272"/>
                                        </p:tgtEl>
                                        <p:attrNameLst>
                                          <p:attrName>ppt_x</p:attrName>
                                        </p:attrNameLst>
                                      </p:cBhvr>
                                      <p:tavLst>
                                        <p:tav tm="0">
                                          <p:val>
                                            <p:strVal val="0-#ppt_w/2"/>
                                          </p:val>
                                        </p:tav>
                                        <p:tav tm="100000">
                                          <p:val>
                                            <p:strVal val="#ppt_x"/>
                                          </p:val>
                                        </p:tav>
                                      </p:tavLst>
                                    </p:anim>
                                    <p:anim calcmode="lin" valueType="num">
                                      <p:cBhvr additive="base">
                                        <p:cTn id="32" dur="2000" fill="hold"/>
                                        <p:tgtEl>
                                          <p:spTgt spid="11272"/>
                                        </p:tgtEl>
                                        <p:attrNameLst>
                                          <p:attrName>ppt_y</p:attrName>
                                        </p:attrNameLst>
                                      </p:cBhvr>
                                      <p:tavLst>
                                        <p:tav tm="0">
                                          <p:val>
                                            <p:strVal val="#ppt_y"/>
                                          </p:val>
                                        </p:tav>
                                        <p:tav tm="100000">
                                          <p:val>
                                            <p:strVal val="#ppt_y"/>
                                          </p:val>
                                        </p:tav>
                                      </p:tavLst>
                                    </p:anim>
                                  </p:childTnLst>
                                </p:cTn>
                              </p:par>
                            </p:childTnLst>
                          </p:cTn>
                        </p:par>
                        <p:par>
                          <p:cTn id="33" fill="hold">
                            <p:stCondLst>
                              <p:cond delay="3080"/>
                            </p:stCondLst>
                            <p:childTnLst>
                              <p:par>
                                <p:cTn id="34" presetID="22" presetClass="entr" presetSubtype="4" fill="hold" nodeType="afterEffect">
                                  <p:stCondLst>
                                    <p:cond delay="0"/>
                                  </p:stCondLst>
                                  <p:childTnLst>
                                    <p:set>
                                      <p:cBhvr>
                                        <p:cTn id="35" dur="1" fill="hold">
                                          <p:stCondLst>
                                            <p:cond delay="0"/>
                                          </p:stCondLst>
                                        </p:cTn>
                                        <p:tgtEl>
                                          <p:spTgt spid="11283"/>
                                        </p:tgtEl>
                                        <p:attrNameLst>
                                          <p:attrName>style.visibility</p:attrName>
                                        </p:attrNameLst>
                                      </p:cBhvr>
                                      <p:to>
                                        <p:strVal val="visible"/>
                                      </p:to>
                                    </p:set>
                                    <p:animEffect transition="in" filter="wipe(down)">
                                      <p:cBhvr>
                                        <p:cTn id="36" dur="500"/>
                                        <p:tgtEl>
                                          <p:spTgt spid="11283"/>
                                        </p:tgtEl>
                                      </p:cBhvr>
                                    </p:animEffect>
                                  </p:childTnLst>
                                </p:cTn>
                              </p:par>
                              <p:par>
                                <p:cTn id="37" presetID="22" presetClass="entr" presetSubtype="8" fill="hold" nodeType="withEffect">
                                  <p:stCondLst>
                                    <p:cond delay="0"/>
                                  </p:stCondLst>
                                  <p:childTnLst>
                                    <p:set>
                                      <p:cBhvr>
                                        <p:cTn id="38" dur="1" fill="hold">
                                          <p:stCondLst>
                                            <p:cond delay="0"/>
                                          </p:stCondLst>
                                        </p:cTn>
                                        <p:tgtEl>
                                          <p:spTgt spid="11282"/>
                                        </p:tgtEl>
                                        <p:attrNameLst>
                                          <p:attrName>style.visibility</p:attrName>
                                        </p:attrNameLst>
                                      </p:cBhvr>
                                      <p:to>
                                        <p:strVal val="visible"/>
                                      </p:to>
                                    </p:set>
                                    <p:animEffect transition="in" filter="wipe(left)">
                                      <p:cBhvr>
                                        <p:cTn id="39" dur="500"/>
                                        <p:tgtEl>
                                          <p:spTgt spid="11282"/>
                                        </p:tgtEl>
                                      </p:cBhvr>
                                    </p:animEffect>
                                  </p:childTnLst>
                                </p:cTn>
                              </p:par>
                            </p:childTnLst>
                          </p:cTn>
                        </p:par>
                        <p:par>
                          <p:cTn id="40" fill="hold">
                            <p:stCondLst>
                              <p:cond delay="3580"/>
                            </p:stCondLst>
                            <p:childTnLst>
                              <p:par>
                                <p:cTn id="41" presetID="22" presetClass="entr" presetSubtype="8" fill="hold" nodeType="afterEffect">
                                  <p:stCondLst>
                                    <p:cond delay="0"/>
                                  </p:stCondLst>
                                  <p:childTnLst>
                                    <p:set>
                                      <p:cBhvr>
                                        <p:cTn id="42" dur="1" fill="hold">
                                          <p:stCondLst>
                                            <p:cond delay="0"/>
                                          </p:stCondLst>
                                        </p:cTn>
                                        <p:tgtEl>
                                          <p:spTgt spid="11277"/>
                                        </p:tgtEl>
                                        <p:attrNameLst>
                                          <p:attrName>style.visibility</p:attrName>
                                        </p:attrNameLst>
                                      </p:cBhvr>
                                      <p:to>
                                        <p:strVal val="visible"/>
                                      </p:to>
                                    </p:set>
                                    <p:animEffect transition="in" filter="wipe(left)">
                                      <p:cBhvr>
                                        <p:cTn id="43" dur="500"/>
                                        <p:tgtEl>
                                          <p:spTgt spid="11277"/>
                                        </p:tgtEl>
                                      </p:cBhvr>
                                    </p:animEffect>
                                  </p:childTnLst>
                                </p:cTn>
                              </p:par>
                              <p:par>
                                <p:cTn id="44" presetID="22" presetClass="entr" presetSubtype="8" fill="hold" nodeType="withEffect">
                                  <p:stCondLst>
                                    <p:cond delay="0"/>
                                  </p:stCondLst>
                                  <p:childTnLst>
                                    <p:set>
                                      <p:cBhvr>
                                        <p:cTn id="45" dur="1" fill="hold">
                                          <p:stCondLst>
                                            <p:cond delay="0"/>
                                          </p:stCondLst>
                                        </p:cTn>
                                        <p:tgtEl>
                                          <p:spTgt spid="11276"/>
                                        </p:tgtEl>
                                        <p:attrNameLst>
                                          <p:attrName>style.visibility</p:attrName>
                                        </p:attrNameLst>
                                      </p:cBhvr>
                                      <p:to>
                                        <p:strVal val="visible"/>
                                      </p:to>
                                    </p:set>
                                    <p:animEffect transition="in" filter="wipe(left)">
                                      <p:cBhvr>
                                        <p:cTn id="46" dur="500"/>
                                        <p:tgtEl>
                                          <p:spTgt spid="11276"/>
                                        </p:tgtEl>
                                      </p:cBhvr>
                                    </p:animEffect>
                                  </p:childTnLst>
                                </p:cTn>
                              </p:par>
                              <p:par>
                                <p:cTn id="47" presetID="22" presetClass="entr" presetSubtype="8" fill="hold" nodeType="withEffect">
                                  <p:stCondLst>
                                    <p:cond delay="0"/>
                                  </p:stCondLst>
                                  <p:childTnLst>
                                    <p:set>
                                      <p:cBhvr>
                                        <p:cTn id="48" dur="1" fill="hold">
                                          <p:stCondLst>
                                            <p:cond delay="0"/>
                                          </p:stCondLst>
                                        </p:cTn>
                                        <p:tgtEl>
                                          <p:spTgt spid="11275"/>
                                        </p:tgtEl>
                                        <p:attrNameLst>
                                          <p:attrName>style.visibility</p:attrName>
                                        </p:attrNameLst>
                                      </p:cBhvr>
                                      <p:to>
                                        <p:strVal val="visible"/>
                                      </p:to>
                                    </p:set>
                                    <p:animEffect transition="in" filter="wipe(left)">
                                      <p:cBhvr>
                                        <p:cTn id="49" dur="500"/>
                                        <p:tgtEl>
                                          <p:spTgt spid="11275"/>
                                        </p:tgtEl>
                                      </p:cBhvr>
                                    </p:animEffect>
                                  </p:childTnLst>
                                </p:cTn>
                              </p:par>
                              <p:par>
                                <p:cTn id="50" presetID="22" presetClass="entr" presetSubtype="8" fill="hold" nodeType="withEffect">
                                  <p:stCondLst>
                                    <p:cond delay="0"/>
                                  </p:stCondLst>
                                  <p:childTnLst>
                                    <p:set>
                                      <p:cBhvr>
                                        <p:cTn id="51" dur="1" fill="hold">
                                          <p:stCondLst>
                                            <p:cond delay="0"/>
                                          </p:stCondLst>
                                        </p:cTn>
                                        <p:tgtEl>
                                          <p:spTgt spid="11274"/>
                                        </p:tgtEl>
                                        <p:attrNameLst>
                                          <p:attrName>style.visibility</p:attrName>
                                        </p:attrNameLst>
                                      </p:cBhvr>
                                      <p:to>
                                        <p:strVal val="visible"/>
                                      </p:to>
                                    </p:set>
                                    <p:animEffect transition="in" filter="wipe(left)">
                                      <p:cBhvr>
                                        <p:cTn id="52" dur="500"/>
                                        <p:tgtEl>
                                          <p:spTgt spid="11274"/>
                                        </p:tgtEl>
                                      </p:cBhvr>
                                    </p:animEffect>
                                  </p:childTnLst>
                                </p:cTn>
                              </p:par>
                            </p:childTnLst>
                          </p:cTn>
                        </p:par>
                        <p:par>
                          <p:cTn id="53" fill="hold">
                            <p:stCondLst>
                              <p:cond delay="4080"/>
                            </p:stCondLst>
                            <p:childTnLst>
                              <p:par>
                                <p:cTn id="54" presetID="1" presetClass="entr" presetSubtype="0" fill="hold" grpId="0" nodeType="afterEffect">
                                  <p:stCondLst>
                                    <p:cond delay="0"/>
                                  </p:stCondLst>
                                  <p:childTnLst>
                                    <p:set>
                                      <p:cBhvr>
                                        <p:cTn id="55" dur="1" fill="hold">
                                          <p:stCondLst>
                                            <p:cond delay="0"/>
                                          </p:stCondLst>
                                        </p:cTn>
                                        <p:tgtEl>
                                          <p:spTgt spid="11284"/>
                                        </p:tgtEl>
                                        <p:attrNameLst>
                                          <p:attrName>style.visibility</p:attrName>
                                        </p:attrNameLst>
                                      </p:cBhvr>
                                      <p:to>
                                        <p:strVal val="visible"/>
                                      </p:to>
                                    </p:set>
                                  </p:childTnLst>
                                </p:cTn>
                              </p:par>
                              <p:par>
                                <p:cTn id="56" presetID="64" presetClass="path" presetSubtype="0" accel="50000" fill="hold" grpId="1" nodeType="withEffect">
                                  <p:stCondLst>
                                    <p:cond delay="0"/>
                                  </p:stCondLst>
                                  <p:childTnLst>
                                    <p:animMotion origin="layout" path="M 0.02472 0.10393 L -1.27098E-6 2.22222E-6 " pathEditMode="relative" rAng="0" ptsTypes="AA">
                                      <p:cBhvr>
                                        <p:cTn id="57" dur="500" fill="hold"/>
                                        <p:tgtEl>
                                          <p:spTgt spid="11284"/>
                                        </p:tgtEl>
                                        <p:attrNameLst>
                                          <p:attrName>ppt_x</p:attrName>
                                          <p:attrName>ppt_y</p:attrName>
                                        </p:attrNameLst>
                                      </p:cBhvr>
                                      <p:rCtr x="-1100" y="-5100"/>
                                    </p:animMotion>
                                  </p:childTnLst>
                                </p:cTn>
                              </p:par>
                              <p:par>
                                <p:cTn id="58" presetID="1" presetClass="entr" presetSubtype="0" fill="hold" grpId="0" nodeType="withEffect">
                                  <p:stCondLst>
                                    <p:cond delay="0"/>
                                  </p:stCondLst>
                                  <p:childTnLst>
                                    <p:set>
                                      <p:cBhvr>
                                        <p:cTn id="59" dur="1" fill="hold">
                                          <p:stCondLst>
                                            <p:cond delay="0"/>
                                          </p:stCondLst>
                                        </p:cTn>
                                        <p:tgtEl>
                                          <p:spTgt spid="11285"/>
                                        </p:tgtEl>
                                        <p:attrNameLst>
                                          <p:attrName>style.visibility</p:attrName>
                                        </p:attrNameLst>
                                      </p:cBhvr>
                                      <p:to>
                                        <p:strVal val="visible"/>
                                      </p:to>
                                    </p:set>
                                  </p:childTnLst>
                                </p:cTn>
                              </p:par>
                              <p:par>
                                <p:cTn id="60" presetID="64" presetClass="path" presetSubtype="0" accel="50000" fill="hold" grpId="1" nodeType="withEffect">
                                  <p:stCondLst>
                                    <p:cond delay="0"/>
                                  </p:stCondLst>
                                  <p:childTnLst>
                                    <p:animMotion origin="layout" path="M 0.02472 0.10393 L -1.27098E-6 2.22222E-6 " pathEditMode="relative" rAng="0" ptsTypes="AA">
                                      <p:cBhvr>
                                        <p:cTn id="61" dur="500" fill="hold"/>
                                        <p:tgtEl>
                                          <p:spTgt spid="11285"/>
                                        </p:tgtEl>
                                        <p:attrNameLst>
                                          <p:attrName>ppt_x</p:attrName>
                                          <p:attrName>ppt_y</p:attrName>
                                        </p:attrNameLst>
                                      </p:cBhvr>
                                      <p:rCtr x="-1100" y="-5100"/>
                                    </p:animMotion>
                                  </p:childTnLst>
                                </p:cTn>
                              </p:par>
                              <p:par>
                                <p:cTn id="62" presetID="1" presetClass="entr" presetSubtype="0" fill="hold" grpId="0" nodeType="withEffect">
                                  <p:stCondLst>
                                    <p:cond delay="0"/>
                                  </p:stCondLst>
                                  <p:childTnLst>
                                    <p:set>
                                      <p:cBhvr>
                                        <p:cTn id="63" dur="1" fill="hold">
                                          <p:stCondLst>
                                            <p:cond delay="0"/>
                                          </p:stCondLst>
                                        </p:cTn>
                                        <p:tgtEl>
                                          <p:spTgt spid="11286"/>
                                        </p:tgtEl>
                                        <p:attrNameLst>
                                          <p:attrName>style.visibility</p:attrName>
                                        </p:attrNameLst>
                                      </p:cBhvr>
                                      <p:to>
                                        <p:strVal val="visible"/>
                                      </p:to>
                                    </p:set>
                                  </p:childTnLst>
                                </p:cTn>
                              </p:par>
                              <p:par>
                                <p:cTn id="64" presetID="64" presetClass="path" presetSubtype="0" accel="50000" fill="hold" grpId="1" nodeType="withEffect">
                                  <p:stCondLst>
                                    <p:cond delay="0"/>
                                  </p:stCondLst>
                                  <p:childTnLst>
                                    <p:animMotion origin="layout" path="M 0.02472 0.10393 L -1.27098E-6 2.22222E-6 " pathEditMode="relative" rAng="0" ptsTypes="AA">
                                      <p:cBhvr>
                                        <p:cTn id="65" dur="500" fill="hold"/>
                                        <p:tgtEl>
                                          <p:spTgt spid="11286"/>
                                        </p:tgtEl>
                                        <p:attrNameLst>
                                          <p:attrName>ppt_x</p:attrName>
                                          <p:attrName>ppt_y</p:attrName>
                                        </p:attrNameLst>
                                      </p:cBhvr>
                                      <p:rCtr x="-1100" y="-5100"/>
                                    </p:animMotion>
                                  </p:childTnLst>
                                </p:cTn>
                              </p:par>
                              <p:par>
                                <p:cTn id="66" presetID="1" presetClass="entr" presetSubtype="0" fill="hold" grpId="0" nodeType="withEffect">
                                  <p:stCondLst>
                                    <p:cond delay="0"/>
                                  </p:stCondLst>
                                  <p:childTnLst>
                                    <p:set>
                                      <p:cBhvr>
                                        <p:cTn id="67" dur="1" fill="hold">
                                          <p:stCondLst>
                                            <p:cond delay="0"/>
                                          </p:stCondLst>
                                        </p:cTn>
                                        <p:tgtEl>
                                          <p:spTgt spid="11287"/>
                                        </p:tgtEl>
                                        <p:attrNameLst>
                                          <p:attrName>style.visibility</p:attrName>
                                        </p:attrNameLst>
                                      </p:cBhvr>
                                      <p:to>
                                        <p:strVal val="visible"/>
                                      </p:to>
                                    </p:set>
                                  </p:childTnLst>
                                </p:cTn>
                              </p:par>
                              <p:par>
                                <p:cTn id="68" presetID="64" presetClass="path" presetSubtype="0" accel="50000" fill="hold" grpId="1" nodeType="withEffect">
                                  <p:stCondLst>
                                    <p:cond delay="0"/>
                                  </p:stCondLst>
                                  <p:childTnLst>
                                    <p:animMotion origin="layout" path="M 0.02472 0.10393 L -1.27098E-6 2.22222E-6 " pathEditMode="relative" rAng="0" ptsTypes="AA">
                                      <p:cBhvr>
                                        <p:cTn id="69" dur="500" fill="hold"/>
                                        <p:tgtEl>
                                          <p:spTgt spid="11287"/>
                                        </p:tgtEl>
                                        <p:attrNameLst>
                                          <p:attrName>ppt_x</p:attrName>
                                          <p:attrName>ppt_y</p:attrName>
                                        </p:attrNameLst>
                                      </p:cBhvr>
                                      <p:rCtr x="-1100" y="-5100"/>
                                    </p:animMotion>
                                  </p:childTnLst>
                                </p:cTn>
                              </p:par>
                            </p:childTnLst>
                          </p:cTn>
                        </p:par>
                        <p:par>
                          <p:cTn id="70" fill="hold">
                            <p:stCondLst>
                              <p:cond delay="4080"/>
                            </p:stCondLst>
                            <p:childTnLst>
                              <p:par>
                                <p:cTn id="71" presetID="42" presetClass="entr" presetSubtype="0" fill="hold" grpId="0" nodeType="afterEffect">
                                  <p:stCondLst>
                                    <p:cond delay="0"/>
                                  </p:stCondLst>
                                  <p:childTnLst>
                                    <p:set>
                                      <p:cBhvr>
                                        <p:cTn id="72" dur="1" fill="hold">
                                          <p:stCondLst>
                                            <p:cond delay="0"/>
                                          </p:stCondLst>
                                        </p:cTn>
                                        <p:tgtEl>
                                          <p:spTgt spid="11300"/>
                                        </p:tgtEl>
                                        <p:attrNameLst>
                                          <p:attrName>style.visibility</p:attrName>
                                        </p:attrNameLst>
                                      </p:cBhvr>
                                      <p:to>
                                        <p:strVal val="visible"/>
                                      </p:to>
                                    </p:set>
                                    <p:animEffect transition="in" filter="fade">
                                      <p:cBhvr>
                                        <p:cTn id="73" dur="300"/>
                                        <p:tgtEl>
                                          <p:spTgt spid="11300"/>
                                        </p:tgtEl>
                                      </p:cBhvr>
                                    </p:animEffect>
                                    <p:anim calcmode="lin" valueType="num">
                                      <p:cBhvr>
                                        <p:cTn id="74" dur="300" fill="hold"/>
                                        <p:tgtEl>
                                          <p:spTgt spid="11300"/>
                                        </p:tgtEl>
                                        <p:attrNameLst>
                                          <p:attrName>ppt_x</p:attrName>
                                        </p:attrNameLst>
                                      </p:cBhvr>
                                      <p:tavLst>
                                        <p:tav tm="0">
                                          <p:val>
                                            <p:strVal val="#ppt_x"/>
                                          </p:val>
                                        </p:tav>
                                        <p:tav tm="100000">
                                          <p:val>
                                            <p:strVal val="#ppt_x"/>
                                          </p:val>
                                        </p:tav>
                                      </p:tavLst>
                                    </p:anim>
                                    <p:anim calcmode="lin" valueType="num">
                                      <p:cBhvr>
                                        <p:cTn id="75" dur="300" fill="hold"/>
                                        <p:tgtEl>
                                          <p:spTgt spid="1130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1301"/>
                                        </p:tgtEl>
                                        <p:attrNameLst>
                                          <p:attrName>style.visibility</p:attrName>
                                        </p:attrNameLst>
                                      </p:cBhvr>
                                      <p:to>
                                        <p:strVal val="visible"/>
                                      </p:to>
                                    </p:set>
                                    <p:animEffect transition="in" filter="fade">
                                      <p:cBhvr>
                                        <p:cTn id="78" dur="300"/>
                                        <p:tgtEl>
                                          <p:spTgt spid="11301"/>
                                        </p:tgtEl>
                                      </p:cBhvr>
                                    </p:animEffect>
                                    <p:anim calcmode="lin" valueType="num">
                                      <p:cBhvr>
                                        <p:cTn id="79" dur="300" fill="hold"/>
                                        <p:tgtEl>
                                          <p:spTgt spid="11301"/>
                                        </p:tgtEl>
                                        <p:attrNameLst>
                                          <p:attrName>ppt_x</p:attrName>
                                        </p:attrNameLst>
                                      </p:cBhvr>
                                      <p:tavLst>
                                        <p:tav tm="0">
                                          <p:val>
                                            <p:strVal val="#ppt_x"/>
                                          </p:val>
                                        </p:tav>
                                        <p:tav tm="100000">
                                          <p:val>
                                            <p:strVal val="#ppt_x"/>
                                          </p:val>
                                        </p:tav>
                                      </p:tavLst>
                                    </p:anim>
                                    <p:anim calcmode="lin" valueType="num">
                                      <p:cBhvr>
                                        <p:cTn id="80" dur="300" fill="hold"/>
                                        <p:tgtEl>
                                          <p:spTgt spid="11301"/>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1302"/>
                                        </p:tgtEl>
                                        <p:attrNameLst>
                                          <p:attrName>style.visibility</p:attrName>
                                        </p:attrNameLst>
                                      </p:cBhvr>
                                      <p:to>
                                        <p:strVal val="visible"/>
                                      </p:to>
                                    </p:set>
                                    <p:animEffect transition="in" filter="fade">
                                      <p:cBhvr>
                                        <p:cTn id="83" dur="300"/>
                                        <p:tgtEl>
                                          <p:spTgt spid="11302"/>
                                        </p:tgtEl>
                                      </p:cBhvr>
                                    </p:animEffect>
                                    <p:anim calcmode="lin" valueType="num">
                                      <p:cBhvr>
                                        <p:cTn id="84" dur="300" fill="hold"/>
                                        <p:tgtEl>
                                          <p:spTgt spid="11302"/>
                                        </p:tgtEl>
                                        <p:attrNameLst>
                                          <p:attrName>ppt_x</p:attrName>
                                        </p:attrNameLst>
                                      </p:cBhvr>
                                      <p:tavLst>
                                        <p:tav tm="0">
                                          <p:val>
                                            <p:strVal val="#ppt_x"/>
                                          </p:val>
                                        </p:tav>
                                        <p:tav tm="100000">
                                          <p:val>
                                            <p:strVal val="#ppt_x"/>
                                          </p:val>
                                        </p:tav>
                                      </p:tavLst>
                                    </p:anim>
                                    <p:anim calcmode="lin" valueType="num">
                                      <p:cBhvr>
                                        <p:cTn id="85" dur="300" fill="hold"/>
                                        <p:tgtEl>
                                          <p:spTgt spid="11302"/>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1303"/>
                                        </p:tgtEl>
                                        <p:attrNameLst>
                                          <p:attrName>style.visibility</p:attrName>
                                        </p:attrNameLst>
                                      </p:cBhvr>
                                      <p:to>
                                        <p:strVal val="visible"/>
                                      </p:to>
                                    </p:set>
                                    <p:animEffect transition="in" filter="fade">
                                      <p:cBhvr>
                                        <p:cTn id="88" dur="300"/>
                                        <p:tgtEl>
                                          <p:spTgt spid="11303"/>
                                        </p:tgtEl>
                                      </p:cBhvr>
                                    </p:animEffect>
                                    <p:anim calcmode="lin" valueType="num">
                                      <p:cBhvr>
                                        <p:cTn id="89" dur="300" fill="hold"/>
                                        <p:tgtEl>
                                          <p:spTgt spid="11303"/>
                                        </p:tgtEl>
                                        <p:attrNameLst>
                                          <p:attrName>ppt_x</p:attrName>
                                        </p:attrNameLst>
                                      </p:cBhvr>
                                      <p:tavLst>
                                        <p:tav tm="0">
                                          <p:val>
                                            <p:strVal val="#ppt_x"/>
                                          </p:val>
                                        </p:tav>
                                        <p:tav tm="100000">
                                          <p:val>
                                            <p:strVal val="#ppt_x"/>
                                          </p:val>
                                        </p:tav>
                                      </p:tavLst>
                                    </p:anim>
                                    <p:anim calcmode="lin" valueType="num">
                                      <p:cBhvr>
                                        <p:cTn id="90" dur="300" fill="hold"/>
                                        <p:tgtEl>
                                          <p:spTgt spid="11303"/>
                                        </p:tgtEl>
                                        <p:attrNameLst>
                                          <p:attrName>ppt_y</p:attrName>
                                        </p:attrNameLst>
                                      </p:cBhvr>
                                      <p:tavLst>
                                        <p:tav tm="0">
                                          <p:val>
                                            <p:strVal val="#ppt_y+.1"/>
                                          </p:val>
                                        </p:tav>
                                        <p:tav tm="100000">
                                          <p:val>
                                            <p:strVal val="#ppt_y"/>
                                          </p:val>
                                        </p:tav>
                                      </p:tavLst>
                                    </p:anim>
                                  </p:childTnLst>
                                </p:cTn>
                              </p:par>
                            </p:childTnLst>
                          </p:cTn>
                        </p:par>
                        <p:par>
                          <p:cTn id="91" fill="hold">
                            <p:stCondLst>
                              <p:cond delay="4580"/>
                            </p:stCondLst>
                            <p:childTnLst>
                              <p:par>
                                <p:cTn id="92" presetID="22" presetClass="entr" presetSubtype="4" fill="hold" grpId="0" nodeType="afterEffect">
                                  <p:stCondLst>
                                    <p:cond delay="0"/>
                                  </p:stCondLst>
                                  <p:childTnLst>
                                    <p:set>
                                      <p:cBhvr>
                                        <p:cTn id="93" dur="1" fill="hold">
                                          <p:stCondLst>
                                            <p:cond delay="0"/>
                                          </p:stCondLst>
                                        </p:cTn>
                                        <p:tgtEl>
                                          <p:spTgt spid="11278"/>
                                        </p:tgtEl>
                                        <p:attrNameLst>
                                          <p:attrName>style.visibility</p:attrName>
                                        </p:attrNameLst>
                                      </p:cBhvr>
                                      <p:to>
                                        <p:strVal val="visible"/>
                                      </p:to>
                                    </p:set>
                                    <p:animEffect transition="in" filter="wipe(down)">
                                      <p:cBhvr>
                                        <p:cTn id="94" dur="500"/>
                                        <p:tgtEl>
                                          <p:spTgt spid="11278"/>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11279"/>
                                        </p:tgtEl>
                                        <p:attrNameLst>
                                          <p:attrName>style.visibility</p:attrName>
                                        </p:attrNameLst>
                                      </p:cBhvr>
                                      <p:to>
                                        <p:strVal val="visible"/>
                                      </p:to>
                                    </p:set>
                                    <p:animEffect transition="in" filter="wipe(down)">
                                      <p:cBhvr>
                                        <p:cTn id="97" dur="500"/>
                                        <p:tgtEl>
                                          <p:spTgt spid="11279"/>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11280"/>
                                        </p:tgtEl>
                                        <p:attrNameLst>
                                          <p:attrName>style.visibility</p:attrName>
                                        </p:attrNameLst>
                                      </p:cBhvr>
                                      <p:to>
                                        <p:strVal val="visible"/>
                                      </p:to>
                                    </p:set>
                                    <p:animEffect transition="in" filter="wipe(down)">
                                      <p:cBhvr>
                                        <p:cTn id="100" dur="500"/>
                                        <p:tgtEl>
                                          <p:spTgt spid="11280"/>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11281"/>
                                        </p:tgtEl>
                                        <p:attrNameLst>
                                          <p:attrName>style.visibility</p:attrName>
                                        </p:attrNameLst>
                                      </p:cBhvr>
                                      <p:to>
                                        <p:strVal val="visible"/>
                                      </p:to>
                                    </p:set>
                                    <p:animEffect transition="in" filter="wipe(down)">
                                      <p:cBhvr>
                                        <p:cTn id="103" dur="500"/>
                                        <p:tgtEl>
                                          <p:spTgt spid="11281"/>
                                        </p:tgtEl>
                                      </p:cBhvr>
                                    </p:animEffect>
                                  </p:childTnLst>
                                </p:cTn>
                              </p:par>
                            </p:childTnLst>
                          </p:cTn>
                        </p:par>
                        <p:par>
                          <p:cTn id="104" fill="hold">
                            <p:stCondLst>
                              <p:cond delay="5080"/>
                            </p:stCondLst>
                            <p:childTnLst>
                              <p:par>
                                <p:cTn id="105" presetID="22" presetClass="entr" presetSubtype="4" fill="hold" grpId="0" nodeType="afterEffect">
                                  <p:stCondLst>
                                    <p:cond delay="0"/>
                                  </p:stCondLst>
                                  <p:childTnLst>
                                    <p:set>
                                      <p:cBhvr>
                                        <p:cTn id="106" dur="1" fill="hold">
                                          <p:stCondLst>
                                            <p:cond delay="0"/>
                                          </p:stCondLst>
                                        </p:cTn>
                                        <p:tgtEl>
                                          <p:spTgt spid="11288"/>
                                        </p:tgtEl>
                                        <p:attrNameLst>
                                          <p:attrName>style.visibility</p:attrName>
                                        </p:attrNameLst>
                                      </p:cBhvr>
                                      <p:to>
                                        <p:strVal val="visible"/>
                                      </p:to>
                                    </p:set>
                                    <p:animEffect transition="in" filter="wipe(down)">
                                      <p:cBhvr>
                                        <p:cTn id="107" dur="500"/>
                                        <p:tgtEl>
                                          <p:spTgt spid="11288"/>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11289"/>
                                        </p:tgtEl>
                                        <p:attrNameLst>
                                          <p:attrName>style.visibility</p:attrName>
                                        </p:attrNameLst>
                                      </p:cBhvr>
                                      <p:to>
                                        <p:strVal val="visible"/>
                                      </p:to>
                                    </p:set>
                                    <p:animEffect transition="in" filter="wipe(down)">
                                      <p:cBhvr>
                                        <p:cTn id="110" dur="500"/>
                                        <p:tgtEl>
                                          <p:spTgt spid="11289"/>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11290"/>
                                        </p:tgtEl>
                                        <p:attrNameLst>
                                          <p:attrName>style.visibility</p:attrName>
                                        </p:attrNameLst>
                                      </p:cBhvr>
                                      <p:to>
                                        <p:strVal val="visible"/>
                                      </p:to>
                                    </p:set>
                                    <p:animEffect transition="in" filter="wipe(down)">
                                      <p:cBhvr>
                                        <p:cTn id="113" dur="500"/>
                                        <p:tgtEl>
                                          <p:spTgt spid="11290"/>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11291"/>
                                        </p:tgtEl>
                                        <p:attrNameLst>
                                          <p:attrName>style.visibility</p:attrName>
                                        </p:attrNameLst>
                                      </p:cBhvr>
                                      <p:to>
                                        <p:strVal val="visible"/>
                                      </p:to>
                                    </p:set>
                                    <p:animEffect transition="in" filter="wipe(down)">
                                      <p:cBhvr>
                                        <p:cTn id="116" dur="500"/>
                                        <p:tgtEl>
                                          <p:spTgt spid="11291"/>
                                        </p:tgtEl>
                                      </p:cBhvr>
                                    </p:animEffect>
                                  </p:childTnLst>
                                </p:cTn>
                              </p:par>
                            </p:childTnLst>
                          </p:cTn>
                        </p:par>
                        <p:par>
                          <p:cTn id="117" fill="hold">
                            <p:stCondLst>
                              <p:cond delay="5580"/>
                            </p:stCondLst>
                            <p:childTnLst>
                              <p:par>
                                <p:cTn id="118" presetID="56" presetClass="entr" presetSubtype="0" fill="hold" grpId="0" nodeType="afterEffect">
                                  <p:stCondLst>
                                    <p:cond delay="0"/>
                                  </p:stCondLst>
                                  <p:iterate type="lt">
                                    <p:tmPct val="10000"/>
                                  </p:iterate>
                                  <p:childTnLst>
                                    <p:set>
                                      <p:cBhvr>
                                        <p:cTn id="119" dur="1" fill="hold">
                                          <p:stCondLst>
                                            <p:cond delay="0"/>
                                          </p:stCondLst>
                                        </p:cTn>
                                        <p:tgtEl>
                                          <p:spTgt spid="11292"/>
                                        </p:tgtEl>
                                        <p:attrNameLst>
                                          <p:attrName>style.visibility</p:attrName>
                                        </p:attrNameLst>
                                      </p:cBhvr>
                                      <p:to>
                                        <p:strVal val="visible"/>
                                      </p:to>
                                    </p:set>
                                    <p:anim by="(-#ppt_w*2)" calcmode="lin" valueType="num">
                                      <p:cBhvr rctx="PPT">
                                        <p:cTn id="120" dur="150" autoRev="1" fill="hold">
                                          <p:stCondLst>
                                            <p:cond delay="0"/>
                                          </p:stCondLst>
                                        </p:cTn>
                                        <p:tgtEl>
                                          <p:spTgt spid="11292"/>
                                        </p:tgtEl>
                                        <p:attrNameLst>
                                          <p:attrName>ppt_w</p:attrName>
                                        </p:attrNameLst>
                                      </p:cBhvr>
                                    </p:anim>
                                    <p:anim by="(#ppt_w*0.50)" calcmode="lin" valueType="num">
                                      <p:cBhvr>
                                        <p:cTn id="121" dur="150" decel="50000" autoRev="1" fill="hold">
                                          <p:stCondLst>
                                            <p:cond delay="0"/>
                                          </p:stCondLst>
                                        </p:cTn>
                                        <p:tgtEl>
                                          <p:spTgt spid="11292"/>
                                        </p:tgtEl>
                                        <p:attrNameLst>
                                          <p:attrName>ppt_x</p:attrName>
                                        </p:attrNameLst>
                                      </p:cBhvr>
                                    </p:anim>
                                    <p:anim from="(-#ppt_h/2)" to="(#ppt_y)" calcmode="lin" valueType="num">
                                      <p:cBhvr>
                                        <p:cTn id="122" dur="300" fill="hold">
                                          <p:stCondLst>
                                            <p:cond delay="0"/>
                                          </p:stCondLst>
                                        </p:cTn>
                                        <p:tgtEl>
                                          <p:spTgt spid="11292"/>
                                        </p:tgtEl>
                                        <p:attrNameLst>
                                          <p:attrName>ppt_y</p:attrName>
                                        </p:attrNameLst>
                                      </p:cBhvr>
                                    </p:anim>
                                    <p:animRot by="21600000">
                                      <p:cBhvr>
                                        <p:cTn id="123" dur="300" fill="hold">
                                          <p:stCondLst>
                                            <p:cond delay="0"/>
                                          </p:stCondLst>
                                        </p:cTn>
                                        <p:tgtEl>
                                          <p:spTgt spid="11292"/>
                                        </p:tgtEl>
                                        <p:attrNameLst>
                                          <p:attrName>r</p:attrName>
                                        </p:attrNameLst>
                                      </p:cBhvr>
                                    </p:animRot>
                                  </p:childTnLst>
                                </p:cTn>
                              </p:par>
                              <p:par>
                                <p:cTn id="124" presetID="56" presetClass="entr" presetSubtype="0" fill="hold" grpId="0" nodeType="withEffect">
                                  <p:stCondLst>
                                    <p:cond delay="0"/>
                                  </p:stCondLst>
                                  <p:iterate type="lt">
                                    <p:tmPct val="10000"/>
                                  </p:iterate>
                                  <p:childTnLst>
                                    <p:set>
                                      <p:cBhvr>
                                        <p:cTn id="125" dur="1" fill="hold">
                                          <p:stCondLst>
                                            <p:cond delay="0"/>
                                          </p:stCondLst>
                                        </p:cTn>
                                        <p:tgtEl>
                                          <p:spTgt spid="11293"/>
                                        </p:tgtEl>
                                        <p:attrNameLst>
                                          <p:attrName>style.visibility</p:attrName>
                                        </p:attrNameLst>
                                      </p:cBhvr>
                                      <p:to>
                                        <p:strVal val="visible"/>
                                      </p:to>
                                    </p:set>
                                    <p:anim by="(-#ppt_w*2)" calcmode="lin" valueType="num">
                                      <p:cBhvr rctx="PPT">
                                        <p:cTn id="126" dur="150" autoRev="1" fill="hold">
                                          <p:stCondLst>
                                            <p:cond delay="0"/>
                                          </p:stCondLst>
                                        </p:cTn>
                                        <p:tgtEl>
                                          <p:spTgt spid="11293"/>
                                        </p:tgtEl>
                                        <p:attrNameLst>
                                          <p:attrName>ppt_w</p:attrName>
                                        </p:attrNameLst>
                                      </p:cBhvr>
                                    </p:anim>
                                    <p:anim by="(#ppt_w*0.50)" calcmode="lin" valueType="num">
                                      <p:cBhvr>
                                        <p:cTn id="127" dur="150" decel="50000" autoRev="1" fill="hold">
                                          <p:stCondLst>
                                            <p:cond delay="0"/>
                                          </p:stCondLst>
                                        </p:cTn>
                                        <p:tgtEl>
                                          <p:spTgt spid="11293"/>
                                        </p:tgtEl>
                                        <p:attrNameLst>
                                          <p:attrName>ppt_x</p:attrName>
                                        </p:attrNameLst>
                                      </p:cBhvr>
                                    </p:anim>
                                    <p:anim from="(-#ppt_h/2)" to="(#ppt_y)" calcmode="lin" valueType="num">
                                      <p:cBhvr>
                                        <p:cTn id="128" dur="300" fill="hold">
                                          <p:stCondLst>
                                            <p:cond delay="0"/>
                                          </p:stCondLst>
                                        </p:cTn>
                                        <p:tgtEl>
                                          <p:spTgt spid="11293"/>
                                        </p:tgtEl>
                                        <p:attrNameLst>
                                          <p:attrName>ppt_y</p:attrName>
                                        </p:attrNameLst>
                                      </p:cBhvr>
                                    </p:anim>
                                    <p:animRot by="21600000">
                                      <p:cBhvr>
                                        <p:cTn id="129" dur="300" fill="hold">
                                          <p:stCondLst>
                                            <p:cond delay="0"/>
                                          </p:stCondLst>
                                        </p:cTn>
                                        <p:tgtEl>
                                          <p:spTgt spid="11293"/>
                                        </p:tgtEl>
                                        <p:attrNameLst>
                                          <p:attrName>r</p:attrName>
                                        </p:attrNameLst>
                                      </p:cBhvr>
                                    </p:animRot>
                                  </p:childTnLst>
                                </p:cTn>
                              </p:par>
                              <p:par>
                                <p:cTn id="130" presetID="56" presetClass="entr" presetSubtype="0" fill="hold" grpId="0" nodeType="withEffect">
                                  <p:stCondLst>
                                    <p:cond delay="0"/>
                                  </p:stCondLst>
                                  <p:iterate type="lt">
                                    <p:tmPct val="10000"/>
                                  </p:iterate>
                                  <p:childTnLst>
                                    <p:set>
                                      <p:cBhvr>
                                        <p:cTn id="131" dur="1" fill="hold">
                                          <p:stCondLst>
                                            <p:cond delay="0"/>
                                          </p:stCondLst>
                                        </p:cTn>
                                        <p:tgtEl>
                                          <p:spTgt spid="11294"/>
                                        </p:tgtEl>
                                        <p:attrNameLst>
                                          <p:attrName>style.visibility</p:attrName>
                                        </p:attrNameLst>
                                      </p:cBhvr>
                                      <p:to>
                                        <p:strVal val="visible"/>
                                      </p:to>
                                    </p:set>
                                    <p:anim by="(-#ppt_w*2)" calcmode="lin" valueType="num">
                                      <p:cBhvr rctx="PPT">
                                        <p:cTn id="132" dur="150" autoRev="1" fill="hold">
                                          <p:stCondLst>
                                            <p:cond delay="0"/>
                                          </p:stCondLst>
                                        </p:cTn>
                                        <p:tgtEl>
                                          <p:spTgt spid="11294"/>
                                        </p:tgtEl>
                                        <p:attrNameLst>
                                          <p:attrName>ppt_w</p:attrName>
                                        </p:attrNameLst>
                                      </p:cBhvr>
                                    </p:anim>
                                    <p:anim by="(#ppt_w*0.50)" calcmode="lin" valueType="num">
                                      <p:cBhvr>
                                        <p:cTn id="133" dur="150" decel="50000" autoRev="1" fill="hold">
                                          <p:stCondLst>
                                            <p:cond delay="0"/>
                                          </p:stCondLst>
                                        </p:cTn>
                                        <p:tgtEl>
                                          <p:spTgt spid="11294"/>
                                        </p:tgtEl>
                                        <p:attrNameLst>
                                          <p:attrName>ppt_x</p:attrName>
                                        </p:attrNameLst>
                                      </p:cBhvr>
                                    </p:anim>
                                    <p:anim from="(-#ppt_h/2)" to="(#ppt_y)" calcmode="lin" valueType="num">
                                      <p:cBhvr>
                                        <p:cTn id="134" dur="300" fill="hold">
                                          <p:stCondLst>
                                            <p:cond delay="0"/>
                                          </p:stCondLst>
                                        </p:cTn>
                                        <p:tgtEl>
                                          <p:spTgt spid="11294"/>
                                        </p:tgtEl>
                                        <p:attrNameLst>
                                          <p:attrName>ppt_y</p:attrName>
                                        </p:attrNameLst>
                                      </p:cBhvr>
                                    </p:anim>
                                    <p:animRot by="21600000">
                                      <p:cBhvr>
                                        <p:cTn id="135" dur="300" fill="hold">
                                          <p:stCondLst>
                                            <p:cond delay="0"/>
                                          </p:stCondLst>
                                        </p:cTn>
                                        <p:tgtEl>
                                          <p:spTgt spid="11294"/>
                                        </p:tgtEl>
                                        <p:attrNameLst>
                                          <p:attrName>r</p:attrName>
                                        </p:attrNameLst>
                                      </p:cBhvr>
                                    </p:animRot>
                                  </p:childTnLst>
                                </p:cTn>
                              </p:par>
                              <p:par>
                                <p:cTn id="136" presetID="56" presetClass="entr" presetSubtype="0" fill="hold" grpId="0" nodeType="withEffect">
                                  <p:stCondLst>
                                    <p:cond delay="0"/>
                                  </p:stCondLst>
                                  <p:iterate type="lt">
                                    <p:tmPct val="10000"/>
                                  </p:iterate>
                                  <p:childTnLst>
                                    <p:set>
                                      <p:cBhvr>
                                        <p:cTn id="137" dur="1" fill="hold">
                                          <p:stCondLst>
                                            <p:cond delay="0"/>
                                          </p:stCondLst>
                                        </p:cTn>
                                        <p:tgtEl>
                                          <p:spTgt spid="11295"/>
                                        </p:tgtEl>
                                        <p:attrNameLst>
                                          <p:attrName>style.visibility</p:attrName>
                                        </p:attrNameLst>
                                      </p:cBhvr>
                                      <p:to>
                                        <p:strVal val="visible"/>
                                      </p:to>
                                    </p:set>
                                    <p:anim by="(-#ppt_w*2)" calcmode="lin" valueType="num">
                                      <p:cBhvr rctx="PPT">
                                        <p:cTn id="138" dur="150" autoRev="1" fill="hold">
                                          <p:stCondLst>
                                            <p:cond delay="0"/>
                                          </p:stCondLst>
                                        </p:cTn>
                                        <p:tgtEl>
                                          <p:spTgt spid="11295"/>
                                        </p:tgtEl>
                                        <p:attrNameLst>
                                          <p:attrName>ppt_w</p:attrName>
                                        </p:attrNameLst>
                                      </p:cBhvr>
                                    </p:anim>
                                    <p:anim by="(#ppt_w*0.50)" calcmode="lin" valueType="num">
                                      <p:cBhvr>
                                        <p:cTn id="139" dur="150" decel="50000" autoRev="1" fill="hold">
                                          <p:stCondLst>
                                            <p:cond delay="0"/>
                                          </p:stCondLst>
                                        </p:cTn>
                                        <p:tgtEl>
                                          <p:spTgt spid="11295"/>
                                        </p:tgtEl>
                                        <p:attrNameLst>
                                          <p:attrName>ppt_x</p:attrName>
                                        </p:attrNameLst>
                                      </p:cBhvr>
                                    </p:anim>
                                    <p:anim from="(-#ppt_h/2)" to="(#ppt_y)" calcmode="lin" valueType="num">
                                      <p:cBhvr>
                                        <p:cTn id="140" dur="300" fill="hold">
                                          <p:stCondLst>
                                            <p:cond delay="0"/>
                                          </p:stCondLst>
                                        </p:cTn>
                                        <p:tgtEl>
                                          <p:spTgt spid="11295"/>
                                        </p:tgtEl>
                                        <p:attrNameLst>
                                          <p:attrName>ppt_y</p:attrName>
                                        </p:attrNameLst>
                                      </p:cBhvr>
                                    </p:anim>
                                    <p:animRot by="21600000">
                                      <p:cBhvr>
                                        <p:cTn id="141" dur="300" fill="hold">
                                          <p:stCondLst>
                                            <p:cond delay="0"/>
                                          </p:stCondLst>
                                        </p:cTn>
                                        <p:tgtEl>
                                          <p:spTgt spid="11295"/>
                                        </p:tgtEl>
                                        <p:attrNameLst>
                                          <p:attrName>r</p:attrName>
                                        </p:attrNameLst>
                                      </p:cBhvr>
                                    </p:animRot>
                                  </p:childTnLst>
                                </p:cTn>
                              </p:par>
                            </p:childTnLst>
                          </p:cTn>
                        </p:par>
                        <p:par>
                          <p:cTn id="142" fill="hold">
                            <p:stCondLst>
                              <p:cond delay="6240"/>
                            </p:stCondLst>
                            <p:childTnLst>
                              <p:par>
                                <p:cTn id="143" presetID="31" presetClass="entr" presetSubtype="0" fill="hold" grpId="0" nodeType="afterEffect">
                                  <p:stCondLst>
                                    <p:cond delay="0"/>
                                  </p:stCondLst>
                                  <p:childTnLst>
                                    <p:set>
                                      <p:cBhvr>
                                        <p:cTn id="144" dur="1" fill="hold">
                                          <p:stCondLst>
                                            <p:cond delay="0"/>
                                          </p:stCondLst>
                                        </p:cTn>
                                        <p:tgtEl>
                                          <p:spTgt spid="11296"/>
                                        </p:tgtEl>
                                        <p:attrNameLst>
                                          <p:attrName>style.visibility</p:attrName>
                                        </p:attrNameLst>
                                      </p:cBhvr>
                                      <p:to>
                                        <p:strVal val="visible"/>
                                      </p:to>
                                    </p:set>
                                    <p:anim calcmode="lin" valueType="num">
                                      <p:cBhvr>
                                        <p:cTn id="145" dur="500" fill="hold"/>
                                        <p:tgtEl>
                                          <p:spTgt spid="11296"/>
                                        </p:tgtEl>
                                        <p:attrNameLst>
                                          <p:attrName>ppt_w</p:attrName>
                                        </p:attrNameLst>
                                      </p:cBhvr>
                                      <p:tavLst>
                                        <p:tav tm="0">
                                          <p:val>
                                            <p:fltVal val="0.000000"/>
                                          </p:val>
                                        </p:tav>
                                        <p:tav tm="100000">
                                          <p:val>
                                            <p:strVal val="#ppt_w"/>
                                          </p:val>
                                        </p:tav>
                                      </p:tavLst>
                                    </p:anim>
                                    <p:anim calcmode="lin" valueType="num">
                                      <p:cBhvr>
                                        <p:cTn id="146" dur="500" fill="hold"/>
                                        <p:tgtEl>
                                          <p:spTgt spid="11296"/>
                                        </p:tgtEl>
                                        <p:attrNameLst>
                                          <p:attrName>ppt_h</p:attrName>
                                        </p:attrNameLst>
                                      </p:cBhvr>
                                      <p:tavLst>
                                        <p:tav tm="0">
                                          <p:val>
                                            <p:fltVal val="0.000000"/>
                                          </p:val>
                                        </p:tav>
                                        <p:tav tm="100000">
                                          <p:val>
                                            <p:strVal val="#ppt_h"/>
                                          </p:val>
                                        </p:tav>
                                      </p:tavLst>
                                    </p:anim>
                                    <p:anim calcmode="lin" valueType="num">
                                      <p:cBhvr>
                                        <p:cTn id="147" dur="500" fill="hold"/>
                                        <p:tgtEl>
                                          <p:spTgt spid="11296"/>
                                        </p:tgtEl>
                                        <p:attrNameLst>
                                          <p:attrName>style.rotation</p:attrName>
                                        </p:attrNameLst>
                                      </p:cBhvr>
                                      <p:tavLst>
                                        <p:tav tm="0">
                                          <p:val>
                                            <p:fltVal val="90.000000"/>
                                          </p:val>
                                        </p:tav>
                                        <p:tav tm="100000">
                                          <p:val>
                                            <p:fltVal val="0.000000"/>
                                          </p:val>
                                        </p:tav>
                                      </p:tavLst>
                                    </p:anim>
                                    <p:animEffect transition="in" filter="fade">
                                      <p:cBhvr>
                                        <p:cTn id="148" dur="500"/>
                                        <p:tgtEl>
                                          <p:spTgt spid="11296"/>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11297"/>
                                        </p:tgtEl>
                                        <p:attrNameLst>
                                          <p:attrName>style.visibility</p:attrName>
                                        </p:attrNameLst>
                                      </p:cBhvr>
                                      <p:to>
                                        <p:strVal val="visible"/>
                                      </p:to>
                                    </p:set>
                                    <p:anim calcmode="lin" valueType="num">
                                      <p:cBhvr>
                                        <p:cTn id="151" dur="500" fill="hold"/>
                                        <p:tgtEl>
                                          <p:spTgt spid="11297"/>
                                        </p:tgtEl>
                                        <p:attrNameLst>
                                          <p:attrName>ppt_w</p:attrName>
                                        </p:attrNameLst>
                                      </p:cBhvr>
                                      <p:tavLst>
                                        <p:tav tm="0">
                                          <p:val>
                                            <p:fltVal val="0.000000"/>
                                          </p:val>
                                        </p:tav>
                                        <p:tav tm="100000">
                                          <p:val>
                                            <p:strVal val="#ppt_w"/>
                                          </p:val>
                                        </p:tav>
                                      </p:tavLst>
                                    </p:anim>
                                    <p:anim calcmode="lin" valueType="num">
                                      <p:cBhvr>
                                        <p:cTn id="152" dur="500" fill="hold"/>
                                        <p:tgtEl>
                                          <p:spTgt spid="11297"/>
                                        </p:tgtEl>
                                        <p:attrNameLst>
                                          <p:attrName>ppt_h</p:attrName>
                                        </p:attrNameLst>
                                      </p:cBhvr>
                                      <p:tavLst>
                                        <p:tav tm="0">
                                          <p:val>
                                            <p:fltVal val="0.000000"/>
                                          </p:val>
                                        </p:tav>
                                        <p:tav tm="100000">
                                          <p:val>
                                            <p:strVal val="#ppt_h"/>
                                          </p:val>
                                        </p:tav>
                                      </p:tavLst>
                                    </p:anim>
                                    <p:anim calcmode="lin" valueType="num">
                                      <p:cBhvr>
                                        <p:cTn id="153" dur="500" fill="hold"/>
                                        <p:tgtEl>
                                          <p:spTgt spid="11297"/>
                                        </p:tgtEl>
                                        <p:attrNameLst>
                                          <p:attrName>style.rotation</p:attrName>
                                        </p:attrNameLst>
                                      </p:cBhvr>
                                      <p:tavLst>
                                        <p:tav tm="0">
                                          <p:val>
                                            <p:fltVal val="90.000000"/>
                                          </p:val>
                                        </p:tav>
                                        <p:tav tm="100000">
                                          <p:val>
                                            <p:fltVal val="0.000000"/>
                                          </p:val>
                                        </p:tav>
                                      </p:tavLst>
                                    </p:anim>
                                    <p:animEffect transition="in" filter="fade">
                                      <p:cBhvr>
                                        <p:cTn id="154" dur="500"/>
                                        <p:tgtEl>
                                          <p:spTgt spid="11297"/>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11298"/>
                                        </p:tgtEl>
                                        <p:attrNameLst>
                                          <p:attrName>style.visibility</p:attrName>
                                        </p:attrNameLst>
                                      </p:cBhvr>
                                      <p:to>
                                        <p:strVal val="visible"/>
                                      </p:to>
                                    </p:set>
                                    <p:anim calcmode="lin" valueType="num">
                                      <p:cBhvr>
                                        <p:cTn id="157" dur="500" fill="hold"/>
                                        <p:tgtEl>
                                          <p:spTgt spid="11298"/>
                                        </p:tgtEl>
                                        <p:attrNameLst>
                                          <p:attrName>ppt_w</p:attrName>
                                        </p:attrNameLst>
                                      </p:cBhvr>
                                      <p:tavLst>
                                        <p:tav tm="0">
                                          <p:val>
                                            <p:fltVal val="0.000000"/>
                                          </p:val>
                                        </p:tav>
                                        <p:tav tm="100000">
                                          <p:val>
                                            <p:strVal val="#ppt_w"/>
                                          </p:val>
                                        </p:tav>
                                      </p:tavLst>
                                    </p:anim>
                                    <p:anim calcmode="lin" valueType="num">
                                      <p:cBhvr>
                                        <p:cTn id="158" dur="500" fill="hold"/>
                                        <p:tgtEl>
                                          <p:spTgt spid="11298"/>
                                        </p:tgtEl>
                                        <p:attrNameLst>
                                          <p:attrName>ppt_h</p:attrName>
                                        </p:attrNameLst>
                                      </p:cBhvr>
                                      <p:tavLst>
                                        <p:tav tm="0">
                                          <p:val>
                                            <p:fltVal val="0.000000"/>
                                          </p:val>
                                        </p:tav>
                                        <p:tav tm="100000">
                                          <p:val>
                                            <p:strVal val="#ppt_h"/>
                                          </p:val>
                                        </p:tav>
                                      </p:tavLst>
                                    </p:anim>
                                    <p:anim calcmode="lin" valueType="num">
                                      <p:cBhvr>
                                        <p:cTn id="159" dur="500" fill="hold"/>
                                        <p:tgtEl>
                                          <p:spTgt spid="11298"/>
                                        </p:tgtEl>
                                        <p:attrNameLst>
                                          <p:attrName>style.rotation</p:attrName>
                                        </p:attrNameLst>
                                      </p:cBhvr>
                                      <p:tavLst>
                                        <p:tav tm="0">
                                          <p:val>
                                            <p:fltVal val="90.000000"/>
                                          </p:val>
                                        </p:tav>
                                        <p:tav tm="100000">
                                          <p:val>
                                            <p:fltVal val="0.000000"/>
                                          </p:val>
                                        </p:tav>
                                      </p:tavLst>
                                    </p:anim>
                                    <p:animEffect transition="in" filter="fade">
                                      <p:cBhvr>
                                        <p:cTn id="160" dur="500"/>
                                        <p:tgtEl>
                                          <p:spTgt spid="1129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11299"/>
                                        </p:tgtEl>
                                        <p:attrNameLst>
                                          <p:attrName>style.visibility</p:attrName>
                                        </p:attrNameLst>
                                      </p:cBhvr>
                                      <p:to>
                                        <p:strVal val="visible"/>
                                      </p:to>
                                    </p:set>
                                    <p:anim calcmode="lin" valueType="num">
                                      <p:cBhvr>
                                        <p:cTn id="163" dur="500" fill="hold"/>
                                        <p:tgtEl>
                                          <p:spTgt spid="11299"/>
                                        </p:tgtEl>
                                        <p:attrNameLst>
                                          <p:attrName>ppt_w</p:attrName>
                                        </p:attrNameLst>
                                      </p:cBhvr>
                                      <p:tavLst>
                                        <p:tav tm="0">
                                          <p:val>
                                            <p:fltVal val="0.000000"/>
                                          </p:val>
                                        </p:tav>
                                        <p:tav tm="100000">
                                          <p:val>
                                            <p:strVal val="#ppt_w"/>
                                          </p:val>
                                        </p:tav>
                                      </p:tavLst>
                                    </p:anim>
                                    <p:anim calcmode="lin" valueType="num">
                                      <p:cBhvr>
                                        <p:cTn id="164" dur="500" fill="hold"/>
                                        <p:tgtEl>
                                          <p:spTgt spid="11299"/>
                                        </p:tgtEl>
                                        <p:attrNameLst>
                                          <p:attrName>ppt_h</p:attrName>
                                        </p:attrNameLst>
                                      </p:cBhvr>
                                      <p:tavLst>
                                        <p:tav tm="0">
                                          <p:val>
                                            <p:fltVal val="0.000000"/>
                                          </p:val>
                                        </p:tav>
                                        <p:tav tm="100000">
                                          <p:val>
                                            <p:strVal val="#ppt_h"/>
                                          </p:val>
                                        </p:tav>
                                      </p:tavLst>
                                    </p:anim>
                                    <p:anim calcmode="lin" valueType="num">
                                      <p:cBhvr>
                                        <p:cTn id="165" dur="500" fill="hold"/>
                                        <p:tgtEl>
                                          <p:spTgt spid="11299"/>
                                        </p:tgtEl>
                                        <p:attrNameLst>
                                          <p:attrName>style.rotation</p:attrName>
                                        </p:attrNameLst>
                                      </p:cBhvr>
                                      <p:tavLst>
                                        <p:tav tm="0">
                                          <p:val>
                                            <p:fltVal val="90.000000"/>
                                          </p:val>
                                        </p:tav>
                                        <p:tav tm="100000">
                                          <p:val>
                                            <p:fltVal val="0.000000"/>
                                          </p:val>
                                        </p:tav>
                                      </p:tavLst>
                                    </p:anim>
                                    <p:animEffect transition="in" filter="fade">
                                      <p:cBhvr>
                                        <p:cTn id="166" dur="500"/>
                                        <p:tgtEl>
                                          <p:spTgt spid="11299"/>
                                        </p:tgtEl>
                                      </p:cBhvr>
                                    </p:animEffect>
                                  </p:childTnLst>
                                </p:cTn>
                              </p:par>
                            </p:childTnLst>
                          </p:cTn>
                        </p:par>
                        <p:par>
                          <p:cTn id="167" fill="hold">
                            <p:stCondLst>
                              <p:cond delay="6740"/>
                            </p:stCondLst>
                            <p:childTnLst>
                              <p:par>
                                <p:cTn id="168" presetID="22" presetClass="entr" presetSubtype="8" fill="hold" nodeType="afterEffect">
                                  <p:stCondLst>
                                    <p:cond delay="0"/>
                                  </p:stCondLst>
                                  <p:childTnLst>
                                    <p:set>
                                      <p:cBhvr>
                                        <p:cTn id="169" dur="1" fill="hold">
                                          <p:stCondLst>
                                            <p:cond delay="0"/>
                                          </p:stCondLst>
                                        </p:cTn>
                                        <p:tgtEl>
                                          <p:spTgt spid="11304"/>
                                        </p:tgtEl>
                                        <p:attrNameLst>
                                          <p:attrName>style.visibility</p:attrName>
                                        </p:attrNameLst>
                                      </p:cBhvr>
                                      <p:to>
                                        <p:strVal val="visible"/>
                                      </p:to>
                                    </p:set>
                                    <p:animEffect transition="in" filter="wipe(left)">
                                      <p:cBhvr>
                                        <p:cTn id="170" dur="500"/>
                                        <p:tgtEl>
                                          <p:spTgt spid="11304"/>
                                        </p:tgtEl>
                                      </p:cBhvr>
                                    </p:animEffect>
                                  </p:childTnLst>
                                </p:cTn>
                              </p:par>
                              <p:par>
                                <p:cTn id="171" presetID="22" presetClass="entr" presetSubtype="4" fill="hold" grpId="0" nodeType="withEffect">
                                  <p:stCondLst>
                                    <p:cond delay="0"/>
                                  </p:stCondLst>
                                  <p:childTnLst>
                                    <p:set>
                                      <p:cBhvr>
                                        <p:cTn id="172" dur="1" fill="hold">
                                          <p:stCondLst>
                                            <p:cond delay="0"/>
                                          </p:stCondLst>
                                        </p:cTn>
                                        <p:tgtEl>
                                          <p:spTgt spid="11305"/>
                                        </p:tgtEl>
                                        <p:attrNameLst>
                                          <p:attrName>style.visibility</p:attrName>
                                        </p:attrNameLst>
                                      </p:cBhvr>
                                      <p:to>
                                        <p:strVal val="visible"/>
                                      </p:to>
                                    </p:set>
                                    <p:animEffect transition="in" filter="wipe(down)">
                                      <p:cBhvr>
                                        <p:cTn id="173" dur="500"/>
                                        <p:tgtEl>
                                          <p:spTgt spid="11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P spid="11272" grpId="0" animBg="1"/>
      <p:bldP spid="11278" grpId="0" animBg="1"/>
      <p:bldP spid="11279" grpId="0" animBg="1"/>
      <p:bldP spid="11280" grpId="0" animBg="1"/>
      <p:bldP spid="11281" grpId="0" animBg="1"/>
      <p:bldP spid="11284" grpId="0"/>
      <p:bldP spid="11284" grpId="1"/>
      <p:bldP spid="11285" grpId="0"/>
      <p:bldP spid="11285" grpId="1"/>
      <p:bldP spid="11286" grpId="0"/>
      <p:bldP spid="11286" grpId="1"/>
      <p:bldP spid="11287" grpId="0"/>
      <p:bldP spid="11287" grpId="1"/>
      <p:bldP spid="11288" grpId="0" animBg="1"/>
      <p:bldP spid="11289" grpId="0" animBg="1"/>
      <p:bldP spid="11290" grpId="0" animBg="1"/>
      <p:bldP spid="11291" grpId="0" animBg="1"/>
      <p:bldP spid="11292" grpId="0"/>
      <p:bldP spid="11293" grpId="0"/>
      <p:bldP spid="11294" grpId="0"/>
      <p:bldP spid="11295" grpId="0"/>
      <p:bldP spid="11296" grpId="0" animBg="1"/>
      <p:bldP spid="11297" grpId="0" animBg="1"/>
      <p:bldP spid="11298" grpId="0"/>
      <p:bldP spid="11299" grpId="0"/>
      <p:bldP spid="11300" grpId="0"/>
      <p:bldP spid="11301" grpId="0"/>
      <p:bldP spid="11302" grpId="0"/>
      <p:bldP spid="11303" grpId="0"/>
      <p:bldP spid="1130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290" name="组合 12"/>
          <p:cNvGrpSpPr/>
          <p:nvPr/>
        </p:nvGrpSpPr>
        <p:grpSpPr>
          <a:xfrm>
            <a:off x="260350" y="260350"/>
            <a:ext cx="657225" cy="595313"/>
            <a:chOff x="0" y="0"/>
            <a:chExt cx="657225" cy="595313"/>
          </a:xfrm>
        </p:grpSpPr>
        <p:sp>
          <p:nvSpPr>
            <p:cNvPr id="12291"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12292"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12293"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12294"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12295"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12296" name="AutoShape 17"/>
          <p:cNvSpPr>
            <a:spLocks noChangeAspect="1" noTextEdit="1"/>
          </p:cNvSpPr>
          <p:nvPr/>
        </p:nvSpPr>
        <p:spPr>
          <a:xfrm>
            <a:off x="8402638" y="1966913"/>
            <a:ext cx="2854325" cy="2874962"/>
          </a:xfrm>
          <a:prstGeom prst="rect">
            <a:avLst/>
          </a:prstGeom>
          <a:noFill/>
          <a:ln w="9525">
            <a:noFill/>
          </a:ln>
        </p:spPr>
        <p:txBody>
          <a:bodyPr/>
          <a:p>
            <a:endParaRPr lang="zh-CN" altLang="en-US"/>
          </a:p>
        </p:txBody>
      </p:sp>
      <p:sp>
        <p:nvSpPr>
          <p:cNvPr id="12297" name="Oval 19"/>
          <p:cNvSpPr/>
          <p:nvPr/>
        </p:nvSpPr>
        <p:spPr>
          <a:xfrm>
            <a:off x="8145463" y="1711325"/>
            <a:ext cx="3405187" cy="3395663"/>
          </a:xfrm>
          <a:prstGeom prst="ellipse">
            <a:avLst/>
          </a:prstGeom>
          <a:blipFill rotWithShape="1">
            <a:blip r:embed="rId1"/>
            <a:stretch>
              <a:fillRect/>
            </a:stretch>
          </a:blipFill>
          <a:ln w="9525" cap="flat" cmpd="sng">
            <a:solidFill>
              <a:schemeClr val="accent2"/>
            </a:solidFill>
            <a:prstDash val="solid"/>
            <a:headEnd type="none" w="med" len="med"/>
            <a:tailEnd type="none" w="med" len="med"/>
          </a:ln>
        </p:spPr>
        <p:txBody>
          <a:bodyPr/>
          <a:p>
            <a:endParaRPr lang="zh-CN" altLang="en-US" dirty="0">
              <a:latin typeface="Arial" panose="020B0604020202020204" pitchFamily="34" charset="0"/>
            </a:endParaRPr>
          </a:p>
        </p:txBody>
      </p:sp>
      <p:grpSp>
        <p:nvGrpSpPr>
          <p:cNvPr id="12298" name="组合 14"/>
          <p:cNvGrpSpPr/>
          <p:nvPr/>
        </p:nvGrpSpPr>
        <p:grpSpPr>
          <a:xfrm rot="2914231">
            <a:off x="7824788" y="1390650"/>
            <a:ext cx="4046537" cy="4037013"/>
            <a:chOff x="0" y="0"/>
            <a:chExt cx="3317875" cy="3309938"/>
          </a:xfrm>
        </p:grpSpPr>
        <p:sp>
          <p:nvSpPr>
            <p:cNvPr id="12299" name="Freeform 21"/>
            <p:cNvSpPr/>
            <p:nvPr/>
          </p:nvSpPr>
          <p:spPr>
            <a:xfrm>
              <a:off x="239713" y="0"/>
              <a:ext cx="1376363" cy="885825"/>
            </a:xfrm>
            <a:custGeom>
              <a:avLst/>
              <a:gdLst/>
              <a:ahLst/>
              <a:cxnLst>
                <a:cxn ang="0">
                  <a:pos x="151741" y="885825"/>
                </a:cxn>
                <a:cxn ang="0">
                  <a:pos x="1376363" y="174764"/>
                </a:cxn>
                <a:cxn ang="0">
                  <a:pos x="1376363" y="0"/>
                </a:cxn>
                <a:cxn ang="0">
                  <a:pos x="0" y="798443"/>
                </a:cxn>
                <a:cxn ang="0">
                  <a:pos x="151741" y="885825"/>
                </a:cxn>
              </a:cxnLst>
              <a:pathLst>
                <a:path w="2059" h="1328">
                  <a:moveTo>
                    <a:pt x="227" y="1328"/>
                  </a:moveTo>
                  <a:cubicBezTo>
                    <a:pt x="606" y="706"/>
                    <a:pt x="1282" y="285"/>
                    <a:pt x="2059" y="262"/>
                  </a:cubicBezTo>
                  <a:lnTo>
                    <a:pt x="2059" y="0"/>
                  </a:lnTo>
                  <a:cubicBezTo>
                    <a:pt x="1186" y="23"/>
                    <a:pt x="424" y="497"/>
                    <a:pt x="0" y="1197"/>
                  </a:cubicBezTo>
                  <a:lnTo>
                    <a:pt x="227" y="1328"/>
                  </a:lnTo>
                  <a:close/>
                </a:path>
              </a:pathLst>
            </a:custGeom>
            <a:solidFill>
              <a:schemeClr val="tx1">
                <a:alpha val="100000"/>
              </a:schemeClr>
            </a:solidFill>
            <a:ln w="9525">
              <a:noFill/>
            </a:ln>
          </p:spPr>
          <p:txBody>
            <a:bodyPr/>
            <a:p>
              <a:endParaRPr lang="zh-CN" altLang="en-US"/>
            </a:p>
          </p:txBody>
        </p:sp>
        <p:sp>
          <p:nvSpPr>
            <p:cNvPr id="12300" name="Freeform 22"/>
            <p:cNvSpPr/>
            <p:nvPr/>
          </p:nvSpPr>
          <p:spPr>
            <a:xfrm>
              <a:off x="0" y="0"/>
              <a:ext cx="3317875" cy="3309938"/>
            </a:xfrm>
            <a:custGeom>
              <a:avLst/>
              <a:gdLst/>
              <a:ahLst/>
              <a:cxnLst>
                <a:cxn ang="0">
                  <a:pos x="1689355" y="174734"/>
                </a:cxn>
                <a:cxn ang="0">
                  <a:pos x="3143391" y="1654636"/>
                </a:cxn>
                <a:cxn ang="0">
                  <a:pos x="1659272" y="3135204"/>
                </a:cxn>
                <a:cxn ang="0">
                  <a:pos x="175153" y="1654636"/>
                </a:cxn>
                <a:cxn ang="0">
                  <a:pos x="354317" y="949698"/>
                </a:cxn>
                <a:cxn ang="0">
                  <a:pos x="202562" y="862331"/>
                </a:cxn>
                <a:cxn ang="0">
                  <a:pos x="0" y="1654636"/>
                </a:cxn>
                <a:cxn ang="0">
                  <a:pos x="1659272" y="3309938"/>
                </a:cxn>
                <a:cxn ang="0">
                  <a:pos x="3317875" y="1654636"/>
                </a:cxn>
                <a:cxn ang="0">
                  <a:pos x="1689355" y="0"/>
                </a:cxn>
                <a:cxn ang="0">
                  <a:pos x="1689355" y="174734"/>
                </a:cxn>
              </a:cxnLst>
              <a:pathLst>
                <a:path w="4963" h="4963">
                  <a:moveTo>
                    <a:pt x="2527" y="262"/>
                  </a:moveTo>
                  <a:cubicBezTo>
                    <a:pt x="3732" y="286"/>
                    <a:pt x="4702" y="1271"/>
                    <a:pt x="4702" y="2481"/>
                  </a:cubicBezTo>
                  <a:cubicBezTo>
                    <a:pt x="4702" y="3707"/>
                    <a:pt x="3708" y="4701"/>
                    <a:pt x="2482" y="4701"/>
                  </a:cubicBezTo>
                  <a:cubicBezTo>
                    <a:pt x="1256" y="4701"/>
                    <a:pt x="262" y="3707"/>
                    <a:pt x="262" y="2481"/>
                  </a:cubicBezTo>
                  <a:cubicBezTo>
                    <a:pt x="262" y="2098"/>
                    <a:pt x="359" y="1738"/>
                    <a:pt x="530" y="1424"/>
                  </a:cubicBezTo>
                  <a:lnTo>
                    <a:pt x="303" y="1293"/>
                  </a:lnTo>
                  <a:cubicBezTo>
                    <a:pt x="110" y="1646"/>
                    <a:pt x="0" y="2051"/>
                    <a:pt x="0" y="2481"/>
                  </a:cubicBezTo>
                  <a:cubicBezTo>
                    <a:pt x="0" y="3852"/>
                    <a:pt x="1111" y="4963"/>
                    <a:pt x="2482" y="4963"/>
                  </a:cubicBezTo>
                  <a:cubicBezTo>
                    <a:pt x="3852" y="4963"/>
                    <a:pt x="4963" y="3852"/>
                    <a:pt x="4963" y="2481"/>
                  </a:cubicBezTo>
                  <a:cubicBezTo>
                    <a:pt x="4963" y="1126"/>
                    <a:pt x="3877" y="24"/>
                    <a:pt x="2527" y="0"/>
                  </a:cubicBezTo>
                  <a:lnTo>
                    <a:pt x="2527" y="262"/>
                  </a:lnTo>
                  <a:close/>
                </a:path>
              </a:pathLst>
            </a:custGeom>
            <a:solidFill>
              <a:srgbClr val="C1C0C3">
                <a:alpha val="100000"/>
              </a:srgbClr>
            </a:solidFill>
            <a:ln w="9525">
              <a:noFill/>
            </a:ln>
          </p:spPr>
          <p:txBody>
            <a:bodyPr/>
            <a:p>
              <a:endParaRPr lang="zh-CN" altLang="en-US"/>
            </a:p>
          </p:txBody>
        </p:sp>
      </p:grpSp>
      <p:sp>
        <p:nvSpPr>
          <p:cNvPr id="12301" name="椭圆 17"/>
          <p:cNvSpPr/>
          <p:nvPr/>
        </p:nvSpPr>
        <p:spPr>
          <a:xfrm>
            <a:off x="8799513" y="5006975"/>
            <a:ext cx="585787" cy="585788"/>
          </a:xfrm>
          <a:prstGeom prst="ellipse">
            <a:avLst/>
          </a:prstGeom>
          <a:solidFill>
            <a:schemeClr val="bg1"/>
          </a:solidFill>
          <a:ln w="9525">
            <a:noFill/>
          </a:ln>
        </p:spPr>
        <p:txBody>
          <a:bodyPr/>
          <a:p>
            <a:endParaRPr lang="zh-CN" altLang="en-US" dirty="0">
              <a:latin typeface="Arial" panose="020B0604020202020204" pitchFamily="34" charset="0"/>
            </a:endParaRPr>
          </a:p>
        </p:txBody>
      </p:sp>
      <p:sp>
        <p:nvSpPr>
          <p:cNvPr id="12302" name="Oval 5"/>
          <p:cNvSpPr/>
          <p:nvPr/>
        </p:nvSpPr>
        <p:spPr>
          <a:xfrm>
            <a:off x="8151813" y="560388"/>
            <a:ext cx="374650" cy="374650"/>
          </a:xfrm>
          <a:prstGeom prst="ellipse">
            <a:avLst/>
          </a:prstGeom>
          <a:solidFill>
            <a:srgbClr val="F6C900"/>
          </a:solidFill>
          <a:ln w="9525">
            <a:noFill/>
          </a:ln>
        </p:spPr>
        <p:txBody>
          <a:bodyPr/>
          <a:p>
            <a:endParaRPr lang="zh-CN" altLang="en-US" dirty="0">
              <a:latin typeface="Arial" panose="020B0604020202020204" pitchFamily="34" charset="0"/>
            </a:endParaRPr>
          </a:p>
        </p:txBody>
      </p:sp>
      <p:sp>
        <p:nvSpPr>
          <p:cNvPr id="12303" name="Oval 6"/>
          <p:cNvSpPr/>
          <p:nvPr/>
        </p:nvSpPr>
        <p:spPr>
          <a:xfrm>
            <a:off x="8110538" y="1476375"/>
            <a:ext cx="290512" cy="288925"/>
          </a:xfrm>
          <a:prstGeom prst="ellipse">
            <a:avLst/>
          </a:prstGeom>
          <a:solidFill>
            <a:srgbClr val="DFDFE1"/>
          </a:solidFill>
          <a:ln w="9525">
            <a:noFill/>
          </a:ln>
        </p:spPr>
        <p:txBody>
          <a:bodyPr/>
          <a:p>
            <a:endParaRPr lang="zh-CN" altLang="en-US" dirty="0">
              <a:latin typeface="Arial" panose="020B0604020202020204" pitchFamily="34" charset="0"/>
            </a:endParaRPr>
          </a:p>
        </p:txBody>
      </p:sp>
      <p:sp>
        <p:nvSpPr>
          <p:cNvPr id="12304" name="Oval 7"/>
          <p:cNvSpPr/>
          <p:nvPr/>
        </p:nvSpPr>
        <p:spPr>
          <a:xfrm>
            <a:off x="9691688" y="490538"/>
            <a:ext cx="508000" cy="511175"/>
          </a:xfrm>
          <a:prstGeom prst="ellipse">
            <a:avLst/>
          </a:prstGeom>
          <a:solidFill>
            <a:srgbClr val="E75375"/>
          </a:solidFill>
          <a:ln w="9525">
            <a:noFill/>
          </a:ln>
        </p:spPr>
        <p:txBody>
          <a:bodyPr/>
          <a:p>
            <a:endParaRPr lang="zh-CN" altLang="en-US" dirty="0">
              <a:latin typeface="Arial" panose="020B0604020202020204" pitchFamily="34" charset="0"/>
            </a:endParaRPr>
          </a:p>
        </p:txBody>
      </p:sp>
      <p:sp>
        <p:nvSpPr>
          <p:cNvPr id="12305" name="Oval 8"/>
          <p:cNvSpPr/>
          <p:nvPr/>
        </p:nvSpPr>
        <p:spPr>
          <a:xfrm>
            <a:off x="8999538" y="747713"/>
            <a:ext cx="184150" cy="184150"/>
          </a:xfrm>
          <a:prstGeom prst="ellipse">
            <a:avLst/>
          </a:prstGeom>
          <a:solidFill>
            <a:srgbClr val="E75375"/>
          </a:solidFill>
          <a:ln w="9525">
            <a:noFill/>
          </a:ln>
        </p:spPr>
        <p:txBody>
          <a:bodyPr/>
          <a:p>
            <a:endParaRPr lang="zh-CN" altLang="en-US" dirty="0">
              <a:latin typeface="Arial" panose="020B0604020202020204" pitchFamily="34" charset="0"/>
            </a:endParaRPr>
          </a:p>
        </p:txBody>
      </p:sp>
      <p:sp>
        <p:nvSpPr>
          <p:cNvPr id="12306" name="Oval 9"/>
          <p:cNvSpPr/>
          <p:nvPr/>
        </p:nvSpPr>
        <p:spPr>
          <a:xfrm>
            <a:off x="8669338" y="1052513"/>
            <a:ext cx="301625" cy="301625"/>
          </a:xfrm>
          <a:prstGeom prst="ellipse">
            <a:avLst/>
          </a:prstGeom>
          <a:solidFill>
            <a:srgbClr val="A4D332"/>
          </a:solidFill>
          <a:ln w="9525">
            <a:noFill/>
          </a:ln>
        </p:spPr>
        <p:txBody>
          <a:bodyPr/>
          <a:p>
            <a:endParaRPr lang="zh-CN" altLang="en-US" dirty="0">
              <a:latin typeface="Arial" panose="020B0604020202020204" pitchFamily="34" charset="0"/>
            </a:endParaRPr>
          </a:p>
        </p:txBody>
      </p:sp>
      <p:sp>
        <p:nvSpPr>
          <p:cNvPr id="12307" name="Oval 10"/>
          <p:cNvSpPr/>
          <p:nvPr/>
        </p:nvSpPr>
        <p:spPr>
          <a:xfrm>
            <a:off x="10461625" y="639763"/>
            <a:ext cx="284163" cy="284162"/>
          </a:xfrm>
          <a:prstGeom prst="ellipse">
            <a:avLst/>
          </a:prstGeom>
          <a:solidFill>
            <a:srgbClr val="DFDFE1"/>
          </a:solidFill>
          <a:ln w="9525">
            <a:noFill/>
          </a:ln>
        </p:spPr>
        <p:txBody>
          <a:bodyPr/>
          <a:p>
            <a:endParaRPr lang="zh-CN" altLang="en-US" dirty="0">
              <a:latin typeface="Arial" panose="020B0604020202020204" pitchFamily="34" charset="0"/>
            </a:endParaRPr>
          </a:p>
        </p:txBody>
      </p:sp>
      <p:sp>
        <p:nvSpPr>
          <p:cNvPr id="12308" name="Oval 11"/>
          <p:cNvSpPr/>
          <p:nvPr/>
        </p:nvSpPr>
        <p:spPr>
          <a:xfrm>
            <a:off x="10760075" y="4902200"/>
            <a:ext cx="366713" cy="366713"/>
          </a:xfrm>
          <a:prstGeom prst="ellipse">
            <a:avLst/>
          </a:prstGeom>
          <a:solidFill>
            <a:srgbClr val="F6C900"/>
          </a:solidFill>
          <a:ln w="9525">
            <a:noFill/>
          </a:ln>
        </p:spPr>
        <p:txBody>
          <a:bodyPr/>
          <a:p>
            <a:endParaRPr lang="zh-CN" altLang="en-US" dirty="0">
              <a:latin typeface="Arial" panose="020B0604020202020204" pitchFamily="34" charset="0"/>
            </a:endParaRPr>
          </a:p>
        </p:txBody>
      </p:sp>
      <p:sp>
        <p:nvSpPr>
          <p:cNvPr id="12309" name="Oval 12"/>
          <p:cNvSpPr/>
          <p:nvPr/>
        </p:nvSpPr>
        <p:spPr>
          <a:xfrm>
            <a:off x="10217150" y="6205538"/>
            <a:ext cx="284163" cy="284162"/>
          </a:xfrm>
          <a:prstGeom prst="ellipse">
            <a:avLst/>
          </a:prstGeom>
          <a:solidFill>
            <a:srgbClr val="DFDFE1"/>
          </a:solidFill>
          <a:ln w="9525">
            <a:noFill/>
          </a:ln>
        </p:spPr>
        <p:txBody>
          <a:bodyPr/>
          <a:p>
            <a:endParaRPr lang="zh-CN" altLang="en-US" dirty="0">
              <a:latin typeface="Arial" panose="020B0604020202020204" pitchFamily="34" charset="0"/>
            </a:endParaRPr>
          </a:p>
        </p:txBody>
      </p:sp>
      <p:sp>
        <p:nvSpPr>
          <p:cNvPr id="12310" name="Oval 13"/>
          <p:cNvSpPr/>
          <p:nvPr/>
        </p:nvSpPr>
        <p:spPr>
          <a:xfrm>
            <a:off x="10579100" y="5864225"/>
            <a:ext cx="180975" cy="182563"/>
          </a:xfrm>
          <a:prstGeom prst="ellipse">
            <a:avLst/>
          </a:prstGeom>
          <a:solidFill>
            <a:srgbClr val="E75375"/>
          </a:solidFill>
          <a:ln w="9525">
            <a:noFill/>
          </a:ln>
        </p:spPr>
        <p:txBody>
          <a:bodyPr/>
          <a:p>
            <a:endParaRPr lang="zh-CN" altLang="en-US" dirty="0">
              <a:latin typeface="Arial" panose="020B0604020202020204" pitchFamily="34" charset="0"/>
            </a:endParaRPr>
          </a:p>
        </p:txBody>
      </p:sp>
      <p:sp>
        <p:nvSpPr>
          <p:cNvPr id="12311" name="Oval 14"/>
          <p:cNvSpPr/>
          <p:nvPr/>
        </p:nvSpPr>
        <p:spPr>
          <a:xfrm>
            <a:off x="9771063" y="5786438"/>
            <a:ext cx="292100" cy="295275"/>
          </a:xfrm>
          <a:prstGeom prst="ellipse">
            <a:avLst/>
          </a:prstGeom>
          <a:solidFill>
            <a:srgbClr val="A4D332"/>
          </a:solidFill>
          <a:ln w="9525">
            <a:noFill/>
          </a:ln>
        </p:spPr>
        <p:txBody>
          <a:bodyPr/>
          <a:p>
            <a:endParaRPr lang="zh-CN" altLang="en-US" dirty="0">
              <a:latin typeface="Arial" panose="020B0604020202020204" pitchFamily="34" charset="0"/>
            </a:endParaRPr>
          </a:p>
        </p:txBody>
      </p:sp>
      <p:sp>
        <p:nvSpPr>
          <p:cNvPr id="12312" name="Oval 11"/>
          <p:cNvSpPr/>
          <p:nvPr/>
        </p:nvSpPr>
        <p:spPr>
          <a:xfrm>
            <a:off x="11555413" y="5226050"/>
            <a:ext cx="366712" cy="366713"/>
          </a:xfrm>
          <a:prstGeom prst="ellipse">
            <a:avLst/>
          </a:prstGeom>
          <a:solidFill>
            <a:srgbClr val="F6C900"/>
          </a:solidFill>
          <a:ln w="9525">
            <a:noFill/>
          </a:ln>
        </p:spPr>
        <p:txBody>
          <a:bodyPr/>
          <a:p>
            <a:endParaRPr lang="zh-CN" altLang="en-US" dirty="0">
              <a:latin typeface="Arial" panose="020B0604020202020204" pitchFamily="34" charset="0"/>
            </a:endParaRPr>
          </a:p>
        </p:txBody>
      </p:sp>
      <p:sp>
        <p:nvSpPr>
          <p:cNvPr id="12313" name="Oval 12"/>
          <p:cNvSpPr/>
          <p:nvPr/>
        </p:nvSpPr>
        <p:spPr>
          <a:xfrm>
            <a:off x="11779250" y="4579938"/>
            <a:ext cx="284163" cy="284162"/>
          </a:xfrm>
          <a:prstGeom prst="ellipse">
            <a:avLst/>
          </a:prstGeom>
          <a:solidFill>
            <a:srgbClr val="DFDFE1"/>
          </a:solidFill>
          <a:ln w="9525">
            <a:noFill/>
          </a:ln>
        </p:spPr>
        <p:txBody>
          <a:bodyPr/>
          <a:p>
            <a:endParaRPr lang="zh-CN" altLang="en-US" dirty="0">
              <a:latin typeface="Arial" panose="020B0604020202020204" pitchFamily="34" charset="0"/>
            </a:endParaRPr>
          </a:p>
        </p:txBody>
      </p:sp>
      <p:sp>
        <p:nvSpPr>
          <p:cNvPr id="12314" name="Oval 13"/>
          <p:cNvSpPr/>
          <p:nvPr/>
        </p:nvSpPr>
        <p:spPr>
          <a:xfrm>
            <a:off x="7950200" y="4838700"/>
            <a:ext cx="180975" cy="184150"/>
          </a:xfrm>
          <a:prstGeom prst="ellipse">
            <a:avLst/>
          </a:prstGeom>
          <a:solidFill>
            <a:srgbClr val="E75375"/>
          </a:solidFill>
          <a:ln w="9525">
            <a:noFill/>
          </a:ln>
        </p:spPr>
        <p:txBody>
          <a:bodyPr/>
          <a:p>
            <a:endParaRPr lang="zh-CN" altLang="en-US" dirty="0">
              <a:latin typeface="Arial" panose="020B0604020202020204" pitchFamily="34" charset="0"/>
            </a:endParaRPr>
          </a:p>
        </p:txBody>
      </p:sp>
      <p:sp>
        <p:nvSpPr>
          <p:cNvPr id="12315" name="TextBox 31"/>
          <p:cNvSpPr txBox="1"/>
          <p:nvPr/>
        </p:nvSpPr>
        <p:spPr>
          <a:xfrm>
            <a:off x="828675" y="1844675"/>
            <a:ext cx="6797675" cy="1631950"/>
          </a:xfrm>
          <a:prstGeom prst="rect">
            <a:avLst/>
          </a:prstGeom>
          <a:noFill/>
          <a:ln w="9525">
            <a:noFill/>
          </a:ln>
        </p:spPr>
        <p:txBody>
          <a:bodyPr>
            <a:spAutoFit/>
          </a:bodyPr>
          <a:p>
            <a:pPr algn="just"/>
            <a:r>
              <a:rPr lang="en-US" altLang="x-none"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2007</a:t>
            </a:r>
            <a:r>
              <a:rPr lang="zh-CN" altLang="en-US"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年</a:t>
            </a:r>
            <a:r>
              <a:rPr lang="en-US" altLang="x-none"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5</a:t>
            </a:r>
            <a:r>
              <a:rPr lang="zh-CN" altLang="en-US"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月入职，先后担任某某店营运部经理、副总经理、京沪西南大区某某部副部长、现任某某商场总经理。</a:t>
            </a:r>
            <a:endParaRPr lang="en-US" altLang="x-none"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endParaRPr>
          </a:p>
          <a:p>
            <a:pPr algn="just"/>
            <a:endParaRPr lang="en-US" altLang="x-none"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endParaRPr>
          </a:p>
          <a:p>
            <a:r>
              <a:rPr lang="zh-CN" altLang="en-US"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在职期间曾参与</a:t>
            </a:r>
            <a:r>
              <a:rPr lang="en-US" altLang="x-none"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A</a:t>
            </a:r>
            <a:r>
              <a:rPr lang="zh-CN" altLang="en-US"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商场、</a:t>
            </a:r>
            <a:r>
              <a:rPr lang="en-US" altLang="x-none"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 B</a:t>
            </a:r>
            <a:r>
              <a:rPr lang="zh-CN" altLang="en-US"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大卖场、</a:t>
            </a:r>
            <a:r>
              <a:rPr lang="en-US" altLang="x-none"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 C</a:t>
            </a:r>
            <a:r>
              <a:rPr lang="zh-CN" altLang="en-US"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百货、</a:t>
            </a:r>
            <a:r>
              <a:rPr lang="en-US" altLang="x-none"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D</a:t>
            </a:r>
            <a:r>
              <a:rPr lang="zh-CN" altLang="en-US"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商超、</a:t>
            </a:r>
            <a:r>
              <a:rPr lang="en-US" altLang="x-none"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E</a:t>
            </a:r>
            <a:r>
              <a:rPr lang="zh-CN" altLang="en-US"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超市、</a:t>
            </a:r>
            <a:r>
              <a:rPr lang="en-US" altLang="x-none"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D</a:t>
            </a:r>
            <a:r>
              <a:rPr lang="zh-CN" altLang="en-US"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百货、某某等商场的招商及开业筹备工作。</a:t>
            </a:r>
            <a:endParaRPr lang="en-US" altLang="x-none"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2316" name="TextBox 32"/>
          <p:cNvSpPr txBox="1"/>
          <p:nvPr/>
        </p:nvSpPr>
        <p:spPr>
          <a:xfrm>
            <a:off x="828675" y="1363663"/>
            <a:ext cx="1416050" cy="460375"/>
          </a:xfrm>
          <a:prstGeom prst="rect">
            <a:avLst/>
          </a:prstGeom>
          <a:noFill/>
          <a:ln w="9525">
            <a:noFill/>
          </a:ln>
        </p:spPr>
        <p:txBody>
          <a:bodyPr wrap="none">
            <a:spAutoFit/>
          </a:bodyPr>
          <a:p>
            <a:r>
              <a:rPr lang="zh-CN" altLang="en-US" sz="2400" b="1" dirty="0">
                <a:solidFill>
                  <a:srgbClr val="AA1B79"/>
                </a:solidFill>
                <a:latin typeface="微软雅黑" panose="020B0503020204020204" pitchFamily="2" charset="-122"/>
                <a:ea typeface="微软雅黑" panose="020B0503020204020204" pitchFamily="2" charset="-122"/>
              </a:rPr>
              <a:t>美女名字</a:t>
            </a:r>
            <a:endParaRPr lang="zh-CN" altLang="en-US" sz="2400" b="1" dirty="0">
              <a:solidFill>
                <a:srgbClr val="AA1B79"/>
              </a:solidFill>
              <a:latin typeface="微软雅黑" panose="020B0503020204020204" pitchFamily="2" charset="-122"/>
              <a:ea typeface="微软雅黑" panose="020B0503020204020204" pitchFamily="2" charset="-122"/>
            </a:endParaRPr>
          </a:p>
        </p:txBody>
      </p:sp>
      <p:sp>
        <p:nvSpPr>
          <p:cNvPr id="12317" name="TextBox 33"/>
          <p:cNvSpPr txBox="1"/>
          <p:nvPr/>
        </p:nvSpPr>
        <p:spPr>
          <a:xfrm>
            <a:off x="955675" y="5818188"/>
            <a:ext cx="1279525" cy="400050"/>
          </a:xfrm>
          <a:prstGeom prst="rect">
            <a:avLst/>
          </a:prstGeom>
          <a:solidFill>
            <a:schemeClr val="tx1"/>
          </a:solidFill>
          <a:ln w="9525">
            <a:noFill/>
          </a:ln>
        </p:spPr>
        <p:txBody>
          <a:bodyPr>
            <a:spAutoFit/>
          </a:bodyPr>
          <a:p>
            <a:pPr algn="ctr"/>
            <a:r>
              <a:rPr lang="zh-CN" altLang="en-US" sz="2000" dirty="0">
                <a:solidFill>
                  <a:schemeClr val="accent2"/>
                </a:solidFill>
                <a:latin typeface="微软雅黑" panose="020B0503020204020204" pitchFamily="2" charset="-122"/>
                <a:ea typeface="微软雅黑" panose="020B0503020204020204" pitchFamily="2" charset="-122"/>
              </a:rPr>
              <a:t>所获荣誉</a:t>
            </a:r>
            <a:endParaRPr lang="zh-CN" altLang="en-US" sz="2000" dirty="0">
              <a:solidFill>
                <a:schemeClr val="accent2"/>
              </a:solidFill>
              <a:latin typeface="微软雅黑" panose="020B0503020204020204" pitchFamily="2" charset="-122"/>
              <a:ea typeface="微软雅黑" panose="020B0503020204020204" pitchFamily="2" charset="-122"/>
            </a:endParaRPr>
          </a:p>
        </p:txBody>
      </p:sp>
      <p:grpSp>
        <p:nvGrpSpPr>
          <p:cNvPr id="12318" name="组合 34"/>
          <p:cNvGrpSpPr/>
          <p:nvPr/>
        </p:nvGrpSpPr>
        <p:grpSpPr>
          <a:xfrm>
            <a:off x="909638" y="4270375"/>
            <a:ext cx="1325562" cy="1325563"/>
            <a:chOff x="0" y="0"/>
            <a:chExt cx="1584176" cy="1584176"/>
          </a:xfrm>
        </p:grpSpPr>
        <p:sp>
          <p:nvSpPr>
            <p:cNvPr id="12319" name="椭圆 35"/>
            <p:cNvSpPr/>
            <p:nvPr/>
          </p:nvSpPr>
          <p:spPr>
            <a:xfrm>
              <a:off x="0" y="0"/>
              <a:ext cx="1584176" cy="1584176"/>
            </a:xfrm>
            <a:prstGeom prst="ellipse">
              <a:avLst/>
            </a:prstGeom>
            <a:solidFill>
              <a:schemeClr val="tx1"/>
            </a:solidFill>
            <a:ln w="9525" cap="flat" cmpd="sng">
              <a:solidFill>
                <a:schemeClr val="accent2"/>
              </a:solidFill>
              <a:prstDash val="solid"/>
              <a:headEnd type="none" w="med" len="med"/>
              <a:tailEnd type="none" w="med" len="med"/>
            </a:ln>
          </p:spPr>
          <p:txBody>
            <a:bodyPr/>
            <a:p>
              <a:endParaRPr lang="zh-CN" altLang="en-US" dirty="0">
                <a:latin typeface="Arial" panose="020B0604020202020204" pitchFamily="34" charset="0"/>
              </a:endParaRPr>
            </a:p>
          </p:txBody>
        </p:sp>
        <p:sp>
          <p:nvSpPr>
            <p:cNvPr id="12320" name="Freeform 7"/>
            <p:cNvSpPr>
              <a:spLocks noEditPoints="1"/>
            </p:cNvSpPr>
            <p:nvPr/>
          </p:nvSpPr>
          <p:spPr>
            <a:xfrm>
              <a:off x="365117" y="198226"/>
              <a:ext cx="853941" cy="1244421"/>
            </a:xfrm>
            <a:custGeom>
              <a:avLst/>
              <a:gdLst/>
              <a:ahLst/>
              <a:cxnLst>
                <a:cxn ang="0">
                  <a:pos x="405791" y="800204"/>
                </a:cxn>
                <a:cxn ang="0">
                  <a:pos x="545761" y="721164"/>
                </a:cxn>
                <a:cxn ang="0">
                  <a:pos x="633549" y="745672"/>
                </a:cxn>
                <a:cxn ang="0">
                  <a:pos x="715813" y="585141"/>
                </a:cxn>
                <a:cxn ang="0">
                  <a:pos x="776589" y="539801"/>
                </a:cxn>
                <a:cxn ang="0">
                  <a:pos x="779045" y="346183"/>
                </a:cxn>
                <a:cxn ang="0">
                  <a:pos x="719496" y="299004"/>
                </a:cxn>
                <a:cxn ang="0">
                  <a:pos x="652580" y="140311"/>
                </a:cxn>
                <a:cxn ang="0">
                  <a:pos x="581981" y="153791"/>
                </a:cxn>
                <a:cxn ang="0">
                  <a:pos x="448150" y="75364"/>
                </a:cxn>
                <a:cxn ang="0">
                  <a:pos x="416227" y="75364"/>
                </a:cxn>
                <a:cxn ang="0">
                  <a:pos x="316775" y="153178"/>
                </a:cxn>
                <a:cxn ang="0">
                  <a:pos x="284852" y="143988"/>
                </a:cxn>
                <a:cxn ang="0">
                  <a:pos x="204430" y="150728"/>
                </a:cxn>
                <a:cxn ang="0">
                  <a:pos x="88402" y="305744"/>
                </a:cxn>
                <a:cxn ang="0">
                  <a:pos x="108661" y="378657"/>
                </a:cxn>
                <a:cxn ang="0">
                  <a:pos x="69985" y="547766"/>
                </a:cxn>
                <a:cxn ang="0">
                  <a:pos x="197677" y="666020"/>
                </a:cxn>
                <a:cxn ang="0">
                  <a:pos x="213025" y="739545"/>
                </a:cxn>
                <a:cxn ang="0">
                  <a:pos x="297744" y="717487"/>
                </a:cxn>
                <a:cxn ang="0">
                  <a:pos x="322914" y="793464"/>
                </a:cxn>
                <a:cxn ang="0">
                  <a:pos x="241878" y="799591"/>
                </a:cxn>
                <a:cxn ang="0">
                  <a:pos x="133217" y="664181"/>
                </a:cxn>
                <a:cxn ang="0">
                  <a:pos x="7981" y="567373"/>
                </a:cxn>
                <a:cxn ang="0">
                  <a:pos x="56479" y="416645"/>
                </a:cxn>
                <a:cxn ang="0">
                  <a:pos x="69985" y="243860"/>
                </a:cxn>
                <a:cxn ang="0">
                  <a:pos x="139970" y="150728"/>
                </a:cxn>
                <a:cxn ang="0">
                  <a:pos x="302655" y="82104"/>
                </a:cxn>
                <a:cxn ang="0">
                  <a:pos x="326597" y="88231"/>
                </a:cxn>
                <a:cxn ang="0">
                  <a:pos x="432189" y="0"/>
                </a:cxn>
                <a:cxn ang="0">
                  <a:pos x="556197" y="93132"/>
                </a:cxn>
                <a:cxn ang="0">
                  <a:pos x="699237" y="95583"/>
                </a:cxn>
                <a:cxn ang="0">
                  <a:pos x="739755" y="237733"/>
                </a:cxn>
                <a:cxn ang="0">
                  <a:pos x="830613" y="385397"/>
                </a:cxn>
                <a:cxn ang="0">
                  <a:pos x="828771" y="501812"/>
                </a:cxn>
                <a:cxn ang="0">
                  <a:pos x="733616" y="647025"/>
                </a:cxn>
                <a:cxn ang="0">
                  <a:pos x="633549" y="810007"/>
                </a:cxn>
                <a:cxn ang="0">
                  <a:pos x="545761" y="785499"/>
                </a:cxn>
                <a:cxn ang="0">
                  <a:pos x="421752" y="875568"/>
                </a:cxn>
                <a:cxn ang="0">
                  <a:pos x="425436" y="672147"/>
                </a:cxn>
                <a:cxn ang="0">
                  <a:pos x="425436" y="710748"/>
                </a:cxn>
                <a:cxn ang="0">
                  <a:pos x="685731" y="450957"/>
                </a:cxn>
                <a:cxn ang="0">
                  <a:pos x="425436" y="637222"/>
                </a:cxn>
                <a:cxn ang="0">
                  <a:pos x="612063" y="450957"/>
                </a:cxn>
                <a:cxn ang="0">
                  <a:pos x="583823" y="852897"/>
                </a:cxn>
                <a:cxn ang="0">
                  <a:pos x="473934" y="916007"/>
                </a:cxn>
                <a:cxn ang="0">
                  <a:pos x="563564" y="1096144"/>
                </a:cxn>
                <a:cxn ang="0">
                  <a:pos x="733616" y="1192340"/>
                </a:cxn>
                <a:cxn ang="0">
                  <a:pos x="309408" y="865764"/>
                </a:cxn>
                <a:cxn ang="0">
                  <a:pos x="213639" y="855348"/>
                </a:cxn>
                <a:cxn ang="0">
                  <a:pos x="149179" y="1221751"/>
                </a:cxn>
                <a:cxn ang="0">
                  <a:pos x="395354" y="1205820"/>
                </a:cxn>
                <a:cxn ang="0">
                  <a:pos x="421752" y="927035"/>
                </a:cxn>
              </a:cxnLst>
              <a:pathLst>
                <a:path w="1391" h="2031">
                  <a:moveTo>
                    <a:pt x="485" y="1171"/>
                  </a:moveTo>
                  <a:cubicBezTo>
                    <a:pt x="536" y="1171"/>
                    <a:pt x="586" y="1197"/>
                    <a:pt x="613" y="1236"/>
                  </a:cubicBezTo>
                  <a:lnTo>
                    <a:pt x="661" y="1306"/>
                  </a:lnTo>
                  <a:cubicBezTo>
                    <a:pt x="676" y="1328"/>
                    <a:pt x="698" y="1329"/>
                    <a:pt x="714" y="1307"/>
                  </a:cubicBezTo>
                  <a:lnTo>
                    <a:pt x="764" y="1238"/>
                  </a:lnTo>
                  <a:cubicBezTo>
                    <a:pt x="791" y="1201"/>
                    <a:pt x="840" y="1177"/>
                    <a:pt x="889" y="1177"/>
                  </a:cubicBezTo>
                  <a:cubicBezTo>
                    <a:pt x="905" y="1177"/>
                    <a:pt x="920" y="1180"/>
                    <a:pt x="934" y="1185"/>
                  </a:cubicBezTo>
                  <a:lnTo>
                    <a:pt x="1015" y="1214"/>
                  </a:lnTo>
                  <a:cubicBezTo>
                    <a:pt x="1021" y="1216"/>
                    <a:pt x="1026" y="1217"/>
                    <a:pt x="1032" y="1217"/>
                  </a:cubicBezTo>
                  <a:cubicBezTo>
                    <a:pt x="1055" y="1217"/>
                    <a:pt x="1058" y="1196"/>
                    <a:pt x="1058" y="1184"/>
                  </a:cubicBezTo>
                  <a:lnTo>
                    <a:pt x="1058" y="1098"/>
                  </a:lnTo>
                  <a:cubicBezTo>
                    <a:pt x="1059" y="1035"/>
                    <a:pt x="1106" y="972"/>
                    <a:pt x="1166" y="955"/>
                  </a:cubicBezTo>
                  <a:lnTo>
                    <a:pt x="1248" y="930"/>
                  </a:lnTo>
                  <a:cubicBezTo>
                    <a:pt x="1260" y="927"/>
                    <a:pt x="1269" y="920"/>
                    <a:pt x="1272" y="911"/>
                  </a:cubicBezTo>
                  <a:cubicBezTo>
                    <a:pt x="1275" y="903"/>
                    <a:pt x="1272" y="891"/>
                    <a:pt x="1265" y="881"/>
                  </a:cubicBezTo>
                  <a:lnTo>
                    <a:pt x="1214" y="811"/>
                  </a:lnTo>
                  <a:cubicBezTo>
                    <a:pt x="1178" y="761"/>
                    <a:pt x="1179" y="683"/>
                    <a:pt x="1217" y="633"/>
                  </a:cubicBezTo>
                  <a:lnTo>
                    <a:pt x="1269" y="565"/>
                  </a:lnTo>
                  <a:cubicBezTo>
                    <a:pt x="1277" y="554"/>
                    <a:pt x="1280" y="543"/>
                    <a:pt x="1278" y="534"/>
                  </a:cubicBezTo>
                  <a:cubicBezTo>
                    <a:pt x="1275" y="526"/>
                    <a:pt x="1266" y="519"/>
                    <a:pt x="1254" y="515"/>
                  </a:cubicBezTo>
                  <a:lnTo>
                    <a:pt x="1172" y="488"/>
                  </a:lnTo>
                  <a:cubicBezTo>
                    <a:pt x="1113" y="469"/>
                    <a:pt x="1068" y="405"/>
                    <a:pt x="1069" y="342"/>
                  </a:cubicBezTo>
                  <a:lnTo>
                    <a:pt x="1072" y="256"/>
                  </a:lnTo>
                  <a:cubicBezTo>
                    <a:pt x="1072" y="245"/>
                    <a:pt x="1069" y="235"/>
                    <a:pt x="1063" y="229"/>
                  </a:cubicBezTo>
                  <a:cubicBezTo>
                    <a:pt x="1058" y="223"/>
                    <a:pt x="1050" y="222"/>
                    <a:pt x="1044" y="222"/>
                  </a:cubicBezTo>
                  <a:cubicBezTo>
                    <a:pt x="1040" y="222"/>
                    <a:pt x="1035" y="223"/>
                    <a:pt x="1030" y="225"/>
                  </a:cubicBezTo>
                  <a:lnTo>
                    <a:pt x="948" y="251"/>
                  </a:lnTo>
                  <a:cubicBezTo>
                    <a:pt x="935" y="256"/>
                    <a:pt x="921" y="258"/>
                    <a:pt x="906" y="258"/>
                  </a:cubicBezTo>
                  <a:cubicBezTo>
                    <a:pt x="855" y="258"/>
                    <a:pt x="805" y="232"/>
                    <a:pt x="779" y="194"/>
                  </a:cubicBezTo>
                  <a:lnTo>
                    <a:pt x="730" y="123"/>
                  </a:lnTo>
                  <a:cubicBezTo>
                    <a:pt x="723" y="112"/>
                    <a:pt x="713" y="105"/>
                    <a:pt x="704" y="105"/>
                  </a:cubicBezTo>
                  <a:cubicBezTo>
                    <a:pt x="693" y="105"/>
                    <a:pt x="689" y="105"/>
                    <a:pt x="680" y="119"/>
                  </a:cubicBezTo>
                  <a:lnTo>
                    <a:pt x="678" y="123"/>
                  </a:lnTo>
                  <a:cubicBezTo>
                    <a:pt x="657" y="156"/>
                    <a:pt x="629" y="197"/>
                    <a:pt x="606" y="220"/>
                  </a:cubicBezTo>
                  <a:cubicBezTo>
                    <a:pt x="591" y="234"/>
                    <a:pt x="568" y="252"/>
                    <a:pt x="537" y="252"/>
                  </a:cubicBezTo>
                  <a:cubicBezTo>
                    <a:pt x="529" y="252"/>
                    <a:pt x="522" y="251"/>
                    <a:pt x="516" y="250"/>
                  </a:cubicBezTo>
                  <a:lnTo>
                    <a:pt x="509" y="250"/>
                  </a:lnTo>
                  <a:lnTo>
                    <a:pt x="503" y="246"/>
                  </a:lnTo>
                  <a:cubicBezTo>
                    <a:pt x="493" y="243"/>
                    <a:pt x="479" y="239"/>
                    <a:pt x="464" y="235"/>
                  </a:cubicBezTo>
                  <a:cubicBezTo>
                    <a:pt x="442" y="229"/>
                    <a:pt x="406" y="218"/>
                    <a:pt x="399" y="217"/>
                  </a:cubicBezTo>
                  <a:cubicBezTo>
                    <a:pt x="383" y="213"/>
                    <a:pt x="366" y="211"/>
                    <a:pt x="361" y="211"/>
                  </a:cubicBezTo>
                  <a:cubicBezTo>
                    <a:pt x="340" y="211"/>
                    <a:pt x="333" y="229"/>
                    <a:pt x="333" y="246"/>
                  </a:cubicBezTo>
                  <a:lnTo>
                    <a:pt x="333" y="331"/>
                  </a:lnTo>
                  <a:cubicBezTo>
                    <a:pt x="333" y="394"/>
                    <a:pt x="286" y="457"/>
                    <a:pt x="226" y="475"/>
                  </a:cubicBezTo>
                  <a:lnTo>
                    <a:pt x="144" y="499"/>
                  </a:lnTo>
                  <a:cubicBezTo>
                    <a:pt x="131" y="502"/>
                    <a:pt x="122" y="510"/>
                    <a:pt x="119" y="518"/>
                  </a:cubicBezTo>
                  <a:cubicBezTo>
                    <a:pt x="116" y="526"/>
                    <a:pt x="119" y="538"/>
                    <a:pt x="127" y="548"/>
                  </a:cubicBezTo>
                  <a:lnTo>
                    <a:pt x="177" y="618"/>
                  </a:lnTo>
                  <a:cubicBezTo>
                    <a:pt x="214" y="668"/>
                    <a:pt x="213" y="747"/>
                    <a:pt x="175" y="796"/>
                  </a:cubicBezTo>
                  <a:lnTo>
                    <a:pt x="122" y="864"/>
                  </a:lnTo>
                  <a:cubicBezTo>
                    <a:pt x="114" y="875"/>
                    <a:pt x="111" y="886"/>
                    <a:pt x="114" y="894"/>
                  </a:cubicBezTo>
                  <a:cubicBezTo>
                    <a:pt x="116" y="903"/>
                    <a:pt x="126" y="911"/>
                    <a:pt x="138" y="915"/>
                  </a:cubicBezTo>
                  <a:lnTo>
                    <a:pt x="219" y="941"/>
                  </a:lnTo>
                  <a:cubicBezTo>
                    <a:pt x="279" y="961"/>
                    <a:pt x="324" y="1025"/>
                    <a:pt x="322" y="1087"/>
                  </a:cubicBezTo>
                  <a:lnTo>
                    <a:pt x="320" y="1173"/>
                  </a:lnTo>
                  <a:cubicBezTo>
                    <a:pt x="320" y="1184"/>
                    <a:pt x="322" y="1194"/>
                    <a:pt x="328" y="1200"/>
                  </a:cubicBezTo>
                  <a:cubicBezTo>
                    <a:pt x="334" y="1206"/>
                    <a:pt x="341" y="1207"/>
                    <a:pt x="347" y="1207"/>
                  </a:cubicBezTo>
                  <a:cubicBezTo>
                    <a:pt x="352" y="1207"/>
                    <a:pt x="357" y="1206"/>
                    <a:pt x="362" y="1204"/>
                  </a:cubicBezTo>
                  <a:lnTo>
                    <a:pt x="443" y="1178"/>
                  </a:lnTo>
                  <a:cubicBezTo>
                    <a:pt x="458" y="1174"/>
                    <a:pt x="471" y="1171"/>
                    <a:pt x="485" y="1171"/>
                  </a:cubicBezTo>
                  <a:close/>
                  <a:moveTo>
                    <a:pt x="687" y="1429"/>
                  </a:moveTo>
                  <a:cubicBezTo>
                    <a:pt x="643" y="1429"/>
                    <a:pt x="602" y="1406"/>
                    <a:pt x="574" y="1366"/>
                  </a:cubicBezTo>
                  <a:lnTo>
                    <a:pt x="526" y="1295"/>
                  </a:lnTo>
                  <a:cubicBezTo>
                    <a:pt x="520" y="1286"/>
                    <a:pt x="503" y="1277"/>
                    <a:pt x="485" y="1277"/>
                  </a:cubicBezTo>
                  <a:cubicBezTo>
                    <a:pt x="482" y="1277"/>
                    <a:pt x="479" y="1277"/>
                    <a:pt x="475" y="1278"/>
                  </a:cubicBezTo>
                  <a:lnTo>
                    <a:pt x="394" y="1305"/>
                  </a:lnTo>
                  <a:cubicBezTo>
                    <a:pt x="342" y="1321"/>
                    <a:pt x="287" y="1309"/>
                    <a:pt x="253" y="1273"/>
                  </a:cubicBezTo>
                  <a:cubicBezTo>
                    <a:pt x="227" y="1247"/>
                    <a:pt x="213" y="1210"/>
                    <a:pt x="215" y="1170"/>
                  </a:cubicBezTo>
                  <a:lnTo>
                    <a:pt x="217" y="1084"/>
                  </a:lnTo>
                  <a:cubicBezTo>
                    <a:pt x="217" y="1068"/>
                    <a:pt x="202" y="1046"/>
                    <a:pt x="186" y="1041"/>
                  </a:cubicBezTo>
                  <a:lnTo>
                    <a:pt x="105" y="1015"/>
                  </a:lnTo>
                  <a:cubicBezTo>
                    <a:pt x="60" y="1000"/>
                    <a:pt x="26" y="967"/>
                    <a:pt x="13" y="926"/>
                  </a:cubicBezTo>
                  <a:cubicBezTo>
                    <a:pt x="0" y="884"/>
                    <a:pt x="9" y="838"/>
                    <a:pt x="39" y="800"/>
                  </a:cubicBezTo>
                  <a:lnTo>
                    <a:pt x="91" y="732"/>
                  </a:lnTo>
                  <a:cubicBezTo>
                    <a:pt x="101" y="720"/>
                    <a:pt x="101" y="693"/>
                    <a:pt x="92" y="680"/>
                  </a:cubicBezTo>
                  <a:lnTo>
                    <a:pt x="41" y="610"/>
                  </a:lnTo>
                  <a:cubicBezTo>
                    <a:pt x="13" y="572"/>
                    <a:pt x="5" y="526"/>
                    <a:pt x="19" y="484"/>
                  </a:cubicBezTo>
                  <a:cubicBezTo>
                    <a:pt x="34" y="442"/>
                    <a:pt x="68" y="411"/>
                    <a:pt x="114" y="398"/>
                  </a:cubicBezTo>
                  <a:lnTo>
                    <a:pt x="196" y="374"/>
                  </a:lnTo>
                  <a:cubicBezTo>
                    <a:pt x="211" y="369"/>
                    <a:pt x="228" y="347"/>
                    <a:pt x="228" y="331"/>
                  </a:cubicBezTo>
                  <a:lnTo>
                    <a:pt x="228" y="246"/>
                  </a:lnTo>
                  <a:cubicBezTo>
                    <a:pt x="228" y="166"/>
                    <a:pt x="285" y="106"/>
                    <a:pt x="361" y="106"/>
                  </a:cubicBezTo>
                  <a:cubicBezTo>
                    <a:pt x="379" y="106"/>
                    <a:pt x="407" y="111"/>
                    <a:pt x="421" y="114"/>
                  </a:cubicBezTo>
                  <a:cubicBezTo>
                    <a:pt x="429" y="115"/>
                    <a:pt x="450" y="121"/>
                    <a:pt x="493" y="134"/>
                  </a:cubicBezTo>
                  <a:cubicBezTo>
                    <a:pt x="508" y="138"/>
                    <a:pt x="521" y="142"/>
                    <a:pt x="530" y="144"/>
                  </a:cubicBezTo>
                  <a:lnTo>
                    <a:pt x="532" y="144"/>
                  </a:lnTo>
                  <a:cubicBezTo>
                    <a:pt x="532" y="144"/>
                    <a:pt x="532" y="144"/>
                    <a:pt x="532" y="144"/>
                  </a:cubicBezTo>
                  <a:cubicBezTo>
                    <a:pt x="544" y="133"/>
                    <a:pt x="563" y="106"/>
                    <a:pt x="589" y="66"/>
                  </a:cubicBezTo>
                  <a:lnTo>
                    <a:pt x="591" y="63"/>
                  </a:lnTo>
                  <a:cubicBezTo>
                    <a:pt x="618" y="21"/>
                    <a:pt x="655" y="0"/>
                    <a:pt x="704" y="0"/>
                  </a:cubicBezTo>
                  <a:cubicBezTo>
                    <a:pt x="749" y="0"/>
                    <a:pt x="790" y="23"/>
                    <a:pt x="817" y="64"/>
                  </a:cubicBezTo>
                  <a:lnTo>
                    <a:pt x="866" y="134"/>
                  </a:lnTo>
                  <a:cubicBezTo>
                    <a:pt x="872" y="143"/>
                    <a:pt x="889" y="152"/>
                    <a:pt x="906" y="152"/>
                  </a:cubicBezTo>
                  <a:cubicBezTo>
                    <a:pt x="911" y="152"/>
                    <a:pt x="914" y="152"/>
                    <a:pt x="916" y="151"/>
                  </a:cubicBezTo>
                  <a:lnTo>
                    <a:pt x="997" y="125"/>
                  </a:lnTo>
                  <a:cubicBezTo>
                    <a:pt x="1049" y="108"/>
                    <a:pt x="1104" y="120"/>
                    <a:pt x="1139" y="156"/>
                  </a:cubicBezTo>
                  <a:cubicBezTo>
                    <a:pt x="1165" y="182"/>
                    <a:pt x="1178" y="219"/>
                    <a:pt x="1177" y="259"/>
                  </a:cubicBezTo>
                  <a:lnTo>
                    <a:pt x="1174" y="345"/>
                  </a:lnTo>
                  <a:cubicBezTo>
                    <a:pt x="1174" y="360"/>
                    <a:pt x="1190" y="383"/>
                    <a:pt x="1205" y="388"/>
                  </a:cubicBezTo>
                  <a:lnTo>
                    <a:pt x="1286" y="414"/>
                  </a:lnTo>
                  <a:cubicBezTo>
                    <a:pt x="1332" y="429"/>
                    <a:pt x="1365" y="462"/>
                    <a:pt x="1378" y="503"/>
                  </a:cubicBezTo>
                  <a:cubicBezTo>
                    <a:pt x="1391" y="546"/>
                    <a:pt x="1382" y="591"/>
                    <a:pt x="1353" y="629"/>
                  </a:cubicBezTo>
                  <a:lnTo>
                    <a:pt x="1300" y="697"/>
                  </a:lnTo>
                  <a:cubicBezTo>
                    <a:pt x="1291" y="709"/>
                    <a:pt x="1290" y="737"/>
                    <a:pt x="1299" y="749"/>
                  </a:cubicBezTo>
                  <a:lnTo>
                    <a:pt x="1350" y="819"/>
                  </a:lnTo>
                  <a:cubicBezTo>
                    <a:pt x="1378" y="858"/>
                    <a:pt x="1386" y="904"/>
                    <a:pt x="1372" y="945"/>
                  </a:cubicBezTo>
                  <a:cubicBezTo>
                    <a:pt x="1358" y="986"/>
                    <a:pt x="1324" y="1018"/>
                    <a:pt x="1278" y="1031"/>
                  </a:cubicBezTo>
                  <a:lnTo>
                    <a:pt x="1195" y="1056"/>
                  </a:lnTo>
                  <a:cubicBezTo>
                    <a:pt x="1180" y="1060"/>
                    <a:pt x="1164" y="1082"/>
                    <a:pt x="1164" y="1098"/>
                  </a:cubicBezTo>
                  <a:lnTo>
                    <a:pt x="1164" y="1184"/>
                  </a:lnTo>
                  <a:cubicBezTo>
                    <a:pt x="1164" y="1264"/>
                    <a:pt x="1108" y="1322"/>
                    <a:pt x="1032" y="1322"/>
                  </a:cubicBezTo>
                  <a:cubicBezTo>
                    <a:pt x="1014" y="1322"/>
                    <a:pt x="997" y="1319"/>
                    <a:pt x="980" y="1313"/>
                  </a:cubicBezTo>
                  <a:lnTo>
                    <a:pt x="899" y="1284"/>
                  </a:lnTo>
                  <a:cubicBezTo>
                    <a:pt x="896" y="1283"/>
                    <a:pt x="893" y="1282"/>
                    <a:pt x="889" y="1282"/>
                  </a:cubicBezTo>
                  <a:cubicBezTo>
                    <a:pt x="872" y="1282"/>
                    <a:pt x="855" y="1291"/>
                    <a:pt x="849" y="1300"/>
                  </a:cubicBezTo>
                  <a:lnTo>
                    <a:pt x="799" y="1369"/>
                  </a:lnTo>
                  <a:cubicBezTo>
                    <a:pt x="771" y="1408"/>
                    <a:pt x="731" y="1429"/>
                    <a:pt x="687" y="1429"/>
                  </a:cubicBezTo>
                  <a:close/>
                  <a:moveTo>
                    <a:pt x="693" y="375"/>
                  </a:moveTo>
                  <a:cubicBezTo>
                    <a:pt x="494" y="375"/>
                    <a:pt x="332" y="537"/>
                    <a:pt x="332" y="736"/>
                  </a:cubicBezTo>
                  <a:cubicBezTo>
                    <a:pt x="332" y="935"/>
                    <a:pt x="494" y="1097"/>
                    <a:pt x="693" y="1097"/>
                  </a:cubicBezTo>
                  <a:cubicBezTo>
                    <a:pt x="892" y="1097"/>
                    <a:pt x="1054" y="935"/>
                    <a:pt x="1054" y="736"/>
                  </a:cubicBezTo>
                  <a:cubicBezTo>
                    <a:pt x="1054" y="537"/>
                    <a:pt x="892" y="375"/>
                    <a:pt x="693" y="375"/>
                  </a:cubicBezTo>
                  <a:close/>
                  <a:moveTo>
                    <a:pt x="693" y="1160"/>
                  </a:moveTo>
                  <a:cubicBezTo>
                    <a:pt x="459" y="1160"/>
                    <a:pt x="269" y="970"/>
                    <a:pt x="269" y="736"/>
                  </a:cubicBezTo>
                  <a:cubicBezTo>
                    <a:pt x="269" y="502"/>
                    <a:pt x="459" y="312"/>
                    <a:pt x="693" y="312"/>
                  </a:cubicBezTo>
                  <a:cubicBezTo>
                    <a:pt x="927" y="312"/>
                    <a:pt x="1117" y="502"/>
                    <a:pt x="1117" y="736"/>
                  </a:cubicBezTo>
                  <a:cubicBezTo>
                    <a:pt x="1117" y="970"/>
                    <a:pt x="927" y="1160"/>
                    <a:pt x="693" y="1160"/>
                  </a:cubicBezTo>
                  <a:close/>
                  <a:moveTo>
                    <a:pt x="997" y="736"/>
                  </a:moveTo>
                  <a:cubicBezTo>
                    <a:pt x="997" y="904"/>
                    <a:pt x="861" y="1040"/>
                    <a:pt x="693" y="1040"/>
                  </a:cubicBezTo>
                  <a:cubicBezTo>
                    <a:pt x="525" y="1040"/>
                    <a:pt x="389" y="904"/>
                    <a:pt x="389" y="736"/>
                  </a:cubicBezTo>
                  <a:cubicBezTo>
                    <a:pt x="389" y="568"/>
                    <a:pt x="525" y="432"/>
                    <a:pt x="693" y="432"/>
                  </a:cubicBezTo>
                  <a:cubicBezTo>
                    <a:pt x="861" y="432"/>
                    <a:pt x="997" y="568"/>
                    <a:pt x="997" y="736"/>
                  </a:cubicBezTo>
                  <a:close/>
                  <a:moveTo>
                    <a:pt x="1037" y="1406"/>
                  </a:moveTo>
                  <a:cubicBezTo>
                    <a:pt x="1035" y="1406"/>
                    <a:pt x="1033" y="1406"/>
                    <a:pt x="1032" y="1406"/>
                  </a:cubicBezTo>
                  <a:cubicBezTo>
                    <a:pt x="1004" y="1406"/>
                    <a:pt x="977" y="1402"/>
                    <a:pt x="951" y="1392"/>
                  </a:cubicBezTo>
                  <a:lnTo>
                    <a:pt x="900" y="1374"/>
                  </a:lnTo>
                  <a:lnTo>
                    <a:pt x="867" y="1418"/>
                  </a:lnTo>
                  <a:cubicBezTo>
                    <a:pt x="842" y="1454"/>
                    <a:pt x="809" y="1480"/>
                    <a:pt x="772" y="1495"/>
                  </a:cubicBezTo>
                  <a:lnTo>
                    <a:pt x="798" y="1917"/>
                  </a:lnTo>
                  <a:cubicBezTo>
                    <a:pt x="799" y="1951"/>
                    <a:pt x="816" y="1955"/>
                    <a:pt x="834" y="1926"/>
                  </a:cubicBezTo>
                  <a:lnTo>
                    <a:pt x="918" y="1789"/>
                  </a:lnTo>
                  <a:cubicBezTo>
                    <a:pt x="936" y="1760"/>
                    <a:pt x="970" y="1757"/>
                    <a:pt x="994" y="1781"/>
                  </a:cubicBezTo>
                  <a:lnTo>
                    <a:pt x="1167" y="1961"/>
                  </a:lnTo>
                  <a:cubicBezTo>
                    <a:pt x="1191" y="1986"/>
                    <a:pt x="1203" y="1979"/>
                    <a:pt x="1195" y="1946"/>
                  </a:cubicBezTo>
                  <a:cubicBezTo>
                    <a:pt x="1195" y="1946"/>
                    <a:pt x="1085" y="1571"/>
                    <a:pt x="1037" y="1406"/>
                  </a:cubicBezTo>
                  <a:close/>
                  <a:moveTo>
                    <a:pt x="687" y="1513"/>
                  </a:moveTo>
                  <a:cubicBezTo>
                    <a:pt x="615" y="1513"/>
                    <a:pt x="548" y="1477"/>
                    <a:pt x="504" y="1413"/>
                  </a:cubicBezTo>
                  <a:lnTo>
                    <a:pt x="473" y="1368"/>
                  </a:lnTo>
                  <a:lnTo>
                    <a:pt x="420" y="1385"/>
                  </a:lnTo>
                  <a:cubicBezTo>
                    <a:pt x="397" y="1392"/>
                    <a:pt x="372" y="1396"/>
                    <a:pt x="348" y="1396"/>
                  </a:cubicBezTo>
                  <a:cubicBezTo>
                    <a:pt x="337" y="1396"/>
                    <a:pt x="327" y="1395"/>
                    <a:pt x="316" y="1394"/>
                  </a:cubicBezTo>
                  <a:cubicBezTo>
                    <a:pt x="272" y="1557"/>
                    <a:pt x="171" y="1931"/>
                    <a:pt x="169" y="1941"/>
                  </a:cubicBezTo>
                  <a:cubicBezTo>
                    <a:pt x="162" y="1976"/>
                    <a:pt x="183" y="2031"/>
                    <a:pt x="243" y="1994"/>
                  </a:cubicBezTo>
                  <a:cubicBezTo>
                    <a:pt x="252" y="1989"/>
                    <a:pt x="429" y="1844"/>
                    <a:pt x="429" y="1844"/>
                  </a:cubicBezTo>
                  <a:cubicBezTo>
                    <a:pt x="454" y="1821"/>
                    <a:pt x="477" y="1820"/>
                    <a:pt x="507" y="1847"/>
                  </a:cubicBezTo>
                  <a:lnTo>
                    <a:pt x="644" y="1968"/>
                  </a:lnTo>
                  <a:cubicBezTo>
                    <a:pt x="668" y="1990"/>
                    <a:pt x="706" y="1977"/>
                    <a:pt x="704" y="1943"/>
                  </a:cubicBezTo>
                  <a:lnTo>
                    <a:pt x="692" y="1513"/>
                  </a:lnTo>
                  <a:cubicBezTo>
                    <a:pt x="690" y="1513"/>
                    <a:pt x="689" y="1513"/>
                    <a:pt x="687" y="1513"/>
                  </a:cubicBezTo>
                  <a:close/>
                </a:path>
              </a:pathLst>
            </a:custGeom>
            <a:solidFill>
              <a:schemeClr val="accent2">
                <a:alpha val="100000"/>
              </a:schemeClr>
            </a:solidFill>
            <a:ln w="9525">
              <a:noFill/>
            </a:ln>
          </p:spPr>
          <p:txBody>
            <a:bodyPr/>
            <a:p>
              <a:endParaRPr lang="zh-CN" altLang="en-US"/>
            </a:p>
          </p:txBody>
        </p:sp>
      </p:grpSp>
      <p:cxnSp>
        <p:nvCxnSpPr>
          <p:cNvPr id="12321" name="直接连接符 37"/>
          <p:cNvCxnSpPr/>
          <p:nvPr/>
        </p:nvCxnSpPr>
        <p:spPr>
          <a:xfrm>
            <a:off x="2368550" y="3883025"/>
            <a:ext cx="0" cy="2571750"/>
          </a:xfrm>
          <a:prstGeom prst="line">
            <a:avLst/>
          </a:prstGeom>
          <a:ln w="9525" cap="flat" cmpd="sng">
            <a:solidFill>
              <a:schemeClr val="accent1"/>
            </a:solidFill>
            <a:prstDash val="solid"/>
            <a:headEnd type="none" w="med" len="med"/>
            <a:tailEnd type="none" w="med" len="med"/>
          </a:ln>
        </p:spPr>
      </p:cxnSp>
      <p:sp>
        <p:nvSpPr>
          <p:cNvPr id="12322" name="椭圆 38"/>
          <p:cNvSpPr>
            <a:spLocks noChangeAspect="1"/>
          </p:cNvSpPr>
          <p:nvPr/>
        </p:nvSpPr>
        <p:spPr>
          <a:xfrm>
            <a:off x="2547938" y="4021138"/>
            <a:ext cx="417512" cy="417512"/>
          </a:xfrm>
          <a:prstGeom prst="ellipse">
            <a:avLst/>
          </a:prstGeom>
          <a:solidFill>
            <a:schemeClr val="bg2"/>
          </a:solidFill>
          <a:ln w="9525">
            <a:noFill/>
          </a:ln>
        </p:spPr>
        <p:txBody>
          <a:bodyPr/>
          <a:p>
            <a:r>
              <a:rPr lang="en-US" altLang="x-none" sz="1600" b="1" dirty="0">
                <a:solidFill>
                  <a:schemeClr val="accent2"/>
                </a:solidFill>
                <a:latin typeface="微软雅黑" panose="020B0503020204020204" pitchFamily="2" charset="-122"/>
                <a:ea typeface="微软雅黑" panose="020B0503020204020204" pitchFamily="2" charset="-122"/>
              </a:rPr>
              <a:t>1</a:t>
            </a:r>
            <a:endParaRPr lang="zh-CN" altLang="en-US" sz="1600" b="1" dirty="0">
              <a:solidFill>
                <a:schemeClr val="accent2"/>
              </a:solidFill>
              <a:latin typeface="微软雅黑" panose="020B0503020204020204" pitchFamily="2" charset="-122"/>
              <a:ea typeface="微软雅黑" panose="020B0503020204020204" pitchFamily="2" charset="-122"/>
            </a:endParaRPr>
          </a:p>
        </p:txBody>
      </p:sp>
      <p:sp>
        <p:nvSpPr>
          <p:cNvPr id="12323" name="椭圆 39"/>
          <p:cNvSpPr>
            <a:spLocks noChangeAspect="1"/>
          </p:cNvSpPr>
          <p:nvPr/>
        </p:nvSpPr>
        <p:spPr>
          <a:xfrm>
            <a:off x="2547938" y="4648200"/>
            <a:ext cx="417512" cy="417513"/>
          </a:xfrm>
          <a:prstGeom prst="ellipse">
            <a:avLst/>
          </a:prstGeom>
          <a:solidFill>
            <a:schemeClr val="bg2"/>
          </a:solidFill>
          <a:ln w="9525">
            <a:noFill/>
          </a:ln>
        </p:spPr>
        <p:txBody>
          <a:bodyPr/>
          <a:p>
            <a:r>
              <a:rPr lang="en-US" altLang="x-none" sz="1600" b="1" dirty="0">
                <a:solidFill>
                  <a:schemeClr val="accent2"/>
                </a:solidFill>
                <a:latin typeface="微软雅黑" panose="020B0503020204020204" pitchFamily="2" charset="-122"/>
                <a:ea typeface="微软雅黑" panose="020B0503020204020204" pitchFamily="2" charset="-122"/>
              </a:rPr>
              <a:t>2</a:t>
            </a:r>
            <a:endParaRPr lang="zh-CN" altLang="en-US" sz="1600" b="1" dirty="0">
              <a:solidFill>
                <a:schemeClr val="accent2"/>
              </a:solidFill>
              <a:latin typeface="微软雅黑" panose="020B0503020204020204" pitchFamily="2" charset="-122"/>
              <a:ea typeface="微软雅黑" panose="020B0503020204020204" pitchFamily="2" charset="-122"/>
            </a:endParaRPr>
          </a:p>
        </p:txBody>
      </p:sp>
      <p:sp>
        <p:nvSpPr>
          <p:cNvPr id="12324" name="椭圆 40"/>
          <p:cNvSpPr>
            <a:spLocks noChangeAspect="1"/>
          </p:cNvSpPr>
          <p:nvPr/>
        </p:nvSpPr>
        <p:spPr>
          <a:xfrm>
            <a:off x="2547938" y="5330825"/>
            <a:ext cx="417512" cy="417513"/>
          </a:xfrm>
          <a:prstGeom prst="ellipse">
            <a:avLst/>
          </a:prstGeom>
          <a:solidFill>
            <a:schemeClr val="bg2"/>
          </a:solidFill>
          <a:ln w="9525">
            <a:noFill/>
          </a:ln>
        </p:spPr>
        <p:txBody>
          <a:bodyPr/>
          <a:p>
            <a:r>
              <a:rPr lang="en-US" altLang="x-none" sz="1600" b="1" dirty="0">
                <a:solidFill>
                  <a:schemeClr val="accent2"/>
                </a:solidFill>
                <a:latin typeface="微软雅黑" panose="020B0503020204020204" pitchFamily="2" charset="-122"/>
                <a:ea typeface="微软雅黑" panose="020B0503020204020204" pitchFamily="2" charset="-122"/>
              </a:rPr>
              <a:t>3</a:t>
            </a:r>
            <a:endParaRPr lang="zh-CN" altLang="en-US" sz="1600" b="1" dirty="0">
              <a:solidFill>
                <a:schemeClr val="accent2"/>
              </a:solidFill>
              <a:latin typeface="微软雅黑" panose="020B0503020204020204" pitchFamily="2" charset="-122"/>
              <a:ea typeface="微软雅黑" panose="020B0503020204020204" pitchFamily="2" charset="-122"/>
            </a:endParaRPr>
          </a:p>
        </p:txBody>
      </p:sp>
      <p:sp>
        <p:nvSpPr>
          <p:cNvPr id="12325" name="TextBox 41"/>
          <p:cNvSpPr txBox="1"/>
          <p:nvPr/>
        </p:nvSpPr>
        <p:spPr>
          <a:xfrm>
            <a:off x="2979738" y="3943350"/>
            <a:ext cx="4622800" cy="508000"/>
          </a:xfrm>
          <a:prstGeom prst="rect">
            <a:avLst/>
          </a:prstGeom>
          <a:noFill/>
          <a:ln w="9525">
            <a:noFill/>
          </a:ln>
        </p:spPr>
        <p:txBody>
          <a:bodyPr>
            <a:spAutoFit/>
          </a:bodyPr>
          <a:p>
            <a:pPr>
              <a:lnSpc>
                <a:spcPct val="150000"/>
              </a:lnSpc>
            </a:pPr>
            <a:r>
              <a:rPr lang="en-US" altLang="x-none"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2007</a:t>
            </a:r>
            <a:r>
              <a:rPr lang="zh-CN" altLang="en-US"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年荣获某某集团颁发“年度先进干部”</a:t>
            </a:r>
            <a:endParaRPr lang="zh-CN" altLang="en-US" dirty="0">
              <a:solidFill>
                <a:srgbClr val="333333"/>
              </a:solidFill>
              <a:latin typeface="微软雅黑" panose="020B0503020204020204" pitchFamily="2" charset="-122"/>
              <a:ea typeface="微软雅黑" panose="020B0503020204020204" pitchFamily="2" charset="-122"/>
            </a:endParaRPr>
          </a:p>
        </p:txBody>
      </p:sp>
      <p:sp>
        <p:nvSpPr>
          <p:cNvPr id="12326" name="TextBox 42"/>
          <p:cNvSpPr txBox="1"/>
          <p:nvPr/>
        </p:nvSpPr>
        <p:spPr>
          <a:xfrm>
            <a:off x="2979738" y="4672013"/>
            <a:ext cx="4189412" cy="369887"/>
          </a:xfrm>
          <a:prstGeom prst="rect">
            <a:avLst/>
          </a:prstGeom>
          <a:noFill/>
          <a:ln w="9525">
            <a:noFill/>
          </a:ln>
        </p:spPr>
        <p:txBody>
          <a:bodyPr>
            <a:spAutoFit/>
          </a:bodyPr>
          <a:p>
            <a:r>
              <a:rPr lang="en-US" altLang="x-none"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2011</a:t>
            </a:r>
            <a:r>
              <a:rPr lang="zh-CN" altLang="en-US"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年优秀总经理；</a:t>
            </a:r>
            <a:endParaRPr lang="en-US" altLang="x-none"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2327" name="TextBox 43"/>
          <p:cNvSpPr txBox="1"/>
          <p:nvPr/>
        </p:nvSpPr>
        <p:spPr>
          <a:xfrm>
            <a:off x="2979738" y="5353050"/>
            <a:ext cx="5321300" cy="368300"/>
          </a:xfrm>
          <a:prstGeom prst="rect">
            <a:avLst/>
          </a:prstGeom>
          <a:noFill/>
          <a:ln w="9525">
            <a:noFill/>
          </a:ln>
        </p:spPr>
        <p:txBody>
          <a:bodyPr>
            <a:spAutoFit/>
          </a:bodyPr>
          <a:p>
            <a:r>
              <a:rPr lang="zh-CN" altLang="en-US"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西安某某某某招商团队获集团“记大功”奖励； </a:t>
            </a:r>
            <a:endParaRPr lang="en-US" altLang="x-none"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2328" name="椭圆 44"/>
          <p:cNvSpPr>
            <a:spLocks noChangeAspect="1"/>
          </p:cNvSpPr>
          <p:nvPr/>
        </p:nvSpPr>
        <p:spPr>
          <a:xfrm>
            <a:off x="2547938" y="5959475"/>
            <a:ext cx="417512" cy="419100"/>
          </a:xfrm>
          <a:prstGeom prst="ellipse">
            <a:avLst/>
          </a:prstGeom>
          <a:solidFill>
            <a:schemeClr val="bg2"/>
          </a:solidFill>
          <a:ln w="9525">
            <a:noFill/>
          </a:ln>
        </p:spPr>
        <p:txBody>
          <a:bodyPr/>
          <a:p>
            <a:r>
              <a:rPr lang="en-US" altLang="x-none" sz="1600" b="1" dirty="0">
                <a:solidFill>
                  <a:schemeClr val="accent2"/>
                </a:solidFill>
                <a:latin typeface="微软雅黑" panose="020B0503020204020204" pitchFamily="2" charset="-122"/>
                <a:ea typeface="微软雅黑" panose="020B0503020204020204" pitchFamily="2" charset="-122"/>
              </a:rPr>
              <a:t>4</a:t>
            </a:r>
            <a:endParaRPr lang="zh-CN" altLang="en-US" sz="1600" b="1" dirty="0">
              <a:solidFill>
                <a:schemeClr val="accent2"/>
              </a:solidFill>
              <a:latin typeface="微软雅黑" panose="020B0503020204020204" pitchFamily="2" charset="-122"/>
              <a:ea typeface="微软雅黑" panose="020B0503020204020204" pitchFamily="2" charset="-122"/>
            </a:endParaRPr>
          </a:p>
        </p:txBody>
      </p:sp>
      <p:sp>
        <p:nvSpPr>
          <p:cNvPr id="12329" name="TextBox 45"/>
          <p:cNvSpPr txBox="1"/>
          <p:nvPr/>
        </p:nvSpPr>
        <p:spPr>
          <a:xfrm>
            <a:off x="2979738" y="5959475"/>
            <a:ext cx="6575425" cy="368300"/>
          </a:xfrm>
          <a:prstGeom prst="rect">
            <a:avLst/>
          </a:prstGeom>
          <a:noFill/>
          <a:ln w="9525">
            <a:noFill/>
          </a:ln>
        </p:spPr>
        <p:txBody>
          <a:bodyPr>
            <a:spAutoFit/>
          </a:bodyPr>
          <a:p>
            <a:r>
              <a:rPr lang="en-US" altLang="x-none"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2014</a:t>
            </a:r>
            <a:r>
              <a:rPr lang="zh-CN" altLang="en-US"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年商场招商团队荣获某某颁发“年度招商服务奖”；</a:t>
            </a:r>
            <a:endParaRPr lang="en-US" altLang="x-none"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300" fill="hold"/>
                                        <p:tgtEl>
                                          <p:spTgt spid="12290"/>
                                        </p:tgtEl>
                                        <p:attrNameLst>
                                          <p:attrName>ppt_w</p:attrName>
                                        </p:attrNameLst>
                                      </p:cBhvr>
                                      <p:tavLst>
                                        <p:tav tm="0">
                                          <p:val>
                                            <p:fltVal val="0.000000"/>
                                          </p:val>
                                        </p:tav>
                                        <p:tav tm="100000">
                                          <p:val>
                                            <p:strVal val="#ppt_w"/>
                                          </p:val>
                                        </p:tav>
                                      </p:tavLst>
                                    </p:anim>
                                    <p:anim calcmode="lin" valueType="num">
                                      <p:cBhvr>
                                        <p:cTn id="8" dur="300" fill="hold"/>
                                        <p:tgtEl>
                                          <p:spTgt spid="12290"/>
                                        </p:tgtEl>
                                        <p:attrNameLst>
                                          <p:attrName>ppt_h</p:attrName>
                                        </p:attrNameLst>
                                      </p:cBhvr>
                                      <p:tavLst>
                                        <p:tav tm="0">
                                          <p:val>
                                            <p:fltVal val="0.000000"/>
                                          </p:val>
                                        </p:tav>
                                        <p:tav tm="100000">
                                          <p:val>
                                            <p:strVal val="#ppt_h"/>
                                          </p:val>
                                        </p:tav>
                                      </p:tavLst>
                                    </p:anim>
                                    <p:anim calcmode="lin" valueType="num">
                                      <p:cBhvr>
                                        <p:cTn id="9" dur="300" fill="hold"/>
                                        <p:tgtEl>
                                          <p:spTgt spid="12290"/>
                                        </p:tgtEl>
                                        <p:attrNameLst>
                                          <p:attrName>style.rotation</p:attrName>
                                        </p:attrNameLst>
                                      </p:cBhvr>
                                      <p:tavLst>
                                        <p:tav tm="0">
                                          <p:val>
                                            <p:fltVal val="90.000000"/>
                                          </p:val>
                                        </p:tav>
                                        <p:tav tm="100000">
                                          <p:val>
                                            <p:fltVal val="0.000000"/>
                                          </p:val>
                                        </p:tav>
                                      </p:tavLst>
                                    </p:anim>
                                    <p:animEffect transition="in" filter="fade">
                                      <p:cBhvr>
                                        <p:cTn id="10" dur="300"/>
                                        <p:tgtEl>
                                          <p:spTgt spid="12290"/>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12294"/>
                                        </p:tgtEl>
                                        <p:attrNameLst>
                                          <p:attrName>style.visibility</p:attrName>
                                        </p:attrNameLst>
                                      </p:cBhvr>
                                      <p:to>
                                        <p:strVal val="visible"/>
                                      </p:to>
                                    </p:set>
                                    <p:anim calcmode="lin" valueType="num">
                                      <p:cBhvr additive="base">
                                        <p:cTn id="14" dur="300" fill="hold"/>
                                        <p:tgtEl>
                                          <p:spTgt spid="12294"/>
                                        </p:tgtEl>
                                        <p:attrNameLst>
                                          <p:attrName>ppt_x</p:attrName>
                                        </p:attrNameLst>
                                      </p:cBhvr>
                                      <p:tavLst>
                                        <p:tav tm="0">
                                          <p:val>
                                            <p:strVal val="0-#ppt_w/2"/>
                                          </p:val>
                                        </p:tav>
                                        <p:tav tm="100000">
                                          <p:val>
                                            <p:strVal val="#ppt_x"/>
                                          </p:val>
                                        </p:tav>
                                      </p:tavLst>
                                    </p:anim>
                                    <p:anim calcmode="lin" valueType="num">
                                      <p:cBhvr additive="base">
                                        <p:cTn id="15" dur="300" fill="hold"/>
                                        <p:tgtEl>
                                          <p:spTgt spid="1229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2295"/>
                                        </p:tgtEl>
                                        <p:attrNameLst>
                                          <p:attrName>style.visibility</p:attrName>
                                        </p:attrNameLst>
                                      </p:cBhvr>
                                      <p:to>
                                        <p:strVal val="visible"/>
                                      </p:to>
                                    </p:set>
                                    <p:anim calcmode="lin" valueType="num">
                                      <p:cBhvr>
                                        <p:cTn id="19" dur="300" fill="hold"/>
                                        <p:tgtEl>
                                          <p:spTgt spid="12295"/>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12295"/>
                                        </p:tgtEl>
                                        <p:attrNameLst>
                                          <p:attrName>ppt_y</p:attrName>
                                        </p:attrNameLst>
                                      </p:cBhvr>
                                      <p:tavLst>
                                        <p:tav tm="0">
                                          <p:val>
                                            <p:strVal val="#ppt_y"/>
                                          </p:val>
                                        </p:tav>
                                        <p:tav tm="100000">
                                          <p:val>
                                            <p:strVal val="#ppt_y"/>
                                          </p:val>
                                        </p:tav>
                                      </p:tavLst>
                                    </p:anim>
                                    <p:anim calcmode="lin" valueType="num">
                                      <p:cBhvr>
                                        <p:cTn id="21" dur="300" fill="hold"/>
                                        <p:tgtEl>
                                          <p:spTgt spid="12295"/>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1229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12295"/>
                                        </p:tgtEl>
                                      </p:cBhvr>
                                    </p:animEffect>
                                  </p:childTnLst>
                                </p:cTn>
                              </p:par>
                            </p:childTnLst>
                          </p:cTn>
                        </p:par>
                        <p:par>
                          <p:cTn id="24" fill="hold">
                            <p:stCondLst>
                              <p:cond delay="1080"/>
                            </p:stCondLst>
                            <p:childTnLst>
                              <p:par>
                                <p:cTn id="25" presetID="2" presetClass="entr" presetSubtype="2" fill="hold" nodeType="afterEffect">
                                  <p:stCondLst>
                                    <p:cond delay="0"/>
                                  </p:stCondLst>
                                  <p:childTnLst>
                                    <p:set>
                                      <p:cBhvr>
                                        <p:cTn id="26" dur="1" fill="hold">
                                          <p:stCondLst>
                                            <p:cond delay="0"/>
                                          </p:stCondLst>
                                        </p:cTn>
                                        <p:tgtEl>
                                          <p:spTgt spid="12298"/>
                                        </p:tgtEl>
                                        <p:attrNameLst>
                                          <p:attrName>style.visibility</p:attrName>
                                        </p:attrNameLst>
                                      </p:cBhvr>
                                      <p:to>
                                        <p:strVal val="visible"/>
                                      </p:to>
                                    </p:set>
                                    <p:anim calcmode="lin" valueType="num">
                                      <p:cBhvr additive="base">
                                        <p:cTn id="27" dur="500" fill="hold"/>
                                        <p:tgtEl>
                                          <p:spTgt spid="12298"/>
                                        </p:tgtEl>
                                        <p:attrNameLst>
                                          <p:attrName>ppt_x</p:attrName>
                                        </p:attrNameLst>
                                      </p:cBhvr>
                                      <p:tavLst>
                                        <p:tav tm="0">
                                          <p:val>
                                            <p:strVal val="1+#ppt_w/2"/>
                                          </p:val>
                                        </p:tav>
                                        <p:tav tm="100000">
                                          <p:val>
                                            <p:strVal val="#ppt_x"/>
                                          </p:val>
                                        </p:tav>
                                      </p:tavLst>
                                    </p:anim>
                                    <p:anim calcmode="lin" valueType="num">
                                      <p:cBhvr additive="base">
                                        <p:cTn id="28" dur="500" fill="hold"/>
                                        <p:tgtEl>
                                          <p:spTgt spid="12298"/>
                                        </p:tgtEl>
                                        <p:attrNameLst>
                                          <p:attrName>ppt_y</p:attrName>
                                        </p:attrNameLst>
                                      </p:cBhvr>
                                      <p:tavLst>
                                        <p:tav tm="0">
                                          <p:val>
                                            <p:strVal val="#ppt_y"/>
                                          </p:val>
                                        </p:tav>
                                        <p:tav tm="100000">
                                          <p:val>
                                            <p:strVal val="#ppt_y"/>
                                          </p:val>
                                        </p:tav>
                                      </p:tavLst>
                                    </p:anim>
                                  </p:childTnLst>
                                </p:cTn>
                              </p:par>
                              <p:par>
                                <p:cTn id="29" presetID="8" presetClass="emph" presetSubtype="0" fill="hold" nodeType="withEffect">
                                  <p:stCondLst>
                                    <p:cond delay="0"/>
                                  </p:stCondLst>
                                  <p:childTnLst>
                                    <p:animRot by="-21599940">
                                      <p:cBhvr>
                                        <p:cTn id="30" dur="500" fill="hold"/>
                                        <p:tgtEl>
                                          <p:spTgt spid="12298"/>
                                        </p:tgtEl>
                                        <p:attrNameLst>
                                          <p:attrName>r</p:attrName>
                                        </p:attrNameLst>
                                      </p:cBhvr>
                                    </p:animRot>
                                  </p:childTnLst>
                                </p:cTn>
                              </p:par>
                            </p:childTnLst>
                          </p:cTn>
                        </p:par>
                        <p:par>
                          <p:cTn id="31" fill="hold">
                            <p:stCondLst>
                              <p:cond delay="1580"/>
                            </p:stCondLst>
                            <p:childTnLst>
                              <p:par>
                                <p:cTn id="32" presetID="10" presetClass="entr" presetSubtype="0" fill="hold" grpId="0" nodeType="afterEffect">
                                  <p:stCondLst>
                                    <p:cond delay="0"/>
                                  </p:stCondLst>
                                  <p:childTnLst>
                                    <p:set>
                                      <p:cBhvr>
                                        <p:cTn id="33" dur="1" fill="hold">
                                          <p:stCondLst>
                                            <p:cond delay="0"/>
                                          </p:stCondLst>
                                        </p:cTn>
                                        <p:tgtEl>
                                          <p:spTgt spid="12297"/>
                                        </p:tgtEl>
                                        <p:attrNameLst>
                                          <p:attrName>style.visibility</p:attrName>
                                        </p:attrNameLst>
                                      </p:cBhvr>
                                      <p:to>
                                        <p:strVal val="visible"/>
                                      </p:to>
                                    </p:set>
                                    <p:anim calcmode="lin" valueType="num">
                                      <p:cBhvr>
                                        <p:cTn id="34" dur="500" fill="hold"/>
                                        <p:tgtEl>
                                          <p:spTgt spid="12297"/>
                                        </p:tgtEl>
                                        <p:attrNameLst>
                                          <p:attrName>ppt_w</p:attrName>
                                        </p:attrNameLst>
                                      </p:cBhvr>
                                      <p:tavLst>
                                        <p:tav tm="0">
                                          <p:val>
                                            <p:fltVal val="0.000000"/>
                                          </p:val>
                                        </p:tav>
                                        <p:tav tm="100000">
                                          <p:val>
                                            <p:strVal val="#ppt_w"/>
                                          </p:val>
                                        </p:tav>
                                      </p:tavLst>
                                    </p:anim>
                                    <p:anim calcmode="lin" valueType="num">
                                      <p:cBhvr>
                                        <p:cTn id="35" dur="500" fill="hold"/>
                                        <p:tgtEl>
                                          <p:spTgt spid="12297"/>
                                        </p:tgtEl>
                                        <p:attrNameLst>
                                          <p:attrName>ppt_h</p:attrName>
                                        </p:attrNameLst>
                                      </p:cBhvr>
                                      <p:tavLst>
                                        <p:tav tm="0">
                                          <p:val>
                                            <p:fltVal val="0.000000"/>
                                          </p:val>
                                        </p:tav>
                                        <p:tav tm="100000">
                                          <p:val>
                                            <p:strVal val="#ppt_h"/>
                                          </p:val>
                                        </p:tav>
                                      </p:tavLst>
                                    </p:anim>
                                    <p:animEffect transition="in" filter="fade">
                                      <p:cBhvr>
                                        <p:cTn id="36" dur="500"/>
                                        <p:tgtEl>
                                          <p:spTgt spid="12297"/>
                                        </p:tgtEl>
                                      </p:cBhvr>
                                    </p:animEffect>
                                  </p:childTnLst>
                                </p:cTn>
                              </p:par>
                            </p:childTnLst>
                          </p:cTn>
                        </p:par>
                        <p:par>
                          <p:cTn id="37" fill="hold">
                            <p:stCondLst>
                              <p:cond delay="2080"/>
                            </p:stCondLst>
                            <p:childTnLst>
                              <p:par>
                                <p:cTn id="38" presetID="10" presetClass="entr" presetSubtype="0" fill="hold" grpId="0" nodeType="afterEffect">
                                  <p:stCondLst>
                                    <p:cond delay="0"/>
                                  </p:stCondLst>
                                  <p:childTnLst>
                                    <p:set>
                                      <p:cBhvr>
                                        <p:cTn id="39" dur="1" fill="hold">
                                          <p:stCondLst>
                                            <p:cond delay="0"/>
                                          </p:stCondLst>
                                        </p:cTn>
                                        <p:tgtEl>
                                          <p:spTgt spid="12302"/>
                                        </p:tgtEl>
                                        <p:attrNameLst>
                                          <p:attrName>style.visibility</p:attrName>
                                        </p:attrNameLst>
                                      </p:cBhvr>
                                      <p:to>
                                        <p:strVal val="visible"/>
                                      </p:to>
                                    </p:set>
                                    <p:anim calcmode="lin" valueType="num">
                                      <p:cBhvr>
                                        <p:cTn id="40" dur="500" fill="hold"/>
                                        <p:tgtEl>
                                          <p:spTgt spid="12302"/>
                                        </p:tgtEl>
                                        <p:attrNameLst>
                                          <p:attrName>ppt_w</p:attrName>
                                        </p:attrNameLst>
                                      </p:cBhvr>
                                      <p:tavLst>
                                        <p:tav tm="0">
                                          <p:val>
                                            <p:fltVal val="0.000000"/>
                                          </p:val>
                                        </p:tav>
                                        <p:tav tm="100000">
                                          <p:val>
                                            <p:strVal val="#ppt_w"/>
                                          </p:val>
                                        </p:tav>
                                      </p:tavLst>
                                    </p:anim>
                                    <p:anim calcmode="lin" valueType="num">
                                      <p:cBhvr>
                                        <p:cTn id="41" dur="500" fill="hold"/>
                                        <p:tgtEl>
                                          <p:spTgt spid="12302"/>
                                        </p:tgtEl>
                                        <p:attrNameLst>
                                          <p:attrName>ppt_h</p:attrName>
                                        </p:attrNameLst>
                                      </p:cBhvr>
                                      <p:tavLst>
                                        <p:tav tm="0">
                                          <p:val>
                                            <p:fltVal val="0.000000"/>
                                          </p:val>
                                        </p:tav>
                                        <p:tav tm="100000">
                                          <p:val>
                                            <p:strVal val="#ppt_h"/>
                                          </p:val>
                                        </p:tav>
                                      </p:tavLst>
                                    </p:anim>
                                    <p:animEffect transition="in" filter="fade">
                                      <p:cBhvr>
                                        <p:cTn id="42" dur="500"/>
                                        <p:tgtEl>
                                          <p:spTgt spid="12302"/>
                                        </p:tgtEl>
                                      </p:cBhvr>
                                    </p:animEffect>
                                  </p:childTnLst>
                                </p:cTn>
                              </p:par>
                              <p:par>
                                <p:cTn id="43" presetID="10" presetClass="entr" presetSubtype="0" fill="hold" grpId="0" nodeType="withEffect">
                                  <p:stCondLst>
                                    <p:cond delay="100"/>
                                  </p:stCondLst>
                                  <p:childTnLst>
                                    <p:set>
                                      <p:cBhvr>
                                        <p:cTn id="44" dur="1" fill="hold">
                                          <p:stCondLst>
                                            <p:cond delay="0"/>
                                          </p:stCondLst>
                                        </p:cTn>
                                        <p:tgtEl>
                                          <p:spTgt spid="12303"/>
                                        </p:tgtEl>
                                        <p:attrNameLst>
                                          <p:attrName>style.visibility</p:attrName>
                                        </p:attrNameLst>
                                      </p:cBhvr>
                                      <p:to>
                                        <p:strVal val="visible"/>
                                      </p:to>
                                    </p:set>
                                    <p:anim calcmode="lin" valueType="num">
                                      <p:cBhvr>
                                        <p:cTn id="45" dur="500" fill="hold"/>
                                        <p:tgtEl>
                                          <p:spTgt spid="12303"/>
                                        </p:tgtEl>
                                        <p:attrNameLst>
                                          <p:attrName>ppt_w</p:attrName>
                                        </p:attrNameLst>
                                      </p:cBhvr>
                                      <p:tavLst>
                                        <p:tav tm="0">
                                          <p:val>
                                            <p:fltVal val="0.000000"/>
                                          </p:val>
                                        </p:tav>
                                        <p:tav tm="100000">
                                          <p:val>
                                            <p:strVal val="#ppt_w"/>
                                          </p:val>
                                        </p:tav>
                                      </p:tavLst>
                                    </p:anim>
                                    <p:anim calcmode="lin" valueType="num">
                                      <p:cBhvr>
                                        <p:cTn id="46" dur="500" fill="hold"/>
                                        <p:tgtEl>
                                          <p:spTgt spid="12303"/>
                                        </p:tgtEl>
                                        <p:attrNameLst>
                                          <p:attrName>ppt_h</p:attrName>
                                        </p:attrNameLst>
                                      </p:cBhvr>
                                      <p:tavLst>
                                        <p:tav tm="0">
                                          <p:val>
                                            <p:fltVal val="0.000000"/>
                                          </p:val>
                                        </p:tav>
                                        <p:tav tm="100000">
                                          <p:val>
                                            <p:strVal val="#ppt_h"/>
                                          </p:val>
                                        </p:tav>
                                      </p:tavLst>
                                    </p:anim>
                                    <p:animEffect transition="in" filter="fade">
                                      <p:cBhvr>
                                        <p:cTn id="47" dur="500"/>
                                        <p:tgtEl>
                                          <p:spTgt spid="12303"/>
                                        </p:tgtEl>
                                      </p:cBhvr>
                                    </p:animEffect>
                                  </p:childTnLst>
                                </p:cTn>
                              </p:par>
                              <p:par>
                                <p:cTn id="48" presetID="10" presetClass="entr" presetSubtype="0" fill="hold" grpId="0" nodeType="withEffect">
                                  <p:stCondLst>
                                    <p:cond delay="200"/>
                                  </p:stCondLst>
                                  <p:childTnLst>
                                    <p:set>
                                      <p:cBhvr>
                                        <p:cTn id="49" dur="1" fill="hold">
                                          <p:stCondLst>
                                            <p:cond delay="0"/>
                                          </p:stCondLst>
                                        </p:cTn>
                                        <p:tgtEl>
                                          <p:spTgt spid="12304"/>
                                        </p:tgtEl>
                                        <p:attrNameLst>
                                          <p:attrName>style.visibility</p:attrName>
                                        </p:attrNameLst>
                                      </p:cBhvr>
                                      <p:to>
                                        <p:strVal val="visible"/>
                                      </p:to>
                                    </p:set>
                                    <p:anim calcmode="lin" valueType="num">
                                      <p:cBhvr>
                                        <p:cTn id="50" dur="500" fill="hold"/>
                                        <p:tgtEl>
                                          <p:spTgt spid="12304"/>
                                        </p:tgtEl>
                                        <p:attrNameLst>
                                          <p:attrName>ppt_w</p:attrName>
                                        </p:attrNameLst>
                                      </p:cBhvr>
                                      <p:tavLst>
                                        <p:tav tm="0">
                                          <p:val>
                                            <p:fltVal val="0.000000"/>
                                          </p:val>
                                        </p:tav>
                                        <p:tav tm="100000">
                                          <p:val>
                                            <p:strVal val="#ppt_w"/>
                                          </p:val>
                                        </p:tav>
                                      </p:tavLst>
                                    </p:anim>
                                    <p:anim calcmode="lin" valueType="num">
                                      <p:cBhvr>
                                        <p:cTn id="51" dur="500" fill="hold"/>
                                        <p:tgtEl>
                                          <p:spTgt spid="12304"/>
                                        </p:tgtEl>
                                        <p:attrNameLst>
                                          <p:attrName>ppt_h</p:attrName>
                                        </p:attrNameLst>
                                      </p:cBhvr>
                                      <p:tavLst>
                                        <p:tav tm="0">
                                          <p:val>
                                            <p:fltVal val="0.000000"/>
                                          </p:val>
                                        </p:tav>
                                        <p:tav tm="100000">
                                          <p:val>
                                            <p:strVal val="#ppt_h"/>
                                          </p:val>
                                        </p:tav>
                                      </p:tavLst>
                                    </p:anim>
                                    <p:animEffect transition="in" filter="fade">
                                      <p:cBhvr>
                                        <p:cTn id="52" dur="500"/>
                                        <p:tgtEl>
                                          <p:spTgt spid="12304"/>
                                        </p:tgtEl>
                                      </p:cBhvr>
                                    </p:animEffect>
                                  </p:childTnLst>
                                </p:cTn>
                              </p:par>
                              <p:par>
                                <p:cTn id="53" presetID="10" presetClass="entr" presetSubtype="0" fill="hold" grpId="0" nodeType="withEffect">
                                  <p:stCondLst>
                                    <p:cond delay="400"/>
                                  </p:stCondLst>
                                  <p:childTnLst>
                                    <p:set>
                                      <p:cBhvr>
                                        <p:cTn id="54" dur="1" fill="hold">
                                          <p:stCondLst>
                                            <p:cond delay="0"/>
                                          </p:stCondLst>
                                        </p:cTn>
                                        <p:tgtEl>
                                          <p:spTgt spid="12305"/>
                                        </p:tgtEl>
                                        <p:attrNameLst>
                                          <p:attrName>style.visibility</p:attrName>
                                        </p:attrNameLst>
                                      </p:cBhvr>
                                      <p:to>
                                        <p:strVal val="visible"/>
                                      </p:to>
                                    </p:set>
                                    <p:anim calcmode="lin" valueType="num">
                                      <p:cBhvr>
                                        <p:cTn id="55" dur="500" fill="hold"/>
                                        <p:tgtEl>
                                          <p:spTgt spid="12305"/>
                                        </p:tgtEl>
                                        <p:attrNameLst>
                                          <p:attrName>ppt_w</p:attrName>
                                        </p:attrNameLst>
                                      </p:cBhvr>
                                      <p:tavLst>
                                        <p:tav tm="0">
                                          <p:val>
                                            <p:fltVal val="0.000000"/>
                                          </p:val>
                                        </p:tav>
                                        <p:tav tm="100000">
                                          <p:val>
                                            <p:strVal val="#ppt_w"/>
                                          </p:val>
                                        </p:tav>
                                      </p:tavLst>
                                    </p:anim>
                                    <p:anim calcmode="lin" valueType="num">
                                      <p:cBhvr>
                                        <p:cTn id="56" dur="500" fill="hold"/>
                                        <p:tgtEl>
                                          <p:spTgt spid="12305"/>
                                        </p:tgtEl>
                                        <p:attrNameLst>
                                          <p:attrName>ppt_h</p:attrName>
                                        </p:attrNameLst>
                                      </p:cBhvr>
                                      <p:tavLst>
                                        <p:tav tm="0">
                                          <p:val>
                                            <p:fltVal val="0.000000"/>
                                          </p:val>
                                        </p:tav>
                                        <p:tav tm="100000">
                                          <p:val>
                                            <p:strVal val="#ppt_h"/>
                                          </p:val>
                                        </p:tav>
                                      </p:tavLst>
                                    </p:anim>
                                    <p:animEffect transition="in" filter="fade">
                                      <p:cBhvr>
                                        <p:cTn id="57" dur="500"/>
                                        <p:tgtEl>
                                          <p:spTgt spid="1230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2306"/>
                                        </p:tgtEl>
                                        <p:attrNameLst>
                                          <p:attrName>style.visibility</p:attrName>
                                        </p:attrNameLst>
                                      </p:cBhvr>
                                      <p:to>
                                        <p:strVal val="visible"/>
                                      </p:to>
                                    </p:set>
                                    <p:anim calcmode="lin" valueType="num">
                                      <p:cBhvr>
                                        <p:cTn id="60" dur="500" fill="hold"/>
                                        <p:tgtEl>
                                          <p:spTgt spid="12306"/>
                                        </p:tgtEl>
                                        <p:attrNameLst>
                                          <p:attrName>ppt_w</p:attrName>
                                        </p:attrNameLst>
                                      </p:cBhvr>
                                      <p:tavLst>
                                        <p:tav tm="0">
                                          <p:val>
                                            <p:fltVal val="0.000000"/>
                                          </p:val>
                                        </p:tav>
                                        <p:tav tm="100000">
                                          <p:val>
                                            <p:strVal val="#ppt_w"/>
                                          </p:val>
                                        </p:tav>
                                      </p:tavLst>
                                    </p:anim>
                                    <p:anim calcmode="lin" valueType="num">
                                      <p:cBhvr>
                                        <p:cTn id="61" dur="500" fill="hold"/>
                                        <p:tgtEl>
                                          <p:spTgt spid="12306"/>
                                        </p:tgtEl>
                                        <p:attrNameLst>
                                          <p:attrName>ppt_h</p:attrName>
                                        </p:attrNameLst>
                                      </p:cBhvr>
                                      <p:tavLst>
                                        <p:tav tm="0">
                                          <p:val>
                                            <p:fltVal val="0.000000"/>
                                          </p:val>
                                        </p:tav>
                                        <p:tav tm="100000">
                                          <p:val>
                                            <p:strVal val="#ppt_h"/>
                                          </p:val>
                                        </p:tav>
                                      </p:tavLst>
                                    </p:anim>
                                    <p:animEffect transition="in" filter="fade">
                                      <p:cBhvr>
                                        <p:cTn id="62" dur="500"/>
                                        <p:tgtEl>
                                          <p:spTgt spid="1230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2307"/>
                                        </p:tgtEl>
                                        <p:attrNameLst>
                                          <p:attrName>style.visibility</p:attrName>
                                        </p:attrNameLst>
                                      </p:cBhvr>
                                      <p:to>
                                        <p:strVal val="visible"/>
                                      </p:to>
                                    </p:set>
                                    <p:anim calcmode="lin" valueType="num">
                                      <p:cBhvr>
                                        <p:cTn id="65" dur="500" fill="hold"/>
                                        <p:tgtEl>
                                          <p:spTgt spid="12307"/>
                                        </p:tgtEl>
                                        <p:attrNameLst>
                                          <p:attrName>ppt_w</p:attrName>
                                        </p:attrNameLst>
                                      </p:cBhvr>
                                      <p:tavLst>
                                        <p:tav tm="0">
                                          <p:val>
                                            <p:fltVal val="0.000000"/>
                                          </p:val>
                                        </p:tav>
                                        <p:tav tm="100000">
                                          <p:val>
                                            <p:strVal val="#ppt_w"/>
                                          </p:val>
                                        </p:tav>
                                      </p:tavLst>
                                    </p:anim>
                                    <p:anim calcmode="lin" valueType="num">
                                      <p:cBhvr>
                                        <p:cTn id="66" dur="500" fill="hold"/>
                                        <p:tgtEl>
                                          <p:spTgt spid="12307"/>
                                        </p:tgtEl>
                                        <p:attrNameLst>
                                          <p:attrName>ppt_h</p:attrName>
                                        </p:attrNameLst>
                                      </p:cBhvr>
                                      <p:tavLst>
                                        <p:tav tm="0">
                                          <p:val>
                                            <p:fltVal val="0.000000"/>
                                          </p:val>
                                        </p:tav>
                                        <p:tav tm="100000">
                                          <p:val>
                                            <p:strVal val="#ppt_h"/>
                                          </p:val>
                                        </p:tav>
                                      </p:tavLst>
                                    </p:anim>
                                    <p:animEffect transition="in" filter="fade">
                                      <p:cBhvr>
                                        <p:cTn id="67" dur="500"/>
                                        <p:tgtEl>
                                          <p:spTgt spid="12307"/>
                                        </p:tgtEl>
                                      </p:cBhvr>
                                    </p:animEffect>
                                  </p:childTnLst>
                                </p:cTn>
                              </p:par>
                              <p:par>
                                <p:cTn id="68" presetID="10" presetClass="entr" presetSubtype="0" fill="hold" grpId="0" nodeType="withEffect">
                                  <p:stCondLst>
                                    <p:cond delay="400"/>
                                  </p:stCondLst>
                                  <p:childTnLst>
                                    <p:set>
                                      <p:cBhvr>
                                        <p:cTn id="69" dur="1" fill="hold">
                                          <p:stCondLst>
                                            <p:cond delay="0"/>
                                          </p:stCondLst>
                                        </p:cTn>
                                        <p:tgtEl>
                                          <p:spTgt spid="12308"/>
                                        </p:tgtEl>
                                        <p:attrNameLst>
                                          <p:attrName>style.visibility</p:attrName>
                                        </p:attrNameLst>
                                      </p:cBhvr>
                                      <p:to>
                                        <p:strVal val="visible"/>
                                      </p:to>
                                    </p:set>
                                    <p:anim calcmode="lin" valueType="num">
                                      <p:cBhvr>
                                        <p:cTn id="70" dur="500" fill="hold"/>
                                        <p:tgtEl>
                                          <p:spTgt spid="12308"/>
                                        </p:tgtEl>
                                        <p:attrNameLst>
                                          <p:attrName>ppt_w</p:attrName>
                                        </p:attrNameLst>
                                      </p:cBhvr>
                                      <p:tavLst>
                                        <p:tav tm="0">
                                          <p:val>
                                            <p:fltVal val="0.000000"/>
                                          </p:val>
                                        </p:tav>
                                        <p:tav tm="100000">
                                          <p:val>
                                            <p:strVal val="#ppt_w"/>
                                          </p:val>
                                        </p:tav>
                                      </p:tavLst>
                                    </p:anim>
                                    <p:anim calcmode="lin" valueType="num">
                                      <p:cBhvr>
                                        <p:cTn id="71" dur="500" fill="hold"/>
                                        <p:tgtEl>
                                          <p:spTgt spid="12308"/>
                                        </p:tgtEl>
                                        <p:attrNameLst>
                                          <p:attrName>ppt_h</p:attrName>
                                        </p:attrNameLst>
                                      </p:cBhvr>
                                      <p:tavLst>
                                        <p:tav tm="0">
                                          <p:val>
                                            <p:fltVal val="0.000000"/>
                                          </p:val>
                                        </p:tav>
                                        <p:tav tm="100000">
                                          <p:val>
                                            <p:strVal val="#ppt_h"/>
                                          </p:val>
                                        </p:tav>
                                      </p:tavLst>
                                    </p:anim>
                                    <p:animEffect transition="in" filter="fade">
                                      <p:cBhvr>
                                        <p:cTn id="72" dur="500"/>
                                        <p:tgtEl>
                                          <p:spTgt spid="12308"/>
                                        </p:tgtEl>
                                      </p:cBhvr>
                                    </p:animEffect>
                                  </p:childTnLst>
                                </p:cTn>
                              </p:par>
                              <p:par>
                                <p:cTn id="73" presetID="10" presetClass="entr" presetSubtype="0" fill="hold" grpId="0" nodeType="withEffect">
                                  <p:stCondLst>
                                    <p:cond delay="200"/>
                                  </p:stCondLst>
                                  <p:childTnLst>
                                    <p:set>
                                      <p:cBhvr>
                                        <p:cTn id="74" dur="1" fill="hold">
                                          <p:stCondLst>
                                            <p:cond delay="0"/>
                                          </p:stCondLst>
                                        </p:cTn>
                                        <p:tgtEl>
                                          <p:spTgt spid="12309"/>
                                        </p:tgtEl>
                                        <p:attrNameLst>
                                          <p:attrName>style.visibility</p:attrName>
                                        </p:attrNameLst>
                                      </p:cBhvr>
                                      <p:to>
                                        <p:strVal val="visible"/>
                                      </p:to>
                                    </p:set>
                                    <p:anim calcmode="lin" valueType="num">
                                      <p:cBhvr>
                                        <p:cTn id="75" dur="500" fill="hold"/>
                                        <p:tgtEl>
                                          <p:spTgt spid="12309"/>
                                        </p:tgtEl>
                                        <p:attrNameLst>
                                          <p:attrName>ppt_w</p:attrName>
                                        </p:attrNameLst>
                                      </p:cBhvr>
                                      <p:tavLst>
                                        <p:tav tm="0">
                                          <p:val>
                                            <p:fltVal val="0.000000"/>
                                          </p:val>
                                        </p:tav>
                                        <p:tav tm="100000">
                                          <p:val>
                                            <p:strVal val="#ppt_w"/>
                                          </p:val>
                                        </p:tav>
                                      </p:tavLst>
                                    </p:anim>
                                    <p:anim calcmode="lin" valueType="num">
                                      <p:cBhvr>
                                        <p:cTn id="76" dur="500" fill="hold"/>
                                        <p:tgtEl>
                                          <p:spTgt spid="12309"/>
                                        </p:tgtEl>
                                        <p:attrNameLst>
                                          <p:attrName>ppt_h</p:attrName>
                                        </p:attrNameLst>
                                      </p:cBhvr>
                                      <p:tavLst>
                                        <p:tav tm="0">
                                          <p:val>
                                            <p:fltVal val="0.000000"/>
                                          </p:val>
                                        </p:tav>
                                        <p:tav tm="100000">
                                          <p:val>
                                            <p:strVal val="#ppt_h"/>
                                          </p:val>
                                        </p:tav>
                                      </p:tavLst>
                                    </p:anim>
                                    <p:animEffect transition="in" filter="fade">
                                      <p:cBhvr>
                                        <p:cTn id="77" dur="500"/>
                                        <p:tgtEl>
                                          <p:spTgt spid="12309"/>
                                        </p:tgtEl>
                                      </p:cBhvr>
                                    </p:animEffect>
                                  </p:childTnLst>
                                </p:cTn>
                              </p:par>
                              <p:par>
                                <p:cTn id="78" presetID="10" presetClass="entr" presetSubtype="0" fill="hold" grpId="0" nodeType="withEffect">
                                  <p:stCondLst>
                                    <p:cond delay="100"/>
                                  </p:stCondLst>
                                  <p:childTnLst>
                                    <p:set>
                                      <p:cBhvr>
                                        <p:cTn id="79" dur="1" fill="hold">
                                          <p:stCondLst>
                                            <p:cond delay="0"/>
                                          </p:stCondLst>
                                        </p:cTn>
                                        <p:tgtEl>
                                          <p:spTgt spid="12310"/>
                                        </p:tgtEl>
                                        <p:attrNameLst>
                                          <p:attrName>style.visibility</p:attrName>
                                        </p:attrNameLst>
                                      </p:cBhvr>
                                      <p:to>
                                        <p:strVal val="visible"/>
                                      </p:to>
                                    </p:set>
                                    <p:anim calcmode="lin" valueType="num">
                                      <p:cBhvr>
                                        <p:cTn id="80" dur="500" fill="hold"/>
                                        <p:tgtEl>
                                          <p:spTgt spid="12310"/>
                                        </p:tgtEl>
                                        <p:attrNameLst>
                                          <p:attrName>ppt_w</p:attrName>
                                        </p:attrNameLst>
                                      </p:cBhvr>
                                      <p:tavLst>
                                        <p:tav tm="0">
                                          <p:val>
                                            <p:fltVal val="0.000000"/>
                                          </p:val>
                                        </p:tav>
                                        <p:tav tm="100000">
                                          <p:val>
                                            <p:strVal val="#ppt_w"/>
                                          </p:val>
                                        </p:tav>
                                      </p:tavLst>
                                    </p:anim>
                                    <p:anim calcmode="lin" valueType="num">
                                      <p:cBhvr>
                                        <p:cTn id="81" dur="500" fill="hold"/>
                                        <p:tgtEl>
                                          <p:spTgt spid="12310"/>
                                        </p:tgtEl>
                                        <p:attrNameLst>
                                          <p:attrName>ppt_h</p:attrName>
                                        </p:attrNameLst>
                                      </p:cBhvr>
                                      <p:tavLst>
                                        <p:tav tm="0">
                                          <p:val>
                                            <p:fltVal val="0.000000"/>
                                          </p:val>
                                        </p:tav>
                                        <p:tav tm="100000">
                                          <p:val>
                                            <p:strVal val="#ppt_h"/>
                                          </p:val>
                                        </p:tav>
                                      </p:tavLst>
                                    </p:anim>
                                    <p:animEffect transition="in" filter="fade">
                                      <p:cBhvr>
                                        <p:cTn id="82" dur="500"/>
                                        <p:tgtEl>
                                          <p:spTgt spid="12310"/>
                                        </p:tgtEl>
                                      </p:cBhvr>
                                    </p:animEffect>
                                  </p:childTnLst>
                                </p:cTn>
                              </p:par>
                              <p:par>
                                <p:cTn id="83" presetID="10" presetClass="entr" presetSubtype="0" fill="hold" grpId="0" nodeType="withEffect">
                                  <p:stCondLst>
                                    <p:cond delay="300"/>
                                  </p:stCondLst>
                                  <p:childTnLst>
                                    <p:set>
                                      <p:cBhvr>
                                        <p:cTn id="84" dur="1" fill="hold">
                                          <p:stCondLst>
                                            <p:cond delay="0"/>
                                          </p:stCondLst>
                                        </p:cTn>
                                        <p:tgtEl>
                                          <p:spTgt spid="12311"/>
                                        </p:tgtEl>
                                        <p:attrNameLst>
                                          <p:attrName>style.visibility</p:attrName>
                                        </p:attrNameLst>
                                      </p:cBhvr>
                                      <p:to>
                                        <p:strVal val="visible"/>
                                      </p:to>
                                    </p:set>
                                    <p:anim calcmode="lin" valueType="num">
                                      <p:cBhvr>
                                        <p:cTn id="85" dur="500" fill="hold"/>
                                        <p:tgtEl>
                                          <p:spTgt spid="12311"/>
                                        </p:tgtEl>
                                        <p:attrNameLst>
                                          <p:attrName>ppt_w</p:attrName>
                                        </p:attrNameLst>
                                      </p:cBhvr>
                                      <p:tavLst>
                                        <p:tav tm="0">
                                          <p:val>
                                            <p:fltVal val="0.000000"/>
                                          </p:val>
                                        </p:tav>
                                        <p:tav tm="100000">
                                          <p:val>
                                            <p:strVal val="#ppt_w"/>
                                          </p:val>
                                        </p:tav>
                                      </p:tavLst>
                                    </p:anim>
                                    <p:anim calcmode="lin" valueType="num">
                                      <p:cBhvr>
                                        <p:cTn id="86" dur="500" fill="hold"/>
                                        <p:tgtEl>
                                          <p:spTgt spid="12311"/>
                                        </p:tgtEl>
                                        <p:attrNameLst>
                                          <p:attrName>ppt_h</p:attrName>
                                        </p:attrNameLst>
                                      </p:cBhvr>
                                      <p:tavLst>
                                        <p:tav tm="0">
                                          <p:val>
                                            <p:fltVal val="0.000000"/>
                                          </p:val>
                                        </p:tav>
                                        <p:tav tm="100000">
                                          <p:val>
                                            <p:strVal val="#ppt_h"/>
                                          </p:val>
                                        </p:tav>
                                      </p:tavLst>
                                    </p:anim>
                                    <p:animEffect transition="in" filter="fade">
                                      <p:cBhvr>
                                        <p:cTn id="87" dur="500"/>
                                        <p:tgtEl>
                                          <p:spTgt spid="12311"/>
                                        </p:tgtEl>
                                      </p:cBhvr>
                                    </p:animEffect>
                                  </p:childTnLst>
                                </p:cTn>
                              </p:par>
                              <p:par>
                                <p:cTn id="88" presetID="10" presetClass="entr" presetSubtype="0" fill="hold" grpId="0" nodeType="withEffect">
                                  <p:stCondLst>
                                    <p:cond delay="400"/>
                                  </p:stCondLst>
                                  <p:childTnLst>
                                    <p:set>
                                      <p:cBhvr>
                                        <p:cTn id="89" dur="1" fill="hold">
                                          <p:stCondLst>
                                            <p:cond delay="0"/>
                                          </p:stCondLst>
                                        </p:cTn>
                                        <p:tgtEl>
                                          <p:spTgt spid="12312"/>
                                        </p:tgtEl>
                                        <p:attrNameLst>
                                          <p:attrName>style.visibility</p:attrName>
                                        </p:attrNameLst>
                                      </p:cBhvr>
                                      <p:to>
                                        <p:strVal val="visible"/>
                                      </p:to>
                                    </p:set>
                                    <p:anim calcmode="lin" valueType="num">
                                      <p:cBhvr>
                                        <p:cTn id="90" dur="500" fill="hold"/>
                                        <p:tgtEl>
                                          <p:spTgt spid="12312"/>
                                        </p:tgtEl>
                                        <p:attrNameLst>
                                          <p:attrName>ppt_w</p:attrName>
                                        </p:attrNameLst>
                                      </p:cBhvr>
                                      <p:tavLst>
                                        <p:tav tm="0">
                                          <p:val>
                                            <p:fltVal val="0.000000"/>
                                          </p:val>
                                        </p:tav>
                                        <p:tav tm="100000">
                                          <p:val>
                                            <p:strVal val="#ppt_w"/>
                                          </p:val>
                                        </p:tav>
                                      </p:tavLst>
                                    </p:anim>
                                    <p:anim calcmode="lin" valueType="num">
                                      <p:cBhvr>
                                        <p:cTn id="91" dur="500" fill="hold"/>
                                        <p:tgtEl>
                                          <p:spTgt spid="12312"/>
                                        </p:tgtEl>
                                        <p:attrNameLst>
                                          <p:attrName>ppt_h</p:attrName>
                                        </p:attrNameLst>
                                      </p:cBhvr>
                                      <p:tavLst>
                                        <p:tav tm="0">
                                          <p:val>
                                            <p:fltVal val="0.000000"/>
                                          </p:val>
                                        </p:tav>
                                        <p:tav tm="100000">
                                          <p:val>
                                            <p:strVal val="#ppt_h"/>
                                          </p:val>
                                        </p:tav>
                                      </p:tavLst>
                                    </p:anim>
                                    <p:animEffect transition="in" filter="fade">
                                      <p:cBhvr>
                                        <p:cTn id="92" dur="500"/>
                                        <p:tgtEl>
                                          <p:spTgt spid="12312"/>
                                        </p:tgtEl>
                                      </p:cBhvr>
                                    </p:animEffect>
                                  </p:childTnLst>
                                </p:cTn>
                              </p:par>
                              <p:par>
                                <p:cTn id="93" presetID="10" presetClass="entr" presetSubtype="0" fill="hold" grpId="0" nodeType="withEffect">
                                  <p:stCondLst>
                                    <p:cond delay="200"/>
                                  </p:stCondLst>
                                  <p:childTnLst>
                                    <p:set>
                                      <p:cBhvr>
                                        <p:cTn id="94" dur="1" fill="hold">
                                          <p:stCondLst>
                                            <p:cond delay="0"/>
                                          </p:stCondLst>
                                        </p:cTn>
                                        <p:tgtEl>
                                          <p:spTgt spid="12313"/>
                                        </p:tgtEl>
                                        <p:attrNameLst>
                                          <p:attrName>style.visibility</p:attrName>
                                        </p:attrNameLst>
                                      </p:cBhvr>
                                      <p:to>
                                        <p:strVal val="visible"/>
                                      </p:to>
                                    </p:set>
                                    <p:anim calcmode="lin" valueType="num">
                                      <p:cBhvr>
                                        <p:cTn id="95" dur="500" fill="hold"/>
                                        <p:tgtEl>
                                          <p:spTgt spid="12313"/>
                                        </p:tgtEl>
                                        <p:attrNameLst>
                                          <p:attrName>ppt_w</p:attrName>
                                        </p:attrNameLst>
                                      </p:cBhvr>
                                      <p:tavLst>
                                        <p:tav tm="0">
                                          <p:val>
                                            <p:fltVal val="0.000000"/>
                                          </p:val>
                                        </p:tav>
                                        <p:tav tm="100000">
                                          <p:val>
                                            <p:strVal val="#ppt_w"/>
                                          </p:val>
                                        </p:tav>
                                      </p:tavLst>
                                    </p:anim>
                                    <p:anim calcmode="lin" valueType="num">
                                      <p:cBhvr>
                                        <p:cTn id="96" dur="500" fill="hold"/>
                                        <p:tgtEl>
                                          <p:spTgt spid="12313"/>
                                        </p:tgtEl>
                                        <p:attrNameLst>
                                          <p:attrName>ppt_h</p:attrName>
                                        </p:attrNameLst>
                                      </p:cBhvr>
                                      <p:tavLst>
                                        <p:tav tm="0">
                                          <p:val>
                                            <p:fltVal val="0.000000"/>
                                          </p:val>
                                        </p:tav>
                                        <p:tav tm="100000">
                                          <p:val>
                                            <p:strVal val="#ppt_h"/>
                                          </p:val>
                                        </p:tav>
                                      </p:tavLst>
                                    </p:anim>
                                    <p:animEffect transition="in" filter="fade">
                                      <p:cBhvr>
                                        <p:cTn id="97" dur="500"/>
                                        <p:tgtEl>
                                          <p:spTgt spid="12313"/>
                                        </p:tgtEl>
                                      </p:cBhvr>
                                    </p:animEffect>
                                  </p:childTnLst>
                                </p:cTn>
                              </p:par>
                              <p:par>
                                <p:cTn id="98" presetID="10" presetClass="entr" presetSubtype="0" fill="hold" grpId="0" nodeType="withEffect">
                                  <p:stCondLst>
                                    <p:cond delay="100"/>
                                  </p:stCondLst>
                                  <p:childTnLst>
                                    <p:set>
                                      <p:cBhvr>
                                        <p:cTn id="99" dur="1" fill="hold">
                                          <p:stCondLst>
                                            <p:cond delay="0"/>
                                          </p:stCondLst>
                                        </p:cTn>
                                        <p:tgtEl>
                                          <p:spTgt spid="12314"/>
                                        </p:tgtEl>
                                        <p:attrNameLst>
                                          <p:attrName>style.visibility</p:attrName>
                                        </p:attrNameLst>
                                      </p:cBhvr>
                                      <p:to>
                                        <p:strVal val="visible"/>
                                      </p:to>
                                    </p:set>
                                    <p:anim calcmode="lin" valueType="num">
                                      <p:cBhvr>
                                        <p:cTn id="100" dur="500" fill="hold"/>
                                        <p:tgtEl>
                                          <p:spTgt spid="12314"/>
                                        </p:tgtEl>
                                        <p:attrNameLst>
                                          <p:attrName>ppt_w</p:attrName>
                                        </p:attrNameLst>
                                      </p:cBhvr>
                                      <p:tavLst>
                                        <p:tav tm="0">
                                          <p:val>
                                            <p:fltVal val="0.000000"/>
                                          </p:val>
                                        </p:tav>
                                        <p:tav tm="100000">
                                          <p:val>
                                            <p:strVal val="#ppt_w"/>
                                          </p:val>
                                        </p:tav>
                                      </p:tavLst>
                                    </p:anim>
                                    <p:anim calcmode="lin" valueType="num">
                                      <p:cBhvr>
                                        <p:cTn id="101" dur="500" fill="hold"/>
                                        <p:tgtEl>
                                          <p:spTgt spid="12314"/>
                                        </p:tgtEl>
                                        <p:attrNameLst>
                                          <p:attrName>ppt_h</p:attrName>
                                        </p:attrNameLst>
                                      </p:cBhvr>
                                      <p:tavLst>
                                        <p:tav tm="0">
                                          <p:val>
                                            <p:fltVal val="0.000000"/>
                                          </p:val>
                                        </p:tav>
                                        <p:tav tm="100000">
                                          <p:val>
                                            <p:strVal val="#ppt_h"/>
                                          </p:val>
                                        </p:tav>
                                      </p:tavLst>
                                    </p:anim>
                                    <p:animEffect transition="in" filter="fade">
                                      <p:cBhvr>
                                        <p:cTn id="102" dur="500"/>
                                        <p:tgtEl>
                                          <p:spTgt spid="12314"/>
                                        </p:tgtEl>
                                      </p:cBhvr>
                                    </p:animEffect>
                                  </p:childTnLst>
                                </p:cTn>
                              </p:par>
                              <p:par>
                                <p:cTn id="103" presetID="10" presetClass="entr" presetSubtype="0" fill="hold" grpId="0" nodeType="withEffect">
                                  <p:stCondLst>
                                    <p:cond delay="100"/>
                                  </p:stCondLst>
                                  <p:childTnLst>
                                    <p:set>
                                      <p:cBhvr>
                                        <p:cTn id="104" dur="1" fill="hold">
                                          <p:stCondLst>
                                            <p:cond delay="0"/>
                                          </p:stCondLst>
                                        </p:cTn>
                                        <p:tgtEl>
                                          <p:spTgt spid="12301"/>
                                        </p:tgtEl>
                                        <p:attrNameLst>
                                          <p:attrName>style.visibility</p:attrName>
                                        </p:attrNameLst>
                                      </p:cBhvr>
                                      <p:to>
                                        <p:strVal val="visible"/>
                                      </p:to>
                                    </p:set>
                                    <p:anim calcmode="lin" valueType="num">
                                      <p:cBhvr>
                                        <p:cTn id="105" dur="500" fill="hold"/>
                                        <p:tgtEl>
                                          <p:spTgt spid="12301"/>
                                        </p:tgtEl>
                                        <p:attrNameLst>
                                          <p:attrName>ppt_w</p:attrName>
                                        </p:attrNameLst>
                                      </p:cBhvr>
                                      <p:tavLst>
                                        <p:tav tm="0">
                                          <p:val>
                                            <p:fltVal val="0.000000"/>
                                          </p:val>
                                        </p:tav>
                                        <p:tav tm="100000">
                                          <p:val>
                                            <p:strVal val="#ppt_w"/>
                                          </p:val>
                                        </p:tav>
                                      </p:tavLst>
                                    </p:anim>
                                    <p:anim calcmode="lin" valueType="num">
                                      <p:cBhvr>
                                        <p:cTn id="106" dur="500" fill="hold"/>
                                        <p:tgtEl>
                                          <p:spTgt spid="12301"/>
                                        </p:tgtEl>
                                        <p:attrNameLst>
                                          <p:attrName>ppt_h</p:attrName>
                                        </p:attrNameLst>
                                      </p:cBhvr>
                                      <p:tavLst>
                                        <p:tav tm="0">
                                          <p:val>
                                            <p:fltVal val="0.000000"/>
                                          </p:val>
                                        </p:tav>
                                        <p:tav tm="100000">
                                          <p:val>
                                            <p:strVal val="#ppt_h"/>
                                          </p:val>
                                        </p:tav>
                                      </p:tavLst>
                                    </p:anim>
                                    <p:animEffect transition="in" filter="fade">
                                      <p:cBhvr>
                                        <p:cTn id="107" dur="500"/>
                                        <p:tgtEl>
                                          <p:spTgt spid="12301"/>
                                        </p:tgtEl>
                                      </p:cBhvr>
                                    </p:animEffect>
                                  </p:childTnLst>
                                </p:cTn>
                              </p:par>
                            </p:childTnLst>
                          </p:cTn>
                        </p:par>
                        <p:par>
                          <p:cTn id="108" fill="hold">
                            <p:stCondLst>
                              <p:cond delay="2580"/>
                            </p:stCondLst>
                            <p:childTnLst>
                              <p:par>
                                <p:cTn id="109" presetID="31" presetClass="entr" presetSubtype="0" fill="hold" grpId="0" nodeType="afterEffect">
                                  <p:stCondLst>
                                    <p:cond delay="0"/>
                                  </p:stCondLst>
                                  <p:childTnLst>
                                    <p:set>
                                      <p:cBhvr>
                                        <p:cTn id="110" dur="1" fill="hold">
                                          <p:stCondLst>
                                            <p:cond delay="0"/>
                                          </p:stCondLst>
                                        </p:cTn>
                                        <p:tgtEl>
                                          <p:spTgt spid="12316"/>
                                        </p:tgtEl>
                                        <p:attrNameLst>
                                          <p:attrName>style.visibility</p:attrName>
                                        </p:attrNameLst>
                                      </p:cBhvr>
                                      <p:to>
                                        <p:strVal val="visible"/>
                                      </p:to>
                                    </p:set>
                                    <p:anim calcmode="lin" valueType="num">
                                      <p:cBhvr>
                                        <p:cTn id="111" dur="500" fill="hold"/>
                                        <p:tgtEl>
                                          <p:spTgt spid="12316"/>
                                        </p:tgtEl>
                                        <p:attrNameLst>
                                          <p:attrName>ppt_w</p:attrName>
                                        </p:attrNameLst>
                                      </p:cBhvr>
                                      <p:tavLst>
                                        <p:tav tm="0">
                                          <p:val>
                                            <p:fltVal val="0.000000"/>
                                          </p:val>
                                        </p:tav>
                                        <p:tav tm="100000">
                                          <p:val>
                                            <p:strVal val="#ppt_w"/>
                                          </p:val>
                                        </p:tav>
                                      </p:tavLst>
                                    </p:anim>
                                    <p:anim calcmode="lin" valueType="num">
                                      <p:cBhvr>
                                        <p:cTn id="112" dur="500" fill="hold"/>
                                        <p:tgtEl>
                                          <p:spTgt spid="12316"/>
                                        </p:tgtEl>
                                        <p:attrNameLst>
                                          <p:attrName>ppt_h</p:attrName>
                                        </p:attrNameLst>
                                      </p:cBhvr>
                                      <p:tavLst>
                                        <p:tav tm="0">
                                          <p:val>
                                            <p:fltVal val="0.000000"/>
                                          </p:val>
                                        </p:tav>
                                        <p:tav tm="100000">
                                          <p:val>
                                            <p:strVal val="#ppt_h"/>
                                          </p:val>
                                        </p:tav>
                                      </p:tavLst>
                                    </p:anim>
                                    <p:anim calcmode="lin" valueType="num">
                                      <p:cBhvr>
                                        <p:cTn id="113" dur="500" fill="hold"/>
                                        <p:tgtEl>
                                          <p:spTgt spid="12316"/>
                                        </p:tgtEl>
                                        <p:attrNameLst>
                                          <p:attrName>style.rotation</p:attrName>
                                        </p:attrNameLst>
                                      </p:cBhvr>
                                      <p:tavLst>
                                        <p:tav tm="0">
                                          <p:val>
                                            <p:fltVal val="90.000000"/>
                                          </p:val>
                                        </p:tav>
                                        <p:tav tm="100000">
                                          <p:val>
                                            <p:fltVal val="0.000000"/>
                                          </p:val>
                                        </p:tav>
                                      </p:tavLst>
                                    </p:anim>
                                    <p:animEffect transition="in" filter="fade">
                                      <p:cBhvr>
                                        <p:cTn id="114" dur="500"/>
                                        <p:tgtEl>
                                          <p:spTgt spid="12316"/>
                                        </p:tgtEl>
                                      </p:cBhvr>
                                    </p:animEffect>
                                  </p:childTnLst>
                                </p:cTn>
                              </p:par>
                            </p:childTnLst>
                          </p:cTn>
                        </p:par>
                        <p:par>
                          <p:cTn id="115" fill="hold">
                            <p:stCondLst>
                              <p:cond delay="3080"/>
                            </p:stCondLst>
                            <p:childTnLst>
                              <p:par>
                                <p:cTn id="116" presetID="42" presetClass="entr" presetSubtype="0" fill="hold" grpId="0" nodeType="afterEffect">
                                  <p:stCondLst>
                                    <p:cond delay="0"/>
                                  </p:stCondLst>
                                  <p:childTnLst>
                                    <p:set>
                                      <p:cBhvr>
                                        <p:cTn id="117" dur="1" fill="hold">
                                          <p:stCondLst>
                                            <p:cond delay="0"/>
                                          </p:stCondLst>
                                        </p:cTn>
                                        <p:tgtEl>
                                          <p:spTgt spid="12315"/>
                                        </p:tgtEl>
                                        <p:attrNameLst>
                                          <p:attrName>style.visibility</p:attrName>
                                        </p:attrNameLst>
                                      </p:cBhvr>
                                      <p:to>
                                        <p:strVal val="visible"/>
                                      </p:to>
                                    </p:set>
                                    <p:animEffect transition="in" filter="fade">
                                      <p:cBhvr>
                                        <p:cTn id="118" dur="500"/>
                                        <p:tgtEl>
                                          <p:spTgt spid="12315"/>
                                        </p:tgtEl>
                                      </p:cBhvr>
                                    </p:animEffect>
                                    <p:anim calcmode="lin" valueType="num">
                                      <p:cBhvr>
                                        <p:cTn id="119" dur="500" fill="hold"/>
                                        <p:tgtEl>
                                          <p:spTgt spid="12315"/>
                                        </p:tgtEl>
                                        <p:attrNameLst>
                                          <p:attrName>ppt_x</p:attrName>
                                        </p:attrNameLst>
                                      </p:cBhvr>
                                      <p:tavLst>
                                        <p:tav tm="0">
                                          <p:val>
                                            <p:strVal val="#ppt_x"/>
                                          </p:val>
                                        </p:tav>
                                        <p:tav tm="100000">
                                          <p:val>
                                            <p:strVal val="#ppt_x"/>
                                          </p:val>
                                        </p:tav>
                                      </p:tavLst>
                                    </p:anim>
                                    <p:anim calcmode="lin" valueType="num">
                                      <p:cBhvr>
                                        <p:cTn id="120" dur="500" fill="hold"/>
                                        <p:tgtEl>
                                          <p:spTgt spid="12315"/>
                                        </p:tgtEl>
                                        <p:attrNameLst>
                                          <p:attrName>ppt_y</p:attrName>
                                        </p:attrNameLst>
                                      </p:cBhvr>
                                      <p:tavLst>
                                        <p:tav tm="0">
                                          <p:val>
                                            <p:strVal val="#ppt_y+.1"/>
                                          </p:val>
                                        </p:tav>
                                        <p:tav tm="100000">
                                          <p:val>
                                            <p:strVal val="#ppt_y"/>
                                          </p:val>
                                        </p:tav>
                                      </p:tavLst>
                                    </p:anim>
                                  </p:childTnLst>
                                </p:cTn>
                              </p:par>
                            </p:childTnLst>
                          </p:cTn>
                        </p:par>
                        <p:par>
                          <p:cTn id="121" fill="hold">
                            <p:stCondLst>
                              <p:cond delay="3580"/>
                            </p:stCondLst>
                            <p:childTnLst>
                              <p:par>
                                <p:cTn id="122" presetID="52" presetClass="entr" presetSubtype="0" fill="hold" nodeType="afterEffect">
                                  <p:stCondLst>
                                    <p:cond delay="0"/>
                                  </p:stCondLst>
                                  <p:childTnLst>
                                    <p:set>
                                      <p:cBhvr>
                                        <p:cTn id="123" dur="1" fill="hold">
                                          <p:stCondLst>
                                            <p:cond delay="0"/>
                                          </p:stCondLst>
                                        </p:cTn>
                                        <p:tgtEl>
                                          <p:spTgt spid="12318"/>
                                        </p:tgtEl>
                                        <p:attrNameLst>
                                          <p:attrName>style.visibility</p:attrName>
                                        </p:attrNameLst>
                                      </p:cBhvr>
                                      <p:to>
                                        <p:strVal val="visible"/>
                                      </p:to>
                                    </p:set>
                                    <p:animScale>
                                      <p:cBhvr>
                                        <p:cTn id="124" dur="1000" decel="50000" fill="hold">
                                          <p:stCondLst>
                                            <p:cond delay="0"/>
                                          </p:stCondLst>
                                        </p:cTn>
                                        <p:tgtEl>
                                          <p:spTgt spid="123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5" dur="1000" decel="50000" fill="hold">
                                          <p:stCondLst>
                                            <p:cond delay="0"/>
                                          </p:stCondLst>
                                        </p:cTn>
                                        <p:tgtEl>
                                          <p:spTgt spid="12318"/>
                                        </p:tgtEl>
                                        <p:attrNameLst>
                                          <p:attrName>ppt_x</p:attrName>
                                          <p:attrName>ppt_y</p:attrName>
                                        </p:attrNameLst>
                                      </p:cBhvr>
                                    </p:animMotion>
                                    <p:animEffect transition="in" filter="fade">
                                      <p:cBhvr>
                                        <p:cTn id="126" dur="1000"/>
                                        <p:tgtEl>
                                          <p:spTgt spid="12318"/>
                                        </p:tgtEl>
                                      </p:cBhvr>
                                    </p:animEffect>
                                  </p:childTnLst>
                                </p:cTn>
                              </p:par>
                            </p:childTnLst>
                          </p:cTn>
                        </p:par>
                        <p:par>
                          <p:cTn id="127" fill="hold">
                            <p:stCondLst>
                              <p:cond delay="4580"/>
                            </p:stCondLst>
                            <p:childTnLst>
                              <p:par>
                                <p:cTn id="128" presetID="22" presetClass="entr" presetSubtype="1" fill="hold" grpId="0" nodeType="afterEffect">
                                  <p:stCondLst>
                                    <p:cond delay="0"/>
                                  </p:stCondLst>
                                  <p:childTnLst>
                                    <p:set>
                                      <p:cBhvr>
                                        <p:cTn id="129" dur="1" fill="hold">
                                          <p:stCondLst>
                                            <p:cond delay="0"/>
                                          </p:stCondLst>
                                        </p:cTn>
                                        <p:tgtEl>
                                          <p:spTgt spid="12317"/>
                                        </p:tgtEl>
                                        <p:attrNameLst>
                                          <p:attrName>style.visibility</p:attrName>
                                        </p:attrNameLst>
                                      </p:cBhvr>
                                      <p:to>
                                        <p:strVal val="visible"/>
                                      </p:to>
                                    </p:set>
                                    <p:animEffect transition="in" filter="wipe(up)">
                                      <p:cBhvr>
                                        <p:cTn id="130" dur="500"/>
                                        <p:tgtEl>
                                          <p:spTgt spid="12317"/>
                                        </p:tgtEl>
                                      </p:cBhvr>
                                    </p:animEffect>
                                  </p:childTnLst>
                                </p:cTn>
                              </p:par>
                            </p:childTnLst>
                          </p:cTn>
                        </p:par>
                        <p:par>
                          <p:cTn id="131" fill="hold">
                            <p:stCondLst>
                              <p:cond delay="5080"/>
                            </p:stCondLst>
                            <p:childTnLst>
                              <p:par>
                                <p:cTn id="132" presetID="16" presetClass="entr" presetSubtype="42" fill="hold" nodeType="afterEffect">
                                  <p:stCondLst>
                                    <p:cond delay="0"/>
                                  </p:stCondLst>
                                  <p:childTnLst>
                                    <p:set>
                                      <p:cBhvr>
                                        <p:cTn id="133" dur="1" fill="hold">
                                          <p:stCondLst>
                                            <p:cond delay="0"/>
                                          </p:stCondLst>
                                        </p:cTn>
                                        <p:tgtEl>
                                          <p:spTgt spid="12321"/>
                                        </p:tgtEl>
                                        <p:attrNameLst>
                                          <p:attrName>style.visibility</p:attrName>
                                        </p:attrNameLst>
                                      </p:cBhvr>
                                      <p:to>
                                        <p:strVal val="visible"/>
                                      </p:to>
                                    </p:set>
                                    <p:animEffect transition="in" filter="barn(outHorizontal)">
                                      <p:cBhvr>
                                        <p:cTn id="134" dur="500"/>
                                        <p:tgtEl>
                                          <p:spTgt spid="12321"/>
                                        </p:tgtEl>
                                      </p:cBhvr>
                                    </p:animEffect>
                                  </p:childTnLst>
                                </p:cTn>
                              </p:par>
                            </p:childTnLst>
                          </p:cTn>
                        </p:par>
                        <p:par>
                          <p:cTn id="135" fill="hold">
                            <p:stCondLst>
                              <p:cond delay="5580"/>
                            </p:stCondLst>
                            <p:childTnLst>
                              <p:par>
                                <p:cTn id="136" presetID="2" presetClass="entr" presetSubtype="6" fill="hold" grpId="0" nodeType="afterEffect">
                                  <p:stCondLst>
                                    <p:cond delay="0"/>
                                  </p:stCondLst>
                                  <p:childTnLst>
                                    <p:set>
                                      <p:cBhvr>
                                        <p:cTn id="137" dur="1" fill="hold">
                                          <p:stCondLst>
                                            <p:cond delay="0"/>
                                          </p:stCondLst>
                                        </p:cTn>
                                        <p:tgtEl>
                                          <p:spTgt spid="12322"/>
                                        </p:tgtEl>
                                        <p:attrNameLst>
                                          <p:attrName>style.visibility</p:attrName>
                                        </p:attrNameLst>
                                      </p:cBhvr>
                                      <p:to>
                                        <p:strVal val="visible"/>
                                      </p:to>
                                    </p:set>
                                    <p:anim calcmode="lin" valueType="num">
                                      <p:cBhvr additive="base">
                                        <p:cTn id="138" dur="500" fill="hold"/>
                                        <p:tgtEl>
                                          <p:spTgt spid="12322"/>
                                        </p:tgtEl>
                                        <p:attrNameLst>
                                          <p:attrName>ppt_x</p:attrName>
                                        </p:attrNameLst>
                                      </p:cBhvr>
                                      <p:tavLst>
                                        <p:tav tm="0">
                                          <p:val>
                                            <p:strVal val="1+#ppt_w/2"/>
                                          </p:val>
                                        </p:tav>
                                        <p:tav tm="100000">
                                          <p:val>
                                            <p:strVal val="#ppt_x"/>
                                          </p:val>
                                        </p:tav>
                                      </p:tavLst>
                                    </p:anim>
                                    <p:anim calcmode="lin" valueType="num">
                                      <p:cBhvr additive="base">
                                        <p:cTn id="139" dur="500" fill="hold"/>
                                        <p:tgtEl>
                                          <p:spTgt spid="12322"/>
                                        </p:tgtEl>
                                        <p:attrNameLst>
                                          <p:attrName>ppt_y</p:attrName>
                                        </p:attrNameLst>
                                      </p:cBhvr>
                                      <p:tavLst>
                                        <p:tav tm="0">
                                          <p:val>
                                            <p:strVal val="1+#ppt_h/2"/>
                                          </p:val>
                                        </p:tav>
                                        <p:tav tm="100000">
                                          <p:val>
                                            <p:strVal val="#ppt_y"/>
                                          </p:val>
                                        </p:tav>
                                      </p:tavLst>
                                    </p:anim>
                                  </p:childTnLst>
                                </p:cTn>
                              </p:par>
                              <p:par>
                                <p:cTn id="140" presetID="2" presetClass="entr" presetSubtype="6" fill="hold" grpId="0" nodeType="withEffect">
                                  <p:stCondLst>
                                    <p:cond delay="100"/>
                                  </p:stCondLst>
                                  <p:childTnLst>
                                    <p:set>
                                      <p:cBhvr>
                                        <p:cTn id="141" dur="1" fill="hold">
                                          <p:stCondLst>
                                            <p:cond delay="0"/>
                                          </p:stCondLst>
                                        </p:cTn>
                                        <p:tgtEl>
                                          <p:spTgt spid="12323"/>
                                        </p:tgtEl>
                                        <p:attrNameLst>
                                          <p:attrName>style.visibility</p:attrName>
                                        </p:attrNameLst>
                                      </p:cBhvr>
                                      <p:to>
                                        <p:strVal val="visible"/>
                                      </p:to>
                                    </p:set>
                                    <p:anim calcmode="lin" valueType="num">
                                      <p:cBhvr additive="base">
                                        <p:cTn id="142" dur="500" fill="hold"/>
                                        <p:tgtEl>
                                          <p:spTgt spid="12323"/>
                                        </p:tgtEl>
                                        <p:attrNameLst>
                                          <p:attrName>ppt_x</p:attrName>
                                        </p:attrNameLst>
                                      </p:cBhvr>
                                      <p:tavLst>
                                        <p:tav tm="0">
                                          <p:val>
                                            <p:strVal val="1+#ppt_w/2"/>
                                          </p:val>
                                        </p:tav>
                                        <p:tav tm="100000">
                                          <p:val>
                                            <p:strVal val="#ppt_x"/>
                                          </p:val>
                                        </p:tav>
                                      </p:tavLst>
                                    </p:anim>
                                    <p:anim calcmode="lin" valueType="num">
                                      <p:cBhvr additive="base">
                                        <p:cTn id="143" dur="500" fill="hold"/>
                                        <p:tgtEl>
                                          <p:spTgt spid="12323"/>
                                        </p:tgtEl>
                                        <p:attrNameLst>
                                          <p:attrName>ppt_y</p:attrName>
                                        </p:attrNameLst>
                                      </p:cBhvr>
                                      <p:tavLst>
                                        <p:tav tm="0">
                                          <p:val>
                                            <p:strVal val="1+#ppt_h/2"/>
                                          </p:val>
                                        </p:tav>
                                        <p:tav tm="100000">
                                          <p:val>
                                            <p:strVal val="#ppt_y"/>
                                          </p:val>
                                        </p:tav>
                                      </p:tavLst>
                                    </p:anim>
                                  </p:childTnLst>
                                </p:cTn>
                              </p:par>
                              <p:par>
                                <p:cTn id="144" presetID="2" presetClass="entr" presetSubtype="6" fill="hold" grpId="0" nodeType="withEffect">
                                  <p:stCondLst>
                                    <p:cond delay="200"/>
                                  </p:stCondLst>
                                  <p:childTnLst>
                                    <p:set>
                                      <p:cBhvr>
                                        <p:cTn id="145" dur="1" fill="hold">
                                          <p:stCondLst>
                                            <p:cond delay="0"/>
                                          </p:stCondLst>
                                        </p:cTn>
                                        <p:tgtEl>
                                          <p:spTgt spid="12324"/>
                                        </p:tgtEl>
                                        <p:attrNameLst>
                                          <p:attrName>style.visibility</p:attrName>
                                        </p:attrNameLst>
                                      </p:cBhvr>
                                      <p:to>
                                        <p:strVal val="visible"/>
                                      </p:to>
                                    </p:set>
                                    <p:anim calcmode="lin" valueType="num">
                                      <p:cBhvr additive="base">
                                        <p:cTn id="146" dur="500" fill="hold"/>
                                        <p:tgtEl>
                                          <p:spTgt spid="12324"/>
                                        </p:tgtEl>
                                        <p:attrNameLst>
                                          <p:attrName>ppt_x</p:attrName>
                                        </p:attrNameLst>
                                      </p:cBhvr>
                                      <p:tavLst>
                                        <p:tav tm="0">
                                          <p:val>
                                            <p:strVal val="1+#ppt_w/2"/>
                                          </p:val>
                                        </p:tav>
                                        <p:tav tm="100000">
                                          <p:val>
                                            <p:strVal val="#ppt_x"/>
                                          </p:val>
                                        </p:tav>
                                      </p:tavLst>
                                    </p:anim>
                                    <p:anim calcmode="lin" valueType="num">
                                      <p:cBhvr additive="base">
                                        <p:cTn id="147" dur="500" fill="hold"/>
                                        <p:tgtEl>
                                          <p:spTgt spid="12324"/>
                                        </p:tgtEl>
                                        <p:attrNameLst>
                                          <p:attrName>ppt_y</p:attrName>
                                        </p:attrNameLst>
                                      </p:cBhvr>
                                      <p:tavLst>
                                        <p:tav tm="0">
                                          <p:val>
                                            <p:strVal val="1+#ppt_h/2"/>
                                          </p:val>
                                        </p:tav>
                                        <p:tav tm="100000">
                                          <p:val>
                                            <p:strVal val="#ppt_y"/>
                                          </p:val>
                                        </p:tav>
                                      </p:tavLst>
                                    </p:anim>
                                  </p:childTnLst>
                                </p:cTn>
                              </p:par>
                              <p:par>
                                <p:cTn id="148" presetID="2" presetClass="entr" presetSubtype="6" fill="hold" grpId="0" nodeType="withEffect">
                                  <p:stCondLst>
                                    <p:cond delay="300"/>
                                  </p:stCondLst>
                                  <p:childTnLst>
                                    <p:set>
                                      <p:cBhvr>
                                        <p:cTn id="149" dur="1" fill="hold">
                                          <p:stCondLst>
                                            <p:cond delay="0"/>
                                          </p:stCondLst>
                                        </p:cTn>
                                        <p:tgtEl>
                                          <p:spTgt spid="12328"/>
                                        </p:tgtEl>
                                        <p:attrNameLst>
                                          <p:attrName>style.visibility</p:attrName>
                                        </p:attrNameLst>
                                      </p:cBhvr>
                                      <p:to>
                                        <p:strVal val="visible"/>
                                      </p:to>
                                    </p:set>
                                    <p:anim calcmode="lin" valueType="num">
                                      <p:cBhvr additive="base">
                                        <p:cTn id="150" dur="500" fill="hold"/>
                                        <p:tgtEl>
                                          <p:spTgt spid="12328"/>
                                        </p:tgtEl>
                                        <p:attrNameLst>
                                          <p:attrName>ppt_x</p:attrName>
                                        </p:attrNameLst>
                                      </p:cBhvr>
                                      <p:tavLst>
                                        <p:tav tm="0">
                                          <p:val>
                                            <p:strVal val="1+#ppt_w/2"/>
                                          </p:val>
                                        </p:tav>
                                        <p:tav tm="100000">
                                          <p:val>
                                            <p:strVal val="#ppt_x"/>
                                          </p:val>
                                        </p:tav>
                                      </p:tavLst>
                                    </p:anim>
                                    <p:anim calcmode="lin" valueType="num">
                                      <p:cBhvr additive="base">
                                        <p:cTn id="151" dur="500" fill="hold"/>
                                        <p:tgtEl>
                                          <p:spTgt spid="12328"/>
                                        </p:tgtEl>
                                        <p:attrNameLst>
                                          <p:attrName>ppt_y</p:attrName>
                                        </p:attrNameLst>
                                      </p:cBhvr>
                                      <p:tavLst>
                                        <p:tav tm="0">
                                          <p:val>
                                            <p:strVal val="1+#ppt_h/2"/>
                                          </p:val>
                                        </p:tav>
                                        <p:tav tm="100000">
                                          <p:val>
                                            <p:strVal val="#ppt_y"/>
                                          </p:val>
                                        </p:tav>
                                      </p:tavLst>
                                    </p:anim>
                                  </p:childTnLst>
                                </p:cTn>
                              </p:par>
                            </p:childTnLst>
                          </p:cTn>
                        </p:par>
                        <p:par>
                          <p:cTn id="152" fill="hold">
                            <p:stCondLst>
                              <p:cond delay="6080"/>
                            </p:stCondLst>
                            <p:childTnLst>
                              <p:par>
                                <p:cTn id="153" presetID="22" presetClass="entr" presetSubtype="8" fill="hold" grpId="0" nodeType="afterEffect">
                                  <p:stCondLst>
                                    <p:cond delay="0"/>
                                  </p:stCondLst>
                                  <p:childTnLst>
                                    <p:set>
                                      <p:cBhvr>
                                        <p:cTn id="154" dur="1" fill="hold">
                                          <p:stCondLst>
                                            <p:cond delay="0"/>
                                          </p:stCondLst>
                                        </p:cTn>
                                        <p:tgtEl>
                                          <p:spTgt spid="12325"/>
                                        </p:tgtEl>
                                        <p:attrNameLst>
                                          <p:attrName>style.visibility</p:attrName>
                                        </p:attrNameLst>
                                      </p:cBhvr>
                                      <p:to>
                                        <p:strVal val="visible"/>
                                      </p:to>
                                    </p:set>
                                    <p:animEffect transition="in" filter="wipe(left)">
                                      <p:cBhvr>
                                        <p:cTn id="155" dur="500"/>
                                        <p:tgtEl>
                                          <p:spTgt spid="12325"/>
                                        </p:tgtEl>
                                      </p:cBhvr>
                                    </p:animEffect>
                                  </p:childTnLst>
                                </p:cTn>
                              </p:par>
                              <p:par>
                                <p:cTn id="156" presetID="22" presetClass="entr" presetSubtype="8" fill="hold" grpId="0" nodeType="withEffect">
                                  <p:stCondLst>
                                    <p:cond delay="100"/>
                                  </p:stCondLst>
                                  <p:childTnLst>
                                    <p:set>
                                      <p:cBhvr>
                                        <p:cTn id="157" dur="1" fill="hold">
                                          <p:stCondLst>
                                            <p:cond delay="0"/>
                                          </p:stCondLst>
                                        </p:cTn>
                                        <p:tgtEl>
                                          <p:spTgt spid="12326"/>
                                        </p:tgtEl>
                                        <p:attrNameLst>
                                          <p:attrName>style.visibility</p:attrName>
                                        </p:attrNameLst>
                                      </p:cBhvr>
                                      <p:to>
                                        <p:strVal val="visible"/>
                                      </p:to>
                                    </p:set>
                                    <p:animEffect transition="in" filter="wipe(left)">
                                      <p:cBhvr>
                                        <p:cTn id="158" dur="500"/>
                                        <p:tgtEl>
                                          <p:spTgt spid="12326"/>
                                        </p:tgtEl>
                                      </p:cBhvr>
                                    </p:animEffect>
                                  </p:childTnLst>
                                </p:cTn>
                              </p:par>
                              <p:par>
                                <p:cTn id="159" presetID="22" presetClass="entr" presetSubtype="8" fill="hold" grpId="0" nodeType="withEffect">
                                  <p:stCondLst>
                                    <p:cond delay="200"/>
                                  </p:stCondLst>
                                  <p:childTnLst>
                                    <p:set>
                                      <p:cBhvr>
                                        <p:cTn id="160" dur="1" fill="hold">
                                          <p:stCondLst>
                                            <p:cond delay="0"/>
                                          </p:stCondLst>
                                        </p:cTn>
                                        <p:tgtEl>
                                          <p:spTgt spid="12327"/>
                                        </p:tgtEl>
                                        <p:attrNameLst>
                                          <p:attrName>style.visibility</p:attrName>
                                        </p:attrNameLst>
                                      </p:cBhvr>
                                      <p:to>
                                        <p:strVal val="visible"/>
                                      </p:to>
                                    </p:set>
                                    <p:animEffect transition="in" filter="wipe(left)">
                                      <p:cBhvr>
                                        <p:cTn id="161" dur="500"/>
                                        <p:tgtEl>
                                          <p:spTgt spid="12327"/>
                                        </p:tgtEl>
                                      </p:cBhvr>
                                    </p:animEffect>
                                  </p:childTnLst>
                                </p:cTn>
                              </p:par>
                              <p:par>
                                <p:cTn id="162" presetID="22" presetClass="entr" presetSubtype="8" fill="hold" grpId="0" nodeType="withEffect">
                                  <p:stCondLst>
                                    <p:cond delay="300"/>
                                  </p:stCondLst>
                                  <p:childTnLst>
                                    <p:set>
                                      <p:cBhvr>
                                        <p:cTn id="163" dur="1" fill="hold">
                                          <p:stCondLst>
                                            <p:cond delay="0"/>
                                          </p:stCondLst>
                                        </p:cTn>
                                        <p:tgtEl>
                                          <p:spTgt spid="12329"/>
                                        </p:tgtEl>
                                        <p:attrNameLst>
                                          <p:attrName>style.visibility</p:attrName>
                                        </p:attrNameLst>
                                      </p:cBhvr>
                                      <p:to>
                                        <p:strVal val="visible"/>
                                      </p:to>
                                    </p:set>
                                    <p:animEffect transition="in" filter="wipe(left)">
                                      <p:cBhvr>
                                        <p:cTn id="164" dur="500"/>
                                        <p:tgtEl>
                                          <p:spTgt spid="12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12297" grpId="0" animBg="1"/>
      <p:bldP spid="12301" grpId="0" animBg="1"/>
      <p:bldP spid="12302" grpId="0" animBg="1"/>
      <p:bldP spid="12303" grpId="0" animBg="1"/>
      <p:bldP spid="12304" grpId="0" animBg="1"/>
      <p:bldP spid="12305" grpId="0" animBg="1"/>
      <p:bldP spid="12306" grpId="0" animBg="1"/>
      <p:bldP spid="12307" grpId="0" animBg="1"/>
      <p:bldP spid="12308" grpId="0" animBg="1"/>
      <p:bldP spid="12309" grpId="0" animBg="1"/>
      <p:bldP spid="12310" grpId="0" animBg="1"/>
      <p:bldP spid="12311" grpId="0" animBg="1"/>
      <p:bldP spid="12312" grpId="0" animBg="1"/>
      <p:bldP spid="12313" grpId="0" animBg="1"/>
      <p:bldP spid="12314" grpId="0" animBg="1"/>
      <p:bldP spid="12315" grpId="0"/>
      <p:bldP spid="12316" grpId="0"/>
      <p:bldP spid="12317" grpId="0" animBg="1"/>
      <p:bldP spid="12322" grpId="0" animBg="1"/>
      <p:bldP spid="12323" grpId="0" animBg="1"/>
      <p:bldP spid="12324" grpId="0" animBg="1"/>
      <p:bldP spid="12325" grpId="0"/>
      <p:bldP spid="12326" grpId="0"/>
      <p:bldP spid="12327" grpId="0"/>
      <p:bldP spid="12328" grpId="0" animBg="1"/>
      <p:bldP spid="123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314" name="组合 12"/>
          <p:cNvGrpSpPr/>
          <p:nvPr/>
        </p:nvGrpSpPr>
        <p:grpSpPr>
          <a:xfrm>
            <a:off x="260350" y="260350"/>
            <a:ext cx="657225" cy="595313"/>
            <a:chOff x="0" y="0"/>
            <a:chExt cx="657225" cy="595313"/>
          </a:xfrm>
        </p:grpSpPr>
        <p:sp>
          <p:nvSpPr>
            <p:cNvPr id="13315"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13316"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13317"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13318"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13319"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13320" name="矩形 10"/>
          <p:cNvSpPr/>
          <p:nvPr/>
        </p:nvSpPr>
        <p:spPr>
          <a:xfrm>
            <a:off x="1754188" y="4254500"/>
            <a:ext cx="9040812" cy="1754188"/>
          </a:xfrm>
          <a:prstGeom prst="rect">
            <a:avLst/>
          </a:prstGeom>
          <a:solidFill>
            <a:srgbClr val="E3E2E2"/>
          </a:solidFill>
          <a:ln w="9525" cap="flat" cmpd="sng">
            <a:solidFill>
              <a:srgbClr val="C8C5C5"/>
            </a:solidFill>
            <a:prstDash val="solid"/>
            <a:bevel/>
            <a:headEnd type="none" w="med" len="med"/>
            <a:tailEnd type="none" w="med" len="med"/>
          </a:ln>
        </p:spPr>
        <p:txBody>
          <a:bodyPr/>
          <a:p>
            <a:endParaRPr lang="zh-CN" altLang="en-US" dirty="0">
              <a:latin typeface="Arial" panose="020B0604020202020204" pitchFamily="34" charset="0"/>
            </a:endParaRPr>
          </a:p>
        </p:txBody>
      </p:sp>
      <p:sp>
        <p:nvSpPr>
          <p:cNvPr id="13321" name="Freeform 7"/>
          <p:cNvSpPr/>
          <p:nvPr/>
        </p:nvSpPr>
        <p:spPr>
          <a:xfrm>
            <a:off x="2376488" y="1468438"/>
            <a:ext cx="1779587" cy="1765300"/>
          </a:xfrm>
          <a:custGeom>
            <a:avLst/>
            <a:gdLst/>
            <a:ahLst/>
            <a:cxnLst>
              <a:cxn ang="0">
                <a:pos x="890397" y="0"/>
              </a:cxn>
              <a:cxn ang="0">
                <a:pos x="1780146" y="889414"/>
              </a:cxn>
              <a:cxn ang="0">
                <a:pos x="1039983" y="1766529"/>
              </a:cxn>
              <a:cxn ang="0">
                <a:pos x="7771" y="1004636"/>
              </a:cxn>
              <a:cxn ang="0">
                <a:pos x="0" y="889414"/>
              </a:cxn>
              <a:cxn ang="0">
                <a:pos x="890397" y="0"/>
              </a:cxn>
            </a:cxnLst>
            <a:pathLst>
              <a:path w="2749" h="2729">
                <a:moveTo>
                  <a:pt x="1375" y="0"/>
                </a:moveTo>
                <a:cubicBezTo>
                  <a:pt x="2133" y="0"/>
                  <a:pt x="2749" y="615"/>
                  <a:pt x="2749" y="1374"/>
                </a:cubicBezTo>
                <a:cubicBezTo>
                  <a:pt x="2749" y="2054"/>
                  <a:pt x="2254" y="2619"/>
                  <a:pt x="1606" y="2729"/>
                </a:cubicBezTo>
                <a:lnTo>
                  <a:pt x="12" y="1552"/>
                </a:lnTo>
                <a:cubicBezTo>
                  <a:pt x="4" y="1494"/>
                  <a:pt x="0" y="1435"/>
                  <a:pt x="0" y="1374"/>
                </a:cubicBezTo>
                <a:cubicBezTo>
                  <a:pt x="0" y="615"/>
                  <a:pt x="616" y="0"/>
                  <a:pt x="1375" y="0"/>
                </a:cubicBezTo>
                <a:close/>
              </a:path>
            </a:pathLst>
          </a:custGeom>
          <a:solidFill>
            <a:schemeClr val="bg1">
              <a:alpha val="100000"/>
            </a:schemeClr>
          </a:solidFill>
          <a:ln w="9525">
            <a:noFill/>
          </a:ln>
        </p:spPr>
        <p:txBody>
          <a:bodyPr/>
          <a:p>
            <a:endParaRPr lang="zh-CN" altLang="en-US"/>
          </a:p>
        </p:txBody>
      </p:sp>
      <p:pic>
        <p:nvPicPr>
          <p:cNvPr id="13322" name="Picture 3"/>
          <p:cNvPicPr>
            <a:picLocks noChangeAspect="1"/>
          </p:cNvPicPr>
          <p:nvPr/>
        </p:nvPicPr>
        <p:blipFill>
          <a:blip r:embed="rId1"/>
          <a:srcRect l="2766" r="7205" b="57680"/>
          <a:stretch>
            <a:fillRect/>
          </a:stretch>
        </p:blipFill>
        <p:spPr>
          <a:xfrm rot="13010205" flipH="1" flipV="1">
            <a:off x="1749425" y="2511425"/>
            <a:ext cx="2454275" cy="363538"/>
          </a:xfrm>
          <a:prstGeom prst="rect">
            <a:avLst/>
          </a:prstGeom>
          <a:noFill/>
          <a:ln w="9525">
            <a:noFill/>
          </a:ln>
        </p:spPr>
      </p:pic>
      <p:sp>
        <p:nvSpPr>
          <p:cNvPr id="13323" name="Freeform 7"/>
          <p:cNvSpPr/>
          <p:nvPr/>
        </p:nvSpPr>
        <p:spPr>
          <a:xfrm>
            <a:off x="5332413" y="1468438"/>
            <a:ext cx="1779587" cy="1765300"/>
          </a:xfrm>
          <a:custGeom>
            <a:avLst/>
            <a:gdLst/>
            <a:ahLst/>
            <a:cxnLst>
              <a:cxn ang="0">
                <a:pos x="890397" y="0"/>
              </a:cxn>
              <a:cxn ang="0">
                <a:pos x="1780146" y="889414"/>
              </a:cxn>
              <a:cxn ang="0">
                <a:pos x="1039983" y="1766529"/>
              </a:cxn>
              <a:cxn ang="0">
                <a:pos x="7771" y="1004636"/>
              </a:cxn>
              <a:cxn ang="0">
                <a:pos x="0" y="889414"/>
              </a:cxn>
              <a:cxn ang="0">
                <a:pos x="890397" y="0"/>
              </a:cxn>
            </a:cxnLst>
            <a:pathLst>
              <a:path w="2749" h="2729">
                <a:moveTo>
                  <a:pt x="1375" y="0"/>
                </a:moveTo>
                <a:cubicBezTo>
                  <a:pt x="2133" y="0"/>
                  <a:pt x="2749" y="615"/>
                  <a:pt x="2749" y="1374"/>
                </a:cubicBezTo>
                <a:cubicBezTo>
                  <a:pt x="2749" y="2054"/>
                  <a:pt x="2254" y="2619"/>
                  <a:pt x="1606" y="2729"/>
                </a:cubicBezTo>
                <a:lnTo>
                  <a:pt x="12" y="1552"/>
                </a:lnTo>
                <a:cubicBezTo>
                  <a:pt x="4" y="1494"/>
                  <a:pt x="0" y="1435"/>
                  <a:pt x="0" y="1374"/>
                </a:cubicBezTo>
                <a:cubicBezTo>
                  <a:pt x="0" y="615"/>
                  <a:pt x="616" y="0"/>
                  <a:pt x="1375" y="0"/>
                </a:cubicBezTo>
                <a:close/>
              </a:path>
            </a:pathLst>
          </a:custGeom>
          <a:solidFill>
            <a:schemeClr val="tx2">
              <a:alpha val="100000"/>
            </a:schemeClr>
          </a:solidFill>
          <a:ln w="9525">
            <a:noFill/>
          </a:ln>
        </p:spPr>
        <p:txBody>
          <a:bodyPr/>
          <a:p>
            <a:endParaRPr lang="zh-CN" altLang="en-US"/>
          </a:p>
        </p:txBody>
      </p:sp>
      <p:pic>
        <p:nvPicPr>
          <p:cNvPr id="13324" name="Picture 3"/>
          <p:cNvPicPr>
            <a:picLocks noChangeAspect="1"/>
          </p:cNvPicPr>
          <p:nvPr/>
        </p:nvPicPr>
        <p:blipFill>
          <a:blip r:embed="rId1"/>
          <a:srcRect l="2766" r="7205" b="57680"/>
          <a:stretch>
            <a:fillRect/>
          </a:stretch>
        </p:blipFill>
        <p:spPr>
          <a:xfrm rot="13010205" flipH="1" flipV="1">
            <a:off x="4705350" y="2511425"/>
            <a:ext cx="2452688" cy="363538"/>
          </a:xfrm>
          <a:prstGeom prst="rect">
            <a:avLst/>
          </a:prstGeom>
          <a:noFill/>
          <a:ln w="9525">
            <a:noFill/>
          </a:ln>
        </p:spPr>
      </p:pic>
      <p:sp>
        <p:nvSpPr>
          <p:cNvPr id="13325" name="Freeform 7"/>
          <p:cNvSpPr/>
          <p:nvPr/>
        </p:nvSpPr>
        <p:spPr>
          <a:xfrm>
            <a:off x="8391525" y="1468438"/>
            <a:ext cx="1779588" cy="1765300"/>
          </a:xfrm>
          <a:custGeom>
            <a:avLst/>
            <a:gdLst/>
            <a:ahLst/>
            <a:cxnLst>
              <a:cxn ang="0">
                <a:pos x="890397" y="0"/>
              </a:cxn>
              <a:cxn ang="0">
                <a:pos x="1780146" y="889414"/>
              </a:cxn>
              <a:cxn ang="0">
                <a:pos x="1039983" y="1766529"/>
              </a:cxn>
              <a:cxn ang="0">
                <a:pos x="7771" y="1004636"/>
              </a:cxn>
              <a:cxn ang="0">
                <a:pos x="0" y="889414"/>
              </a:cxn>
              <a:cxn ang="0">
                <a:pos x="890397" y="0"/>
              </a:cxn>
            </a:cxnLst>
            <a:pathLst>
              <a:path w="2749" h="2729">
                <a:moveTo>
                  <a:pt x="1375" y="0"/>
                </a:moveTo>
                <a:cubicBezTo>
                  <a:pt x="2133" y="0"/>
                  <a:pt x="2749" y="615"/>
                  <a:pt x="2749" y="1374"/>
                </a:cubicBezTo>
                <a:cubicBezTo>
                  <a:pt x="2749" y="2054"/>
                  <a:pt x="2254" y="2619"/>
                  <a:pt x="1606" y="2729"/>
                </a:cubicBezTo>
                <a:lnTo>
                  <a:pt x="12" y="1552"/>
                </a:lnTo>
                <a:cubicBezTo>
                  <a:pt x="4" y="1494"/>
                  <a:pt x="0" y="1435"/>
                  <a:pt x="0" y="1374"/>
                </a:cubicBezTo>
                <a:cubicBezTo>
                  <a:pt x="0" y="615"/>
                  <a:pt x="616" y="0"/>
                  <a:pt x="1375" y="0"/>
                </a:cubicBezTo>
                <a:close/>
              </a:path>
            </a:pathLst>
          </a:custGeom>
          <a:solidFill>
            <a:schemeClr val="tx1">
              <a:alpha val="100000"/>
            </a:schemeClr>
          </a:solidFill>
          <a:ln w="9525">
            <a:noFill/>
          </a:ln>
        </p:spPr>
        <p:txBody>
          <a:bodyPr/>
          <a:p>
            <a:endParaRPr lang="zh-CN" altLang="en-US"/>
          </a:p>
        </p:txBody>
      </p:sp>
      <p:pic>
        <p:nvPicPr>
          <p:cNvPr id="13326" name="Picture 3"/>
          <p:cNvPicPr>
            <a:picLocks noChangeAspect="1"/>
          </p:cNvPicPr>
          <p:nvPr/>
        </p:nvPicPr>
        <p:blipFill>
          <a:blip r:embed="rId1"/>
          <a:srcRect l="2766" r="7205" b="57680"/>
          <a:stretch>
            <a:fillRect/>
          </a:stretch>
        </p:blipFill>
        <p:spPr>
          <a:xfrm rot="13010205" flipH="1" flipV="1">
            <a:off x="7764463" y="2511425"/>
            <a:ext cx="2454275" cy="363538"/>
          </a:xfrm>
          <a:prstGeom prst="rect">
            <a:avLst/>
          </a:prstGeom>
          <a:noFill/>
          <a:ln w="9525">
            <a:noFill/>
          </a:ln>
        </p:spPr>
      </p:pic>
      <p:sp>
        <p:nvSpPr>
          <p:cNvPr id="13327" name="TextBox 19"/>
          <p:cNvSpPr txBox="1"/>
          <p:nvPr/>
        </p:nvSpPr>
        <p:spPr>
          <a:xfrm>
            <a:off x="2647950" y="2106613"/>
            <a:ext cx="1211263" cy="400050"/>
          </a:xfrm>
          <a:prstGeom prst="rect">
            <a:avLst/>
          </a:prstGeom>
          <a:noFill/>
          <a:ln w="9525">
            <a:noFill/>
          </a:ln>
        </p:spPr>
        <p:txBody>
          <a:bodyPr wrap="none">
            <a:spAutoFit/>
          </a:bodyPr>
          <a:p>
            <a:pPr algn="ctr"/>
            <a:r>
              <a:rPr lang="zh-CN" altLang="en-US" sz="2000" dirty="0">
                <a:solidFill>
                  <a:schemeClr val="accent2"/>
                </a:solidFill>
                <a:latin typeface="微软雅黑" panose="020B0503020204020204" pitchFamily="2" charset="-122"/>
                <a:ea typeface="微软雅黑" panose="020B0503020204020204" pitchFamily="2" charset="-122"/>
              </a:rPr>
              <a:t>研究论文</a:t>
            </a:r>
            <a:endParaRPr lang="zh-CN" altLang="en-US" sz="2000" dirty="0">
              <a:solidFill>
                <a:schemeClr val="accent2"/>
              </a:solidFill>
              <a:latin typeface="微软雅黑" panose="020B0503020204020204" pitchFamily="2" charset="-122"/>
              <a:ea typeface="微软雅黑" panose="020B0503020204020204" pitchFamily="2" charset="-122"/>
            </a:endParaRPr>
          </a:p>
        </p:txBody>
      </p:sp>
      <p:sp>
        <p:nvSpPr>
          <p:cNvPr id="13328" name="TextBox 20"/>
          <p:cNvSpPr txBox="1"/>
          <p:nvPr/>
        </p:nvSpPr>
        <p:spPr>
          <a:xfrm>
            <a:off x="5646738" y="2106613"/>
            <a:ext cx="1209675" cy="400050"/>
          </a:xfrm>
          <a:prstGeom prst="rect">
            <a:avLst/>
          </a:prstGeom>
          <a:noFill/>
          <a:ln w="9525">
            <a:noFill/>
          </a:ln>
        </p:spPr>
        <p:txBody>
          <a:bodyPr wrap="none">
            <a:spAutoFit/>
          </a:bodyPr>
          <a:p>
            <a:pPr algn="ctr"/>
            <a:r>
              <a:rPr lang="zh-CN" altLang="en-US" sz="2000" dirty="0">
                <a:solidFill>
                  <a:schemeClr val="accent2"/>
                </a:solidFill>
                <a:latin typeface="微软雅黑" panose="020B0503020204020204" pitchFamily="2" charset="-122"/>
                <a:ea typeface="微软雅黑" panose="020B0503020204020204" pitchFamily="2" charset="-122"/>
              </a:rPr>
              <a:t>设计报告</a:t>
            </a:r>
            <a:endParaRPr lang="zh-CN" altLang="en-US" sz="2000" dirty="0">
              <a:solidFill>
                <a:schemeClr val="accent2"/>
              </a:solidFill>
              <a:latin typeface="微软雅黑" panose="020B0503020204020204" pitchFamily="2" charset="-122"/>
              <a:ea typeface="微软雅黑" panose="020B0503020204020204" pitchFamily="2" charset="-122"/>
            </a:endParaRPr>
          </a:p>
        </p:txBody>
      </p:sp>
      <p:sp>
        <p:nvSpPr>
          <p:cNvPr id="13329" name="TextBox 21"/>
          <p:cNvSpPr txBox="1"/>
          <p:nvPr/>
        </p:nvSpPr>
        <p:spPr>
          <a:xfrm>
            <a:off x="8551863" y="2106613"/>
            <a:ext cx="1617662" cy="400050"/>
          </a:xfrm>
          <a:prstGeom prst="rect">
            <a:avLst/>
          </a:prstGeom>
          <a:noFill/>
          <a:ln w="9525">
            <a:noFill/>
          </a:ln>
        </p:spPr>
        <p:txBody>
          <a:bodyPr>
            <a:spAutoFit/>
          </a:bodyPr>
          <a:p>
            <a:pPr algn="ctr"/>
            <a:r>
              <a:rPr lang="zh-CN" altLang="en-US" sz="2000" dirty="0">
                <a:solidFill>
                  <a:schemeClr val="accent2"/>
                </a:solidFill>
                <a:latin typeface="微软雅黑" panose="020B0503020204020204" pitchFamily="2" charset="-122"/>
                <a:ea typeface="微软雅黑" panose="020B0503020204020204" pitchFamily="2" charset="-122"/>
              </a:rPr>
              <a:t>工程样机</a:t>
            </a:r>
            <a:endParaRPr lang="zh-CN" altLang="en-US" sz="2000" dirty="0">
              <a:solidFill>
                <a:schemeClr val="accent2"/>
              </a:solidFill>
              <a:latin typeface="微软雅黑" panose="020B0503020204020204" pitchFamily="2" charset="-122"/>
              <a:ea typeface="微软雅黑" panose="020B0503020204020204" pitchFamily="2" charset="-122"/>
            </a:endParaRPr>
          </a:p>
        </p:txBody>
      </p:sp>
      <p:sp>
        <p:nvSpPr>
          <p:cNvPr id="13330" name="TextBox 22"/>
          <p:cNvSpPr txBox="1"/>
          <p:nvPr/>
        </p:nvSpPr>
        <p:spPr>
          <a:xfrm>
            <a:off x="1935163" y="4354513"/>
            <a:ext cx="8574087" cy="1339850"/>
          </a:xfrm>
          <a:prstGeom prst="rect">
            <a:avLst/>
          </a:prstGeom>
          <a:noFill/>
          <a:ln w="9525">
            <a:noFill/>
          </a:ln>
        </p:spPr>
        <p:txBody>
          <a:bodyPr>
            <a:spAutoFit/>
          </a:bodyPr>
          <a:p>
            <a:pPr>
              <a:lnSpc>
                <a:spcPct val="150000"/>
              </a:lnSpc>
            </a:pPr>
            <a:r>
              <a:rPr lang="zh-CN" altLang="en-US" dirty="0">
                <a:solidFill>
                  <a:schemeClr val="accent1"/>
                </a:solidFill>
                <a:latin typeface="微软雅黑" panose="020B0503020204020204" pitchFamily="2" charset="-122"/>
                <a:ea typeface="微软雅黑" panose="020B0503020204020204" pitchFamily="2" charset="-122"/>
              </a:rPr>
              <a:t>请在这里输入您的文字内容请在这里输入您的文字内容请在这里输入您的文字内容请在这里输入您的文字内容请在这里输入您的文字内容</a:t>
            </a:r>
            <a:endParaRPr lang="zh-CN" altLang="en-US" dirty="0">
              <a:solidFill>
                <a:schemeClr val="accent1"/>
              </a:solidFill>
              <a:latin typeface="微软雅黑" panose="020B0503020204020204" pitchFamily="2" charset="-122"/>
              <a:ea typeface="微软雅黑" panose="020B0503020204020204" pitchFamily="2" charset="-122"/>
            </a:endParaRPr>
          </a:p>
          <a:p>
            <a:pPr>
              <a:lnSpc>
                <a:spcPct val="150000"/>
              </a:lnSpc>
            </a:pPr>
            <a:r>
              <a:rPr lang="zh-CN" altLang="en-US" dirty="0">
                <a:solidFill>
                  <a:schemeClr val="accent1"/>
                </a:solidFill>
                <a:latin typeface="微软雅黑" panose="020B0503020204020204" pitchFamily="2" charset="-122"/>
                <a:ea typeface="微软雅黑" panose="020B0503020204020204" pitchFamily="2" charset="-122"/>
              </a:rPr>
              <a:t>请在这里输入您的文字内容请在这里输入您的文字内容请在这里输入您的文字内容</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3331" name="Freeform 12"/>
          <p:cNvSpPr/>
          <p:nvPr/>
        </p:nvSpPr>
        <p:spPr>
          <a:xfrm>
            <a:off x="1617663" y="4108450"/>
            <a:ext cx="528637" cy="530225"/>
          </a:xfrm>
          <a:custGeom>
            <a:avLst/>
            <a:gdLst/>
            <a:ahLst/>
            <a:cxnLst>
              <a:cxn ang="0">
                <a:pos x="0" y="0"/>
              </a:cxn>
              <a:cxn ang="0">
                <a:pos x="528637" y="0"/>
              </a:cxn>
              <a:cxn ang="0">
                <a:pos x="528637" y="167942"/>
              </a:cxn>
              <a:cxn ang="0">
                <a:pos x="160127" y="167942"/>
              </a:cxn>
              <a:cxn ang="0">
                <a:pos x="160127" y="530226"/>
              </a:cxn>
              <a:cxn ang="0">
                <a:pos x="0" y="530226"/>
              </a:cxn>
              <a:cxn ang="0">
                <a:pos x="0" y="0"/>
              </a:cxn>
            </a:cxnLst>
            <a:pathLst>
              <a:path w="1446" h="1446">
                <a:moveTo>
                  <a:pt x="0" y="0"/>
                </a:moveTo>
                <a:lnTo>
                  <a:pt x="1446" y="0"/>
                </a:lnTo>
                <a:lnTo>
                  <a:pt x="1446" y="458"/>
                </a:lnTo>
                <a:lnTo>
                  <a:pt x="438" y="458"/>
                </a:lnTo>
                <a:lnTo>
                  <a:pt x="438" y="1446"/>
                </a:lnTo>
                <a:lnTo>
                  <a:pt x="0" y="1446"/>
                </a:lnTo>
                <a:lnTo>
                  <a:pt x="0" y="0"/>
                </a:lnTo>
                <a:close/>
              </a:path>
            </a:pathLst>
          </a:custGeom>
          <a:solidFill>
            <a:schemeClr val="bg1">
              <a:alpha val="100000"/>
            </a:schemeClr>
          </a:solidFill>
          <a:ln w="9525">
            <a:noFill/>
          </a:ln>
        </p:spPr>
        <p:txBody>
          <a:bodyPr/>
          <a:p>
            <a:endParaRPr lang="zh-CN" altLang="en-US"/>
          </a:p>
        </p:txBody>
      </p:sp>
      <p:sp>
        <p:nvSpPr>
          <p:cNvPr id="13332" name="Freeform 12"/>
          <p:cNvSpPr/>
          <p:nvPr/>
        </p:nvSpPr>
        <p:spPr>
          <a:xfrm flipH="1" flipV="1">
            <a:off x="10347325" y="5551488"/>
            <a:ext cx="528638" cy="530225"/>
          </a:xfrm>
          <a:custGeom>
            <a:avLst/>
            <a:gdLst/>
            <a:ahLst/>
            <a:cxnLst>
              <a:cxn ang="0">
                <a:pos x="0" y="0"/>
              </a:cxn>
              <a:cxn ang="0">
                <a:pos x="528637" y="0"/>
              </a:cxn>
              <a:cxn ang="0">
                <a:pos x="528637" y="167942"/>
              </a:cxn>
              <a:cxn ang="0">
                <a:pos x="160127" y="167942"/>
              </a:cxn>
              <a:cxn ang="0">
                <a:pos x="160127" y="530226"/>
              </a:cxn>
              <a:cxn ang="0">
                <a:pos x="0" y="530226"/>
              </a:cxn>
              <a:cxn ang="0">
                <a:pos x="0" y="0"/>
              </a:cxn>
            </a:cxnLst>
            <a:pathLst>
              <a:path w="1446" h="1446">
                <a:moveTo>
                  <a:pt x="0" y="0"/>
                </a:moveTo>
                <a:lnTo>
                  <a:pt x="1446" y="0"/>
                </a:lnTo>
                <a:lnTo>
                  <a:pt x="1446" y="458"/>
                </a:lnTo>
                <a:lnTo>
                  <a:pt x="438" y="458"/>
                </a:lnTo>
                <a:lnTo>
                  <a:pt x="438" y="1446"/>
                </a:lnTo>
                <a:lnTo>
                  <a:pt x="0" y="1446"/>
                </a:lnTo>
                <a:lnTo>
                  <a:pt x="0" y="0"/>
                </a:lnTo>
                <a:close/>
              </a:path>
            </a:pathLst>
          </a:custGeom>
          <a:solidFill>
            <a:schemeClr val="tx1">
              <a:alpha val="100000"/>
            </a:schemeClr>
          </a:solidFill>
          <a:ln w="9525">
            <a:noFill/>
          </a:ln>
        </p:spPr>
        <p:txBody>
          <a:bodyPr/>
          <a:p>
            <a:endParaRPr lang="zh-CN" altLang="en-US"/>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300" fill="hold"/>
                                        <p:tgtEl>
                                          <p:spTgt spid="13314"/>
                                        </p:tgtEl>
                                        <p:attrNameLst>
                                          <p:attrName>ppt_w</p:attrName>
                                        </p:attrNameLst>
                                      </p:cBhvr>
                                      <p:tavLst>
                                        <p:tav tm="0">
                                          <p:val>
                                            <p:fltVal val="0.000000"/>
                                          </p:val>
                                        </p:tav>
                                        <p:tav tm="100000">
                                          <p:val>
                                            <p:strVal val="#ppt_w"/>
                                          </p:val>
                                        </p:tav>
                                      </p:tavLst>
                                    </p:anim>
                                    <p:anim calcmode="lin" valueType="num">
                                      <p:cBhvr>
                                        <p:cTn id="8" dur="300" fill="hold"/>
                                        <p:tgtEl>
                                          <p:spTgt spid="13314"/>
                                        </p:tgtEl>
                                        <p:attrNameLst>
                                          <p:attrName>ppt_h</p:attrName>
                                        </p:attrNameLst>
                                      </p:cBhvr>
                                      <p:tavLst>
                                        <p:tav tm="0">
                                          <p:val>
                                            <p:fltVal val="0.000000"/>
                                          </p:val>
                                        </p:tav>
                                        <p:tav tm="100000">
                                          <p:val>
                                            <p:strVal val="#ppt_h"/>
                                          </p:val>
                                        </p:tav>
                                      </p:tavLst>
                                    </p:anim>
                                    <p:anim calcmode="lin" valueType="num">
                                      <p:cBhvr>
                                        <p:cTn id="9" dur="300" fill="hold"/>
                                        <p:tgtEl>
                                          <p:spTgt spid="13314"/>
                                        </p:tgtEl>
                                        <p:attrNameLst>
                                          <p:attrName>style.rotation</p:attrName>
                                        </p:attrNameLst>
                                      </p:cBhvr>
                                      <p:tavLst>
                                        <p:tav tm="0">
                                          <p:val>
                                            <p:fltVal val="90.000000"/>
                                          </p:val>
                                        </p:tav>
                                        <p:tav tm="100000">
                                          <p:val>
                                            <p:fltVal val="0.000000"/>
                                          </p:val>
                                        </p:tav>
                                      </p:tavLst>
                                    </p:anim>
                                    <p:animEffect transition="in" filter="fade">
                                      <p:cBhvr>
                                        <p:cTn id="10" dur="300"/>
                                        <p:tgtEl>
                                          <p:spTgt spid="13314"/>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13318"/>
                                        </p:tgtEl>
                                        <p:attrNameLst>
                                          <p:attrName>style.visibility</p:attrName>
                                        </p:attrNameLst>
                                      </p:cBhvr>
                                      <p:to>
                                        <p:strVal val="visible"/>
                                      </p:to>
                                    </p:set>
                                    <p:anim calcmode="lin" valueType="num">
                                      <p:cBhvr additive="base">
                                        <p:cTn id="14" dur="300" fill="hold"/>
                                        <p:tgtEl>
                                          <p:spTgt spid="13318"/>
                                        </p:tgtEl>
                                        <p:attrNameLst>
                                          <p:attrName>ppt_x</p:attrName>
                                        </p:attrNameLst>
                                      </p:cBhvr>
                                      <p:tavLst>
                                        <p:tav tm="0">
                                          <p:val>
                                            <p:strVal val="0-#ppt_w/2"/>
                                          </p:val>
                                        </p:tav>
                                        <p:tav tm="100000">
                                          <p:val>
                                            <p:strVal val="#ppt_x"/>
                                          </p:val>
                                        </p:tav>
                                      </p:tavLst>
                                    </p:anim>
                                    <p:anim calcmode="lin" valueType="num">
                                      <p:cBhvr additive="base">
                                        <p:cTn id="15" dur="300" fill="hold"/>
                                        <p:tgtEl>
                                          <p:spTgt spid="13318"/>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3319"/>
                                        </p:tgtEl>
                                        <p:attrNameLst>
                                          <p:attrName>style.visibility</p:attrName>
                                        </p:attrNameLst>
                                      </p:cBhvr>
                                      <p:to>
                                        <p:strVal val="visible"/>
                                      </p:to>
                                    </p:set>
                                    <p:anim calcmode="lin" valueType="num">
                                      <p:cBhvr>
                                        <p:cTn id="19" dur="300" fill="hold"/>
                                        <p:tgtEl>
                                          <p:spTgt spid="13319"/>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13319"/>
                                        </p:tgtEl>
                                        <p:attrNameLst>
                                          <p:attrName>ppt_y</p:attrName>
                                        </p:attrNameLst>
                                      </p:cBhvr>
                                      <p:tavLst>
                                        <p:tav tm="0">
                                          <p:val>
                                            <p:strVal val="#ppt_y"/>
                                          </p:val>
                                        </p:tav>
                                        <p:tav tm="100000">
                                          <p:val>
                                            <p:strVal val="#ppt_y"/>
                                          </p:val>
                                        </p:tav>
                                      </p:tavLst>
                                    </p:anim>
                                    <p:anim calcmode="lin" valueType="num">
                                      <p:cBhvr>
                                        <p:cTn id="21" dur="300" fill="hold"/>
                                        <p:tgtEl>
                                          <p:spTgt spid="13319"/>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1331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13319"/>
                                        </p:tgtEl>
                                      </p:cBhvr>
                                    </p:animEffect>
                                  </p:childTnLst>
                                </p:cTn>
                              </p:par>
                            </p:childTnLst>
                          </p:cTn>
                        </p:par>
                        <p:par>
                          <p:cTn id="24" fill="hold">
                            <p:stCondLst>
                              <p:cond delay="1080"/>
                            </p:stCondLst>
                            <p:childTnLst>
                              <p:par>
                                <p:cTn id="25" presetID="22" presetClass="entr" presetSubtype="4" fill="hold" nodeType="afterEffect">
                                  <p:stCondLst>
                                    <p:cond delay="0"/>
                                  </p:stCondLst>
                                  <p:childTnLst>
                                    <p:set>
                                      <p:cBhvr>
                                        <p:cTn id="26" dur="1" fill="hold">
                                          <p:stCondLst>
                                            <p:cond delay="0"/>
                                          </p:stCondLst>
                                        </p:cTn>
                                        <p:tgtEl>
                                          <p:spTgt spid="13322"/>
                                        </p:tgtEl>
                                        <p:attrNameLst>
                                          <p:attrName>style.visibility</p:attrName>
                                        </p:attrNameLst>
                                      </p:cBhvr>
                                      <p:to>
                                        <p:strVal val="visible"/>
                                      </p:to>
                                    </p:set>
                                    <p:animEffect transition="in" filter="wipe(down)">
                                      <p:cBhvr>
                                        <p:cTn id="27" dur="300"/>
                                        <p:tgtEl>
                                          <p:spTgt spid="13322"/>
                                        </p:tgtEl>
                                      </p:cBhvr>
                                    </p:animEffect>
                                  </p:childTnLst>
                                </p:cTn>
                              </p:par>
                              <p:par>
                                <p:cTn id="28" presetID="22" presetClass="entr" presetSubtype="4" fill="hold" nodeType="withEffect">
                                  <p:stCondLst>
                                    <p:cond delay="100"/>
                                  </p:stCondLst>
                                  <p:childTnLst>
                                    <p:set>
                                      <p:cBhvr>
                                        <p:cTn id="29" dur="1" fill="hold">
                                          <p:stCondLst>
                                            <p:cond delay="0"/>
                                          </p:stCondLst>
                                        </p:cTn>
                                        <p:tgtEl>
                                          <p:spTgt spid="13324"/>
                                        </p:tgtEl>
                                        <p:attrNameLst>
                                          <p:attrName>style.visibility</p:attrName>
                                        </p:attrNameLst>
                                      </p:cBhvr>
                                      <p:to>
                                        <p:strVal val="visible"/>
                                      </p:to>
                                    </p:set>
                                    <p:animEffect transition="in" filter="wipe(down)">
                                      <p:cBhvr>
                                        <p:cTn id="30" dur="300"/>
                                        <p:tgtEl>
                                          <p:spTgt spid="13324"/>
                                        </p:tgtEl>
                                      </p:cBhvr>
                                    </p:animEffect>
                                  </p:childTnLst>
                                </p:cTn>
                              </p:par>
                              <p:par>
                                <p:cTn id="31" presetID="22" presetClass="entr" presetSubtype="4" fill="hold" nodeType="withEffect">
                                  <p:stCondLst>
                                    <p:cond delay="200"/>
                                  </p:stCondLst>
                                  <p:childTnLst>
                                    <p:set>
                                      <p:cBhvr>
                                        <p:cTn id="32" dur="1" fill="hold">
                                          <p:stCondLst>
                                            <p:cond delay="0"/>
                                          </p:stCondLst>
                                        </p:cTn>
                                        <p:tgtEl>
                                          <p:spTgt spid="13326"/>
                                        </p:tgtEl>
                                        <p:attrNameLst>
                                          <p:attrName>style.visibility</p:attrName>
                                        </p:attrNameLst>
                                      </p:cBhvr>
                                      <p:to>
                                        <p:strVal val="visible"/>
                                      </p:to>
                                    </p:set>
                                    <p:animEffect transition="in" filter="wipe(down)">
                                      <p:cBhvr>
                                        <p:cTn id="33" dur="300"/>
                                        <p:tgtEl>
                                          <p:spTgt spid="13326"/>
                                        </p:tgtEl>
                                      </p:cBhvr>
                                    </p:animEffect>
                                  </p:childTnLst>
                                </p:cTn>
                              </p:par>
                            </p:childTnLst>
                          </p:cTn>
                        </p:par>
                        <p:par>
                          <p:cTn id="34" fill="hold">
                            <p:stCondLst>
                              <p:cond delay="1580"/>
                            </p:stCondLst>
                            <p:childTnLst>
                              <p:par>
                                <p:cTn id="35" presetID="42" presetClass="entr" presetSubtype="0" fill="hold" nodeType="afterEffect">
                                  <p:stCondLst>
                                    <p:cond delay="0"/>
                                  </p:stCondLst>
                                  <p:childTnLst>
                                    <p:set>
                                      <p:cBhvr>
                                        <p:cTn id="36" dur="1" fill="hold">
                                          <p:stCondLst>
                                            <p:cond delay="0"/>
                                          </p:stCondLst>
                                        </p:cTn>
                                        <p:tgtEl>
                                          <p:spTgt spid="13321"/>
                                        </p:tgtEl>
                                        <p:attrNameLst>
                                          <p:attrName>style.visibility</p:attrName>
                                        </p:attrNameLst>
                                      </p:cBhvr>
                                      <p:to>
                                        <p:strVal val="visible"/>
                                      </p:to>
                                    </p:set>
                                    <p:animEffect transition="in" filter="fade">
                                      <p:cBhvr>
                                        <p:cTn id="37" dur="500"/>
                                        <p:tgtEl>
                                          <p:spTgt spid="13321"/>
                                        </p:tgtEl>
                                      </p:cBhvr>
                                    </p:animEffect>
                                    <p:anim calcmode="lin" valueType="num">
                                      <p:cBhvr>
                                        <p:cTn id="38" dur="500" fill="hold"/>
                                        <p:tgtEl>
                                          <p:spTgt spid="13321"/>
                                        </p:tgtEl>
                                        <p:attrNameLst>
                                          <p:attrName>ppt_x</p:attrName>
                                        </p:attrNameLst>
                                      </p:cBhvr>
                                      <p:tavLst>
                                        <p:tav tm="0">
                                          <p:val>
                                            <p:strVal val="#ppt_x"/>
                                          </p:val>
                                        </p:tav>
                                        <p:tav tm="100000">
                                          <p:val>
                                            <p:strVal val="#ppt_x"/>
                                          </p:val>
                                        </p:tav>
                                      </p:tavLst>
                                    </p:anim>
                                    <p:anim calcmode="lin" valueType="num">
                                      <p:cBhvr>
                                        <p:cTn id="39" dur="500" fill="hold"/>
                                        <p:tgtEl>
                                          <p:spTgt spid="1332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200"/>
                                  </p:stCondLst>
                                  <p:childTnLst>
                                    <p:set>
                                      <p:cBhvr>
                                        <p:cTn id="41" dur="1" fill="hold">
                                          <p:stCondLst>
                                            <p:cond delay="0"/>
                                          </p:stCondLst>
                                        </p:cTn>
                                        <p:tgtEl>
                                          <p:spTgt spid="13323"/>
                                        </p:tgtEl>
                                        <p:attrNameLst>
                                          <p:attrName>style.visibility</p:attrName>
                                        </p:attrNameLst>
                                      </p:cBhvr>
                                      <p:to>
                                        <p:strVal val="visible"/>
                                      </p:to>
                                    </p:set>
                                    <p:animEffect transition="in" filter="fade">
                                      <p:cBhvr>
                                        <p:cTn id="42" dur="500"/>
                                        <p:tgtEl>
                                          <p:spTgt spid="13323"/>
                                        </p:tgtEl>
                                      </p:cBhvr>
                                    </p:animEffect>
                                    <p:anim calcmode="lin" valueType="num">
                                      <p:cBhvr>
                                        <p:cTn id="43" dur="500" fill="hold"/>
                                        <p:tgtEl>
                                          <p:spTgt spid="13323"/>
                                        </p:tgtEl>
                                        <p:attrNameLst>
                                          <p:attrName>ppt_x</p:attrName>
                                        </p:attrNameLst>
                                      </p:cBhvr>
                                      <p:tavLst>
                                        <p:tav tm="0">
                                          <p:val>
                                            <p:strVal val="#ppt_x"/>
                                          </p:val>
                                        </p:tav>
                                        <p:tav tm="100000">
                                          <p:val>
                                            <p:strVal val="#ppt_x"/>
                                          </p:val>
                                        </p:tav>
                                      </p:tavLst>
                                    </p:anim>
                                    <p:anim calcmode="lin" valueType="num">
                                      <p:cBhvr>
                                        <p:cTn id="44" dur="500" fill="hold"/>
                                        <p:tgtEl>
                                          <p:spTgt spid="1332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400"/>
                                  </p:stCondLst>
                                  <p:childTnLst>
                                    <p:set>
                                      <p:cBhvr>
                                        <p:cTn id="46" dur="1" fill="hold">
                                          <p:stCondLst>
                                            <p:cond delay="0"/>
                                          </p:stCondLst>
                                        </p:cTn>
                                        <p:tgtEl>
                                          <p:spTgt spid="13325"/>
                                        </p:tgtEl>
                                        <p:attrNameLst>
                                          <p:attrName>style.visibility</p:attrName>
                                        </p:attrNameLst>
                                      </p:cBhvr>
                                      <p:to>
                                        <p:strVal val="visible"/>
                                      </p:to>
                                    </p:set>
                                    <p:animEffect transition="in" filter="fade">
                                      <p:cBhvr>
                                        <p:cTn id="47" dur="500"/>
                                        <p:tgtEl>
                                          <p:spTgt spid="13325"/>
                                        </p:tgtEl>
                                      </p:cBhvr>
                                    </p:animEffect>
                                    <p:anim calcmode="lin" valueType="num">
                                      <p:cBhvr>
                                        <p:cTn id="48" dur="500" fill="hold"/>
                                        <p:tgtEl>
                                          <p:spTgt spid="13325"/>
                                        </p:tgtEl>
                                        <p:attrNameLst>
                                          <p:attrName>ppt_x</p:attrName>
                                        </p:attrNameLst>
                                      </p:cBhvr>
                                      <p:tavLst>
                                        <p:tav tm="0">
                                          <p:val>
                                            <p:strVal val="#ppt_x"/>
                                          </p:val>
                                        </p:tav>
                                        <p:tav tm="100000">
                                          <p:val>
                                            <p:strVal val="#ppt_x"/>
                                          </p:val>
                                        </p:tav>
                                      </p:tavLst>
                                    </p:anim>
                                    <p:anim calcmode="lin" valueType="num">
                                      <p:cBhvr>
                                        <p:cTn id="49" dur="500" fill="hold"/>
                                        <p:tgtEl>
                                          <p:spTgt spid="13325"/>
                                        </p:tgtEl>
                                        <p:attrNameLst>
                                          <p:attrName>ppt_y</p:attrName>
                                        </p:attrNameLst>
                                      </p:cBhvr>
                                      <p:tavLst>
                                        <p:tav tm="0">
                                          <p:val>
                                            <p:strVal val="#ppt_y+.1"/>
                                          </p:val>
                                        </p:tav>
                                        <p:tav tm="100000">
                                          <p:val>
                                            <p:strVal val="#ppt_y"/>
                                          </p:val>
                                        </p:tav>
                                      </p:tavLst>
                                    </p:anim>
                                  </p:childTnLst>
                                </p:cTn>
                              </p:par>
                            </p:childTnLst>
                          </p:cTn>
                        </p:par>
                        <p:par>
                          <p:cTn id="50" fill="hold">
                            <p:stCondLst>
                              <p:cond delay="2080"/>
                            </p:stCondLst>
                            <p:childTnLst>
                              <p:par>
                                <p:cTn id="51" presetID="31" presetClass="entr" presetSubtype="0" fill="hold" grpId="0" nodeType="afterEffect">
                                  <p:stCondLst>
                                    <p:cond delay="0"/>
                                  </p:stCondLst>
                                  <p:childTnLst>
                                    <p:set>
                                      <p:cBhvr>
                                        <p:cTn id="52" dur="1" fill="hold">
                                          <p:stCondLst>
                                            <p:cond delay="0"/>
                                          </p:stCondLst>
                                        </p:cTn>
                                        <p:tgtEl>
                                          <p:spTgt spid="13327"/>
                                        </p:tgtEl>
                                        <p:attrNameLst>
                                          <p:attrName>style.visibility</p:attrName>
                                        </p:attrNameLst>
                                      </p:cBhvr>
                                      <p:to>
                                        <p:strVal val="visible"/>
                                      </p:to>
                                    </p:set>
                                    <p:anim calcmode="lin" valueType="num">
                                      <p:cBhvr>
                                        <p:cTn id="53" dur="400" fill="hold"/>
                                        <p:tgtEl>
                                          <p:spTgt spid="13327"/>
                                        </p:tgtEl>
                                        <p:attrNameLst>
                                          <p:attrName>ppt_w</p:attrName>
                                        </p:attrNameLst>
                                      </p:cBhvr>
                                      <p:tavLst>
                                        <p:tav tm="0">
                                          <p:val>
                                            <p:fltVal val="0.000000"/>
                                          </p:val>
                                        </p:tav>
                                        <p:tav tm="100000">
                                          <p:val>
                                            <p:strVal val="#ppt_w"/>
                                          </p:val>
                                        </p:tav>
                                      </p:tavLst>
                                    </p:anim>
                                    <p:anim calcmode="lin" valueType="num">
                                      <p:cBhvr>
                                        <p:cTn id="54" dur="400" fill="hold"/>
                                        <p:tgtEl>
                                          <p:spTgt spid="13327"/>
                                        </p:tgtEl>
                                        <p:attrNameLst>
                                          <p:attrName>ppt_h</p:attrName>
                                        </p:attrNameLst>
                                      </p:cBhvr>
                                      <p:tavLst>
                                        <p:tav tm="0">
                                          <p:val>
                                            <p:fltVal val="0.000000"/>
                                          </p:val>
                                        </p:tav>
                                        <p:tav tm="100000">
                                          <p:val>
                                            <p:strVal val="#ppt_h"/>
                                          </p:val>
                                        </p:tav>
                                      </p:tavLst>
                                    </p:anim>
                                    <p:anim calcmode="lin" valueType="num">
                                      <p:cBhvr>
                                        <p:cTn id="55" dur="400" fill="hold"/>
                                        <p:tgtEl>
                                          <p:spTgt spid="13327"/>
                                        </p:tgtEl>
                                        <p:attrNameLst>
                                          <p:attrName>style.rotation</p:attrName>
                                        </p:attrNameLst>
                                      </p:cBhvr>
                                      <p:tavLst>
                                        <p:tav tm="0">
                                          <p:val>
                                            <p:fltVal val="90.000000"/>
                                          </p:val>
                                        </p:tav>
                                        <p:tav tm="100000">
                                          <p:val>
                                            <p:fltVal val="0.000000"/>
                                          </p:val>
                                        </p:tav>
                                      </p:tavLst>
                                    </p:anim>
                                    <p:animEffect transition="in" filter="fade">
                                      <p:cBhvr>
                                        <p:cTn id="56" dur="400"/>
                                        <p:tgtEl>
                                          <p:spTgt spid="13327"/>
                                        </p:tgtEl>
                                      </p:cBhvr>
                                    </p:animEffect>
                                  </p:childTnLst>
                                </p:cTn>
                              </p:par>
                              <p:par>
                                <p:cTn id="57" presetID="31" presetClass="entr" presetSubtype="0" fill="hold" grpId="0" nodeType="withEffect">
                                  <p:stCondLst>
                                    <p:cond delay="100"/>
                                  </p:stCondLst>
                                  <p:childTnLst>
                                    <p:set>
                                      <p:cBhvr>
                                        <p:cTn id="58" dur="1" fill="hold">
                                          <p:stCondLst>
                                            <p:cond delay="0"/>
                                          </p:stCondLst>
                                        </p:cTn>
                                        <p:tgtEl>
                                          <p:spTgt spid="13328"/>
                                        </p:tgtEl>
                                        <p:attrNameLst>
                                          <p:attrName>style.visibility</p:attrName>
                                        </p:attrNameLst>
                                      </p:cBhvr>
                                      <p:to>
                                        <p:strVal val="visible"/>
                                      </p:to>
                                    </p:set>
                                    <p:anim calcmode="lin" valueType="num">
                                      <p:cBhvr>
                                        <p:cTn id="59" dur="400" fill="hold"/>
                                        <p:tgtEl>
                                          <p:spTgt spid="13328"/>
                                        </p:tgtEl>
                                        <p:attrNameLst>
                                          <p:attrName>ppt_w</p:attrName>
                                        </p:attrNameLst>
                                      </p:cBhvr>
                                      <p:tavLst>
                                        <p:tav tm="0">
                                          <p:val>
                                            <p:fltVal val="0.000000"/>
                                          </p:val>
                                        </p:tav>
                                        <p:tav tm="100000">
                                          <p:val>
                                            <p:strVal val="#ppt_w"/>
                                          </p:val>
                                        </p:tav>
                                      </p:tavLst>
                                    </p:anim>
                                    <p:anim calcmode="lin" valueType="num">
                                      <p:cBhvr>
                                        <p:cTn id="60" dur="400" fill="hold"/>
                                        <p:tgtEl>
                                          <p:spTgt spid="13328"/>
                                        </p:tgtEl>
                                        <p:attrNameLst>
                                          <p:attrName>ppt_h</p:attrName>
                                        </p:attrNameLst>
                                      </p:cBhvr>
                                      <p:tavLst>
                                        <p:tav tm="0">
                                          <p:val>
                                            <p:fltVal val="0.000000"/>
                                          </p:val>
                                        </p:tav>
                                        <p:tav tm="100000">
                                          <p:val>
                                            <p:strVal val="#ppt_h"/>
                                          </p:val>
                                        </p:tav>
                                      </p:tavLst>
                                    </p:anim>
                                    <p:anim calcmode="lin" valueType="num">
                                      <p:cBhvr>
                                        <p:cTn id="61" dur="400" fill="hold"/>
                                        <p:tgtEl>
                                          <p:spTgt spid="13328"/>
                                        </p:tgtEl>
                                        <p:attrNameLst>
                                          <p:attrName>style.rotation</p:attrName>
                                        </p:attrNameLst>
                                      </p:cBhvr>
                                      <p:tavLst>
                                        <p:tav tm="0">
                                          <p:val>
                                            <p:fltVal val="90.000000"/>
                                          </p:val>
                                        </p:tav>
                                        <p:tav tm="100000">
                                          <p:val>
                                            <p:fltVal val="0.000000"/>
                                          </p:val>
                                        </p:tav>
                                      </p:tavLst>
                                    </p:anim>
                                    <p:animEffect transition="in" filter="fade">
                                      <p:cBhvr>
                                        <p:cTn id="62" dur="400"/>
                                        <p:tgtEl>
                                          <p:spTgt spid="13328"/>
                                        </p:tgtEl>
                                      </p:cBhvr>
                                    </p:animEffect>
                                  </p:childTnLst>
                                </p:cTn>
                              </p:par>
                              <p:par>
                                <p:cTn id="63" presetID="31" presetClass="entr" presetSubtype="0" fill="hold" grpId="0" nodeType="withEffect">
                                  <p:stCondLst>
                                    <p:cond delay="200"/>
                                  </p:stCondLst>
                                  <p:childTnLst>
                                    <p:set>
                                      <p:cBhvr>
                                        <p:cTn id="64" dur="1" fill="hold">
                                          <p:stCondLst>
                                            <p:cond delay="0"/>
                                          </p:stCondLst>
                                        </p:cTn>
                                        <p:tgtEl>
                                          <p:spTgt spid="13329"/>
                                        </p:tgtEl>
                                        <p:attrNameLst>
                                          <p:attrName>style.visibility</p:attrName>
                                        </p:attrNameLst>
                                      </p:cBhvr>
                                      <p:to>
                                        <p:strVal val="visible"/>
                                      </p:to>
                                    </p:set>
                                    <p:anim calcmode="lin" valueType="num">
                                      <p:cBhvr>
                                        <p:cTn id="65" dur="400" fill="hold"/>
                                        <p:tgtEl>
                                          <p:spTgt spid="13329"/>
                                        </p:tgtEl>
                                        <p:attrNameLst>
                                          <p:attrName>ppt_w</p:attrName>
                                        </p:attrNameLst>
                                      </p:cBhvr>
                                      <p:tavLst>
                                        <p:tav tm="0">
                                          <p:val>
                                            <p:fltVal val="0.000000"/>
                                          </p:val>
                                        </p:tav>
                                        <p:tav tm="100000">
                                          <p:val>
                                            <p:strVal val="#ppt_w"/>
                                          </p:val>
                                        </p:tav>
                                      </p:tavLst>
                                    </p:anim>
                                    <p:anim calcmode="lin" valueType="num">
                                      <p:cBhvr>
                                        <p:cTn id="66" dur="400" fill="hold"/>
                                        <p:tgtEl>
                                          <p:spTgt spid="13329"/>
                                        </p:tgtEl>
                                        <p:attrNameLst>
                                          <p:attrName>ppt_h</p:attrName>
                                        </p:attrNameLst>
                                      </p:cBhvr>
                                      <p:tavLst>
                                        <p:tav tm="0">
                                          <p:val>
                                            <p:fltVal val="0.000000"/>
                                          </p:val>
                                        </p:tav>
                                        <p:tav tm="100000">
                                          <p:val>
                                            <p:strVal val="#ppt_h"/>
                                          </p:val>
                                        </p:tav>
                                      </p:tavLst>
                                    </p:anim>
                                    <p:anim calcmode="lin" valueType="num">
                                      <p:cBhvr>
                                        <p:cTn id="67" dur="400" fill="hold"/>
                                        <p:tgtEl>
                                          <p:spTgt spid="13329"/>
                                        </p:tgtEl>
                                        <p:attrNameLst>
                                          <p:attrName>style.rotation</p:attrName>
                                        </p:attrNameLst>
                                      </p:cBhvr>
                                      <p:tavLst>
                                        <p:tav tm="0">
                                          <p:val>
                                            <p:fltVal val="90.000000"/>
                                          </p:val>
                                        </p:tav>
                                        <p:tav tm="100000">
                                          <p:val>
                                            <p:fltVal val="0.000000"/>
                                          </p:val>
                                        </p:tav>
                                      </p:tavLst>
                                    </p:anim>
                                    <p:animEffect transition="in" filter="fade">
                                      <p:cBhvr>
                                        <p:cTn id="68" dur="400"/>
                                        <p:tgtEl>
                                          <p:spTgt spid="13329"/>
                                        </p:tgtEl>
                                      </p:cBhvr>
                                    </p:animEffect>
                                  </p:childTnLst>
                                </p:cTn>
                              </p:par>
                            </p:childTnLst>
                          </p:cTn>
                        </p:par>
                        <p:par>
                          <p:cTn id="69" fill="hold">
                            <p:stCondLst>
                              <p:cond delay="2580"/>
                            </p:stCondLst>
                            <p:childTnLst>
                              <p:par>
                                <p:cTn id="70" presetID="1" presetClass="entr" presetSubtype="0" fill="hold" nodeType="afterEffect">
                                  <p:stCondLst>
                                    <p:cond delay="0"/>
                                  </p:stCondLst>
                                  <p:childTnLst>
                                    <p:set>
                                      <p:cBhvr>
                                        <p:cTn id="71" dur="1" fill="hold">
                                          <p:stCondLst>
                                            <p:cond delay="0"/>
                                          </p:stCondLst>
                                        </p:cTn>
                                        <p:tgtEl>
                                          <p:spTgt spid="13331"/>
                                        </p:tgtEl>
                                        <p:attrNameLst>
                                          <p:attrName>style.visibility</p:attrName>
                                        </p:attrNameLst>
                                      </p:cBhvr>
                                      <p:to>
                                        <p:strVal val="visible"/>
                                      </p:to>
                                    </p:set>
                                  </p:childTnLst>
                                </p:cTn>
                              </p:par>
                              <p:par>
                                <p:cTn id="72" presetID="35" presetClass="path" presetSubtype="0" accel="50000" decel="50000" fill="hold" nodeType="withEffect">
                                  <p:stCondLst>
                                    <p:cond delay="0"/>
                                  </p:stCondLst>
                                  <p:childTnLst>
                                    <p:animMotion origin="layout" path="M 1.94444E-6 4.07031E-7 L 0.39132 0.09806 " pathEditMode="relative" rAng="0" ptsTypes="AA">
                                      <p:cBhvr>
                                        <p:cTn id="73" dur="500" spd="-99900" fill="hold"/>
                                        <p:tgtEl>
                                          <p:spTgt spid="13331"/>
                                        </p:tgtEl>
                                        <p:attrNameLst>
                                          <p:attrName>ppt_x</p:attrName>
                                          <p:attrName>ppt_y</p:attrName>
                                        </p:attrNameLst>
                                      </p:cBhvr>
                                      <p:rCtr x="19600" y="4900"/>
                                    </p:animMotion>
                                  </p:childTnLst>
                                </p:cTn>
                              </p:par>
                              <p:par>
                                <p:cTn id="74" presetID="1" presetClass="entr" presetSubtype="0" fill="hold" nodeType="withEffect">
                                  <p:stCondLst>
                                    <p:cond delay="0"/>
                                  </p:stCondLst>
                                  <p:childTnLst>
                                    <p:set>
                                      <p:cBhvr>
                                        <p:cTn id="75" dur="1" fill="hold">
                                          <p:stCondLst>
                                            <p:cond delay="0"/>
                                          </p:stCondLst>
                                        </p:cTn>
                                        <p:tgtEl>
                                          <p:spTgt spid="13332"/>
                                        </p:tgtEl>
                                        <p:attrNameLst>
                                          <p:attrName>style.visibility</p:attrName>
                                        </p:attrNameLst>
                                      </p:cBhvr>
                                      <p:to>
                                        <p:strVal val="visible"/>
                                      </p:to>
                                    </p:set>
                                  </p:childTnLst>
                                </p:cTn>
                              </p:par>
                              <p:par>
                                <p:cTn id="76" presetID="35" presetClass="path" presetSubtype="0" accel="50000" decel="50000" fill="hold" nodeType="withEffect">
                                  <p:stCondLst>
                                    <p:cond delay="0"/>
                                  </p:stCondLst>
                                  <p:childTnLst>
                                    <p:animMotion origin="layout" path="M -1.94444E-6 -2.22222E-6 L -0.38194 -0.11227 " pathEditMode="relative" rAng="0" ptsTypes="AA">
                                      <p:cBhvr>
                                        <p:cTn id="77" dur="500" spd="-99900" fill="hold"/>
                                        <p:tgtEl>
                                          <p:spTgt spid="13332"/>
                                        </p:tgtEl>
                                        <p:attrNameLst>
                                          <p:attrName>ppt_x</p:attrName>
                                          <p:attrName>ppt_y</p:attrName>
                                        </p:attrNameLst>
                                      </p:cBhvr>
                                      <p:rCtr x="-19000" y="-5500"/>
                                    </p:animMotion>
                                  </p:childTnLst>
                                </p:cTn>
                              </p:par>
                              <p:par>
                                <p:cTn id="78" presetID="10" presetClass="entr" presetSubtype="0" fill="hold" grpId="0" nodeType="withEffect">
                                  <p:stCondLst>
                                    <p:cond delay="0"/>
                                  </p:stCondLst>
                                  <p:childTnLst>
                                    <p:set>
                                      <p:cBhvr>
                                        <p:cTn id="79" dur="1" fill="hold">
                                          <p:stCondLst>
                                            <p:cond delay="0"/>
                                          </p:stCondLst>
                                        </p:cTn>
                                        <p:tgtEl>
                                          <p:spTgt spid="13320"/>
                                        </p:tgtEl>
                                        <p:attrNameLst>
                                          <p:attrName>style.visibility</p:attrName>
                                        </p:attrNameLst>
                                      </p:cBhvr>
                                      <p:to>
                                        <p:strVal val="visible"/>
                                      </p:to>
                                    </p:set>
                                    <p:anim calcmode="lin" valueType="num">
                                      <p:cBhvr>
                                        <p:cTn id="80" dur="500" fill="hold"/>
                                        <p:tgtEl>
                                          <p:spTgt spid="13320"/>
                                        </p:tgtEl>
                                        <p:attrNameLst>
                                          <p:attrName>ppt_w</p:attrName>
                                        </p:attrNameLst>
                                      </p:cBhvr>
                                      <p:tavLst>
                                        <p:tav tm="0">
                                          <p:val>
                                            <p:fltVal val="0.000000"/>
                                          </p:val>
                                        </p:tav>
                                        <p:tav tm="100000">
                                          <p:val>
                                            <p:strVal val="#ppt_w"/>
                                          </p:val>
                                        </p:tav>
                                      </p:tavLst>
                                    </p:anim>
                                    <p:anim calcmode="lin" valueType="num">
                                      <p:cBhvr>
                                        <p:cTn id="81" dur="500" fill="hold"/>
                                        <p:tgtEl>
                                          <p:spTgt spid="13320"/>
                                        </p:tgtEl>
                                        <p:attrNameLst>
                                          <p:attrName>ppt_h</p:attrName>
                                        </p:attrNameLst>
                                      </p:cBhvr>
                                      <p:tavLst>
                                        <p:tav tm="0">
                                          <p:val>
                                            <p:fltVal val="0.000000"/>
                                          </p:val>
                                        </p:tav>
                                        <p:tav tm="100000">
                                          <p:val>
                                            <p:strVal val="#ppt_h"/>
                                          </p:val>
                                        </p:tav>
                                      </p:tavLst>
                                    </p:anim>
                                    <p:animEffect transition="in" filter="fade">
                                      <p:cBhvr>
                                        <p:cTn id="82" dur="500"/>
                                        <p:tgtEl>
                                          <p:spTgt spid="13320"/>
                                        </p:tgtEl>
                                      </p:cBhvr>
                                    </p:animEffect>
                                  </p:childTnLst>
                                </p:cTn>
                              </p:par>
                            </p:childTnLst>
                          </p:cTn>
                        </p:par>
                        <p:par>
                          <p:cTn id="83" fill="hold">
                            <p:stCondLst>
                              <p:cond delay="2580"/>
                            </p:stCondLst>
                            <p:childTnLst>
                              <p:par>
                                <p:cTn id="84" presetID="22" presetClass="entr" presetSubtype="1" fill="hold" nodeType="afterEffect">
                                  <p:stCondLst>
                                    <p:cond delay="0"/>
                                  </p:stCondLst>
                                  <p:childTnLst>
                                    <p:set>
                                      <p:cBhvr>
                                        <p:cTn id="85" dur="1" fill="hold">
                                          <p:stCondLst>
                                            <p:cond delay="0"/>
                                          </p:stCondLst>
                                        </p:cTn>
                                        <p:tgtEl>
                                          <p:spTgt spid="13330">
                                            <p:txEl>
                                              <p:charRg st="0" end="61"/>
                                            </p:txEl>
                                          </p:spTgt>
                                        </p:tgtEl>
                                        <p:attrNameLst>
                                          <p:attrName>style.visibility</p:attrName>
                                        </p:attrNameLst>
                                      </p:cBhvr>
                                      <p:to>
                                        <p:strVal val="visible"/>
                                      </p:to>
                                    </p:set>
                                    <p:animEffect transition="in" filter="wipe(up)">
                                      <p:cBhvr>
                                        <p:cTn id="86" dur="500"/>
                                        <p:tgtEl>
                                          <p:spTgt spid="13330">
                                            <p:txEl>
                                              <p:charRg st="0" end="61"/>
                                            </p:txEl>
                                          </p:spTgt>
                                        </p:tgtEl>
                                      </p:cBhvr>
                                    </p:animEffect>
                                  </p:childTnLst>
                                </p:cTn>
                              </p:par>
                              <p:par>
                                <p:cTn id="87" presetID="22" presetClass="entr" presetSubtype="1" fill="hold" nodeType="withEffect">
                                  <p:stCondLst>
                                    <p:cond delay="0"/>
                                  </p:stCondLst>
                                  <p:childTnLst>
                                    <p:set>
                                      <p:cBhvr>
                                        <p:cTn id="88" dur="1" fill="hold">
                                          <p:stCondLst>
                                            <p:cond delay="0"/>
                                          </p:stCondLst>
                                        </p:cTn>
                                        <p:tgtEl>
                                          <p:spTgt spid="13330">
                                            <p:txEl>
                                              <p:charRg st="61" end="98"/>
                                            </p:txEl>
                                          </p:spTgt>
                                        </p:tgtEl>
                                        <p:attrNameLst>
                                          <p:attrName>style.visibility</p:attrName>
                                        </p:attrNameLst>
                                      </p:cBhvr>
                                      <p:to>
                                        <p:strVal val="visible"/>
                                      </p:to>
                                    </p:set>
                                    <p:animEffect transition="in" filter="wipe(up)">
                                      <p:cBhvr>
                                        <p:cTn id="89" dur="500"/>
                                        <p:tgtEl>
                                          <p:spTgt spid="13330">
                                            <p:txEl>
                                              <p:charRg st="61" end="9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0" grpId="0" animBg="1"/>
      <p:bldP spid="13327" grpId="0"/>
      <p:bldP spid="13328" grpId="0"/>
      <p:bldP spid="133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338" name="组合 12"/>
          <p:cNvGrpSpPr/>
          <p:nvPr/>
        </p:nvGrpSpPr>
        <p:grpSpPr>
          <a:xfrm>
            <a:off x="260350" y="260350"/>
            <a:ext cx="657225" cy="595313"/>
            <a:chOff x="0" y="0"/>
            <a:chExt cx="657225" cy="595313"/>
          </a:xfrm>
        </p:grpSpPr>
        <p:sp>
          <p:nvSpPr>
            <p:cNvPr id="14339"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14340"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14341"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14342"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14343"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14344" name="Freeform 6"/>
          <p:cNvSpPr/>
          <p:nvPr/>
        </p:nvSpPr>
        <p:spPr>
          <a:xfrm>
            <a:off x="2295525" y="3683000"/>
            <a:ext cx="1350963" cy="946150"/>
          </a:xfrm>
          <a:custGeom>
            <a:avLst/>
            <a:gdLst/>
            <a:ahLst/>
            <a:cxnLst>
              <a:cxn ang="0">
                <a:pos x="0" y="273836"/>
              </a:cxn>
              <a:cxn ang="0">
                <a:pos x="1350962" y="0"/>
              </a:cxn>
              <a:cxn ang="0">
                <a:pos x="1174544" y="748799"/>
              </a:cxn>
              <a:cxn ang="0">
                <a:pos x="259438" y="946150"/>
              </a:cxn>
              <a:cxn ang="0">
                <a:pos x="0" y="273836"/>
              </a:cxn>
            </a:cxnLst>
            <a:pathLst>
              <a:path w="1432" h="1002">
                <a:moveTo>
                  <a:pt x="0" y="290"/>
                </a:moveTo>
                <a:lnTo>
                  <a:pt x="1432" y="0"/>
                </a:lnTo>
                <a:lnTo>
                  <a:pt x="1245" y="793"/>
                </a:lnTo>
                <a:lnTo>
                  <a:pt x="275" y="1002"/>
                </a:lnTo>
                <a:lnTo>
                  <a:pt x="0" y="290"/>
                </a:lnTo>
                <a:close/>
              </a:path>
            </a:pathLst>
          </a:custGeom>
          <a:solidFill>
            <a:srgbClr val="404040">
              <a:alpha val="100000"/>
            </a:srgbClr>
          </a:solidFill>
          <a:ln w="9525">
            <a:noFill/>
          </a:ln>
        </p:spPr>
        <p:txBody>
          <a:bodyPr/>
          <a:p>
            <a:endParaRPr lang="zh-CN" altLang="en-US"/>
          </a:p>
        </p:txBody>
      </p:sp>
      <p:sp>
        <p:nvSpPr>
          <p:cNvPr id="14345" name="Oval 7"/>
          <p:cNvSpPr/>
          <p:nvPr/>
        </p:nvSpPr>
        <p:spPr>
          <a:xfrm>
            <a:off x="1071563" y="2493963"/>
            <a:ext cx="2206625" cy="2206625"/>
          </a:xfrm>
          <a:prstGeom prst="ellipse">
            <a:avLst/>
          </a:prstGeom>
          <a:solidFill>
            <a:schemeClr val="bg2"/>
          </a:solidFill>
          <a:ln w="9525">
            <a:noFill/>
          </a:ln>
        </p:spPr>
        <p:txBody>
          <a:bodyPr/>
          <a:p>
            <a:endParaRPr lang="zh-CN" altLang="en-US" dirty="0">
              <a:latin typeface="Arial" panose="020B0604020202020204" pitchFamily="34" charset="0"/>
            </a:endParaRPr>
          </a:p>
        </p:txBody>
      </p:sp>
      <p:sp>
        <p:nvSpPr>
          <p:cNvPr id="14346" name="Freeform 8"/>
          <p:cNvSpPr/>
          <p:nvPr/>
        </p:nvSpPr>
        <p:spPr>
          <a:xfrm>
            <a:off x="496888" y="3683000"/>
            <a:ext cx="3149600" cy="717550"/>
          </a:xfrm>
          <a:custGeom>
            <a:avLst/>
            <a:gdLst/>
            <a:ahLst/>
            <a:cxnLst>
              <a:cxn ang="0">
                <a:pos x="0" y="0"/>
              </a:cxn>
              <a:cxn ang="0">
                <a:pos x="3149600" y="0"/>
              </a:cxn>
              <a:cxn ang="0">
                <a:pos x="2973102" y="717550"/>
              </a:cxn>
              <a:cxn ang="0">
                <a:pos x="259556" y="717550"/>
              </a:cxn>
              <a:cxn ang="0">
                <a:pos x="0" y="0"/>
              </a:cxn>
            </a:cxnLst>
            <a:pathLst>
              <a:path w="3337" h="760">
                <a:moveTo>
                  <a:pt x="0" y="0"/>
                </a:moveTo>
                <a:lnTo>
                  <a:pt x="3337" y="0"/>
                </a:lnTo>
                <a:lnTo>
                  <a:pt x="3150" y="760"/>
                </a:lnTo>
                <a:lnTo>
                  <a:pt x="275" y="760"/>
                </a:lnTo>
                <a:lnTo>
                  <a:pt x="0" y="0"/>
                </a:lnTo>
                <a:close/>
              </a:path>
            </a:pathLst>
          </a:custGeom>
          <a:solidFill>
            <a:schemeClr val="tx1">
              <a:alpha val="100000"/>
            </a:schemeClr>
          </a:solidFill>
          <a:ln w="9525">
            <a:noFill/>
          </a:ln>
        </p:spPr>
        <p:txBody>
          <a:bodyPr/>
          <a:p>
            <a:endParaRPr lang="zh-CN" altLang="en-US"/>
          </a:p>
        </p:txBody>
      </p:sp>
      <p:sp>
        <p:nvSpPr>
          <p:cNvPr id="14347" name="Freeform 9"/>
          <p:cNvSpPr/>
          <p:nvPr/>
        </p:nvSpPr>
        <p:spPr>
          <a:xfrm>
            <a:off x="4654550" y="1393825"/>
            <a:ext cx="2455863" cy="592138"/>
          </a:xfrm>
          <a:custGeom>
            <a:avLst/>
            <a:gdLst/>
            <a:ahLst/>
            <a:cxnLst>
              <a:cxn ang="0">
                <a:pos x="0" y="111439"/>
              </a:cxn>
              <a:cxn ang="0">
                <a:pos x="2455862" y="0"/>
              </a:cxn>
              <a:cxn ang="0">
                <a:pos x="2455862" y="488254"/>
              </a:cxn>
              <a:cxn ang="0">
                <a:pos x="178454" y="592138"/>
              </a:cxn>
              <a:cxn ang="0">
                <a:pos x="0" y="111439"/>
              </a:cxn>
            </a:cxnLst>
            <a:pathLst>
              <a:path w="2601" h="627">
                <a:moveTo>
                  <a:pt x="0" y="118"/>
                </a:moveTo>
                <a:lnTo>
                  <a:pt x="2601" y="0"/>
                </a:lnTo>
                <a:lnTo>
                  <a:pt x="2601" y="517"/>
                </a:lnTo>
                <a:lnTo>
                  <a:pt x="189" y="627"/>
                </a:lnTo>
                <a:lnTo>
                  <a:pt x="0" y="118"/>
                </a:lnTo>
                <a:close/>
              </a:path>
            </a:pathLst>
          </a:custGeom>
          <a:solidFill>
            <a:srgbClr val="666666">
              <a:alpha val="100000"/>
            </a:srgbClr>
          </a:solidFill>
          <a:ln w="9525">
            <a:noFill/>
          </a:ln>
        </p:spPr>
        <p:txBody>
          <a:bodyPr/>
          <a:p>
            <a:endParaRPr lang="zh-CN" altLang="en-US"/>
          </a:p>
        </p:txBody>
      </p:sp>
      <p:sp>
        <p:nvSpPr>
          <p:cNvPr id="14348" name="Freeform 10"/>
          <p:cNvSpPr/>
          <p:nvPr/>
        </p:nvSpPr>
        <p:spPr>
          <a:xfrm>
            <a:off x="4462463" y="1393825"/>
            <a:ext cx="2647950" cy="487363"/>
          </a:xfrm>
          <a:custGeom>
            <a:avLst/>
            <a:gdLst/>
            <a:ahLst/>
            <a:cxnLst>
              <a:cxn ang="0">
                <a:pos x="0" y="0"/>
              </a:cxn>
              <a:cxn ang="0">
                <a:pos x="2647950" y="0"/>
              </a:cxn>
              <a:cxn ang="0">
                <a:pos x="2647950" y="487363"/>
              </a:cxn>
              <a:cxn ang="0">
                <a:pos x="192578" y="487363"/>
              </a:cxn>
              <a:cxn ang="0">
                <a:pos x="0" y="0"/>
              </a:cxn>
            </a:cxnLst>
            <a:pathLst>
              <a:path w="2805" h="517">
                <a:moveTo>
                  <a:pt x="0" y="0"/>
                </a:moveTo>
                <a:lnTo>
                  <a:pt x="2805" y="0"/>
                </a:lnTo>
                <a:lnTo>
                  <a:pt x="2805" y="517"/>
                </a:lnTo>
                <a:lnTo>
                  <a:pt x="204" y="517"/>
                </a:lnTo>
                <a:lnTo>
                  <a:pt x="0" y="0"/>
                </a:lnTo>
                <a:close/>
              </a:path>
            </a:pathLst>
          </a:custGeom>
          <a:solidFill>
            <a:schemeClr val="bg2">
              <a:alpha val="100000"/>
            </a:schemeClr>
          </a:solidFill>
          <a:ln w="9525">
            <a:noFill/>
          </a:ln>
        </p:spPr>
        <p:txBody>
          <a:bodyPr/>
          <a:p>
            <a:endParaRPr lang="zh-CN" altLang="en-US"/>
          </a:p>
        </p:txBody>
      </p:sp>
      <p:sp>
        <p:nvSpPr>
          <p:cNvPr id="14349" name="Freeform 11"/>
          <p:cNvSpPr/>
          <p:nvPr/>
        </p:nvSpPr>
        <p:spPr>
          <a:xfrm>
            <a:off x="4654550" y="3124200"/>
            <a:ext cx="2455863" cy="590550"/>
          </a:xfrm>
          <a:custGeom>
            <a:avLst/>
            <a:gdLst/>
            <a:ahLst/>
            <a:cxnLst>
              <a:cxn ang="0">
                <a:pos x="0" y="111318"/>
              </a:cxn>
              <a:cxn ang="0">
                <a:pos x="2455862" y="0"/>
              </a:cxn>
              <a:cxn ang="0">
                <a:pos x="2455862" y="487723"/>
              </a:cxn>
              <a:cxn ang="0">
                <a:pos x="178454" y="590550"/>
              </a:cxn>
              <a:cxn ang="0">
                <a:pos x="0" y="111318"/>
              </a:cxn>
            </a:cxnLst>
            <a:pathLst>
              <a:path w="2601" h="626">
                <a:moveTo>
                  <a:pt x="0" y="118"/>
                </a:moveTo>
                <a:lnTo>
                  <a:pt x="2601" y="0"/>
                </a:lnTo>
                <a:lnTo>
                  <a:pt x="2601" y="517"/>
                </a:lnTo>
                <a:lnTo>
                  <a:pt x="189" y="626"/>
                </a:lnTo>
                <a:lnTo>
                  <a:pt x="0" y="118"/>
                </a:lnTo>
                <a:close/>
              </a:path>
            </a:pathLst>
          </a:custGeom>
          <a:solidFill>
            <a:srgbClr val="666666">
              <a:alpha val="100000"/>
            </a:srgbClr>
          </a:solidFill>
          <a:ln w="9525">
            <a:noFill/>
          </a:ln>
        </p:spPr>
        <p:txBody>
          <a:bodyPr/>
          <a:p>
            <a:endParaRPr lang="zh-CN" altLang="en-US"/>
          </a:p>
        </p:txBody>
      </p:sp>
      <p:sp>
        <p:nvSpPr>
          <p:cNvPr id="14350" name="Freeform 12"/>
          <p:cNvSpPr/>
          <p:nvPr/>
        </p:nvSpPr>
        <p:spPr>
          <a:xfrm>
            <a:off x="4462463" y="3124200"/>
            <a:ext cx="2647950" cy="487363"/>
          </a:xfrm>
          <a:custGeom>
            <a:avLst/>
            <a:gdLst/>
            <a:ahLst/>
            <a:cxnLst>
              <a:cxn ang="0">
                <a:pos x="0" y="0"/>
              </a:cxn>
              <a:cxn ang="0">
                <a:pos x="2647950" y="0"/>
              </a:cxn>
              <a:cxn ang="0">
                <a:pos x="2647950" y="487363"/>
              </a:cxn>
              <a:cxn ang="0">
                <a:pos x="192578" y="487363"/>
              </a:cxn>
              <a:cxn ang="0">
                <a:pos x="0" y="0"/>
              </a:cxn>
            </a:cxnLst>
            <a:pathLst>
              <a:path w="2805" h="517">
                <a:moveTo>
                  <a:pt x="0" y="0"/>
                </a:moveTo>
                <a:lnTo>
                  <a:pt x="2805" y="0"/>
                </a:lnTo>
                <a:lnTo>
                  <a:pt x="2805" y="517"/>
                </a:lnTo>
                <a:lnTo>
                  <a:pt x="204" y="517"/>
                </a:lnTo>
                <a:lnTo>
                  <a:pt x="0" y="0"/>
                </a:lnTo>
                <a:close/>
              </a:path>
            </a:pathLst>
          </a:custGeom>
          <a:solidFill>
            <a:schemeClr val="bg2">
              <a:alpha val="100000"/>
            </a:schemeClr>
          </a:solidFill>
          <a:ln w="9525">
            <a:noFill/>
          </a:ln>
        </p:spPr>
        <p:txBody>
          <a:bodyPr/>
          <a:p>
            <a:endParaRPr lang="zh-CN" altLang="en-US"/>
          </a:p>
        </p:txBody>
      </p:sp>
      <p:sp>
        <p:nvSpPr>
          <p:cNvPr id="14351" name="Freeform 13"/>
          <p:cNvSpPr/>
          <p:nvPr/>
        </p:nvSpPr>
        <p:spPr>
          <a:xfrm>
            <a:off x="4654550" y="4891088"/>
            <a:ext cx="2455863" cy="592137"/>
          </a:xfrm>
          <a:custGeom>
            <a:avLst/>
            <a:gdLst/>
            <a:ahLst/>
            <a:cxnLst>
              <a:cxn ang="0">
                <a:pos x="0" y="112383"/>
              </a:cxn>
              <a:cxn ang="0">
                <a:pos x="2455862" y="0"/>
              </a:cxn>
              <a:cxn ang="0">
                <a:pos x="2455862" y="488254"/>
              </a:cxn>
              <a:cxn ang="0">
                <a:pos x="178454" y="592138"/>
              </a:cxn>
              <a:cxn ang="0">
                <a:pos x="0" y="112383"/>
              </a:cxn>
            </a:cxnLst>
            <a:pathLst>
              <a:path w="2601" h="627">
                <a:moveTo>
                  <a:pt x="0" y="119"/>
                </a:moveTo>
                <a:lnTo>
                  <a:pt x="2601" y="0"/>
                </a:lnTo>
                <a:lnTo>
                  <a:pt x="2601" y="517"/>
                </a:lnTo>
                <a:lnTo>
                  <a:pt x="189" y="627"/>
                </a:lnTo>
                <a:lnTo>
                  <a:pt x="0" y="119"/>
                </a:lnTo>
                <a:close/>
              </a:path>
            </a:pathLst>
          </a:custGeom>
          <a:solidFill>
            <a:srgbClr val="666666">
              <a:alpha val="100000"/>
            </a:srgbClr>
          </a:solidFill>
          <a:ln w="9525">
            <a:noFill/>
          </a:ln>
        </p:spPr>
        <p:txBody>
          <a:bodyPr/>
          <a:p>
            <a:endParaRPr lang="zh-CN" altLang="en-US"/>
          </a:p>
        </p:txBody>
      </p:sp>
      <p:sp>
        <p:nvSpPr>
          <p:cNvPr id="14352" name="Freeform 14"/>
          <p:cNvSpPr/>
          <p:nvPr/>
        </p:nvSpPr>
        <p:spPr>
          <a:xfrm>
            <a:off x="4462463" y="4891088"/>
            <a:ext cx="2647950" cy="487362"/>
          </a:xfrm>
          <a:custGeom>
            <a:avLst/>
            <a:gdLst/>
            <a:ahLst/>
            <a:cxnLst>
              <a:cxn ang="0">
                <a:pos x="0" y="0"/>
              </a:cxn>
              <a:cxn ang="0">
                <a:pos x="2647950" y="0"/>
              </a:cxn>
              <a:cxn ang="0">
                <a:pos x="2647950" y="487363"/>
              </a:cxn>
              <a:cxn ang="0">
                <a:pos x="192578" y="487363"/>
              </a:cxn>
              <a:cxn ang="0">
                <a:pos x="0" y="0"/>
              </a:cxn>
            </a:cxnLst>
            <a:pathLst>
              <a:path w="2805" h="517">
                <a:moveTo>
                  <a:pt x="0" y="0"/>
                </a:moveTo>
                <a:lnTo>
                  <a:pt x="2805" y="0"/>
                </a:lnTo>
                <a:lnTo>
                  <a:pt x="2805" y="517"/>
                </a:lnTo>
                <a:lnTo>
                  <a:pt x="204" y="517"/>
                </a:lnTo>
                <a:lnTo>
                  <a:pt x="0" y="0"/>
                </a:lnTo>
                <a:close/>
              </a:path>
            </a:pathLst>
          </a:custGeom>
          <a:solidFill>
            <a:schemeClr val="bg2">
              <a:alpha val="100000"/>
            </a:schemeClr>
          </a:solidFill>
          <a:ln w="9525">
            <a:noFill/>
          </a:ln>
        </p:spPr>
        <p:txBody>
          <a:bodyPr/>
          <a:p>
            <a:endParaRPr lang="zh-CN" altLang="en-US"/>
          </a:p>
        </p:txBody>
      </p:sp>
      <p:sp>
        <p:nvSpPr>
          <p:cNvPr id="14353" name="TextBox 21"/>
          <p:cNvSpPr txBox="1"/>
          <p:nvPr/>
        </p:nvSpPr>
        <p:spPr>
          <a:xfrm>
            <a:off x="1428750" y="2543175"/>
            <a:ext cx="819150" cy="1323975"/>
          </a:xfrm>
          <a:prstGeom prst="rect">
            <a:avLst/>
          </a:prstGeom>
          <a:noFill/>
          <a:ln w="9525">
            <a:noFill/>
          </a:ln>
        </p:spPr>
        <p:txBody>
          <a:bodyPr wrap="none">
            <a:spAutoFit/>
          </a:bodyPr>
          <a:p>
            <a:r>
              <a:rPr lang="en-US" altLang="x-none" sz="8000" b="1" dirty="0">
                <a:solidFill>
                  <a:schemeClr val="accent2"/>
                </a:solidFill>
                <a:latin typeface="微软雅黑" panose="020B0503020204020204" pitchFamily="2" charset="-122"/>
                <a:ea typeface="微软雅黑" panose="020B0503020204020204" pitchFamily="2" charset="-122"/>
              </a:rPr>
              <a:t>3</a:t>
            </a:r>
            <a:endParaRPr lang="zh-CN" altLang="en-US" sz="8000" b="1" dirty="0">
              <a:solidFill>
                <a:schemeClr val="accent2"/>
              </a:solidFill>
              <a:latin typeface="微软雅黑" panose="020B0503020204020204" pitchFamily="2" charset="-122"/>
              <a:ea typeface="微软雅黑" panose="020B0503020204020204" pitchFamily="2" charset="-122"/>
            </a:endParaRPr>
          </a:p>
        </p:txBody>
      </p:sp>
      <p:sp>
        <p:nvSpPr>
          <p:cNvPr id="14354" name="TextBox 22"/>
          <p:cNvSpPr txBox="1"/>
          <p:nvPr/>
        </p:nvSpPr>
        <p:spPr>
          <a:xfrm>
            <a:off x="2035175" y="3157538"/>
            <a:ext cx="1392238" cy="461962"/>
          </a:xfrm>
          <a:prstGeom prst="rect">
            <a:avLst/>
          </a:prstGeom>
          <a:noFill/>
          <a:ln w="9525">
            <a:noFill/>
          </a:ln>
        </p:spPr>
        <p:txBody>
          <a:bodyPr>
            <a:spAutoFit/>
          </a:bodyPr>
          <a:p>
            <a:r>
              <a:rPr lang="zh-CN" altLang="en-US" sz="2400" dirty="0">
                <a:solidFill>
                  <a:schemeClr val="accent2"/>
                </a:solidFill>
                <a:latin typeface="微软雅黑" panose="020B0503020204020204" pitchFamily="2" charset="-122"/>
                <a:ea typeface="微软雅黑" panose="020B0503020204020204" pitchFamily="2" charset="-122"/>
              </a:rPr>
              <a:t>个重点</a:t>
            </a:r>
            <a:endParaRPr lang="zh-CN" altLang="en-US" sz="2400" dirty="0">
              <a:solidFill>
                <a:schemeClr val="accent2"/>
              </a:solidFill>
              <a:latin typeface="微软雅黑" panose="020B0503020204020204" pitchFamily="2" charset="-122"/>
              <a:ea typeface="微软雅黑" panose="020B0503020204020204" pitchFamily="2" charset="-122"/>
            </a:endParaRPr>
          </a:p>
        </p:txBody>
      </p:sp>
      <p:sp>
        <p:nvSpPr>
          <p:cNvPr id="14355" name="TextBox 23"/>
          <p:cNvSpPr txBox="1"/>
          <p:nvPr/>
        </p:nvSpPr>
        <p:spPr>
          <a:xfrm>
            <a:off x="763588" y="3763963"/>
            <a:ext cx="2724150" cy="430212"/>
          </a:xfrm>
          <a:prstGeom prst="rect">
            <a:avLst/>
          </a:prstGeom>
          <a:noFill/>
          <a:ln w="9525">
            <a:noFill/>
          </a:ln>
        </p:spPr>
        <p:txBody>
          <a:bodyPr wrap="none">
            <a:spAutoFit/>
          </a:bodyPr>
          <a:p>
            <a:r>
              <a:rPr lang="zh-CN" altLang="en-US" sz="2200" dirty="0">
                <a:solidFill>
                  <a:schemeClr val="accent2"/>
                </a:solidFill>
                <a:latin typeface="微软雅黑" panose="020B0503020204020204" pitchFamily="2" charset="-122"/>
                <a:ea typeface="微软雅黑" panose="020B0503020204020204" pitchFamily="2" charset="-122"/>
              </a:rPr>
              <a:t>某某工作的三个重点</a:t>
            </a:r>
            <a:endParaRPr lang="zh-CN" altLang="en-US" sz="2200" dirty="0">
              <a:solidFill>
                <a:schemeClr val="accent2"/>
              </a:solidFill>
              <a:latin typeface="微软雅黑" panose="020B0503020204020204" pitchFamily="2" charset="-122"/>
              <a:ea typeface="微软雅黑" panose="020B0503020204020204" pitchFamily="2" charset="-122"/>
            </a:endParaRPr>
          </a:p>
        </p:txBody>
      </p:sp>
      <p:sp>
        <p:nvSpPr>
          <p:cNvPr id="14356" name="TextBox 24"/>
          <p:cNvSpPr txBox="1"/>
          <p:nvPr/>
        </p:nvSpPr>
        <p:spPr>
          <a:xfrm>
            <a:off x="4822825" y="1444625"/>
            <a:ext cx="1595438" cy="430213"/>
          </a:xfrm>
          <a:prstGeom prst="rect">
            <a:avLst/>
          </a:prstGeom>
          <a:noFill/>
          <a:ln w="9525">
            <a:noFill/>
          </a:ln>
        </p:spPr>
        <p:txBody>
          <a:bodyPr wrap="none">
            <a:spAutoFit/>
          </a:bodyPr>
          <a:p>
            <a:r>
              <a:rPr lang="zh-CN" altLang="en-US" sz="2200" dirty="0">
                <a:solidFill>
                  <a:schemeClr val="accent2"/>
                </a:solidFill>
                <a:latin typeface="微软雅黑" panose="020B0503020204020204" pitchFamily="2" charset="-122"/>
                <a:ea typeface="微软雅黑" panose="020B0503020204020204" pitchFamily="2" charset="-122"/>
              </a:rPr>
              <a:t>重点要素一</a:t>
            </a:r>
            <a:endParaRPr lang="zh-CN" altLang="en-US" sz="2200" dirty="0">
              <a:solidFill>
                <a:schemeClr val="accent2"/>
              </a:solidFill>
              <a:latin typeface="微软雅黑" panose="020B0503020204020204" pitchFamily="2" charset="-122"/>
              <a:ea typeface="微软雅黑" panose="020B0503020204020204" pitchFamily="2" charset="-122"/>
            </a:endParaRPr>
          </a:p>
        </p:txBody>
      </p:sp>
      <p:sp>
        <p:nvSpPr>
          <p:cNvPr id="14357" name="TextBox 25"/>
          <p:cNvSpPr txBox="1"/>
          <p:nvPr/>
        </p:nvSpPr>
        <p:spPr>
          <a:xfrm>
            <a:off x="4822825" y="3122613"/>
            <a:ext cx="1595438" cy="431800"/>
          </a:xfrm>
          <a:prstGeom prst="rect">
            <a:avLst/>
          </a:prstGeom>
          <a:noFill/>
          <a:ln w="9525">
            <a:noFill/>
          </a:ln>
        </p:spPr>
        <p:txBody>
          <a:bodyPr wrap="none">
            <a:spAutoFit/>
          </a:bodyPr>
          <a:p>
            <a:r>
              <a:rPr lang="zh-CN" altLang="en-US" sz="2200" dirty="0">
                <a:solidFill>
                  <a:schemeClr val="accent2"/>
                </a:solidFill>
                <a:latin typeface="微软雅黑" panose="020B0503020204020204" pitchFamily="2" charset="-122"/>
                <a:ea typeface="微软雅黑" panose="020B0503020204020204" pitchFamily="2" charset="-122"/>
              </a:rPr>
              <a:t>重点要素二</a:t>
            </a:r>
            <a:endParaRPr lang="zh-CN" altLang="en-US" sz="2200" dirty="0">
              <a:solidFill>
                <a:schemeClr val="accent2"/>
              </a:solidFill>
              <a:latin typeface="微软雅黑" panose="020B0503020204020204" pitchFamily="2" charset="-122"/>
              <a:ea typeface="微软雅黑" panose="020B0503020204020204" pitchFamily="2" charset="-122"/>
            </a:endParaRPr>
          </a:p>
        </p:txBody>
      </p:sp>
      <p:sp>
        <p:nvSpPr>
          <p:cNvPr id="14358" name="TextBox 26"/>
          <p:cNvSpPr txBox="1"/>
          <p:nvPr/>
        </p:nvSpPr>
        <p:spPr>
          <a:xfrm>
            <a:off x="4822825" y="4924425"/>
            <a:ext cx="1595438" cy="431800"/>
          </a:xfrm>
          <a:prstGeom prst="rect">
            <a:avLst/>
          </a:prstGeom>
          <a:noFill/>
          <a:ln w="9525">
            <a:noFill/>
          </a:ln>
        </p:spPr>
        <p:txBody>
          <a:bodyPr wrap="none">
            <a:spAutoFit/>
          </a:bodyPr>
          <a:p>
            <a:r>
              <a:rPr lang="zh-CN" altLang="en-US" sz="2200" dirty="0">
                <a:solidFill>
                  <a:schemeClr val="accent2"/>
                </a:solidFill>
                <a:latin typeface="微软雅黑" panose="020B0503020204020204" pitchFamily="2" charset="-122"/>
                <a:ea typeface="微软雅黑" panose="020B0503020204020204" pitchFamily="2" charset="-122"/>
              </a:rPr>
              <a:t>重点要素三</a:t>
            </a:r>
            <a:endParaRPr lang="zh-CN" altLang="en-US" sz="2200" dirty="0">
              <a:solidFill>
                <a:schemeClr val="accent2"/>
              </a:solidFill>
              <a:latin typeface="微软雅黑" panose="020B0503020204020204" pitchFamily="2" charset="-122"/>
              <a:ea typeface="微软雅黑" panose="020B0503020204020204" pitchFamily="2" charset="-122"/>
            </a:endParaRPr>
          </a:p>
        </p:txBody>
      </p:sp>
      <p:sp>
        <p:nvSpPr>
          <p:cNvPr id="14359" name="TextBox 27"/>
          <p:cNvSpPr txBox="1"/>
          <p:nvPr/>
        </p:nvSpPr>
        <p:spPr>
          <a:xfrm>
            <a:off x="4441825" y="1985963"/>
            <a:ext cx="6697663" cy="923925"/>
          </a:xfrm>
          <a:prstGeom prst="rect">
            <a:avLst/>
          </a:prstGeom>
          <a:noFill/>
          <a:ln w="9525">
            <a:noFill/>
          </a:ln>
        </p:spPr>
        <p:txBody>
          <a:bodyPr>
            <a:spAutoFit/>
          </a:bodyPr>
          <a:p>
            <a:r>
              <a:rPr lang="zh-CN" altLang="en-US"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这里可以添加主要内容这里可以添加主要内容这里可以添加主要内容这里可以添加主要内容可以添加主要内容这里可以添加主要内容可以添加主要内容这里可以添加主要内容</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4360" name="TextBox 28"/>
          <p:cNvSpPr txBox="1"/>
          <p:nvPr/>
        </p:nvSpPr>
        <p:spPr>
          <a:xfrm>
            <a:off x="4441825" y="3814763"/>
            <a:ext cx="6697663" cy="923925"/>
          </a:xfrm>
          <a:prstGeom prst="rect">
            <a:avLst/>
          </a:prstGeom>
          <a:noFill/>
          <a:ln w="9525">
            <a:noFill/>
          </a:ln>
        </p:spPr>
        <p:txBody>
          <a:bodyPr>
            <a:spAutoFit/>
          </a:bodyPr>
          <a:p>
            <a:r>
              <a:rPr lang="zh-CN" altLang="en-US"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这里可以添加主要内容这里可以添加主要内容这里可以添加主要内容这里可以添加主要内容可以添加主要内容这里可以添加主要内容可以添加主要内容这里可以添加主要内容</a:t>
            </a:r>
            <a:endParaRPr lang="zh-CN" altLang="en-US" dirty="0">
              <a:solidFill>
                <a:schemeClr val="accent1"/>
              </a:solidFill>
              <a:latin typeface="微软雅黑" panose="020B0503020204020204" pitchFamily="2" charset="-122"/>
              <a:ea typeface="微软雅黑" panose="020B0503020204020204" pitchFamily="2" charset="-122"/>
            </a:endParaRPr>
          </a:p>
        </p:txBody>
      </p:sp>
      <p:sp>
        <p:nvSpPr>
          <p:cNvPr id="14361" name="TextBox 29"/>
          <p:cNvSpPr txBox="1"/>
          <p:nvPr/>
        </p:nvSpPr>
        <p:spPr>
          <a:xfrm>
            <a:off x="4441825" y="5548313"/>
            <a:ext cx="6697663" cy="923925"/>
          </a:xfrm>
          <a:prstGeom prst="rect">
            <a:avLst/>
          </a:prstGeom>
          <a:noFill/>
          <a:ln w="9525">
            <a:noFill/>
          </a:ln>
        </p:spPr>
        <p:txBody>
          <a:bodyPr>
            <a:spAutoFit/>
          </a:bodyPr>
          <a:p>
            <a:r>
              <a:rPr lang="zh-CN" altLang="en-US" dirty="0">
                <a:solidFill>
                  <a:schemeClr val="accent1"/>
                </a:solidFill>
                <a:latin typeface="微软雅黑" panose="020B0503020204020204" pitchFamily="2" charset="-122"/>
                <a:ea typeface="微软雅黑" panose="020B0503020204020204" pitchFamily="2" charset="-122"/>
              </a:rPr>
              <a:t>这里可以添加主要内容这里可以添加主要内容这里可以添加主要内容这里可以添加主要内容可以添加主要内容这里可以添加主要内容可以添加主要内容这里可以添加主要内容</a:t>
            </a:r>
            <a:endParaRPr lang="zh-CN" altLang="en-US" dirty="0">
              <a:solidFill>
                <a:schemeClr val="accent1"/>
              </a:solidFill>
              <a:latin typeface="微软雅黑" panose="020B0503020204020204" pitchFamily="2" charset="-122"/>
              <a:ea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300" fill="hold"/>
                                        <p:tgtEl>
                                          <p:spTgt spid="14338"/>
                                        </p:tgtEl>
                                        <p:attrNameLst>
                                          <p:attrName>ppt_w</p:attrName>
                                        </p:attrNameLst>
                                      </p:cBhvr>
                                      <p:tavLst>
                                        <p:tav tm="0">
                                          <p:val>
                                            <p:fltVal val="0.000000"/>
                                          </p:val>
                                        </p:tav>
                                        <p:tav tm="100000">
                                          <p:val>
                                            <p:strVal val="#ppt_w"/>
                                          </p:val>
                                        </p:tav>
                                      </p:tavLst>
                                    </p:anim>
                                    <p:anim calcmode="lin" valueType="num">
                                      <p:cBhvr>
                                        <p:cTn id="8" dur="300" fill="hold"/>
                                        <p:tgtEl>
                                          <p:spTgt spid="14338"/>
                                        </p:tgtEl>
                                        <p:attrNameLst>
                                          <p:attrName>ppt_h</p:attrName>
                                        </p:attrNameLst>
                                      </p:cBhvr>
                                      <p:tavLst>
                                        <p:tav tm="0">
                                          <p:val>
                                            <p:fltVal val="0.000000"/>
                                          </p:val>
                                        </p:tav>
                                        <p:tav tm="100000">
                                          <p:val>
                                            <p:strVal val="#ppt_h"/>
                                          </p:val>
                                        </p:tav>
                                      </p:tavLst>
                                    </p:anim>
                                    <p:anim calcmode="lin" valueType="num">
                                      <p:cBhvr>
                                        <p:cTn id="9" dur="300" fill="hold"/>
                                        <p:tgtEl>
                                          <p:spTgt spid="14338"/>
                                        </p:tgtEl>
                                        <p:attrNameLst>
                                          <p:attrName>style.rotation</p:attrName>
                                        </p:attrNameLst>
                                      </p:cBhvr>
                                      <p:tavLst>
                                        <p:tav tm="0">
                                          <p:val>
                                            <p:fltVal val="90.000000"/>
                                          </p:val>
                                        </p:tav>
                                        <p:tav tm="100000">
                                          <p:val>
                                            <p:fltVal val="0.000000"/>
                                          </p:val>
                                        </p:tav>
                                      </p:tavLst>
                                    </p:anim>
                                    <p:animEffect transition="in" filter="fade">
                                      <p:cBhvr>
                                        <p:cTn id="10" dur="300"/>
                                        <p:tgtEl>
                                          <p:spTgt spid="14338"/>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14342"/>
                                        </p:tgtEl>
                                        <p:attrNameLst>
                                          <p:attrName>style.visibility</p:attrName>
                                        </p:attrNameLst>
                                      </p:cBhvr>
                                      <p:to>
                                        <p:strVal val="visible"/>
                                      </p:to>
                                    </p:set>
                                    <p:anim calcmode="lin" valueType="num">
                                      <p:cBhvr additive="base">
                                        <p:cTn id="14" dur="300" fill="hold"/>
                                        <p:tgtEl>
                                          <p:spTgt spid="14342"/>
                                        </p:tgtEl>
                                        <p:attrNameLst>
                                          <p:attrName>ppt_x</p:attrName>
                                        </p:attrNameLst>
                                      </p:cBhvr>
                                      <p:tavLst>
                                        <p:tav tm="0">
                                          <p:val>
                                            <p:strVal val="0-#ppt_w/2"/>
                                          </p:val>
                                        </p:tav>
                                        <p:tav tm="100000">
                                          <p:val>
                                            <p:strVal val="#ppt_x"/>
                                          </p:val>
                                        </p:tav>
                                      </p:tavLst>
                                    </p:anim>
                                    <p:anim calcmode="lin" valueType="num">
                                      <p:cBhvr additive="base">
                                        <p:cTn id="15" dur="300" fill="hold"/>
                                        <p:tgtEl>
                                          <p:spTgt spid="1434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4343"/>
                                        </p:tgtEl>
                                        <p:attrNameLst>
                                          <p:attrName>style.visibility</p:attrName>
                                        </p:attrNameLst>
                                      </p:cBhvr>
                                      <p:to>
                                        <p:strVal val="visible"/>
                                      </p:to>
                                    </p:set>
                                    <p:anim calcmode="lin" valueType="num">
                                      <p:cBhvr>
                                        <p:cTn id="19" dur="300" fill="hold"/>
                                        <p:tgtEl>
                                          <p:spTgt spid="14343"/>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14343"/>
                                        </p:tgtEl>
                                        <p:attrNameLst>
                                          <p:attrName>ppt_y</p:attrName>
                                        </p:attrNameLst>
                                      </p:cBhvr>
                                      <p:tavLst>
                                        <p:tav tm="0">
                                          <p:val>
                                            <p:strVal val="#ppt_y"/>
                                          </p:val>
                                        </p:tav>
                                        <p:tav tm="100000">
                                          <p:val>
                                            <p:strVal val="#ppt_y"/>
                                          </p:val>
                                        </p:tav>
                                      </p:tavLst>
                                    </p:anim>
                                    <p:anim calcmode="lin" valueType="num">
                                      <p:cBhvr>
                                        <p:cTn id="21" dur="300" fill="hold"/>
                                        <p:tgtEl>
                                          <p:spTgt spid="14343"/>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1434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14343"/>
                                        </p:tgtEl>
                                      </p:cBhvr>
                                    </p:animEffect>
                                  </p:childTnLst>
                                </p:cTn>
                              </p:par>
                            </p:childTnLst>
                          </p:cTn>
                        </p:par>
                        <p:par>
                          <p:cTn id="24" fill="hold">
                            <p:stCondLst>
                              <p:cond delay="1080"/>
                            </p:stCondLst>
                            <p:childTnLst>
                              <p:par>
                                <p:cTn id="25" presetID="52" presetClass="entr" presetSubtype="0" fill="hold" grpId="0" nodeType="afterEffect">
                                  <p:stCondLst>
                                    <p:cond delay="0"/>
                                  </p:stCondLst>
                                  <p:childTnLst>
                                    <p:set>
                                      <p:cBhvr>
                                        <p:cTn id="26" dur="1" fill="hold">
                                          <p:stCondLst>
                                            <p:cond delay="0"/>
                                          </p:stCondLst>
                                        </p:cTn>
                                        <p:tgtEl>
                                          <p:spTgt spid="14345"/>
                                        </p:tgtEl>
                                        <p:attrNameLst>
                                          <p:attrName>style.visibility</p:attrName>
                                        </p:attrNameLst>
                                      </p:cBhvr>
                                      <p:to>
                                        <p:strVal val="visible"/>
                                      </p:to>
                                    </p:set>
                                    <p:animScale>
                                      <p:cBhvr>
                                        <p:cTn id="27" dur="1000" decel="50000" fill="hold">
                                          <p:stCondLst>
                                            <p:cond delay="0"/>
                                          </p:stCondLst>
                                        </p:cTn>
                                        <p:tgtEl>
                                          <p:spTgt spid="143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4345"/>
                                        </p:tgtEl>
                                        <p:attrNameLst>
                                          <p:attrName>ppt_x</p:attrName>
                                          <p:attrName>ppt_y</p:attrName>
                                        </p:attrNameLst>
                                      </p:cBhvr>
                                    </p:animMotion>
                                    <p:animEffect transition="in" filter="fade">
                                      <p:cBhvr>
                                        <p:cTn id="29" dur="1000"/>
                                        <p:tgtEl>
                                          <p:spTgt spid="14345"/>
                                        </p:tgtEl>
                                      </p:cBhvr>
                                    </p:animEffect>
                                  </p:childTnLst>
                                </p:cTn>
                              </p:par>
                            </p:childTnLst>
                          </p:cTn>
                        </p:par>
                        <p:par>
                          <p:cTn id="30" fill="hold">
                            <p:stCondLst>
                              <p:cond delay="2080"/>
                            </p:stCondLst>
                            <p:childTnLst>
                              <p:par>
                                <p:cTn id="31" presetID="22" presetClass="entr" presetSubtype="8" fill="hold" nodeType="afterEffect">
                                  <p:stCondLst>
                                    <p:cond delay="0"/>
                                  </p:stCondLst>
                                  <p:childTnLst>
                                    <p:set>
                                      <p:cBhvr>
                                        <p:cTn id="32" dur="1" fill="hold">
                                          <p:stCondLst>
                                            <p:cond delay="0"/>
                                          </p:stCondLst>
                                        </p:cTn>
                                        <p:tgtEl>
                                          <p:spTgt spid="14344"/>
                                        </p:tgtEl>
                                        <p:attrNameLst>
                                          <p:attrName>style.visibility</p:attrName>
                                        </p:attrNameLst>
                                      </p:cBhvr>
                                      <p:to>
                                        <p:strVal val="visible"/>
                                      </p:to>
                                    </p:set>
                                    <p:animEffect transition="in" filter="wipe(left)">
                                      <p:cBhvr>
                                        <p:cTn id="33" dur="500"/>
                                        <p:tgtEl>
                                          <p:spTgt spid="14344"/>
                                        </p:tgtEl>
                                      </p:cBhvr>
                                    </p:animEffect>
                                  </p:childTnLst>
                                </p:cTn>
                              </p:par>
                            </p:childTnLst>
                          </p:cTn>
                        </p:par>
                        <p:par>
                          <p:cTn id="34" fill="hold">
                            <p:stCondLst>
                              <p:cond delay="2580"/>
                            </p:stCondLst>
                            <p:childTnLst>
                              <p:par>
                                <p:cTn id="35" presetID="22" presetClass="entr" presetSubtype="2" fill="hold" nodeType="afterEffect">
                                  <p:stCondLst>
                                    <p:cond delay="0"/>
                                  </p:stCondLst>
                                  <p:childTnLst>
                                    <p:set>
                                      <p:cBhvr>
                                        <p:cTn id="36" dur="1" fill="hold">
                                          <p:stCondLst>
                                            <p:cond delay="0"/>
                                          </p:stCondLst>
                                        </p:cTn>
                                        <p:tgtEl>
                                          <p:spTgt spid="14346"/>
                                        </p:tgtEl>
                                        <p:attrNameLst>
                                          <p:attrName>style.visibility</p:attrName>
                                        </p:attrNameLst>
                                      </p:cBhvr>
                                      <p:to>
                                        <p:strVal val="visible"/>
                                      </p:to>
                                    </p:set>
                                    <p:animEffect transition="in" filter="wipe(right)">
                                      <p:cBhvr>
                                        <p:cTn id="37" dur="500"/>
                                        <p:tgtEl>
                                          <p:spTgt spid="14346"/>
                                        </p:tgtEl>
                                      </p:cBhvr>
                                    </p:animEffect>
                                  </p:childTnLst>
                                </p:cTn>
                              </p:par>
                            </p:childTnLst>
                          </p:cTn>
                        </p:par>
                        <p:par>
                          <p:cTn id="38" fill="hold">
                            <p:stCondLst>
                              <p:cond delay="3080"/>
                            </p:stCondLst>
                            <p:childTnLst>
                              <p:par>
                                <p:cTn id="39" presetID="31" presetClass="entr" presetSubtype="0" fill="hold" grpId="0" nodeType="afterEffect">
                                  <p:stCondLst>
                                    <p:cond delay="0"/>
                                  </p:stCondLst>
                                  <p:childTnLst>
                                    <p:set>
                                      <p:cBhvr>
                                        <p:cTn id="40" dur="1" fill="hold">
                                          <p:stCondLst>
                                            <p:cond delay="0"/>
                                          </p:stCondLst>
                                        </p:cTn>
                                        <p:tgtEl>
                                          <p:spTgt spid="14353"/>
                                        </p:tgtEl>
                                        <p:attrNameLst>
                                          <p:attrName>style.visibility</p:attrName>
                                        </p:attrNameLst>
                                      </p:cBhvr>
                                      <p:to>
                                        <p:strVal val="visible"/>
                                      </p:to>
                                    </p:set>
                                    <p:anim calcmode="lin" valueType="num">
                                      <p:cBhvr>
                                        <p:cTn id="41" dur="500" fill="hold"/>
                                        <p:tgtEl>
                                          <p:spTgt spid="14353"/>
                                        </p:tgtEl>
                                        <p:attrNameLst>
                                          <p:attrName>ppt_w</p:attrName>
                                        </p:attrNameLst>
                                      </p:cBhvr>
                                      <p:tavLst>
                                        <p:tav tm="0">
                                          <p:val>
                                            <p:fltVal val="0.000000"/>
                                          </p:val>
                                        </p:tav>
                                        <p:tav tm="100000">
                                          <p:val>
                                            <p:strVal val="#ppt_w"/>
                                          </p:val>
                                        </p:tav>
                                      </p:tavLst>
                                    </p:anim>
                                    <p:anim calcmode="lin" valueType="num">
                                      <p:cBhvr>
                                        <p:cTn id="42" dur="500" fill="hold"/>
                                        <p:tgtEl>
                                          <p:spTgt spid="14353"/>
                                        </p:tgtEl>
                                        <p:attrNameLst>
                                          <p:attrName>ppt_h</p:attrName>
                                        </p:attrNameLst>
                                      </p:cBhvr>
                                      <p:tavLst>
                                        <p:tav tm="0">
                                          <p:val>
                                            <p:fltVal val="0.000000"/>
                                          </p:val>
                                        </p:tav>
                                        <p:tav tm="100000">
                                          <p:val>
                                            <p:strVal val="#ppt_h"/>
                                          </p:val>
                                        </p:tav>
                                      </p:tavLst>
                                    </p:anim>
                                    <p:anim calcmode="lin" valueType="num">
                                      <p:cBhvr>
                                        <p:cTn id="43" dur="500" fill="hold"/>
                                        <p:tgtEl>
                                          <p:spTgt spid="14353"/>
                                        </p:tgtEl>
                                        <p:attrNameLst>
                                          <p:attrName>style.rotation</p:attrName>
                                        </p:attrNameLst>
                                      </p:cBhvr>
                                      <p:tavLst>
                                        <p:tav tm="0">
                                          <p:val>
                                            <p:fltVal val="90.000000"/>
                                          </p:val>
                                        </p:tav>
                                        <p:tav tm="100000">
                                          <p:val>
                                            <p:fltVal val="0.000000"/>
                                          </p:val>
                                        </p:tav>
                                      </p:tavLst>
                                    </p:anim>
                                    <p:animEffect transition="in" filter="fade">
                                      <p:cBhvr>
                                        <p:cTn id="44" dur="500"/>
                                        <p:tgtEl>
                                          <p:spTgt spid="14353"/>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14354"/>
                                        </p:tgtEl>
                                        <p:attrNameLst>
                                          <p:attrName>style.visibility</p:attrName>
                                        </p:attrNameLst>
                                      </p:cBhvr>
                                      <p:to>
                                        <p:strVal val="visible"/>
                                      </p:to>
                                    </p:set>
                                    <p:anim calcmode="lin" valueType="num">
                                      <p:cBhvr>
                                        <p:cTn id="47" dur="500" fill="hold"/>
                                        <p:tgtEl>
                                          <p:spTgt spid="14354"/>
                                        </p:tgtEl>
                                        <p:attrNameLst>
                                          <p:attrName>ppt_w</p:attrName>
                                        </p:attrNameLst>
                                      </p:cBhvr>
                                      <p:tavLst>
                                        <p:tav tm="0">
                                          <p:val>
                                            <p:fltVal val="0.000000"/>
                                          </p:val>
                                        </p:tav>
                                        <p:tav tm="100000">
                                          <p:val>
                                            <p:strVal val="#ppt_w"/>
                                          </p:val>
                                        </p:tav>
                                      </p:tavLst>
                                    </p:anim>
                                    <p:anim calcmode="lin" valueType="num">
                                      <p:cBhvr>
                                        <p:cTn id="48" dur="500" fill="hold"/>
                                        <p:tgtEl>
                                          <p:spTgt spid="14354"/>
                                        </p:tgtEl>
                                        <p:attrNameLst>
                                          <p:attrName>ppt_h</p:attrName>
                                        </p:attrNameLst>
                                      </p:cBhvr>
                                      <p:tavLst>
                                        <p:tav tm="0">
                                          <p:val>
                                            <p:fltVal val="0.000000"/>
                                          </p:val>
                                        </p:tav>
                                        <p:tav tm="100000">
                                          <p:val>
                                            <p:strVal val="#ppt_h"/>
                                          </p:val>
                                        </p:tav>
                                      </p:tavLst>
                                    </p:anim>
                                    <p:anim calcmode="lin" valueType="num">
                                      <p:cBhvr>
                                        <p:cTn id="49" dur="500" fill="hold"/>
                                        <p:tgtEl>
                                          <p:spTgt spid="14354"/>
                                        </p:tgtEl>
                                        <p:attrNameLst>
                                          <p:attrName>style.rotation</p:attrName>
                                        </p:attrNameLst>
                                      </p:cBhvr>
                                      <p:tavLst>
                                        <p:tav tm="0">
                                          <p:val>
                                            <p:fltVal val="90.000000"/>
                                          </p:val>
                                        </p:tav>
                                        <p:tav tm="100000">
                                          <p:val>
                                            <p:fltVal val="0.000000"/>
                                          </p:val>
                                        </p:tav>
                                      </p:tavLst>
                                    </p:anim>
                                    <p:animEffect transition="in" filter="fade">
                                      <p:cBhvr>
                                        <p:cTn id="50" dur="500"/>
                                        <p:tgtEl>
                                          <p:spTgt spid="14354"/>
                                        </p:tgtEl>
                                      </p:cBhvr>
                                    </p:animEffect>
                                  </p:childTnLst>
                                </p:cTn>
                              </p:par>
                            </p:childTnLst>
                          </p:cTn>
                        </p:par>
                        <p:par>
                          <p:cTn id="51" fill="hold">
                            <p:stCondLst>
                              <p:cond delay="3580"/>
                            </p:stCondLst>
                            <p:childTnLst>
                              <p:par>
                                <p:cTn id="52" presetID="22" presetClass="entr" presetSubtype="1" fill="hold" grpId="0" nodeType="afterEffect">
                                  <p:stCondLst>
                                    <p:cond delay="0"/>
                                  </p:stCondLst>
                                  <p:childTnLst>
                                    <p:set>
                                      <p:cBhvr>
                                        <p:cTn id="53" dur="1" fill="hold">
                                          <p:stCondLst>
                                            <p:cond delay="0"/>
                                          </p:stCondLst>
                                        </p:cTn>
                                        <p:tgtEl>
                                          <p:spTgt spid="14355"/>
                                        </p:tgtEl>
                                        <p:attrNameLst>
                                          <p:attrName>style.visibility</p:attrName>
                                        </p:attrNameLst>
                                      </p:cBhvr>
                                      <p:to>
                                        <p:strVal val="visible"/>
                                      </p:to>
                                    </p:set>
                                    <p:animEffect transition="in" filter="wipe(up)">
                                      <p:cBhvr>
                                        <p:cTn id="54" dur="500"/>
                                        <p:tgtEl>
                                          <p:spTgt spid="14355"/>
                                        </p:tgtEl>
                                      </p:cBhvr>
                                    </p:animEffect>
                                  </p:childTnLst>
                                </p:cTn>
                              </p:par>
                            </p:childTnLst>
                          </p:cTn>
                        </p:par>
                        <p:par>
                          <p:cTn id="55" fill="hold">
                            <p:stCondLst>
                              <p:cond delay="4080"/>
                            </p:stCondLst>
                            <p:childTnLst>
                              <p:par>
                                <p:cTn id="56" presetID="22" presetClass="entr" presetSubtype="8" fill="hold" nodeType="afterEffect">
                                  <p:stCondLst>
                                    <p:cond delay="0"/>
                                  </p:stCondLst>
                                  <p:childTnLst>
                                    <p:set>
                                      <p:cBhvr>
                                        <p:cTn id="57" dur="1" fill="hold">
                                          <p:stCondLst>
                                            <p:cond delay="0"/>
                                          </p:stCondLst>
                                        </p:cTn>
                                        <p:tgtEl>
                                          <p:spTgt spid="14347"/>
                                        </p:tgtEl>
                                        <p:attrNameLst>
                                          <p:attrName>style.visibility</p:attrName>
                                        </p:attrNameLst>
                                      </p:cBhvr>
                                      <p:to>
                                        <p:strVal val="visible"/>
                                      </p:to>
                                    </p:set>
                                    <p:animEffect transition="in" filter="wipe(left)">
                                      <p:cBhvr>
                                        <p:cTn id="58" dur="300"/>
                                        <p:tgtEl>
                                          <p:spTgt spid="14347"/>
                                        </p:tgtEl>
                                      </p:cBhvr>
                                    </p:animEffect>
                                  </p:childTnLst>
                                </p:cTn>
                              </p:par>
                            </p:childTnLst>
                          </p:cTn>
                        </p:par>
                        <p:par>
                          <p:cTn id="59" fill="hold">
                            <p:stCondLst>
                              <p:cond delay="4580"/>
                            </p:stCondLst>
                            <p:childTnLst>
                              <p:par>
                                <p:cTn id="60" presetID="22" presetClass="entr" presetSubtype="2" fill="hold" nodeType="afterEffect">
                                  <p:stCondLst>
                                    <p:cond delay="0"/>
                                  </p:stCondLst>
                                  <p:childTnLst>
                                    <p:set>
                                      <p:cBhvr>
                                        <p:cTn id="61" dur="1" fill="hold">
                                          <p:stCondLst>
                                            <p:cond delay="0"/>
                                          </p:stCondLst>
                                        </p:cTn>
                                        <p:tgtEl>
                                          <p:spTgt spid="14348"/>
                                        </p:tgtEl>
                                        <p:attrNameLst>
                                          <p:attrName>style.visibility</p:attrName>
                                        </p:attrNameLst>
                                      </p:cBhvr>
                                      <p:to>
                                        <p:strVal val="visible"/>
                                      </p:to>
                                    </p:set>
                                    <p:animEffect transition="in" filter="wipe(right)">
                                      <p:cBhvr>
                                        <p:cTn id="62" dur="500"/>
                                        <p:tgtEl>
                                          <p:spTgt spid="14348"/>
                                        </p:tgtEl>
                                      </p:cBhvr>
                                    </p:animEffect>
                                  </p:childTnLst>
                                </p:cTn>
                              </p:par>
                            </p:childTnLst>
                          </p:cTn>
                        </p:par>
                        <p:par>
                          <p:cTn id="63" fill="hold">
                            <p:stCondLst>
                              <p:cond delay="5080"/>
                            </p:stCondLst>
                            <p:childTnLst>
                              <p:par>
                                <p:cTn id="64" presetID="31" presetClass="entr" presetSubtype="0" fill="hold" grpId="0" nodeType="afterEffect">
                                  <p:stCondLst>
                                    <p:cond delay="0"/>
                                  </p:stCondLst>
                                  <p:childTnLst>
                                    <p:set>
                                      <p:cBhvr>
                                        <p:cTn id="65" dur="1" fill="hold">
                                          <p:stCondLst>
                                            <p:cond delay="0"/>
                                          </p:stCondLst>
                                        </p:cTn>
                                        <p:tgtEl>
                                          <p:spTgt spid="14356"/>
                                        </p:tgtEl>
                                        <p:attrNameLst>
                                          <p:attrName>style.visibility</p:attrName>
                                        </p:attrNameLst>
                                      </p:cBhvr>
                                      <p:to>
                                        <p:strVal val="visible"/>
                                      </p:to>
                                    </p:set>
                                    <p:anim calcmode="lin" valueType="num">
                                      <p:cBhvr>
                                        <p:cTn id="66" dur="300" fill="hold"/>
                                        <p:tgtEl>
                                          <p:spTgt spid="14356"/>
                                        </p:tgtEl>
                                        <p:attrNameLst>
                                          <p:attrName>ppt_w</p:attrName>
                                        </p:attrNameLst>
                                      </p:cBhvr>
                                      <p:tavLst>
                                        <p:tav tm="0">
                                          <p:val>
                                            <p:fltVal val="0.000000"/>
                                          </p:val>
                                        </p:tav>
                                        <p:tav tm="100000">
                                          <p:val>
                                            <p:strVal val="#ppt_w"/>
                                          </p:val>
                                        </p:tav>
                                      </p:tavLst>
                                    </p:anim>
                                    <p:anim calcmode="lin" valueType="num">
                                      <p:cBhvr>
                                        <p:cTn id="67" dur="300" fill="hold"/>
                                        <p:tgtEl>
                                          <p:spTgt spid="14356"/>
                                        </p:tgtEl>
                                        <p:attrNameLst>
                                          <p:attrName>ppt_h</p:attrName>
                                        </p:attrNameLst>
                                      </p:cBhvr>
                                      <p:tavLst>
                                        <p:tav tm="0">
                                          <p:val>
                                            <p:fltVal val="0.000000"/>
                                          </p:val>
                                        </p:tav>
                                        <p:tav tm="100000">
                                          <p:val>
                                            <p:strVal val="#ppt_h"/>
                                          </p:val>
                                        </p:tav>
                                      </p:tavLst>
                                    </p:anim>
                                    <p:anim calcmode="lin" valueType="num">
                                      <p:cBhvr>
                                        <p:cTn id="68" dur="300" fill="hold"/>
                                        <p:tgtEl>
                                          <p:spTgt spid="14356"/>
                                        </p:tgtEl>
                                        <p:attrNameLst>
                                          <p:attrName>style.rotation</p:attrName>
                                        </p:attrNameLst>
                                      </p:cBhvr>
                                      <p:tavLst>
                                        <p:tav tm="0">
                                          <p:val>
                                            <p:fltVal val="90.000000"/>
                                          </p:val>
                                        </p:tav>
                                        <p:tav tm="100000">
                                          <p:val>
                                            <p:fltVal val="0.000000"/>
                                          </p:val>
                                        </p:tav>
                                      </p:tavLst>
                                    </p:anim>
                                    <p:animEffect transition="in" filter="fade">
                                      <p:cBhvr>
                                        <p:cTn id="69" dur="300"/>
                                        <p:tgtEl>
                                          <p:spTgt spid="14356"/>
                                        </p:tgtEl>
                                      </p:cBhvr>
                                    </p:animEffect>
                                  </p:childTnLst>
                                </p:cTn>
                              </p:par>
                            </p:childTnLst>
                          </p:cTn>
                        </p:par>
                        <p:par>
                          <p:cTn id="70" fill="hold">
                            <p:stCondLst>
                              <p:cond delay="5580"/>
                            </p:stCondLst>
                            <p:childTnLst>
                              <p:par>
                                <p:cTn id="71" presetID="22" presetClass="entr" presetSubtype="1" fill="hold" grpId="0" nodeType="afterEffect">
                                  <p:stCondLst>
                                    <p:cond delay="0"/>
                                  </p:stCondLst>
                                  <p:childTnLst>
                                    <p:set>
                                      <p:cBhvr>
                                        <p:cTn id="72" dur="1" fill="hold">
                                          <p:stCondLst>
                                            <p:cond delay="0"/>
                                          </p:stCondLst>
                                        </p:cTn>
                                        <p:tgtEl>
                                          <p:spTgt spid="14359"/>
                                        </p:tgtEl>
                                        <p:attrNameLst>
                                          <p:attrName>style.visibility</p:attrName>
                                        </p:attrNameLst>
                                      </p:cBhvr>
                                      <p:to>
                                        <p:strVal val="visible"/>
                                      </p:to>
                                    </p:set>
                                    <p:animEffect transition="in" filter="wipe(up)">
                                      <p:cBhvr>
                                        <p:cTn id="73" dur="500"/>
                                        <p:tgtEl>
                                          <p:spTgt spid="14359"/>
                                        </p:tgtEl>
                                      </p:cBhvr>
                                    </p:animEffect>
                                  </p:childTnLst>
                                </p:cTn>
                              </p:par>
                            </p:childTnLst>
                          </p:cTn>
                        </p:par>
                        <p:par>
                          <p:cTn id="74" fill="hold">
                            <p:stCondLst>
                              <p:cond delay="6080"/>
                            </p:stCondLst>
                            <p:childTnLst>
                              <p:par>
                                <p:cTn id="75" presetID="22" presetClass="entr" presetSubtype="8" fill="hold" nodeType="afterEffect">
                                  <p:stCondLst>
                                    <p:cond delay="0"/>
                                  </p:stCondLst>
                                  <p:childTnLst>
                                    <p:set>
                                      <p:cBhvr>
                                        <p:cTn id="76" dur="1" fill="hold">
                                          <p:stCondLst>
                                            <p:cond delay="0"/>
                                          </p:stCondLst>
                                        </p:cTn>
                                        <p:tgtEl>
                                          <p:spTgt spid="14349"/>
                                        </p:tgtEl>
                                        <p:attrNameLst>
                                          <p:attrName>style.visibility</p:attrName>
                                        </p:attrNameLst>
                                      </p:cBhvr>
                                      <p:to>
                                        <p:strVal val="visible"/>
                                      </p:to>
                                    </p:set>
                                    <p:animEffect transition="in" filter="wipe(left)">
                                      <p:cBhvr>
                                        <p:cTn id="77" dur="300"/>
                                        <p:tgtEl>
                                          <p:spTgt spid="14349"/>
                                        </p:tgtEl>
                                      </p:cBhvr>
                                    </p:animEffect>
                                  </p:childTnLst>
                                </p:cTn>
                              </p:par>
                            </p:childTnLst>
                          </p:cTn>
                        </p:par>
                        <p:par>
                          <p:cTn id="78" fill="hold">
                            <p:stCondLst>
                              <p:cond delay="6580"/>
                            </p:stCondLst>
                            <p:childTnLst>
                              <p:par>
                                <p:cTn id="79" presetID="22" presetClass="entr" presetSubtype="2" fill="hold" nodeType="afterEffect">
                                  <p:stCondLst>
                                    <p:cond delay="0"/>
                                  </p:stCondLst>
                                  <p:childTnLst>
                                    <p:set>
                                      <p:cBhvr>
                                        <p:cTn id="80" dur="1" fill="hold">
                                          <p:stCondLst>
                                            <p:cond delay="0"/>
                                          </p:stCondLst>
                                        </p:cTn>
                                        <p:tgtEl>
                                          <p:spTgt spid="14350"/>
                                        </p:tgtEl>
                                        <p:attrNameLst>
                                          <p:attrName>style.visibility</p:attrName>
                                        </p:attrNameLst>
                                      </p:cBhvr>
                                      <p:to>
                                        <p:strVal val="visible"/>
                                      </p:to>
                                    </p:set>
                                    <p:animEffect transition="in" filter="wipe(right)">
                                      <p:cBhvr>
                                        <p:cTn id="81" dur="500"/>
                                        <p:tgtEl>
                                          <p:spTgt spid="14350"/>
                                        </p:tgtEl>
                                      </p:cBhvr>
                                    </p:animEffect>
                                  </p:childTnLst>
                                </p:cTn>
                              </p:par>
                            </p:childTnLst>
                          </p:cTn>
                        </p:par>
                        <p:par>
                          <p:cTn id="82" fill="hold">
                            <p:stCondLst>
                              <p:cond delay="7080"/>
                            </p:stCondLst>
                            <p:childTnLst>
                              <p:par>
                                <p:cTn id="83" presetID="31" presetClass="entr" presetSubtype="0" fill="hold" grpId="0" nodeType="afterEffect">
                                  <p:stCondLst>
                                    <p:cond delay="0"/>
                                  </p:stCondLst>
                                  <p:childTnLst>
                                    <p:set>
                                      <p:cBhvr>
                                        <p:cTn id="84" dur="1" fill="hold">
                                          <p:stCondLst>
                                            <p:cond delay="0"/>
                                          </p:stCondLst>
                                        </p:cTn>
                                        <p:tgtEl>
                                          <p:spTgt spid="14357"/>
                                        </p:tgtEl>
                                        <p:attrNameLst>
                                          <p:attrName>style.visibility</p:attrName>
                                        </p:attrNameLst>
                                      </p:cBhvr>
                                      <p:to>
                                        <p:strVal val="visible"/>
                                      </p:to>
                                    </p:set>
                                    <p:anim calcmode="lin" valueType="num">
                                      <p:cBhvr>
                                        <p:cTn id="85" dur="300" fill="hold"/>
                                        <p:tgtEl>
                                          <p:spTgt spid="14357"/>
                                        </p:tgtEl>
                                        <p:attrNameLst>
                                          <p:attrName>ppt_w</p:attrName>
                                        </p:attrNameLst>
                                      </p:cBhvr>
                                      <p:tavLst>
                                        <p:tav tm="0">
                                          <p:val>
                                            <p:fltVal val="0.000000"/>
                                          </p:val>
                                        </p:tav>
                                        <p:tav tm="100000">
                                          <p:val>
                                            <p:strVal val="#ppt_w"/>
                                          </p:val>
                                        </p:tav>
                                      </p:tavLst>
                                    </p:anim>
                                    <p:anim calcmode="lin" valueType="num">
                                      <p:cBhvr>
                                        <p:cTn id="86" dur="300" fill="hold"/>
                                        <p:tgtEl>
                                          <p:spTgt spid="14357"/>
                                        </p:tgtEl>
                                        <p:attrNameLst>
                                          <p:attrName>ppt_h</p:attrName>
                                        </p:attrNameLst>
                                      </p:cBhvr>
                                      <p:tavLst>
                                        <p:tav tm="0">
                                          <p:val>
                                            <p:fltVal val="0.000000"/>
                                          </p:val>
                                        </p:tav>
                                        <p:tav tm="100000">
                                          <p:val>
                                            <p:strVal val="#ppt_h"/>
                                          </p:val>
                                        </p:tav>
                                      </p:tavLst>
                                    </p:anim>
                                    <p:anim calcmode="lin" valueType="num">
                                      <p:cBhvr>
                                        <p:cTn id="87" dur="300" fill="hold"/>
                                        <p:tgtEl>
                                          <p:spTgt spid="14357"/>
                                        </p:tgtEl>
                                        <p:attrNameLst>
                                          <p:attrName>style.rotation</p:attrName>
                                        </p:attrNameLst>
                                      </p:cBhvr>
                                      <p:tavLst>
                                        <p:tav tm="0">
                                          <p:val>
                                            <p:fltVal val="90.000000"/>
                                          </p:val>
                                        </p:tav>
                                        <p:tav tm="100000">
                                          <p:val>
                                            <p:fltVal val="0.000000"/>
                                          </p:val>
                                        </p:tav>
                                      </p:tavLst>
                                    </p:anim>
                                    <p:animEffect transition="in" filter="fade">
                                      <p:cBhvr>
                                        <p:cTn id="88" dur="300"/>
                                        <p:tgtEl>
                                          <p:spTgt spid="14357"/>
                                        </p:tgtEl>
                                      </p:cBhvr>
                                    </p:animEffect>
                                  </p:childTnLst>
                                </p:cTn>
                              </p:par>
                            </p:childTnLst>
                          </p:cTn>
                        </p:par>
                        <p:par>
                          <p:cTn id="89" fill="hold">
                            <p:stCondLst>
                              <p:cond delay="7580"/>
                            </p:stCondLst>
                            <p:childTnLst>
                              <p:par>
                                <p:cTn id="90" presetID="22" presetClass="entr" presetSubtype="1" fill="hold" grpId="0" nodeType="afterEffect">
                                  <p:stCondLst>
                                    <p:cond delay="0"/>
                                  </p:stCondLst>
                                  <p:childTnLst>
                                    <p:set>
                                      <p:cBhvr>
                                        <p:cTn id="91" dur="1" fill="hold">
                                          <p:stCondLst>
                                            <p:cond delay="0"/>
                                          </p:stCondLst>
                                        </p:cTn>
                                        <p:tgtEl>
                                          <p:spTgt spid="14360"/>
                                        </p:tgtEl>
                                        <p:attrNameLst>
                                          <p:attrName>style.visibility</p:attrName>
                                        </p:attrNameLst>
                                      </p:cBhvr>
                                      <p:to>
                                        <p:strVal val="visible"/>
                                      </p:to>
                                    </p:set>
                                    <p:animEffect transition="in" filter="wipe(up)">
                                      <p:cBhvr>
                                        <p:cTn id="92" dur="500"/>
                                        <p:tgtEl>
                                          <p:spTgt spid="14360"/>
                                        </p:tgtEl>
                                      </p:cBhvr>
                                    </p:animEffect>
                                  </p:childTnLst>
                                </p:cTn>
                              </p:par>
                            </p:childTnLst>
                          </p:cTn>
                        </p:par>
                        <p:par>
                          <p:cTn id="93" fill="hold">
                            <p:stCondLst>
                              <p:cond delay="8080"/>
                            </p:stCondLst>
                            <p:childTnLst>
                              <p:par>
                                <p:cTn id="94" presetID="22" presetClass="entr" presetSubtype="8" fill="hold" nodeType="afterEffect">
                                  <p:stCondLst>
                                    <p:cond delay="0"/>
                                  </p:stCondLst>
                                  <p:childTnLst>
                                    <p:set>
                                      <p:cBhvr>
                                        <p:cTn id="95" dur="1" fill="hold">
                                          <p:stCondLst>
                                            <p:cond delay="0"/>
                                          </p:stCondLst>
                                        </p:cTn>
                                        <p:tgtEl>
                                          <p:spTgt spid="14351"/>
                                        </p:tgtEl>
                                        <p:attrNameLst>
                                          <p:attrName>style.visibility</p:attrName>
                                        </p:attrNameLst>
                                      </p:cBhvr>
                                      <p:to>
                                        <p:strVal val="visible"/>
                                      </p:to>
                                    </p:set>
                                    <p:animEffect transition="in" filter="wipe(left)">
                                      <p:cBhvr>
                                        <p:cTn id="96" dur="300"/>
                                        <p:tgtEl>
                                          <p:spTgt spid="14351"/>
                                        </p:tgtEl>
                                      </p:cBhvr>
                                    </p:animEffect>
                                  </p:childTnLst>
                                </p:cTn>
                              </p:par>
                            </p:childTnLst>
                          </p:cTn>
                        </p:par>
                        <p:par>
                          <p:cTn id="97" fill="hold">
                            <p:stCondLst>
                              <p:cond delay="8580"/>
                            </p:stCondLst>
                            <p:childTnLst>
                              <p:par>
                                <p:cTn id="98" presetID="22" presetClass="entr" presetSubtype="2" fill="hold" nodeType="afterEffect">
                                  <p:stCondLst>
                                    <p:cond delay="0"/>
                                  </p:stCondLst>
                                  <p:childTnLst>
                                    <p:set>
                                      <p:cBhvr>
                                        <p:cTn id="99" dur="1" fill="hold">
                                          <p:stCondLst>
                                            <p:cond delay="0"/>
                                          </p:stCondLst>
                                        </p:cTn>
                                        <p:tgtEl>
                                          <p:spTgt spid="14352"/>
                                        </p:tgtEl>
                                        <p:attrNameLst>
                                          <p:attrName>style.visibility</p:attrName>
                                        </p:attrNameLst>
                                      </p:cBhvr>
                                      <p:to>
                                        <p:strVal val="visible"/>
                                      </p:to>
                                    </p:set>
                                    <p:animEffect transition="in" filter="wipe(right)">
                                      <p:cBhvr>
                                        <p:cTn id="100" dur="500"/>
                                        <p:tgtEl>
                                          <p:spTgt spid="14352"/>
                                        </p:tgtEl>
                                      </p:cBhvr>
                                    </p:animEffect>
                                  </p:childTnLst>
                                </p:cTn>
                              </p:par>
                            </p:childTnLst>
                          </p:cTn>
                        </p:par>
                        <p:par>
                          <p:cTn id="101" fill="hold">
                            <p:stCondLst>
                              <p:cond delay="9080"/>
                            </p:stCondLst>
                            <p:childTnLst>
                              <p:par>
                                <p:cTn id="102" presetID="31" presetClass="entr" presetSubtype="0" fill="hold" grpId="0" nodeType="afterEffect">
                                  <p:stCondLst>
                                    <p:cond delay="0"/>
                                  </p:stCondLst>
                                  <p:childTnLst>
                                    <p:set>
                                      <p:cBhvr>
                                        <p:cTn id="103" dur="1" fill="hold">
                                          <p:stCondLst>
                                            <p:cond delay="0"/>
                                          </p:stCondLst>
                                        </p:cTn>
                                        <p:tgtEl>
                                          <p:spTgt spid="14358"/>
                                        </p:tgtEl>
                                        <p:attrNameLst>
                                          <p:attrName>style.visibility</p:attrName>
                                        </p:attrNameLst>
                                      </p:cBhvr>
                                      <p:to>
                                        <p:strVal val="visible"/>
                                      </p:to>
                                    </p:set>
                                    <p:anim calcmode="lin" valueType="num">
                                      <p:cBhvr>
                                        <p:cTn id="104" dur="300" fill="hold"/>
                                        <p:tgtEl>
                                          <p:spTgt spid="14358"/>
                                        </p:tgtEl>
                                        <p:attrNameLst>
                                          <p:attrName>ppt_w</p:attrName>
                                        </p:attrNameLst>
                                      </p:cBhvr>
                                      <p:tavLst>
                                        <p:tav tm="0">
                                          <p:val>
                                            <p:fltVal val="0.000000"/>
                                          </p:val>
                                        </p:tav>
                                        <p:tav tm="100000">
                                          <p:val>
                                            <p:strVal val="#ppt_w"/>
                                          </p:val>
                                        </p:tav>
                                      </p:tavLst>
                                    </p:anim>
                                    <p:anim calcmode="lin" valueType="num">
                                      <p:cBhvr>
                                        <p:cTn id="105" dur="300" fill="hold"/>
                                        <p:tgtEl>
                                          <p:spTgt spid="14358"/>
                                        </p:tgtEl>
                                        <p:attrNameLst>
                                          <p:attrName>ppt_h</p:attrName>
                                        </p:attrNameLst>
                                      </p:cBhvr>
                                      <p:tavLst>
                                        <p:tav tm="0">
                                          <p:val>
                                            <p:fltVal val="0.000000"/>
                                          </p:val>
                                        </p:tav>
                                        <p:tav tm="100000">
                                          <p:val>
                                            <p:strVal val="#ppt_h"/>
                                          </p:val>
                                        </p:tav>
                                      </p:tavLst>
                                    </p:anim>
                                    <p:anim calcmode="lin" valueType="num">
                                      <p:cBhvr>
                                        <p:cTn id="106" dur="300" fill="hold"/>
                                        <p:tgtEl>
                                          <p:spTgt spid="14358"/>
                                        </p:tgtEl>
                                        <p:attrNameLst>
                                          <p:attrName>style.rotation</p:attrName>
                                        </p:attrNameLst>
                                      </p:cBhvr>
                                      <p:tavLst>
                                        <p:tav tm="0">
                                          <p:val>
                                            <p:fltVal val="90.000000"/>
                                          </p:val>
                                        </p:tav>
                                        <p:tav tm="100000">
                                          <p:val>
                                            <p:fltVal val="0.000000"/>
                                          </p:val>
                                        </p:tav>
                                      </p:tavLst>
                                    </p:anim>
                                    <p:animEffect transition="in" filter="fade">
                                      <p:cBhvr>
                                        <p:cTn id="107" dur="300"/>
                                        <p:tgtEl>
                                          <p:spTgt spid="14358"/>
                                        </p:tgtEl>
                                      </p:cBhvr>
                                    </p:animEffect>
                                  </p:childTnLst>
                                </p:cTn>
                              </p:par>
                            </p:childTnLst>
                          </p:cTn>
                        </p:par>
                        <p:par>
                          <p:cTn id="108" fill="hold">
                            <p:stCondLst>
                              <p:cond delay="9580"/>
                            </p:stCondLst>
                            <p:childTnLst>
                              <p:par>
                                <p:cTn id="109" presetID="22" presetClass="entr" presetSubtype="1" fill="hold" grpId="0" nodeType="afterEffect">
                                  <p:stCondLst>
                                    <p:cond delay="0"/>
                                  </p:stCondLst>
                                  <p:childTnLst>
                                    <p:set>
                                      <p:cBhvr>
                                        <p:cTn id="110" dur="1" fill="hold">
                                          <p:stCondLst>
                                            <p:cond delay="0"/>
                                          </p:stCondLst>
                                        </p:cTn>
                                        <p:tgtEl>
                                          <p:spTgt spid="14361"/>
                                        </p:tgtEl>
                                        <p:attrNameLst>
                                          <p:attrName>style.visibility</p:attrName>
                                        </p:attrNameLst>
                                      </p:cBhvr>
                                      <p:to>
                                        <p:strVal val="visible"/>
                                      </p:to>
                                    </p:set>
                                    <p:animEffect transition="in" filter="wipe(up)">
                                      <p:cBhvr>
                                        <p:cTn id="111" dur="500"/>
                                        <p:tgtEl>
                                          <p:spTgt spid="14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14345" grpId="0" animBg="1"/>
      <p:bldP spid="14353" grpId="0"/>
      <p:bldP spid="14354" grpId="0"/>
      <p:bldP spid="14355" grpId="0"/>
      <p:bldP spid="14356" grpId="0"/>
      <p:bldP spid="14357" grpId="0"/>
      <p:bldP spid="14358" grpId="0"/>
      <p:bldP spid="14359" grpId="0"/>
      <p:bldP spid="14360" grpId="0"/>
      <p:bldP spid="143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362" name="组合 12"/>
          <p:cNvGrpSpPr/>
          <p:nvPr/>
        </p:nvGrpSpPr>
        <p:grpSpPr>
          <a:xfrm>
            <a:off x="260350" y="260350"/>
            <a:ext cx="657225" cy="595313"/>
            <a:chOff x="0" y="0"/>
            <a:chExt cx="657225" cy="595313"/>
          </a:xfrm>
        </p:grpSpPr>
        <p:sp>
          <p:nvSpPr>
            <p:cNvPr id="15363" name="Freeform 5"/>
            <p:cNvSpPr/>
            <p:nvPr/>
          </p:nvSpPr>
          <p:spPr>
            <a:xfrm>
              <a:off x="120650" y="0"/>
              <a:ext cx="536575" cy="587376"/>
            </a:xfrm>
            <a:custGeom>
              <a:avLst/>
              <a:gdLst/>
              <a:ahLst/>
              <a:cxnLst>
                <a:cxn ang="0">
                  <a:pos x="230858" y="480"/>
                </a:cxn>
                <a:cxn ang="0">
                  <a:pos x="427908" y="185714"/>
                </a:cxn>
                <a:cxn ang="0">
                  <a:pos x="466545" y="467405"/>
                </a:cxn>
                <a:cxn ang="0">
                  <a:pos x="130884" y="582577"/>
                </a:cxn>
                <a:cxn ang="0">
                  <a:pos x="31393" y="382466"/>
                </a:cxn>
                <a:cxn ang="0">
                  <a:pos x="125088" y="71502"/>
                </a:cxn>
                <a:cxn ang="0">
                  <a:pos x="230858" y="480"/>
                </a:cxn>
              </a:cxnLst>
              <a:pathLst>
                <a:path w="1111" h="1224">
                  <a:moveTo>
                    <a:pt x="478" y="1"/>
                  </a:moveTo>
                  <a:cubicBezTo>
                    <a:pt x="681" y="27"/>
                    <a:pt x="844" y="328"/>
                    <a:pt x="886" y="387"/>
                  </a:cubicBezTo>
                  <a:cubicBezTo>
                    <a:pt x="1040" y="633"/>
                    <a:pt x="1111" y="822"/>
                    <a:pt x="966" y="974"/>
                  </a:cubicBezTo>
                  <a:cubicBezTo>
                    <a:pt x="790" y="1115"/>
                    <a:pt x="483" y="1224"/>
                    <a:pt x="271" y="1214"/>
                  </a:cubicBezTo>
                  <a:cubicBezTo>
                    <a:pt x="129" y="1198"/>
                    <a:pt x="0" y="1103"/>
                    <a:pt x="65" y="797"/>
                  </a:cubicBezTo>
                  <a:cubicBezTo>
                    <a:pt x="96" y="578"/>
                    <a:pt x="161" y="365"/>
                    <a:pt x="259" y="149"/>
                  </a:cubicBezTo>
                  <a:cubicBezTo>
                    <a:pt x="342" y="3"/>
                    <a:pt x="441" y="0"/>
                    <a:pt x="478" y="1"/>
                  </a:cubicBezTo>
                  <a:close/>
                </a:path>
              </a:pathLst>
            </a:custGeom>
            <a:solidFill>
              <a:srgbClr val="E84144">
                <a:alpha val="100000"/>
              </a:srgbClr>
            </a:solidFill>
            <a:ln w="9525">
              <a:noFill/>
            </a:ln>
          </p:spPr>
          <p:txBody>
            <a:bodyPr/>
            <a:p>
              <a:endParaRPr lang="zh-CN" altLang="en-US"/>
            </a:p>
          </p:txBody>
        </p:sp>
        <p:sp>
          <p:nvSpPr>
            <p:cNvPr id="15364" name="Freeform 6"/>
            <p:cNvSpPr/>
            <p:nvPr/>
          </p:nvSpPr>
          <p:spPr>
            <a:xfrm>
              <a:off x="0" y="61913"/>
              <a:ext cx="595313" cy="533400"/>
            </a:xfrm>
            <a:custGeom>
              <a:avLst/>
              <a:gdLst/>
              <a:ahLst/>
              <a:cxnLst>
                <a:cxn ang="0">
                  <a:pos x="216345" y="16804"/>
                </a:cxn>
                <a:cxn ang="0">
                  <a:pos x="508194" y="163717"/>
                </a:cxn>
                <a:cxn ang="0">
                  <a:pos x="487866" y="374964"/>
                </a:cxn>
                <a:cxn ang="0">
                  <a:pos x="119063" y="521877"/>
                </a:cxn>
                <a:cxn ang="0">
                  <a:pos x="4840" y="363922"/>
                </a:cxn>
                <a:cxn ang="0">
                  <a:pos x="83247" y="94581"/>
                </a:cxn>
                <a:cxn ang="0">
                  <a:pos x="216345" y="16804"/>
                </a:cxn>
              </a:cxnLst>
              <a:pathLst>
                <a:path w="1230" h="1111">
                  <a:moveTo>
                    <a:pt x="447" y="35"/>
                  </a:moveTo>
                  <a:cubicBezTo>
                    <a:pt x="650" y="61"/>
                    <a:pt x="1009" y="282"/>
                    <a:pt x="1050" y="341"/>
                  </a:cubicBezTo>
                  <a:cubicBezTo>
                    <a:pt x="1230" y="519"/>
                    <a:pt x="1165" y="669"/>
                    <a:pt x="1008" y="781"/>
                  </a:cubicBezTo>
                  <a:cubicBezTo>
                    <a:pt x="820" y="918"/>
                    <a:pt x="486" y="1111"/>
                    <a:pt x="246" y="1087"/>
                  </a:cubicBezTo>
                  <a:cubicBezTo>
                    <a:pt x="104" y="1071"/>
                    <a:pt x="0" y="962"/>
                    <a:pt x="10" y="758"/>
                  </a:cubicBezTo>
                  <a:cubicBezTo>
                    <a:pt x="35" y="530"/>
                    <a:pt x="89" y="347"/>
                    <a:pt x="172" y="197"/>
                  </a:cubicBezTo>
                  <a:cubicBezTo>
                    <a:pt x="294" y="0"/>
                    <a:pt x="409" y="33"/>
                    <a:pt x="447" y="35"/>
                  </a:cubicBezTo>
                  <a:close/>
                </a:path>
              </a:pathLst>
            </a:custGeom>
            <a:solidFill>
              <a:schemeClr val="bg1">
                <a:alpha val="100000"/>
              </a:schemeClr>
            </a:solidFill>
            <a:ln w="9525">
              <a:noFill/>
            </a:ln>
          </p:spPr>
          <p:txBody>
            <a:bodyPr/>
            <a:p>
              <a:endParaRPr lang="zh-CN" altLang="en-US"/>
            </a:p>
          </p:txBody>
        </p:sp>
        <p:sp>
          <p:nvSpPr>
            <p:cNvPr id="15365" name="Freeform 7"/>
            <p:cNvSpPr/>
            <p:nvPr/>
          </p:nvSpPr>
          <p:spPr>
            <a:xfrm>
              <a:off x="125412" y="82550"/>
              <a:ext cx="469900" cy="492125"/>
            </a:xfrm>
            <a:custGeom>
              <a:avLst/>
              <a:gdLst/>
              <a:ahLst/>
              <a:cxnLst>
                <a:cxn ang="0">
                  <a:pos x="114811" y="0"/>
                </a:cxn>
                <a:cxn ang="0">
                  <a:pos x="382702" y="142735"/>
                </a:cxn>
                <a:cxn ang="0">
                  <a:pos x="362356" y="354195"/>
                </a:cxn>
                <a:cxn ang="0">
                  <a:pos x="89136" y="492125"/>
                </a:cxn>
                <a:cxn ang="0">
                  <a:pos x="25675" y="299889"/>
                </a:cxn>
                <a:cxn ang="0">
                  <a:pos x="114811" y="0"/>
                </a:cxn>
              </a:cxnLst>
              <a:pathLst>
                <a:path w="970" h="1024">
                  <a:moveTo>
                    <a:pt x="237" y="0"/>
                  </a:moveTo>
                  <a:cubicBezTo>
                    <a:pt x="444" y="50"/>
                    <a:pt x="752" y="243"/>
                    <a:pt x="790" y="297"/>
                  </a:cubicBezTo>
                  <a:cubicBezTo>
                    <a:pt x="970" y="475"/>
                    <a:pt x="905" y="625"/>
                    <a:pt x="748" y="737"/>
                  </a:cubicBezTo>
                  <a:cubicBezTo>
                    <a:pt x="608" y="839"/>
                    <a:pt x="386" y="972"/>
                    <a:pt x="184" y="1024"/>
                  </a:cubicBezTo>
                  <a:cubicBezTo>
                    <a:pt x="76" y="983"/>
                    <a:pt x="0" y="874"/>
                    <a:pt x="53" y="624"/>
                  </a:cubicBezTo>
                  <a:cubicBezTo>
                    <a:pt x="83" y="413"/>
                    <a:pt x="144" y="208"/>
                    <a:pt x="237" y="0"/>
                  </a:cubicBezTo>
                  <a:close/>
                </a:path>
              </a:pathLst>
            </a:custGeom>
            <a:solidFill>
              <a:srgbClr val="C83C66">
                <a:alpha val="100000"/>
              </a:srgbClr>
            </a:solidFill>
            <a:ln w="9525">
              <a:noFill/>
            </a:ln>
          </p:spPr>
          <p:txBody>
            <a:bodyPr/>
            <a:p>
              <a:endParaRPr lang="zh-CN" altLang="en-US"/>
            </a:p>
          </p:txBody>
        </p:sp>
      </p:grpSp>
      <p:sp>
        <p:nvSpPr>
          <p:cNvPr id="15366" name="Freeform 8"/>
          <p:cNvSpPr>
            <a:spLocks noEditPoints="1"/>
          </p:cNvSpPr>
          <p:nvPr/>
        </p:nvSpPr>
        <p:spPr>
          <a:xfrm>
            <a:off x="487363" y="457200"/>
            <a:ext cx="268287" cy="268288"/>
          </a:xfrm>
          <a:custGeom>
            <a:avLst/>
            <a:gdLst/>
            <a:ahLst/>
            <a:cxnLst>
              <a:cxn ang="0">
                <a:pos x="146207" y="226308"/>
              </a:cxn>
              <a:cxn ang="0">
                <a:pos x="125941" y="208937"/>
              </a:cxn>
              <a:cxn ang="0">
                <a:pos x="177572" y="148620"/>
              </a:cxn>
              <a:cxn ang="0">
                <a:pos x="43428" y="148620"/>
              </a:cxn>
              <a:cxn ang="0">
                <a:pos x="43428" y="119668"/>
              </a:cxn>
              <a:cxn ang="0">
                <a:pos x="177572" y="119668"/>
              </a:cxn>
              <a:cxn ang="0">
                <a:pos x="125941" y="59351"/>
              </a:cxn>
              <a:cxn ang="0">
                <a:pos x="146207" y="41980"/>
              </a:cxn>
              <a:cxn ang="0">
                <a:pos x="224860" y="134144"/>
              </a:cxn>
              <a:cxn ang="0">
                <a:pos x="146207" y="226308"/>
              </a:cxn>
              <a:cxn ang="0">
                <a:pos x="134144" y="0"/>
              </a:cxn>
              <a:cxn ang="0">
                <a:pos x="268288" y="134144"/>
              </a:cxn>
              <a:cxn ang="0">
                <a:pos x="134144" y="268288"/>
              </a:cxn>
              <a:cxn ang="0">
                <a:pos x="0" y="134144"/>
              </a:cxn>
              <a:cxn ang="0">
                <a:pos x="134144" y="0"/>
              </a:cxn>
              <a:cxn ang="0">
                <a:pos x="134144" y="16889"/>
              </a:cxn>
              <a:cxn ang="0">
                <a:pos x="251399" y="134144"/>
              </a:cxn>
              <a:cxn ang="0">
                <a:pos x="134144" y="251399"/>
              </a:cxn>
              <a:cxn ang="0">
                <a:pos x="17371" y="134144"/>
              </a:cxn>
              <a:cxn ang="0">
                <a:pos x="134144" y="16889"/>
              </a:cxn>
            </a:cxnLst>
            <a:pathLst>
              <a:path w="556" h="556">
                <a:moveTo>
                  <a:pt x="303" y="469"/>
                </a:moveTo>
                <a:lnTo>
                  <a:pt x="261" y="433"/>
                </a:lnTo>
                <a:lnTo>
                  <a:pt x="368" y="308"/>
                </a:lnTo>
                <a:lnTo>
                  <a:pt x="90" y="308"/>
                </a:lnTo>
                <a:lnTo>
                  <a:pt x="90" y="248"/>
                </a:lnTo>
                <a:lnTo>
                  <a:pt x="368" y="248"/>
                </a:lnTo>
                <a:lnTo>
                  <a:pt x="261" y="123"/>
                </a:lnTo>
                <a:lnTo>
                  <a:pt x="303" y="87"/>
                </a:lnTo>
                <a:lnTo>
                  <a:pt x="466" y="278"/>
                </a:lnTo>
                <a:lnTo>
                  <a:pt x="303" y="469"/>
                </a:lnTo>
                <a:close/>
                <a:moveTo>
                  <a:pt x="278" y="0"/>
                </a:moveTo>
                <a:cubicBezTo>
                  <a:pt x="432" y="0"/>
                  <a:pt x="556" y="124"/>
                  <a:pt x="556" y="278"/>
                </a:cubicBezTo>
                <a:cubicBezTo>
                  <a:pt x="556" y="432"/>
                  <a:pt x="432" y="556"/>
                  <a:pt x="278" y="556"/>
                </a:cubicBezTo>
                <a:cubicBezTo>
                  <a:pt x="125" y="556"/>
                  <a:pt x="0" y="432"/>
                  <a:pt x="0" y="278"/>
                </a:cubicBezTo>
                <a:cubicBezTo>
                  <a:pt x="0" y="124"/>
                  <a:pt x="125" y="0"/>
                  <a:pt x="278" y="0"/>
                </a:cubicBezTo>
                <a:close/>
                <a:moveTo>
                  <a:pt x="278" y="35"/>
                </a:moveTo>
                <a:cubicBezTo>
                  <a:pt x="412" y="35"/>
                  <a:pt x="521" y="144"/>
                  <a:pt x="521" y="278"/>
                </a:cubicBezTo>
                <a:cubicBezTo>
                  <a:pt x="521" y="412"/>
                  <a:pt x="412" y="521"/>
                  <a:pt x="278" y="521"/>
                </a:cubicBezTo>
                <a:cubicBezTo>
                  <a:pt x="144" y="521"/>
                  <a:pt x="36" y="412"/>
                  <a:pt x="36" y="278"/>
                </a:cubicBezTo>
                <a:cubicBezTo>
                  <a:pt x="36" y="144"/>
                  <a:pt x="144" y="35"/>
                  <a:pt x="278" y="35"/>
                </a:cubicBezTo>
                <a:close/>
              </a:path>
            </a:pathLst>
          </a:custGeom>
          <a:solidFill>
            <a:srgbClr val="FFFFFF">
              <a:alpha val="100000"/>
            </a:srgbClr>
          </a:solidFill>
          <a:ln w="9525">
            <a:noFill/>
          </a:ln>
        </p:spPr>
        <p:txBody>
          <a:bodyPr/>
          <a:p>
            <a:endParaRPr lang="zh-CN" altLang="en-US"/>
          </a:p>
        </p:txBody>
      </p:sp>
      <p:sp>
        <p:nvSpPr>
          <p:cNvPr id="15367" name="TextBox 47"/>
          <p:cNvSpPr txBox="1"/>
          <p:nvPr/>
        </p:nvSpPr>
        <p:spPr>
          <a:xfrm>
            <a:off x="919163" y="239713"/>
            <a:ext cx="3416300" cy="647700"/>
          </a:xfrm>
          <a:prstGeom prst="rect">
            <a:avLst/>
          </a:prstGeom>
          <a:noFill/>
          <a:ln w="9525">
            <a:noFill/>
          </a:ln>
        </p:spPr>
        <p:txBody>
          <a:bodyPr wrap="none">
            <a:spAutoFit/>
          </a:bodyPr>
          <a:p>
            <a:r>
              <a:rPr lang="zh-CN" altLang="en-US" sz="3600" dirty="0">
                <a:solidFill>
                  <a:schemeClr val="accent1"/>
                </a:solidFill>
                <a:latin typeface="微软雅黑" panose="020B0503020204020204" pitchFamily="2" charset="-122"/>
                <a:ea typeface="微软雅黑" panose="020B0503020204020204" pitchFamily="2" charset="-122"/>
              </a:rPr>
              <a:t>请输入您的标题</a:t>
            </a:r>
            <a:endParaRPr lang="zh-CN" altLang="en-US" sz="3600" dirty="0">
              <a:solidFill>
                <a:schemeClr val="accent1"/>
              </a:solidFill>
              <a:latin typeface="微软雅黑" panose="020B0503020204020204" pitchFamily="2" charset="-122"/>
              <a:ea typeface="微软雅黑" panose="020B0503020204020204" pitchFamily="2" charset="-122"/>
            </a:endParaRPr>
          </a:p>
        </p:txBody>
      </p:sp>
      <p:sp>
        <p:nvSpPr>
          <p:cNvPr id="15368" name="Oval 6"/>
          <p:cNvSpPr/>
          <p:nvPr/>
        </p:nvSpPr>
        <p:spPr>
          <a:xfrm>
            <a:off x="2068513" y="1774825"/>
            <a:ext cx="1223962" cy="1223963"/>
          </a:xfrm>
          <a:prstGeom prst="ellipse">
            <a:avLst/>
          </a:prstGeom>
          <a:solidFill>
            <a:schemeClr val="tx2"/>
          </a:solidFill>
          <a:ln w="9525">
            <a:noFill/>
          </a:ln>
        </p:spPr>
        <p:txBody>
          <a:bodyPr/>
          <a:p>
            <a:endParaRPr lang="zh-CN" altLang="en-US" dirty="0">
              <a:latin typeface="Arial" panose="020B0604020202020204" pitchFamily="34" charset="0"/>
            </a:endParaRPr>
          </a:p>
        </p:txBody>
      </p:sp>
      <p:sp>
        <p:nvSpPr>
          <p:cNvPr id="15369" name="Oval 7"/>
          <p:cNvSpPr/>
          <p:nvPr/>
        </p:nvSpPr>
        <p:spPr>
          <a:xfrm>
            <a:off x="3402013" y="1570038"/>
            <a:ext cx="1222375" cy="1220787"/>
          </a:xfrm>
          <a:prstGeom prst="ellipse">
            <a:avLst/>
          </a:prstGeom>
          <a:solidFill>
            <a:schemeClr val="bg1"/>
          </a:solidFill>
          <a:ln w="9525">
            <a:noFill/>
          </a:ln>
        </p:spPr>
        <p:txBody>
          <a:bodyPr/>
          <a:p>
            <a:endParaRPr lang="zh-CN" altLang="en-US" dirty="0">
              <a:latin typeface="Arial" panose="020B0604020202020204" pitchFamily="34" charset="0"/>
            </a:endParaRPr>
          </a:p>
        </p:txBody>
      </p:sp>
      <p:sp>
        <p:nvSpPr>
          <p:cNvPr id="15370" name="Oval 11"/>
          <p:cNvSpPr/>
          <p:nvPr/>
        </p:nvSpPr>
        <p:spPr>
          <a:xfrm>
            <a:off x="4738688" y="2082800"/>
            <a:ext cx="1120775" cy="1120775"/>
          </a:xfrm>
          <a:prstGeom prst="ellipse">
            <a:avLst/>
          </a:prstGeom>
          <a:solidFill>
            <a:schemeClr val="accent1"/>
          </a:solidFill>
          <a:ln w="9525">
            <a:noFill/>
          </a:ln>
        </p:spPr>
        <p:txBody>
          <a:bodyPr/>
          <a:p>
            <a:endParaRPr lang="zh-CN" altLang="en-US" dirty="0">
              <a:latin typeface="Arial" panose="020B0604020202020204" pitchFamily="34" charset="0"/>
            </a:endParaRPr>
          </a:p>
        </p:txBody>
      </p:sp>
      <p:sp>
        <p:nvSpPr>
          <p:cNvPr id="15371" name="Oval 12"/>
          <p:cNvSpPr/>
          <p:nvPr/>
        </p:nvSpPr>
        <p:spPr>
          <a:xfrm>
            <a:off x="779463" y="2252663"/>
            <a:ext cx="1281112" cy="1279525"/>
          </a:xfrm>
          <a:prstGeom prst="ellipse">
            <a:avLst/>
          </a:prstGeom>
          <a:solidFill>
            <a:schemeClr val="bg2"/>
          </a:solidFill>
          <a:ln w="9525">
            <a:noFill/>
          </a:ln>
        </p:spPr>
        <p:txBody>
          <a:bodyPr/>
          <a:p>
            <a:endParaRPr lang="zh-CN" altLang="en-US" dirty="0">
              <a:latin typeface="Arial" panose="020B0604020202020204" pitchFamily="34" charset="0"/>
            </a:endParaRPr>
          </a:p>
        </p:txBody>
      </p:sp>
      <p:sp>
        <p:nvSpPr>
          <p:cNvPr id="15372" name="Freeform 13"/>
          <p:cNvSpPr>
            <a:spLocks noEditPoints="1"/>
          </p:cNvSpPr>
          <p:nvPr/>
        </p:nvSpPr>
        <p:spPr>
          <a:xfrm>
            <a:off x="2354263" y="4872038"/>
            <a:ext cx="2116137" cy="1258887"/>
          </a:xfrm>
          <a:custGeom>
            <a:avLst/>
            <a:gdLst/>
            <a:ahLst/>
            <a:cxnLst>
              <a:cxn ang="0">
                <a:pos x="94936" y="191678"/>
              </a:cxn>
              <a:cxn ang="0">
                <a:pos x="209859" y="191678"/>
              </a:cxn>
              <a:cxn ang="0">
                <a:pos x="209859" y="69928"/>
              </a:cxn>
              <a:cxn ang="0">
                <a:pos x="279187" y="0"/>
              </a:cxn>
              <a:cxn ang="0">
                <a:pos x="349140" y="69928"/>
              </a:cxn>
              <a:cxn ang="0">
                <a:pos x="349140" y="191678"/>
              </a:cxn>
              <a:cxn ang="0">
                <a:pos x="1789421" y="191678"/>
              </a:cxn>
              <a:cxn ang="0">
                <a:pos x="1789421" y="69928"/>
              </a:cxn>
              <a:cxn ang="0">
                <a:pos x="1859374" y="0"/>
              </a:cxn>
              <a:cxn ang="0">
                <a:pos x="1929327" y="69928"/>
              </a:cxn>
              <a:cxn ang="0">
                <a:pos x="1929327" y="191678"/>
              </a:cxn>
              <a:cxn ang="0">
                <a:pos x="2021765" y="191678"/>
              </a:cxn>
              <a:cxn ang="0">
                <a:pos x="2116701" y="286581"/>
              </a:cxn>
              <a:cxn ang="0">
                <a:pos x="2116701" y="1163805"/>
              </a:cxn>
              <a:cxn ang="0">
                <a:pos x="2021765" y="1259332"/>
              </a:cxn>
              <a:cxn ang="0">
                <a:pos x="94936" y="1259332"/>
              </a:cxn>
              <a:cxn ang="0">
                <a:pos x="0" y="1163805"/>
              </a:cxn>
              <a:cxn ang="0">
                <a:pos x="0" y="286581"/>
              </a:cxn>
              <a:cxn ang="0">
                <a:pos x="94936" y="191678"/>
              </a:cxn>
              <a:cxn ang="0">
                <a:pos x="1859374" y="22477"/>
              </a:cxn>
              <a:cxn ang="0">
                <a:pos x="1907467" y="69928"/>
              </a:cxn>
              <a:cxn ang="0">
                <a:pos x="1859374" y="117379"/>
              </a:cxn>
              <a:cxn ang="0">
                <a:pos x="1811906" y="69928"/>
              </a:cxn>
              <a:cxn ang="0">
                <a:pos x="1859374" y="22477"/>
              </a:cxn>
              <a:cxn ang="0">
                <a:pos x="279187" y="22477"/>
              </a:cxn>
              <a:cxn ang="0">
                <a:pos x="327280" y="69928"/>
              </a:cxn>
              <a:cxn ang="0">
                <a:pos x="279187" y="117379"/>
              </a:cxn>
              <a:cxn ang="0">
                <a:pos x="231719" y="69928"/>
              </a:cxn>
              <a:cxn ang="0">
                <a:pos x="279187" y="22477"/>
              </a:cxn>
            </a:cxnLst>
            <a:pathLst>
              <a:path w="3389" h="2017">
                <a:moveTo>
                  <a:pt x="152" y="307"/>
                </a:moveTo>
                <a:lnTo>
                  <a:pt x="336" y="307"/>
                </a:lnTo>
                <a:lnTo>
                  <a:pt x="336" y="112"/>
                </a:lnTo>
                <a:cubicBezTo>
                  <a:pt x="336" y="50"/>
                  <a:pt x="386" y="0"/>
                  <a:pt x="447" y="0"/>
                </a:cubicBezTo>
                <a:cubicBezTo>
                  <a:pt x="509" y="0"/>
                  <a:pt x="559" y="50"/>
                  <a:pt x="559" y="112"/>
                </a:cubicBezTo>
                <a:lnTo>
                  <a:pt x="559" y="307"/>
                </a:lnTo>
                <a:lnTo>
                  <a:pt x="2865" y="307"/>
                </a:lnTo>
                <a:lnTo>
                  <a:pt x="2865" y="112"/>
                </a:lnTo>
                <a:cubicBezTo>
                  <a:pt x="2865" y="50"/>
                  <a:pt x="2915" y="0"/>
                  <a:pt x="2977" y="0"/>
                </a:cubicBezTo>
                <a:cubicBezTo>
                  <a:pt x="3039" y="0"/>
                  <a:pt x="3089" y="50"/>
                  <a:pt x="3089" y="112"/>
                </a:cubicBezTo>
                <a:lnTo>
                  <a:pt x="3089" y="307"/>
                </a:lnTo>
                <a:lnTo>
                  <a:pt x="3237" y="307"/>
                </a:lnTo>
                <a:cubicBezTo>
                  <a:pt x="3321" y="307"/>
                  <a:pt x="3389" y="375"/>
                  <a:pt x="3389" y="459"/>
                </a:cubicBezTo>
                <a:lnTo>
                  <a:pt x="3389" y="1864"/>
                </a:lnTo>
                <a:cubicBezTo>
                  <a:pt x="3389" y="1948"/>
                  <a:pt x="3321" y="2017"/>
                  <a:pt x="3237" y="2017"/>
                </a:cubicBezTo>
                <a:lnTo>
                  <a:pt x="152" y="2017"/>
                </a:lnTo>
                <a:cubicBezTo>
                  <a:pt x="68" y="2017"/>
                  <a:pt x="0" y="1948"/>
                  <a:pt x="0" y="1864"/>
                </a:cubicBezTo>
                <a:lnTo>
                  <a:pt x="0" y="459"/>
                </a:lnTo>
                <a:cubicBezTo>
                  <a:pt x="0" y="375"/>
                  <a:pt x="68" y="307"/>
                  <a:pt x="152" y="307"/>
                </a:cubicBezTo>
                <a:close/>
                <a:moveTo>
                  <a:pt x="2977" y="36"/>
                </a:moveTo>
                <a:cubicBezTo>
                  <a:pt x="3019" y="36"/>
                  <a:pt x="3054" y="70"/>
                  <a:pt x="3054" y="112"/>
                </a:cubicBezTo>
                <a:cubicBezTo>
                  <a:pt x="3054" y="154"/>
                  <a:pt x="3019" y="188"/>
                  <a:pt x="2977" y="188"/>
                </a:cubicBezTo>
                <a:cubicBezTo>
                  <a:pt x="2935" y="188"/>
                  <a:pt x="2901" y="154"/>
                  <a:pt x="2901" y="112"/>
                </a:cubicBezTo>
                <a:cubicBezTo>
                  <a:pt x="2901" y="70"/>
                  <a:pt x="2935" y="36"/>
                  <a:pt x="2977" y="36"/>
                </a:cubicBezTo>
                <a:close/>
                <a:moveTo>
                  <a:pt x="447" y="36"/>
                </a:moveTo>
                <a:cubicBezTo>
                  <a:pt x="490" y="36"/>
                  <a:pt x="524" y="70"/>
                  <a:pt x="524" y="112"/>
                </a:cubicBezTo>
                <a:cubicBezTo>
                  <a:pt x="524" y="154"/>
                  <a:pt x="490" y="188"/>
                  <a:pt x="447" y="188"/>
                </a:cubicBezTo>
                <a:cubicBezTo>
                  <a:pt x="405" y="188"/>
                  <a:pt x="371" y="154"/>
                  <a:pt x="371" y="112"/>
                </a:cubicBezTo>
                <a:cubicBezTo>
                  <a:pt x="371" y="70"/>
                  <a:pt x="405" y="36"/>
                  <a:pt x="447" y="36"/>
                </a:cubicBezTo>
                <a:close/>
              </a:path>
            </a:pathLst>
          </a:custGeom>
          <a:solidFill>
            <a:schemeClr val="tx1">
              <a:alpha val="100000"/>
            </a:schemeClr>
          </a:solidFill>
          <a:ln w="9525">
            <a:noFill/>
          </a:ln>
        </p:spPr>
        <p:txBody>
          <a:bodyPr/>
          <a:p>
            <a:endParaRPr lang="zh-CN" altLang="en-US"/>
          </a:p>
        </p:txBody>
      </p:sp>
      <p:sp>
        <p:nvSpPr>
          <p:cNvPr id="15373" name="Line 14"/>
          <p:cNvSpPr/>
          <p:nvPr/>
        </p:nvSpPr>
        <p:spPr>
          <a:xfrm>
            <a:off x="1760538" y="3425825"/>
            <a:ext cx="820737" cy="1525588"/>
          </a:xfrm>
          <a:prstGeom prst="line">
            <a:avLst/>
          </a:prstGeom>
          <a:ln w="11" cap="flat" cmpd="sng">
            <a:solidFill>
              <a:schemeClr val="accent1"/>
            </a:solidFill>
            <a:prstDash val="solid"/>
            <a:headEnd type="none" w="med" len="med"/>
            <a:tailEnd type="none" w="med" len="med"/>
          </a:ln>
        </p:spPr>
      </p:sp>
      <p:sp>
        <p:nvSpPr>
          <p:cNvPr id="15374" name="Line 16"/>
          <p:cNvSpPr/>
          <p:nvPr/>
        </p:nvSpPr>
        <p:spPr>
          <a:xfrm flipH="1">
            <a:off x="2595563" y="2974975"/>
            <a:ext cx="93662" cy="1920875"/>
          </a:xfrm>
          <a:prstGeom prst="line">
            <a:avLst/>
          </a:prstGeom>
          <a:ln w="11" cap="flat" cmpd="sng">
            <a:solidFill>
              <a:schemeClr val="accent1"/>
            </a:solidFill>
            <a:prstDash val="solid"/>
            <a:headEnd type="none" w="med" len="med"/>
            <a:tailEnd type="none" w="med" len="med"/>
          </a:ln>
        </p:spPr>
      </p:sp>
      <p:sp>
        <p:nvSpPr>
          <p:cNvPr id="15375" name="Line 17"/>
          <p:cNvSpPr/>
          <p:nvPr/>
        </p:nvSpPr>
        <p:spPr>
          <a:xfrm>
            <a:off x="4025900" y="2770188"/>
            <a:ext cx="193675" cy="2125662"/>
          </a:xfrm>
          <a:prstGeom prst="line">
            <a:avLst/>
          </a:prstGeom>
          <a:ln w="11" cap="flat" cmpd="sng">
            <a:solidFill>
              <a:schemeClr val="accent1"/>
            </a:solidFill>
            <a:prstDash val="solid"/>
            <a:headEnd type="none" w="med" len="med"/>
            <a:tailEnd type="none" w="med" len="med"/>
          </a:ln>
        </p:spPr>
      </p:sp>
      <p:sp>
        <p:nvSpPr>
          <p:cNvPr id="15376" name="Line 20"/>
          <p:cNvSpPr/>
          <p:nvPr/>
        </p:nvSpPr>
        <p:spPr>
          <a:xfrm flipH="1">
            <a:off x="4219575" y="3152775"/>
            <a:ext cx="830263" cy="1771650"/>
          </a:xfrm>
          <a:prstGeom prst="line">
            <a:avLst/>
          </a:prstGeom>
          <a:ln w="11" cap="flat" cmpd="sng">
            <a:solidFill>
              <a:schemeClr val="accent1"/>
            </a:solidFill>
            <a:prstDash val="solid"/>
            <a:headEnd type="none" w="med" len="med"/>
            <a:tailEnd type="none" w="med" len="med"/>
          </a:ln>
        </p:spPr>
      </p:sp>
      <p:sp>
        <p:nvSpPr>
          <p:cNvPr id="15377" name="TextBox 21"/>
          <p:cNvSpPr txBox="1"/>
          <p:nvPr/>
        </p:nvSpPr>
        <p:spPr>
          <a:xfrm>
            <a:off x="2243138" y="2008188"/>
            <a:ext cx="885825" cy="831850"/>
          </a:xfrm>
          <a:prstGeom prst="rect">
            <a:avLst/>
          </a:prstGeom>
          <a:noFill/>
          <a:ln w="9525">
            <a:noFill/>
          </a:ln>
        </p:spPr>
        <p:txBody>
          <a:bodyPr>
            <a:spAutoFit/>
          </a:bodyPr>
          <a:p>
            <a:pPr algn="ctr"/>
            <a:r>
              <a:rPr lang="zh-CN" altLang="en-US" sz="2400" dirty="0">
                <a:solidFill>
                  <a:schemeClr val="accent2"/>
                </a:solidFill>
                <a:latin typeface="微软雅黑" panose="020B0503020204020204" pitchFamily="2" charset="-122"/>
                <a:ea typeface="微软雅黑" panose="020B0503020204020204" pitchFamily="2" charset="-122"/>
              </a:rPr>
              <a:t>服务管理</a:t>
            </a:r>
            <a:endParaRPr lang="zh-CN" altLang="en-US" sz="2400" dirty="0">
              <a:solidFill>
                <a:schemeClr val="accent2"/>
              </a:solidFill>
              <a:latin typeface="微软雅黑" panose="020B0503020204020204" pitchFamily="2" charset="-122"/>
              <a:ea typeface="微软雅黑" panose="020B0503020204020204" pitchFamily="2" charset="-122"/>
            </a:endParaRPr>
          </a:p>
        </p:txBody>
      </p:sp>
      <p:sp>
        <p:nvSpPr>
          <p:cNvPr id="15378" name="TextBox 22"/>
          <p:cNvSpPr txBox="1"/>
          <p:nvPr/>
        </p:nvSpPr>
        <p:spPr>
          <a:xfrm>
            <a:off x="3533775" y="1790700"/>
            <a:ext cx="863600" cy="831850"/>
          </a:xfrm>
          <a:prstGeom prst="rect">
            <a:avLst/>
          </a:prstGeom>
          <a:noFill/>
          <a:ln w="9525">
            <a:noFill/>
          </a:ln>
        </p:spPr>
        <p:txBody>
          <a:bodyPr>
            <a:spAutoFit/>
          </a:bodyPr>
          <a:p>
            <a:pPr algn="ctr"/>
            <a:r>
              <a:rPr lang="zh-CN" altLang="en-US" sz="2400" dirty="0">
                <a:solidFill>
                  <a:schemeClr val="accent2"/>
                </a:solidFill>
                <a:latin typeface="微软雅黑" panose="020B0503020204020204" pitchFamily="2" charset="-122"/>
                <a:ea typeface="微软雅黑" panose="020B0503020204020204" pitchFamily="2" charset="-122"/>
              </a:rPr>
              <a:t>价格管理</a:t>
            </a:r>
            <a:endParaRPr lang="zh-CN" altLang="en-US" sz="2400" dirty="0">
              <a:solidFill>
                <a:schemeClr val="accent2"/>
              </a:solidFill>
              <a:latin typeface="微软雅黑" panose="020B0503020204020204" pitchFamily="2" charset="-122"/>
              <a:ea typeface="微软雅黑" panose="020B0503020204020204" pitchFamily="2" charset="-122"/>
            </a:endParaRPr>
          </a:p>
        </p:txBody>
      </p:sp>
      <p:sp>
        <p:nvSpPr>
          <p:cNvPr id="15379" name="TextBox 23"/>
          <p:cNvSpPr txBox="1"/>
          <p:nvPr/>
        </p:nvSpPr>
        <p:spPr>
          <a:xfrm>
            <a:off x="936625" y="2505075"/>
            <a:ext cx="922338" cy="831850"/>
          </a:xfrm>
          <a:prstGeom prst="rect">
            <a:avLst/>
          </a:prstGeom>
          <a:noFill/>
          <a:ln w="9525">
            <a:noFill/>
          </a:ln>
        </p:spPr>
        <p:txBody>
          <a:bodyPr>
            <a:spAutoFit/>
          </a:bodyPr>
          <a:p>
            <a:pPr algn="ctr"/>
            <a:r>
              <a:rPr lang="zh-CN" altLang="en-US" sz="2400" dirty="0">
                <a:solidFill>
                  <a:schemeClr val="accent2"/>
                </a:solidFill>
                <a:latin typeface="微软雅黑" panose="020B0503020204020204" pitchFamily="2" charset="-122"/>
                <a:ea typeface="微软雅黑" panose="020B0503020204020204" pitchFamily="2" charset="-122"/>
              </a:rPr>
              <a:t>质量管理</a:t>
            </a:r>
            <a:endParaRPr lang="zh-CN" altLang="en-US" sz="2400" dirty="0">
              <a:solidFill>
                <a:schemeClr val="accent2"/>
              </a:solidFill>
              <a:latin typeface="微软雅黑" panose="020B0503020204020204" pitchFamily="2" charset="-122"/>
              <a:ea typeface="微软雅黑" panose="020B0503020204020204" pitchFamily="2" charset="-122"/>
            </a:endParaRPr>
          </a:p>
        </p:txBody>
      </p:sp>
      <p:sp>
        <p:nvSpPr>
          <p:cNvPr id="15380" name="TextBox 24"/>
          <p:cNvSpPr txBox="1"/>
          <p:nvPr/>
        </p:nvSpPr>
        <p:spPr>
          <a:xfrm>
            <a:off x="4908550" y="2287588"/>
            <a:ext cx="831850" cy="708025"/>
          </a:xfrm>
          <a:prstGeom prst="rect">
            <a:avLst/>
          </a:prstGeom>
          <a:noFill/>
          <a:ln w="9525">
            <a:noFill/>
          </a:ln>
        </p:spPr>
        <p:txBody>
          <a:bodyPr>
            <a:spAutoFit/>
          </a:bodyPr>
          <a:p>
            <a:pPr algn="ctr"/>
            <a:r>
              <a:rPr lang="zh-CN" altLang="en-US" sz="2000" dirty="0">
                <a:solidFill>
                  <a:schemeClr val="accent2"/>
                </a:solidFill>
                <a:latin typeface="微软雅黑" panose="020B0503020204020204" pitchFamily="2" charset="-122"/>
                <a:ea typeface="微软雅黑" panose="020B0503020204020204" pitchFamily="2" charset="-122"/>
              </a:rPr>
              <a:t>客诉管理</a:t>
            </a:r>
            <a:endParaRPr lang="zh-CN" altLang="en-US" sz="2000" dirty="0">
              <a:solidFill>
                <a:schemeClr val="accent2"/>
              </a:solidFill>
              <a:latin typeface="微软雅黑" panose="020B0503020204020204" pitchFamily="2" charset="-122"/>
              <a:ea typeface="微软雅黑" panose="020B0503020204020204" pitchFamily="2" charset="-122"/>
            </a:endParaRPr>
          </a:p>
        </p:txBody>
      </p:sp>
      <p:sp>
        <p:nvSpPr>
          <p:cNvPr id="15381" name="TextBox 25"/>
          <p:cNvSpPr txBox="1"/>
          <p:nvPr/>
        </p:nvSpPr>
        <p:spPr>
          <a:xfrm>
            <a:off x="2552700" y="5373688"/>
            <a:ext cx="1719263" cy="522287"/>
          </a:xfrm>
          <a:prstGeom prst="rect">
            <a:avLst/>
          </a:prstGeom>
          <a:noFill/>
          <a:ln w="9525">
            <a:noFill/>
          </a:ln>
        </p:spPr>
        <p:txBody>
          <a:bodyPr>
            <a:spAutoFit/>
          </a:bodyPr>
          <a:p>
            <a:pPr algn="ctr"/>
            <a:r>
              <a:rPr lang="zh-CN" altLang="en-US" sz="2800" dirty="0">
                <a:solidFill>
                  <a:schemeClr val="accent2"/>
                </a:solidFill>
                <a:latin typeface="微软雅黑" panose="020B0503020204020204" pitchFamily="2" charset="-122"/>
                <a:ea typeface="微软雅黑" panose="020B0503020204020204" pitchFamily="2" charset="-122"/>
              </a:rPr>
              <a:t>提升服务</a:t>
            </a:r>
            <a:endParaRPr lang="en-US" altLang="x-none" sz="2800" dirty="0">
              <a:solidFill>
                <a:schemeClr val="accent2"/>
              </a:solidFill>
              <a:latin typeface="微软雅黑" panose="020B0503020204020204" pitchFamily="2" charset="-122"/>
              <a:ea typeface="微软雅黑" panose="020B0503020204020204" pitchFamily="2" charset="-122"/>
            </a:endParaRPr>
          </a:p>
        </p:txBody>
      </p:sp>
      <p:sp>
        <p:nvSpPr>
          <p:cNvPr id="15382" name="Freeform 10"/>
          <p:cNvSpPr/>
          <p:nvPr/>
        </p:nvSpPr>
        <p:spPr>
          <a:xfrm>
            <a:off x="6794500" y="1196975"/>
            <a:ext cx="4154488" cy="5043488"/>
          </a:xfrm>
          <a:custGeom>
            <a:avLst/>
            <a:gdLst/>
            <a:ahLst/>
            <a:cxnLst>
              <a:cxn ang="0">
                <a:pos x="147012" y="0"/>
              </a:cxn>
              <a:cxn ang="0">
                <a:pos x="4008269" y="0"/>
              </a:cxn>
              <a:cxn ang="0">
                <a:pos x="4154487" y="143876"/>
              </a:cxn>
              <a:cxn ang="0">
                <a:pos x="4154487" y="4899612"/>
              </a:cxn>
              <a:cxn ang="0">
                <a:pos x="4008269" y="5043488"/>
              </a:cxn>
              <a:cxn ang="0">
                <a:pos x="147012" y="5043488"/>
              </a:cxn>
              <a:cxn ang="0">
                <a:pos x="0" y="4899612"/>
              </a:cxn>
              <a:cxn ang="0">
                <a:pos x="0" y="143876"/>
              </a:cxn>
              <a:cxn ang="0">
                <a:pos x="147012" y="0"/>
              </a:cxn>
            </a:cxnLst>
            <a:pathLst>
              <a:path w="5228" h="6450">
                <a:moveTo>
                  <a:pt x="185" y="0"/>
                </a:moveTo>
                <a:lnTo>
                  <a:pt x="5044" y="0"/>
                </a:lnTo>
                <a:cubicBezTo>
                  <a:pt x="5146" y="0"/>
                  <a:pt x="5228" y="83"/>
                  <a:pt x="5228" y="184"/>
                </a:cubicBezTo>
                <a:lnTo>
                  <a:pt x="5228" y="6266"/>
                </a:lnTo>
                <a:cubicBezTo>
                  <a:pt x="5228" y="6367"/>
                  <a:pt x="5146" y="6450"/>
                  <a:pt x="5044" y="6450"/>
                </a:cubicBezTo>
                <a:lnTo>
                  <a:pt x="185" y="6450"/>
                </a:lnTo>
                <a:cubicBezTo>
                  <a:pt x="83" y="6450"/>
                  <a:pt x="0" y="6367"/>
                  <a:pt x="0" y="6266"/>
                </a:cubicBezTo>
                <a:lnTo>
                  <a:pt x="0" y="184"/>
                </a:lnTo>
                <a:cubicBezTo>
                  <a:pt x="0" y="83"/>
                  <a:pt x="83" y="0"/>
                  <a:pt x="185" y="0"/>
                </a:cubicBezTo>
                <a:close/>
              </a:path>
            </a:pathLst>
          </a:custGeom>
          <a:solidFill>
            <a:srgbClr val="F2F2F2">
              <a:alpha val="100000"/>
            </a:srgbClr>
          </a:solidFill>
          <a:ln w="9525" cap="flat" cmpd="sng">
            <a:solidFill>
              <a:srgbClr val="ACA8A8"/>
            </a:solidFill>
            <a:prstDash val="solid"/>
            <a:headEnd type="none" w="med" len="med"/>
            <a:tailEnd type="none" w="med" len="med"/>
          </a:ln>
        </p:spPr>
        <p:txBody>
          <a:bodyPr/>
          <a:p>
            <a:endParaRPr lang="zh-CN" altLang="en-US"/>
          </a:p>
        </p:txBody>
      </p:sp>
      <p:sp>
        <p:nvSpPr>
          <p:cNvPr id="15383" name="Freeform 11"/>
          <p:cNvSpPr/>
          <p:nvPr/>
        </p:nvSpPr>
        <p:spPr>
          <a:xfrm>
            <a:off x="6680200" y="1450975"/>
            <a:ext cx="107950" cy="630238"/>
          </a:xfrm>
          <a:custGeom>
            <a:avLst/>
            <a:gdLst/>
            <a:ahLst/>
            <a:cxnLst>
              <a:cxn ang="0">
                <a:pos x="83835989" y="0"/>
              </a:cxn>
              <a:cxn ang="0">
                <a:pos x="0" y="67255515"/>
              </a:cxn>
              <a:cxn ang="0">
                <a:pos x="0" y="492802328"/>
              </a:cxn>
              <a:cxn ang="0">
                <a:pos x="83835989" y="425546813"/>
              </a:cxn>
              <a:cxn ang="0">
                <a:pos x="83835989" y="0"/>
              </a:cxn>
            </a:cxnLst>
            <a:pathLst>
              <a:path w="139" h="806">
                <a:moveTo>
                  <a:pt x="139" y="0"/>
                </a:moveTo>
                <a:lnTo>
                  <a:pt x="0" y="110"/>
                </a:lnTo>
                <a:lnTo>
                  <a:pt x="0" y="806"/>
                </a:lnTo>
                <a:lnTo>
                  <a:pt x="139" y="696"/>
                </a:lnTo>
                <a:lnTo>
                  <a:pt x="139" y="0"/>
                </a:lnTo>
                <a:close/>
              </a:path>
            </a:pathLst>
          </a:custGeom>
          <a:solidFill>
            <a:srgbClr val="333333">
              <a:alpha val="100000"/>
            </a:srgbClr>
          </a:solidFill>
          <a:ln w="9525">
            <a:noFill/>
          </a:ln>
        </p:spPr>
        <p:txBody>
          <a:bodyPr/>
          <a:p>
            <a:endParaRPr lang="zh-CN" altLang="en-US"/>
          </a:p>
        </p:txBody>
      </p:sp>
      <p:sp>
        <p:nvSpPr>
          <p:cNvPr id="15384" name="Freeform 12"/>
          <p:cNvSpPr/>
          <p:nvPr/>
        </p:nvSpPr>
        <p:spPr>
          <a:xfrm>
            <a:off x="6680200" y="1536700"/>
            <a:ext cx="2794000" cy="544513"/>
          </a:xfrm>
          <a:custGeom>
            <a:avLst/>
            <a:gdLst/>
            <a:ahLst/>
            <a:cxnLst>
              <a:cxn ang="0">
                <a:pos x="2147483647" y="0"/>
              </a:cxn>
              <a:cxn ang="0">
                <a:pos x="0" y="0"/>
              </a:cxn>
              <a:cxn ang="0">
                <a:pos x="0" y="425996147"/>
              </a:cxn>
              <a:cxn ang="0">
                <a:pos x="2147483647" y="425996147"/>
              </a:cxn>
              <a:cxn ang="0">
                <a:pos x="2047971656" y="216058606"/>
              </a:cxn>
              <a:cxn ang="0">
                <a:pos x="2147483647" y="0"/>
              </a:cxn>
            </a:cxnLst>
            <a:pathLst>
              <a:path w="3591" h="696">
                <a:moveTo>
                  <a:pt x="3591" y="0"/>
                </a:moveTo>
                <a:lnTo>
                  <a:pt x="0" y="0"/>
                </a:lnTo>
                <a:lnTo>
                  <a:pt x="0" y="696"/>
                </a:lnTo>
                <a:lnTo>
                  <a:pt x="3591" y="696"/>
                </a:lnTo>
                <a:lnTo>
                  <a:pt x="3383" y="353"/>
                </a:lnTo>
                <a:lnTo>
                  <a:pt x="3591" y="0"/>
                </a:lnTo>
                <a:close/>
              </a:path>
            </a:pathLst>
          </a:custGeom>
          <a:solidFill>
            <a:schemeClr val="bg2">
              <a:alpha val="100000"/>
            </a:schemeClr>
          </a:solidFill>
          <a:ln w="9525">
            <a:noFill/>
          </a:ln>
        </p:spPr>
        <p:txBody>
          <a:bodyPr/>
          <a:p>
            <a:endParaRPr lang="zh-CN" altLang="en-US"/>
          </a:p>
        </p:txBody>
      </p:sp>
      <p:sp>
        <p:nvSpPr>
          <p:cNvPr id="15385" name="TextBox 29"/>
          <p:cNvSpPr txBox="1"/>
          <p:nvPr/>
        </p:nvSpPr>
        <p:spPr>
          <a:xfrm>
            <a:off x="6934200" y="1555750"/>
            <a:ext cx="2220913" cy="492125"/>
          </a:xfrm>
          <a:prstGeom prst="rect">
            <a:avLst/>
          </a:prstGeom>
          <a:noFill/>
          <a:ln w="9525">
            <a:noFill/>
          </a:ln>
        </p:spPr>
        <p:txBody>
          <a:bodyPr>
            <a:spAutoFit/>
          </a:bodyPr>
          <a:p>
            <a:r>
              <a:rPr lang="zh-CN" altLang="en-US" sz="2600" dirty="0">
                <a:solidFill>
                  <a:schemeClr val="accent2"/>
                </a:solidFill>
                <a:latin typeface="微软雅黑" panose="020B0503020204020204" pitchFamily="2" charset="-122"/>
                <a:ea typeface="微软雅黑" panose="020B0503020204020204" pitchFamily="2" charset="-122"/>
              </a:rPr>
              <a:t>营销方向</a:t>
            </a:r>
            <a:endParaRPr lang="zh-CN" altLang="en-US" sz="2600" dirty="0">
              <a:solidFill>
                <a:schemeClr val="accent2"/>
              </a:solidFill>
              <a:latin typeface="微软雅黑" panose="020B0503020204020204" pitchFamily="2" charset="-122"/>
              <a:ea typeface="微软雅黑" panose="020B0503020204020204" pitchFamily="2" charset="-122"/>
            </a:endParaRPr>
          </a:p>
        </p:txBody>
      </p:sp>
      <p:sp>
        <p:nvSpPr>
          <p:cNvPr id="15386" name="TextBox 30"/>
          <p:cNvSpPr txBox="1"/>
          <p:nvPr/>
        </p:nvSpPr>
        <p:spPr>
          <a:xfrm>
            <a:off x="7015163" y="2284413"/>
            <a:ext cx="3619500" cy="3322637"/>
          </a:xfrm>
          <a:prstGeom prst="rect">
            <a:avLst/>
          </a:prstGeom>
          <a:noFill/>
          <a:ln w="9525">
            <a:noFill/>
          </a:ln>
        </p:spPr>
        <p:txBody>
          <a:bodyPr>
            <a:spAutoFit/>
          </a:bodyPr>
          <a:p>
            <a:pPr algn="just">
              <a:lnSpc>
                <a:spcPct val="150000"/>
              </a:lnSpc>
            </a:pPr>
            <a:r>
              <a:rPr lang="zh-CN" altLang="en-US"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rPr>
              <a:t>整合品牌资源，开展品牌专场活动，开展“国际风尚馆”定位相符的促销活动，突破以往宣传及促销模式，引入设计师进行活动的蓄客及宣传，通过设计师渠道营造，良好的口碑效应。</a:t>
            </a:r>
            <a:endParaRPr lang="zh-CN" altLang="en-US" sz="2000" dirty="0">
              <a:solidFill>
                <a:schemeClr val="accent1"/>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transition spd="slow" advTm="1007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300" fill="hold"/>
                                        <p:tgtEl>
                                          <p:spTgt spid="15362"/>
                                        </p:tgtEl>
                                        <p:attrNameLst>
                                          <p:attrName>ppt_w</p:attrName>
                                        </p:attrNameLst>
                                      </p:cBhvr>
                                      <p:tavLst>
                                        <p:tav tm="0">
                                          <p:val>
                                            <p:fltVal val="0.000000"/>
                                          </p:val>
                                        </p:tav>
                                        <p:tav tm="100000">
                                          <p:val>
                                            <p:strVal val="#ppt_w"/>
                                          </p:val>
                                        </p:tav>
                                      </p:tavLst>
                                    </p:anim>
                                    <p:anim calcmode="lin" valueType="num">
                                      <p:cBhvr>
                                        <p:cTn id="8" dur="300" fill="hold"/>
                                        <p:tgtEl>
                                          <p:spTgt spid="15362"/>
                                        </p:tgtEl>
                                        <p:attrNameLst>
                                          <p:attrName>ppt_h</p:attrName>
                                        </p:attrNameLst>
                                      </p:cBhvr>
                                      <p:tavLst>
                                        <p:tav tm="0">
                                          <p:val>
                                            <p:fltVal val="0.000000"/>
                                          </p:val>
                                        </p:tav>
                                        <p:tav tm="100000">
                                          <p:val>
                                            <p:strVal val="#ppt_h"/>
                                          </p:val>
                                        </p:tav>
                                      </p:tavLst>
                                    </p:anim>
                                    <p:anim calcmode="lin" valueType="num">
                                      <p:cBhvr>
                                        <p:cTn id="9" dur="300" fill="hold"/>
                                        <p:tgtEl>
                                          <p:spTgt spid="15362"/>
                                        </p:tgtEl>
                                        <p:attrNameLst>
                                          <p:attrName>style.rotation</p:attrName>
                                        </p:attrNameLst>
                                      </p:cBhvr>
                                      <p:tavLst>
                                        <p:tav tm="0">
                                          <p:val>
                                            <p:fltVal val="90.000000"/>
                                          </p:val>
                                        </p:tav>
                                        <p:tav tm="100000">
                                          <p:val>
                                            <p:fltVal val="0.000000"/>
                                          </p:val>
                                        </p:tav>
                                      </p:tavLst>
                                    </p:anim>
                                    <p:animEffect transition="in" filter="fade">
                                      <p:cBhvr>
                                        <p:cTn id="10" dur="300"/>
                                        <p:tgtEl>
                                          <p:spTgt spid="15362"/>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15366"/>
                                        </p:tgtEl>
                                        <p:attrNameLst>
                                          <p:attrName>style.visibility</p:attrName>
                                        </p:attrNameLst>
                                      </p:cBhvr>
                                      <p:to>
                                        <p:strVal val="visible"/>
                                      </p:to>
                                    </p:set>
                                    <p:anim calcmode="lin" valueType="num">
                                      <p:cBhvr additive="base">
                                        <p:cTn id="14" dur="300" fill="hold"/>
                                        <p:tgtEl>
                                          <p:spTgt spid="15366"/>
                                        </p:tgtEl>
                                        <p:attrNameLst>
                                          <p:attrName>ppt_x</p:attrName>
                                        </p:attrNameLst>
                                      </p:cBhvr>
                                      <p:tavLst>
                                        <p:tav tm="0">
                                          <p:val>
                                            <p:strVal val="0-#ppt_w/2"/>
                                          </p:val>
                                        </p:tav>
                                        <p:tav tm="100000">
                                          <p:val>
                                            <p:strVal val="#ppt_x"/>
                                          </p:val>
                                        </p:tav>
                                      </p:tavLst>
                                    </p:anim>
                                    <p:anim calcmode="lin" valueType="num">
                                      <p:cBhvr additive="base">
                                        <p:cTn id="15" dur="300" fill="hold"/>
                                        <p:tgtEl>
                                          <p:spTgt spid="15366"/>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5367"/>
                                        </p:tgtEl>
                                        <p:attrNameLst>
                                          <p:attrName>style.visibility</p:attrName>
                                        </p:attrNameLst>
                                      </p:cBhvr>
                                      <p:to>
                                        <p:strVal val="visible"/>
                                      </p:to>
                                    </p:set>
                                    <p:anim calcmode="lin" valueType="num">
                                      <p:cBhvr>
                                        <p:cTn id="19" dur="300" fill="hold"/>
                                        <p:tgtEl>
                                          <p:spTgt spid="15367"/>
                                        </p:tgtEl>
                                        <p:attrNameLst>
                                          <p:attrName>ppt_x</p:attrName>
                                        </p:attrNameLst>
                                      </p:cBhvr>
                                      <p:tavLst>
                                        <p:tav tm="0">
                                          <p:val>
                                            <p:strVal val="#ppt_x"/>
                                          </p:val>
                                        </p:tav>
                                        <p:tav tm="50000">
                                          <p:val>
                                            <p:strVal val="#ppt_x+.1"/>
                                          </p:val>
                                        </p:tav>
                                        <p:tav tm="100000">
                                          <p:val>
                                            <p:strVal val="#ppt_x"/>
                                          </p:val>
                                        </p:tav>
                                      </p:tavLst>
                                    </p:anim>
                                    <p:anim calcmode="lin" valueType="num">
                                      <p:cBhvr>
                                        <p:cTn id="20" dur="300" fill="hold"/>
                                        <p:tgtEl>
                                          <p:spTgt spid="15367"/>
                                        </p:tgtEl>
                                        <p:attrNameLst>
                                          <p:attrName>ppt_y</p:attrName>
                                        </p:attrNameLst>
                                      </p:cBhvr>
                                      <p:tavLst>
                                        <p:tav tm="0">
                                          <p:val>
                                            <p:strVal val="#ppt_y"/>
                                          </p:val>
                                        </p:tav>
                                        <p:tav tm="100000">
                                          <p:val>
                                            <p:strVal val="#ppt_y"/>
                                          </p:val>
                                        </p:tav>
                                      </p:tavLst>
                                    </p:anim>
                                    <p:anim calcmode="lin" valueType="num">
                                      <p:cBhvr>
                                        <p:cTn id="21" dur="300" fill="hold"/>
                                        <p:tgtEl>
                                          <p:spTgt spid="15367"/>
                                        </p:tgtEl>
                                        <p:attrNameLst>
                                          <p:attrName>ppt_h</p:attrName>
                                        </p:attrNameLst>
                                      </p:cBhvr>
                                      <p:tavLst>
                                        <p:tav tm="0">
                                          <p:val>
                                            <p:strVal val="#ppt_h/10"/>
                                          </p:val>
                                        </p:tav>
                                        <p:tav tm="50000">
                                          <p:val>
                                            <p:strVal val="#ppt_h+.01"/>
                                          </p:val>
                                        </p:tav>
                                        <p:tav tm="100000">
                                          <p:val>
                                            <p:strVal val="#ppt_h"/>
                                          </p:val>
                                        </p:tav>
                                      </p:tavLst>
                                    </p:anim>
                                    <p:anim calcmode="lin" valueType="num">
                                      <p:cBhvr>
                                        <p:cTn id="22" dur="300" fill="hold"/>
                                        <p:tgtEl>
                                          <p:spTgt spid="1536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300" tmFilter="0,0; .5, 1; 1, 1"/>
                                        <p:tgtEl>
                                          <p:spTgt spid="15367"/>
                                        </p:tgtEl>
                                      </p:cBhvr>
                                    </p:animEffect>
                                  </p:childTnLst>
                                </p:cTn>
                              </p:par>
                            </p:childTnLst>
                          </p:cTn>
                        </p:par>
                        <p:par>
                          <p:cTn id="24" fill="hold">
                            <p:stCondLst>
                              <p:cond delay="1080"/>
                            </p:stCondLst>
                            <p:childTnLst>
                              <p:par>
                                <p:cTn id="25" presetID="52" presetClass="entr" presetSubtype="0" fill="hold" grpId="0" nodeType="afterEffect">
                                  <p:stCondLst>
                                    <p:cond delay="0"/>
                                  </p:stCondLst>
                                  <p:childTnLst>
                                    <p:set>
                                      <p:cBhvr>
                                        <p:cTn id="26" dur="1" fill="hold">
                                          <p:stCondLst>
                                            <p:cond delay="0"/>
                                          </p:stCondLst>
                                        </p:cTn>
                                        <p:tgtEl>
                                          <p:spTgt spid="15371"/>
                                        </p:tgtEl>
                                        <p:attrNameLst>
                                          <p:attrName>style.visibility</p:attrName>
                                        </p:attrNameLst>
                                      </p:cBhvr>
                                      <p:to>
                                        <p:strVal val="visible"/>
                                      </p:to>
                                    </p:set>
                                    <p:animScale>
                                      <p:cBhvr>
                                        <p:cTn id="27" dur="1000" decel="50000" fill="hold">
                                          <p:stCondLst>
                                            <p:cond delay="0"/>
                                          </p:stCondLst>
                                        </p:cTn>
                                        <p:tgtEl>
                                          <p:spTgt spid="153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5371"/>
                                        </p:tgtEl>
                                        <p:attrNameLst>
                                          <p:attrName>ppt_x</p:attrName>
                                          <p:attrName>ppt_y</p:attrName>
                                        </p:attrNameLst>
                                      </p:cBhvr>
                                    </p:animMotion>
                                    <p:animEffect transition="in" filter="fade">
                                      <p:cBhvr>
                                        <p:cTn id="29" dur="1000"/>
                                        <p:tgtEl>
                                          <p:spTgt spid="15371"/>
                                        </p:tgtEl>
                                      </p:cBhvr>
                                    </p:animEffect>
                                  </p:childTnLst>
                                </p:cTn>
                              </p:par>
                              <p:par>
                                <p:cTn id="30" presetID="52" presetClass="entr" presetSubtype="0" fill="hold" grpId="0" nodeType="withEffect">
                                  <p:stCondLst>
                                    <p:cond delay="200"/>
                                  </p:stCondLst>
                                  <p:childTnLst>
                                    <p:set>
                                      <p:cBhvr>
                                        <p:cTn id="31" dur="1" fill="hold">
                                          <p:stCondLst>
                                            <p:cond delay="0"/>
                                          </p:stCondLst>
                                        </p:cTn>
                                        <p:tgtEl>
                                          <p:spTgt spid="15368"/>
                                        </p:tgtEl>
                                        <p:attrNameLst>
                                          <p:attrName>style.visibility</p:attrName>
                                        </p:attrNameLst>
                                      </p:cBhvr>
                                      <p:to>
                                        <p:strVal val="visible"/>
                                      </p:to>
                                    </p:set>
                                    <p:animScale>
                                      <p:cBhvr>
                                        <p:cTn id="32" dur="1000" decel="50000" fill="hold">
                                          <p:stCondLst>
                                            <p:cond delay="0"/>
                                          </p:stCondLst>
                                        </p:cTn>
                                        <p:tgtEl>
                                          <p:spTgt spid="153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5368"/>
                                        </p:tgtEl>
                                        <p:attrNameLst>
                                          <p:attrName>ppt_x</p:attrName>
                                          <p:attrName>ppt_y</p:attrName>
                                        </p:attrNameLst>
                                      </p:cBhvr>
                                    </p:animMotion>
                                    <p:animEffect transition="in" filter="fade">
                                      <p:cBhvr>
                                        <p:cTn id="34" dur="1000"/>
                                        <p:tgtEl>
                                          <p:spTgt spid="15368"/>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15369"/>
                                        </p:tgtEl>
                                        <p:attrNameLst>
                                          <p:attrName>style.visibility</p:attrName>
                                        </p:attrNameLst>
                                      </p:cBhvr>
                                      <p:to>
                                        <p:strVal val="visible"/>
                                      </p:to>
                                    </p:set>
                                    <p:animScale>
                                      <p:cBhvr>
                                        <p:cTn id="37" dur="1000" decel="50000" fill="hold">
                                          <p:stCondLst>
                                            <p:cond delay="0"/>
                                          </p:stCondLst>
                                        </p:cTn>
                                        <p:tgtEl>
                                          <p:spTgt spid="153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5369"/>
                                        </p:tgtEl>
                                        <p:attrNameLst>
                                          <p:attrName>ppt_x</p:attrName>
                                          <p:attrName>ppt_y</p:attrName>
                                        </p:attrNameLst>
                                      </p:cBhvr>
                                    </p:animMotion>
                                    <p:animEffect transition="in" filter="fade">
                                      <p:cBhvr>
                                        <p:cTn id="39" dur="1000"/>
                                        <p:tgtEl>
                                          <p:spTgt spid="15369"/>
                                        </p:tgtEl>
                                      </p:cBhvr>
                                    </p:animEffect>
                                  </p:childTnLst>
                                </p:cTn>
                              </p:par>
                              <p:par>
                                <p:cTn id="40" presetID="52" presetClass="entr" presetSubtype="0" fill="hold" grpId="0" nodeType="withEffect">
                                  <p:stCondLst>
                                    <p:cond delay="600"/>
                                  </p:stCondLst>
                                  <p:childTnLst>
                                    <p:set>
                                      <p:cBhvr>
                                        <p:cTn id="41" dur="1" fill="hold">
                                          <p:stCondLst>
                                            <p:cond delay="0"/>
                                          </p:stCondLst>
                                        </p:cTn>
                                        <p:tgtEl>
                                          <p:spTgt spid="15370"/>
                                        </p:tgtEl>
                                        <p:attrNameLst>
                                          <p:attrName>style.visibility</p:attrName>
                                        </p:attrNameLst>
                                      </p:cBhvr>
                                      <p:to>
                                        <p:strVal val="visible"/>
                                      </p:to>
                                    </p:set>
                                    <p:animScale>
                                      <p:cBhvr>
                                        <p:cTn id="42" dur="1000" decel="50000" fill="hold">
                                          <p:stCondLst>
                                            <p:cond delay="0"/>
                                          </p:stCondLst>
                                        </p:cTn>
                                        <p:tgtEl>
                                          <p:spTgt spid="153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5370"/>
                                        </p:tgtEl>
                                        <p:attrNameLst>
                                          <p:attrName>ppt_x</p:attrName>
                                          <p:attrName>ppt_y</p:attrName>
                                        </p:attrNameLst>
                                      </p:cBhvr>
                                    </p:animMotion>
                                    <p:animEffect transition="in" filter="fade">
                                      <p:cBhvr>
                                        <p:cTn id="44" dur="1000"/>
                                        <p:tgtEl>
                                          <p:spTgt spid="15370"/>
                                        </p:tgtEl>
                                      </p:cBhvr>
                                    </p:animEffect>
                                  </p:childTnLst>
                                </p:cTn>
                              </p:par>
                            </p:childTnLst>
                          </p:cTn>
                        </p:par>
                        <p:par>
                          <p:cTn id="45" fill="hold">
                            <p:stCondLst>
                              <p:cond delay="2080"/>
                            </p:stCondLst>
                            <p:childTnLst>
                              <p:par>
                                <p:cTn id="46" presetID="31" presetClass="entr" presetSubtype="0" fill="hold" grpId="0" nodeType="afterEffect">
                                  <p:stCondLst>
                                    <p:cond delay="0"/>
                                  </p:stCondLst>
                                  <p:childTnLst>
                                    <p:set>
                                      <p:cBhvr>
                                        <p:cTn id="47" dur="1" fill="hold">
                                          <p:stCondLst>
                                            <p:cond delay="0"/>
                                          </p:stCondLst>
                                        </p:cTn>
                                        <p:tgtEl>
                                          <p:spTgt spid="15379"/>
                                        </p:tgtEl>
                                        <p:attrNameLst>
                                          <p:attrName>style.visibility</p:attrName>
                                        </p:attrNameLst>
                                      </p:cBhvr>
                                      <p:to>
                                        <p:strVal val="visible"/>
                                      </p:to>
                                    </p:set>
                                    <p:anim calcmode="lin" valueType="num">
                                      <p:cBhvr>
                                        <p:cTn id="48" dur="300" fill="hold"/>
                                        <p:tgtEl>
                                          <p:spTgt spid="15379"/>
                                        </p:tgtEl>
                                        <p:attrNameLst>
                                          <p:attrName>ppt_w</p:attrName>
                                        </p:attrNameLst>
                                      </p:cBhvr>
                                      <p:tavLst>
                                        <p:tav tm="0">
                                          <p:val>
                                            <p:fltVal val="0.000000"/>
                                          </p:val>
                                        </p:tav>
                                        <p:tav tm="100000">
                                          <p:val>
                                            <p:strVal val="#ppt_w"/>
                                          </p:val>
                                        </p:tav>
                                      </p:tavLst>
                                    </p:anim>
                                    <p:anim calcmode="lin" valueType="num">
                                      <p:cBhvr>
                                        <p:cTn id="49" dur="300" fill="hold"/>
                                        <p:tgtEl>
                                          <p:spTgt spid="15379"/>
                                        </p:tgtEl>
                                        <p:attrNameLst>
                                          <p:attrName>ppt_h</p:attrName>
                                        </p:attrNameLst>
                                      </p:cBhvr>
                                      <p:tavLst>
                                        <p:tav tm="0">
                                          <p:val>
                                            <p:fltVal val="0.000000"/>
                                          </p:val>
                                        </p:tav>
                                        <p:tav tm="100000">
                                          <p:val>
                                            <p:strVal val="#ppt_h"/>
                                          </p:val>
                                        </p:tav>
                                      </p:tavLst>
                                    </p:anim>
                                    <p:anim calcmode="lin" valueType="num">
                                      <p:cBhvr>
                                        <p:cTn id="50" dur="300" fill="hold"/>
                                        <p:tgtEl>
                                          <p:spTgt spid="15379"/>
                                        </p:tgtEl>
                                        <p:attrNameLst>
                                          <p:attrName>style.rotation</p:attrName>
                                        </p:attrNameLst>
                                      </p:cBhvr>
                                      <p:tavLst>
                                        <p:tav tm="0">
                                          <p:val>
                                            <p:fltVal val="90.000000"/>
                                          </p:val>
                                        </p:tav>
                                        <p:tav tm="100000">
                                          <p:val>
                                            <p:fltVal val="0.000000"/>
                                          </p:val>
                                        </p:tav>
                                      </p:tavLst>
                                    </p:anim>
                                    <p:animEffect transition="in" filter="fade">
                                      <p:cBhvr>
                                        <p:cTn id="51" dur="300"/>
                                        <p:tgtEl>
                                          <p:spTgt spid="15379"/>
                                        </p:tgtEl>
                                      </p:cBhvr>
                                    </p:animEffect>
                                  </p:childTnLst>
                                </p:cTn>
                              </p:par>
                            </p:childTnLst>
                          </p:cTn>
                        </p:par>
                        <p:par>
                          <p:cTn id="52" fill="hold">
                            <p:stCondLst>
                              <p:cond delay="2580"/>
                            </p:stCondLst>
                            <p:childTnLst>
                              <p:par>
                                <p:cTn id="53" presetID="31" presetClass="entr" presetSubtype="0" fill="hold" grpId="0" nodeType="afterEffect">
                                  <p:stCondLst>
                                    <p:cond delay="0"/>
                                  </p:stCondLst>
                                  <p:childTnLst>
                                    <p:set>
                                      <p:cBhvr>
                                        <p:cTn id="54" dur="1" fill="hold">
                                          <p:stCondLst>
                                            <p:cond delay="0"/>
                                          </p:stCondLst>
                                        </p:cTn>
                                        <p:tgtEl>
                                          <p:spTgt spid="15377"/>
                                        </p:tgtEl>
                                        <p:attrNameLst>
                                          <p:attrName>style.visibility</p:attrName>
                                        </p:attrNameLst>
                                      </p:cBhvr>
                                      <p:to>
                                        <p:strVal val="visible"/>
                                      </p:to>
                                    </p:set>
                                    <p:anim calcmode="lin" valueType="num">
                                      <p:cBhvr>
                                        <p:cTn id="55" dur="300" fill="hold"/>
                                        <p:tgtEl>
                                          <p:spTgt spid="15377"/>
                                        </p:tgtEl>
                                        <p:attrNameLst>
                                          <p:attrName>ppt_w</p:attrName>
                                        </p:attrNameLst>
                                      </p:cBhvr>
                                      <p:tavLst>
                                        <p:tav tm="0">
                                          <p:val>
                                            <p:fltVal val="0.000000"/>
                                          </p:val>
                                        </p:tav>
                                        <p:tav tm="100000">
                                          <p:val>
                                            <p:strVal val="#ppt_w"/>
                                          </p:val>
                                        </p:tav>
                                      </p:tavLst>
                                    </p:anim>
                                    <p:anim calcmode="lin" valueType="num">
                                      <p:cBhvr>
                                        <p:cTn id="56" dur="300" fill="hold"/>
                                        <p:tgtEl>
                                          <p:spTgt spid="15377"/>
                                        </p:tgtEl>
                                        <p:attrNameLst>
                                          <p:attrName>ppt_h</p:attrName>
                                        </p:attrNameLst>
                                      </p:cBhvr>
                                      <p:tavLst>
                                        <p:tav tm="0">
                                          <p:val>
                                            <p:fltVal val="0.000000"/>
                                          </p:val>
                                        </p:tav>
                                        <p:tav tm="100000">
                                          <p:val>
                                            <p:strVal val="#ppt_h"/>
                                          </p:val>
                                        </p:tav>
                                      </p:tavLst>
                                    </p:anim>
                                    <p:anim calcmode="lin" valueType="num">
                                      <p:cBhvr>
                                        <p:cTn id="57" dur="300" fill="hold"/>
                                        <p:tgtEl>
                                          <p:spTgt spid="15377"/>
                                        </p:tgtEl>
                                        <p:attrNameLst>
                                          <p:attrName>style.rotation</p:attrName>
                                        </p:attrNameLst>
                                      </p:cBhvr>
                                      <p:tavLst>
                                        <p:tav tm="0">
                                          <p:val>
                                            <p:fltVal val="90.000000"/>
                                          </p:val>
                                        </p:tav>
                                        <p:tav tm="100000">
                                          <p:val>
                                            <p:fltVal val="0.000000"/>
                                          </p:val>
                                        </p:tav>
                                      </p:tavLst>
                                    </p:anim>
                                    <p:animEffect transition="in" filter="fade">
                                      <p:cBhvr>
                                        <p:cTn id="58" dur="300"/>
                                        <p:tgtEl>
                                          <p:spTgt spid="15377"/>
                                        </p:tgtEl>
                                      </p:cBhvr>
                                    </p:animEffect>
                                  </p:childTnLst>
                                </p:cTn>
                              </p:par>
                            </p:childTnLst>
                          </p:cTn>
                        </p:par>
                        <p:par>
                          <p:cTn id="59" fill="hold">
                            <p:stCondLst>
                              <p:cond delay="3080"/>
                            </p:stCondLst>
                            <p:childTnLst>
                              <p:par>
                                <p:cTn id="60" presetID="31" presetClass="entr" presetSubtype="0" fill="hold" grpId="0" nodeType="afterEffect">
                                  <p:stCondLst>
                                    <p:cond delay="0"/>
                                  </p:stCondLst>
                                  <p:childTnLst>
                                    <p:set>
                                      <p:cBhvr>
                                        <p:cTn id="61" dur="1" fill="hold">
                                          <p:stCondLst>
                                            <p:cond delay="0"/>
                                          </p:stCondLst>
                                        </p:cTn>
                                        <p:tgtEl>
                                          <p:spTgt spid="15378"/>
                                        </p:tgtEl>
                                        <p:attrNameLst>
                                          <p:attrName>style.visibility</p:attrName>
                                        </p:attrNameLst>
                                      </p:cBhvr>
                                      <p:to>
                                        <p:strVal val="visible"/>
                                      </p:to>
                                    </p:set>
                                    <p:anim calcmode="lin" valueType="num">
                                      <p:cBhvr>
                                        <p:cTn id="62" dur="300" fill="hold"/>
                                        <p:tgtEl>
                                          <p:spTgt spid="15378"/>
                                        </p:tgtEl>
                                        <p:attrNameLst>
                                          <p:attrName>ppt_w</p:attrName>
                                        </p:attrNameLst>
                                      </p:cBhvr>
                                      <p:tavLst>
                                        <p:tav tm="0">
                                          <p:val>
                                            <p:fltVal val="0.000000"/>
                                          </p:val>
                                        </p:tav>
                                        <p:tav tm="100000">
                                          <p:val>
                                            <p:strVal val="#ppt_w"/>
                                          </p:val>
                                        </p:tav>
                                      </p:tavLst>
                                    </p:anim>
                                    <p:anim calcmode="lin" valueType="num">
                                      <p:cBhvr>
                                        <p:cTn id="63" dur="300" fill="hold"/>
                                        <p:tgtEl>
                                          <p:spTgt spid="15378"/>
                                        </p:tgtEl>
                                        <p:attrNameLst>
                                          <p:attrName>ppt_h</p:attrName>
                                        </p:attrNameLst>
                                      </p:cBhvr>
                                      <p:tavLst>
                                        <p:tav tm="0">
                                          <p:val>
                                            <p:fltVal val="0.000000"/>
                                          </p:val>
                                        </p:tav>
                                        <p:tav tm="100000">
                                          <p:val>
                                            <p:strVal val="#ppt_h"/>
                                          </p:val>
                                        </p:tav>
                                      </p:tavLst>
                                    </p:anim>
                                    <p:anim calcmode="lin" valueType="num">
                                      <p:cBhvr>
                                        <p:cTn id="64" dur="300" fill="hold"/>
                                        <p:tgtEl>
                                          <p:spTgt spid="15378"/>
                                        </p:tgtEl>
                                        <p:attrNameLst>
                                          <p:attrName>style.rotation</p:attrName>
                                        </p:attrNameLst>
                                      </p:cBhvr>
                                      <p:tavLst>
                                        <p:tav tm="0">
                                          <p:val>
                                            <p:fltVal val="90.000000"/>
                                          </p:val>
                                        </p:tav>
                                        <p:tav tm="100000">
                                          <p:val>
                                            <p:fltVal val="0.000000"/>
                                          </p:val>
                                        </p:tav>
                                      </p:tavLst>
                                    </p:anim>
                                    <p:animEffect transition="in" filter="fade">
                                      <p:cBhvr>
                                        <p:cTn id="65" dur="300"/>
                                        <p:tgtEl>
                                          <p:spTgt spid="15378"/>
                                        </p:tgtEl>
                                      </p:cBhvr>
                                    </p:animEffect>
                                  </p:childTnLst>
                                </p:cTn>
                              </p:par>
                            </p:childTnLst>
                          </p:cTn>
                        </p:par>
                        <p:par>
                          <p:cTn id="66" fill="hold">
                            <p:stCondLst>
                              <p:cond delay="3580"/>
                            </p:stCondLst>
                            <p:childTnLst>
                              <p:par>
                                <p:cTn id="67" presetID="31" presetClass="entr" presetSubtype="0" fill="hold" grpId="0" nodeType="afterEffect">
                                  <p:stCondLst>
                                    <p:cond delay="0"/>
                                  </p:stCondLst>
                                  <p:childTnLst>
                                    <p:set>
                                      <p:cBhvr>
                                        <p:cTn id="68" dur="1" fill="hold">
                                          <p:stCondLst>
                                            <p:cond delay="0"/>
                                          </p:stCondLst>
                                        </p:cTn>
                                        <p:tgtEl>
                                          <p:spTgt spid="15380"/>
                                        </p:tgtEl>
                                        <p:attrNameLst>
                                          <p:attrName>style.visibility</p:attrName>
                                        </p:attrNameLst>
                                      </p:cBhvr>
                                      <p:to>
                                        <p:strVal val="visible"/>
                                      </p:to>
                                    </p:set>
                                    <p:anim calcmode="lin" valueType="num">
                                      <p:cBhvr>
                                        <p:cTn id="69" dur="300" fill="hold"/>
                                        <p:tgtEl>
                                          <p:spTgt spid="15380"/>
                                        </p:tgtEl>
                                        <p:attrNameLst>
                                          <p:attrName>ppt_w</p:attrName>
                                        </p:attrNameLst>
                                      </p:cBhvr>
                                      <p:tavLst>
                                        <p:tav tm="0">
                                          <p:val>
                                            <p:fltVal val="0.000000"/>
                                          </p:val>
                                        </p:tav>
                                        <p:tav tm="100000">
                                          <p:val>
                                            <p:strVal val="#ppt_w"/>
                                          </p:val>
                                        </p:tav>
                                      </p:tavLst>
                                    </p:anim>
                                    <p:anim calcmode="lin" valueType="num">
                                      <p:cBhvr>
                                        <p:cTn id="70" dur="300" fill="hold"/>
                                        <p:tgtEl>
                                          <p:spTgt spid="15380"/>
                                        </p:tgtEl>
                                        <p:attrNameLst>
                                          <p:attrName>ppt_h</p:attrName>
                                        </p:attrNameLst>
                                      </p:cBhvr>
                                      <p:tavLst>
                                        <p:tav tm="0">
                                          <p:val>
                                            <p:fltVal val="0.000000"/>
                                          </p:val>
                                        </p:tav>
                                        <p:tav tm="100000">
                                          <p:val>
                                            <p:strVal val="#ppt_h"/>
                                          </p:val>
                                        </p:tav>
                                      </p:tavLst>
                                    </p:anim>
                                    <p:anim calcmode="lin" valueType="num">
                                      <p:cBhvr>
                                        <p:cTn id="71" dur="300" fill="hold"/>
                                        <p:tgtEl>
                                          <p:spTgt spid="15380"/>
                                        </p:tgtEl>
                                        <p:attrNameLst>
                                          <p:attrName>style.rotation</p:attrName>
                                        </p:attrNameLst>
                                      </p:cBhvr>
                                      <p:tavLst>
                                        <p:tav tm="0">
                                          <p:val>
                                            <p:fltVal val="90.000000"/>
                                          </p:val>
                                        </p:tav>
                                        <p:tav tm="100000">
                                          <p:val>
                                            <p:fltVal val="0.000000"/>
                                          </p:val>
                                        </p:tav>
                                      </p:tavLst>
                                    </p:anim>
                                    <p:animEffect transition="in" filter="fade">
                                      <p:cBhvr>
                                        <p:cTn id="72" dur="300"/>
                                        <p:tgtEl>
                                          <p:spTgt spid="15380"/>
                                        </p:tgtEl>
                                      </p:cBhvr>
                                    </p:animEffect>
                                  </p:childTnLst>
                                </p:cTn>
                              </p:par>
                            </p:childTnLst>
                          </p:cTn>
                        </p:par>
                        <p:par>
                          <p:cTn id="73" fill="hold">
                            <p:stCondLst>
                              <p:cond delay="4080"/>
                            </p:stCondLst>
                            <p:childTnLst>
                              <p:par>
                                <p:cTn id="74" presetID="22" presetClass="entr" presetSubtype="1" fill="hold" nodeType="afterEffect">
                                  <p:stCondLst>
                                    <p:cond delay="0"/>
                                  </p:stCondLst>
                                  <p:childTnLst>
                                    <p:set>
                                      <p:cBhvr>
                                        <p:cTn id="75" dur="1" fill="hold">
                                          <p:stCondLst>
                                            <p:cond delay="0"/>
                                          </p:stCondLst>
                                        </p:cTn>
                                        <p:tgtEl>
                                          <p:spTgt spid="15373"/>
                                        </p:tgtEl>
                                        <p:attrNameLst>
                                          <p:attrName>style.visibility</p:attrName>
                                        </p:attrNameLst>
                                      </p:cBhvr>
                                      <p:to>
                                        <p:strVal val="visible"/>
                                      </p:to>
                                    </p:set>
                                    <p:animEffect transition="in" filter="wipe(up)">
                                      <p:cBhvr>
                                        <p:cTn id="76" dur="500"/>
                                        <p:tgtEl>
                                          <p:spTgt spid="15373"/>
                                        </p:tgtEl>
                                      </p:cBhvr>
                                    </p:animEffect>
                                  </p:childTnLst>
                                </p:cTn>
                              </p:par>
                              <p:par>
                                <p:cTn id="77" presetID="22" presetClass="entr" presetSubtype="1" fill="hold" nodeType="withEffect">
                                  <p:stCondLst>
                                    <p:cond delay="0"/>
                                  </p:stCondLst>
                                  <p:childTnLst>
                                    <p:set>
                                      <p:cBhvr>
                                        <p:cTn id="78" dur="1" fill="hold">
                                          <p:stCondLst>
                                            <p:cond delay="0"/>
                                          </p:stCondLst>
                                        </p:cTn>
                                        <p:tgtEl>
                                          <p:spTgt spid="15374"/>
                                        </p:tgtEl>
                                        <p:attrNameLst>
                                          <p:attrName>style.visibility</p:attrName>
                                        </p:attrNameLst>
                                      </p:cBhvr>
                                      <p:to>
                                        <p:strVal val="visible"/>
                                      </p:to>
                                    </p:set>
                                    <p:animEffect transition="in" filter="wipe(up)">
                                      <p:cBhvr>
                                        <p:cTn id="79" dur="500"/>
                                        <p:tgtEl>
                                          <p:spTgt spid="15374"/>
                                        </p:tgtEl>
                                      </p:cBhvr>
                                    </p:animEffect>
                                  </p:childTnLst>
                                </p:cTn>
                              </p:par>
                              <p:par>
                                <p:cTn id="80" presetID="22" presetClass="entr" presetSubtype="1" fill="hold" nodeType="withEffect">
                                  <p:stCondLst>
                                    <p:cond delay="0"/>
                                  </p:stCondLst>
                                  <p:childTnLst>
                                    <p:set>
                                      <p:cBhvr>
                                        <p:cTn id="81" dur="1" fill="hold">
                                          <p:stCondLst>
                                            <p:cond delay="0"/>
                                          </p:stCondLst>
                                        </p:cTn>
                                        <p:tgtEl>
                                          <p:spTgt spid="15375"/>
                                        </p:tgtEl>
                                        <p:attrNameLst>
                                          <p:attrName>style.visibility</p:attrName>
                                        </p:attrNameLst>
                                      </p:cBhvr>
                                      <p:to>
                                        <p:strVal val="visible"/>
                                      </p:to>
                                    </p:set>
                                    <p:animEffect transition="in" filter="wipe(up)">
                                      <p:cBhvr>
                                        <p:cTn id="82" dur="500"/>
                                        <p:tgtEl>
                                          <p:spTgt spid="15375"/>
                                        </p:tgtEl>
                                      </p:cBhvr>
                                    </p:animEffect>
                                  </p:childTnLst>
                                </p:cTn>
                              </p:par>
                              <p:par>
                                <p:cTn id="83" presetID="22" presetClass="entr" presetSubtype="1" fill="hold" nodeType="withEffect">
                                  <p:stCondLst>
                                    <p:cond delay="0"/>
                                  </p:stCondLst>
                                  <p:childTnLst>
                                    <p:set>
                                      <p:cBhvr>
                                        <p:cTn id="84" dur="1" fill="hold">
                                          <p:stCondLst>
                                            <p:cond delay="0"/>
                                          </p:stCondLst>
                                        </p:cTn>
                                        <p:tgtEl>
                                          <p:spTgt spid="15376"/>
                                        </p:tgtEl>
                                        <p:attrNameLst>
                                          <p:attrName>style.visibility</p:attrName>
                                        </p:attrNameLst>
                                      </p:cBhvr>
                                      <p:to>
                                        <p:strVal val="visible"/>
                                      </p:to>
                                    </p:set>
                                    <p:animEffect transition="in" filter="wipe(up)">
                                      <p:cBhvr>
                                        <p:cTn id="85" dur="500"/>
                                        <p:tgtEl>
                                          <p:spTgt spid="15376"/>
                                        </p:tgtEl>
                                      </p:cBhvr>
                                    </p:animEffect>
                                  </p:childTnLst>
                                </p:cTn>
                              </p:par>
                              <p:par>
                                <p:cTn id="86" presetID="42" presetClass="entr" presetSubtype="0" fill="hold" nodeType="withEffect">
                                  <p:stCondLst>
                                    <p:cond delay="0"/>
                                  </p:stCondLst>
                                  <p:childTnLst>
                                    <p:set>
                                      <p:cBhvr>
                                        <p:cTn id="87" dur="1" fill="hold">
                                          <p:stCondLst>
                                            <p:cond delay="0"/>
                                          </p:stCondLst>
                                        </p:cTn>
                                        <p:tgtEl>
                                          <p:spTgt spid="15372"/>
                                        </p:tgtEl>
                                        <p:attrNameLst>
                                          <p:attrName>style.visibility</p:attrName>
                                        </p:attrNameLst>
                                      </p:cBhvr>
                                      <p:to>
                                        <p:strVal val="visible"/>
                                      </p:to>
                                    </p:set>
                                    <p:animEffect transition="in" filter="fade">
                                      <p:cBhvr>
                                        <p:cTn id="88" dur="1000"/>
                                        <p:tgtEl>
                                          <p:spTgt spid="15372"/>
                                        </p:tgtEl>
                                      </p:cBhvr>
                                    </p:animEffect>
                                    <p:anim calcmode="lin" valueType="num">
                                      <p:cBhvr>
                                        <p:cTn id="89" dur="1000" fill="hold"/>
                                        <p:tgtEl>
                                          <p:spTgt spid="15372"/>
                                        </p:tgtEl>
                                        <p:attrNameLst>
                                          <p:attrName>ppt_x</p:attrName>
                                        </p:attrNameLst>
                                      </p:cBhvr>
                                      <p:tavLst>
                                        <p:tav tm="0">
                                          <p:val>
                                            <p:strVal val="#ppt_x"/>
                                          </p:val>
                                        </p:tav>
                                        <p:tav tm="100000">
                                          <p:val>
                                            <p:strVal val="#ppt_x"/>
                                          </p:val>
                                        </p:tav>
                                      </p:tavLst>
                                    </p:anim>
                                    <p:anim calcmode="lin" valueType="num">
                                      <p:cBhvr>
                                        <p:cTn id="90" dur="1000" fill="hold"/>
                                        <p:tgtEl>
                                          <p:spTgt spid="15372"/>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15381"/>
                                        </p:tgtEl>
                                        <p:attrNameLst>
                                          <p:attrName>style.visibility</p:attrName>
                                        </p:attrNameLst>
                                      </p:cBhvr>
                                      <p:to>
                                        <p:strVal val="visible"/>
                                      </p:to>
                                    </p:set>
                                    <p:animEffect transition="in" filter="fade">
                                      <p:cBhvr>
                                        <p:cTn id="93" dur="1000"/>
                                        <p:tgtEl>
                                          <p:spTgt spid="15381"/>
                                        </p:tgtEl>
                                      </p:cBhvr>
                                    </p:animEffect>
                                    <p:anim calcmode="lin" valueType="num">
                                      <p:cBhvr>
                                        <p:cTn id="94" dur="1000" fill="hold"/>
                                        <p:tgtEl>
                                          <p:spTgt spid="15381"/>
                                        </p:tgtEl>
                                        <p:attrNameLst>
                                          <p:attrName>ppt_x</p:attrName>
                                        </p:attrNameLst>
                                      </p:cBhvr>
                                      <p:tavLst>
                                        <p:tav tm="0">
                                          <p:val>
                                            <p:strVal val="#ppt_x"/>
                                          </p:val>
                                        </p:tav>
                                        <p:tav tm="100000">
                                          <p:val>
                                            <p:strVal val="#ppt_x"/>
                                          </p:val>
                                        </p:tav>
                                      </p:tavLst>
                                    </p:anim>
                                    <p:anim calcmode="lin" valueType="num">
                                      <p:cBhvr>
                                        <p:cTn id="95" dur="1000" fill="hold"/>
                                        <p:tgtEl>
                                          <p:spTgt spid="15381"/>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nodeType="clickEffect">
                                  <p:stCondLst>
                                    <p:cond delay="0"/>
                                  </p:stCondLst>
                                  <p:childTnLst>
                                    <p:set>
                                      <p:cBhvr>
                                        <p:cTn id="99" dur="1" fill="hold">
                                          <p:stCondLst>
                                            <p:cond delay="0"/>
                                          </p:stCondLst>
                                        </p:cTn>
                                        <p:tgtEl>
                                          <p:spTgt spid="15382"/>
                                        </p:tgtEl>
                                        <p:attrNameLst>
                                          <p:attrName>style.visibility</p:attrName>
                                        </p:attrNameLst>
                                      </p:cBhvr>
                                      <p:to>
                                        <p:strVal val="visible"/>
                                      </p:to>
                                    </p:set>
                                    <p:animEffect transition="in" filter="wipe(down)">
                                      <p:cBhvr>
                                        <p:cTn id="100" dur="500"/>
                                        <p:tgtEl>
                                          <p:spTgt spid="15382"/>
                                        </p:tgtEl>
                                      </p:cBhvr>
                                    </p:animEffect>
                                  </p:childTnLst>
                                </p:cTn>
                              </p:par>
                            </p:childTnLst>
                          </p:cTn>
                        </p:par>
                        <p:par>
                          <p:cTn id="101" fill="hold">
                            <p:stCondLst>
                              <p:cond delay="500"/>
                            </p:stCondLst>
                            <p:childTnLst>
                              <p:par>
                                <p:cTn id="102" presetID="22" presetClass="entr" presetSubtype="2" fill="hold" nodeType="afterEffect">
                                  <p:stCondLst>
                                    <p:cond delay="0"/>
                                  </p:stCondLst>
                                  <p:childTnLst>
                                    <p:set>
                                      <p:cBhvr>
                                        <p:cTn id="103" dur="1" fill="hold">
                                          <p:stCondLst>
                                            <p:cond delay="0"/>
                                          </p:stCondLst>
                                        </p:cTn>
                                        <p:tgtEl>
                                          <p:spTgt spid="15383"/>
                                        </p:tgtEl>
                                        <p:attrNameLst>
                                          <p:attrName>style.visibility</p:attrName>
                                        </p:attrNameLst>
                                      </p:cBhvr>
                                      <p:to>
                                        <p:strVal val="visible"/>
                                      </p:to>
                                    </p:set>
                                    <p:animEffect transition="in" filter="wipe(right)">
                                      <p:cBhvr>
                                        <p:cTn id="104" dur="300"/>
                                        <p:tgtEl>
                                          <p:spTgt spid="15383"/>
                                        </p:tgtEl>
                                      </p:cBhvr>
                                    </p:animEffect>
                                  </p:childTnLst>
                                </p:cTn>
                              </p:par>
                            </p:childTnLst>
                          </p:cTn>
                        </p:par>
                        <p:par>
                          <p:cTn id="105" fill="hold">
                            <p:stCondLst>
                              <p:cond delay="1000"/>
                            </p:stCondLst>
                            <p:childTnLst>
                              <p:par>
                                <p:cTn id="106" presetID="22" presetClass="entr" presetSubtype="8" fill="hold" nodeType="afterEffect">
                                  <p:stCondLst>
                                    <p:cond delay="0"/>
                                  </p:stCondLst>
                                  <p:childTnLst>
                                    <p:set>
                                      <p:cBhvr>
                                        <p:cTn id="107" dur="1" fill="hold">
                                          <p:stCondLst>
                                            <p:cond delay="0"/>
                                          </p:stCondLst>
                                        </p:cTn>
                                        <p:tgtEl>
                                          <p:spTgt spid="15384"/>
                                        </p:tgtEl>
                                        <p:attrNameLst>
                                          <p:attrName>style.visibility</p:attrName>
                                        </p:attrNameLst>
                                      </p:cBhvr>
                                      <p:to>
                                        <p:strVal val="visible"/>
                                      </p:to>
                                    </p:set>
                                    <p:animEffect transition="in" filter="wipe(left)">
                                      <p:cBhvr>
                                        <p:cTn id="108" dur="500"/>
                                        <p:tgtEl>
                                          <p:spTgt spid="15384"/>
                                        </p:tgtEl>
                                      </p:cBhvr>
                                    </p:animEffect>
                                  </p:childTnLst>
                                </p:cTn>
                              </p:par>
                            </p:childTnLst>
                          </p:cTn>
                        </p:par>
                        <p:par>
                          <p:cTn id="109" fill="hold">
                            <p:stCondLst>
                              <p:cond delay="1500"/>
                            </p:stCondLst>
                            <p:childTnLst>
                              <p:par>
                                <p:cTn id="110" presetID="56" presetClass="entr" presetSubtype="0" fill="hold" grpId="0" nodeType="afterEffect">
                                  <p:stCondLst>
                                    <p:cond delay="0"/>
                                  </p:stCondLst>
                                  <p:iterate type="lt">
                                    <p:tmPct val="10000"/>
                                  </p:iterate>
                                  <p:childTnLst>
                                    <p:set>
                                      <p:cBhvr>
                                        <p:cTn id="111" dur="1" fill="hold">
                                          <p:stCondLst>
                                            <p:cond delay="0"/>
                                          </p:stCondLst>
                                        </p:cTn>
                                        <p:tgtEl>
                                          <p:spTgt spid="15385"/>
                                        </p:tgtEl>
                                        <p:attrNameLst>
                                          <p:attrName>style.visibility</p:attrName>
                                        </p:attrNameLst>
                                      </p:cBhvr>
                                      <p:to>
                                        <p:strVal val="visible"/>
                                      </p:to>
                                    </p:set>
                                    <p:anim by="(-#ppt_w*2)" calcmode="lin" valueType="num">
                                      <p:cBhvr rctx="PPT">
                                        <p:cTn id="112" dur="250" autoRev="1" fill="hold">
                                          <p:stCondLst>
                                            <p:cond delay="0"/>
                                          </p:stCondLst>
                                        </p:cTn>
                                        <p:tgtEl>
                                          <p:spTgt spid="15385"/>
                                        </p:tgtEl>
                                        <p:attrNameLst>
                                          <p:attrName>ppt_w</p:attrName>
                                        </p:attrNameLst>
                                      </p:cBhvr>
                                    </p:anim>
                                    <p:anim by="(#ppt_w*0.50)" calcmode="lin" valueType="num">
                                      <p:cBhvr>
                                        <p:cTn id="113" dur="250" decel="50000" autoRev="1" fill="hold">
                                          <p:stCondLst>
                                            <p:cond delay="0"/>
                                          </p:stCondLst>
                                        </p:cTn>
                                        <p:tgtEl>
                                          <p:spTgt spid="15385"/>
                                        </p:tgtEl>
                                        <p:attrNameLst>
                                          <p:attrName>ppt_x</p:attrName>
                                        </p:attrNameLst>
                                      </p:cBhvr>
                                    </p:anim>
                                    <p:anim from="(-#ppt_h/2)" to="(#ppt_y)" calcmode="lin" valueType="num">
                                      <p:cBhvr>
                                        <p:cTn id="114" dur="500" fill="hold">
                                          <p:stCondLst>
                                            <p:cond delay="0"/>
                                          </p:stCondLst>
                                        </p:cTn>
                                        <p:tgtEl>
                                          <p:spTgt spid="15385"/>
                                        </p:tgtEl>
                                        <p:attrNameLst>
                                          <p:attrName>ppt_y</p:attrName>
                                        </p:attrNameLst>
                                      </p:cBhvr>
                                    </p:anim>
                                    <p:animRot by="21600000">
                                      <p:cBhvr>
                                        <p:cTn id="115" dur="500" fill="hold">
                                          <p:stCondLst>
                                            <p:cond delay="0"/>
                                          </p:stCondLst>
                                        </p:cTn>
                                        <p:tgtEl>
                                          <p:spTgt spid="15385"/>
                                        </p:tgtEl>
                                        <p:attrNameLst>
                                          <p:attrName>r</p:attrName>
                                        </p:attrNameLst>
                                      </p:cBhvr>
                                    </p:animRot>
                                  </p:childTnLst>
                                </p:cTn>
                              </p:par>
                            </p:childTnLst>
                          </p:cTn>
                        </p:par>
                        <p:par>
                          <p:cTn id="116" fill="hold">
                            <p:stCondLst>
                              <p:cond delay="1950"/>
                            </p:stCondLst>
                            <p:childTnLst>
                              <p:par>
                                <p:cTn id="117" presetID="22" presetClass="entr" presetSubtype="1" fill="hold" grpId="0" nodeType="afterEffect">
                                  <p:stCondLst>
                                    <p:cond delay="0"/>
                                  </p:stCondLst>
                                  <p:childTnLst>
                                    <p:set>
                                      <p:cBhvr>
                                        <p:cTn id="118" dur="1" fill="hold">
                                          <p:stCondLst>
                                            <p:cond delay="0"/>
                                          </p:stCondLst>
                                        </p:cTn>
                                        <p:tgtEl>
                                          <p:spTgt spid="15386"/>
                                        </p:tgtEl>
                                        <p:attrNameLst>
                                          <p:attrName>style.visibility</p:attrName>
                                        </p:attrNameLst>
                                      </p:cBhvr>
                                      <p:to>
                                        <p:strVal val="visible"/>
                                      </p:to>
                                    </p:set>
                                    <p:animEffect transition="in" filter="wipe(up)">
                                      <p:cBhvr>
                                        <p:cTn id="119" dur="500"/>
                                        <p:tgtEl>
                                          <p:spTgt spid="15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P spid="15368" grpId="0" animBg="1"/>
      <p:bldP spid="15369" grpId="0" animBg="1"/>
      <p:bldP spid="15370" grpId="0" animBg="1"/>
      <p:bldP spid="15371" grpId="0" animBg="1"/>
      <p:bldP spid="15377" grpId="0"/>
      <p:bldP spid="15378" grpId="0"/>
      <p:bldP spid="15379" grpId="0"/>
      <p:bldP spid="15380" grpId="0"/>
      <p:bldP spid="15381" grpId="0"/>
      <p:bldP spid="15385" grpId="0"/>
      <p:bldP spid="15386" grpId="0"/>
    </p:bldLst>
  </p:timing>
</p:sld>
</file>

<file path=ppt/theme/theme1.xml><?xml version="1.0" encoding="utf-8"?>
<a:theme xmlns:a="http://schemas.openxmlformats.org/drawingml/2006/main" name="更多模板请关注：亮亮图文旗舰店https://liangliangtuwen.tmall.com">
  <a:themeElements>
    <a:clrScheme name="">
      <a:dk1>
        <a:srgbClr val="AA1B79"/>
      </a:dk1>
      <a:lt1>
        <a:srgbClr val="B7D72E"/>
      </a:lt1>
      <a:dk2>
        <a:srgbClr val="F3AD1E"/>
      </a:dk2>
      <a:lt2>
        <a:srgbClr val="F18B98"/>
      </a:lt2>
      <a:accent1>
        <a:srgbClr val="746E6F"/>
      </a:accent1>
      <a:accent2>
        <a:srgbClr val="FFFFFF"/>
      </a:accent2>
      <a:accent3>
        <a:srgbClr val="D7E8AC"/>
      </a:accent3>
      <a:accent4>
        <a:srgbClr val="921567"/>
      </a:accent4>
      <a:accent5>
        <a:srgbClr val="BDBBBB"/>
      </a:accent5>
      <a:accent6>
        <a:srgbClr val="E5E5E5"/>
      </a:accent6>
      <a:hlink>
        <a:srgbClr val="F18B98"/>
      </a:hlink>
      <a:folHlink>
        <a:srgbClr val="746E6F"/>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3EBF8"/>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2C4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默认设计模板">
  <a:themeElements>
    <a:clrScheme name="">
      <a:dk1>
        <a:srgbClr val="AA1B79"/>
      </a:dk1>
      <a:lt1>
        <a:srgbClr val="B7D72E"/>
      </a:lt1>
      <a:dk2>
        <a:srgbClr val="F3AD1E"/>
      </a:dk2>
      <a:lt2>
        <a:srgbClr val="F18B98"/>
      </a:lt2>
      <a:accent1>
        <a:srgbClr val="746E6F"/>
      </a:accent1>
      <a:accent2>
        <a:srgbClr val="FFFFFF"/>
      </a:accent2>
      <a:accent3>
        <a:srgbClr val="D7E8AC"/>
      </a:accent3>
      <a:accent4>
        <a:srgbClr val="921567"/>
      </a:accent4>
      <a:accent5>
        <a:srgbClr val="BDBBBB"/>
      </a:accent5>
      <a:accent6>
        <a:srgbClr val="E5E5E5"/>
      </a:accent6>
      <a:hlink>
        <a:srgbClr val="F18B98"/>
      </a:hlink>
      <a:folHlink>
        <a:srgbClr val="746E6F"/>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3EBF8"/>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2C4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默认设计模板">
  <a:themeElements>
    <a:clrScheme name="">
      <a:dk1>
        <a:srgbClr val="AA1B79"/>
      </a:dk1>
      <a:lt1>
        <a:srgbClr val="B7D72E"/>
      </a:lt1>
      <a:dk2>
        <a:srgbClr val="F3AD1E"/>
      </a:dk2>
      <a:lt2>
        <a:srgbClr val="F18B98"/>
      </a:lt2>
      <a:accent1>
        <a:srgbClr val="746E6F"/>
      </a:accent1>
      <a:accent2>
        <a:srgbClr val="FFFFFF"/>
      </a:accent2>
      <a:accent3>
        <a:srgbClr val="D7E8AC"/>
      </a:accent3>
      <a:accent4>
        <a:srgbClr val="921567"/>
      </a:accent4>
      <a:accent5>
        <a:srgbClr val="BDBBBB"/>
      </a:accent5>
      <a:accent6>
        <a:srgbClr val="E5E5E5"/>
      </a:accent6>
      <a:hlink>
        <a:srgbClr val="F18B98"/>
      </a:hlink>
      <a:folHlink>
        <a:srgbClr val="746E6F"/>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3EBF8"/>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2C4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默认设计模板">
  <a:themeElements>
    <a:clrScheme name="">
      <a:dk1>
        <a:srgbClr val="AA1B79"/>
      </a:dk1>
      <a:lt1>
        <a:srgbClr val="B7D72E"/>
      </a:lt1>
      <a:dk2>
        <a:srgbClr val="F3AD1E"/>
      </a:dk2>
      <a:lt2>
        <a:srgbClr val="F18B98"/>
      </a:lt2>
      <a:accent1>
        <a:srgbClr val="746E6F"/>
      </a:accent1>
      <a:accent2>
        <a:srgbClr val="FFFFFF"/>
      </a:accent2>
      <a:accent3>
        <a:srgbClr val="D7E8AC"/>
      </a:accent3>
      <a:accent4>
        <a:srgbClr val="921567"/>
      </a:accent4>
      <a:accent5>
        <a:srgbClr val="BDBBBB"/>
      </a:accent5>
      <a:accent6>
        <a:srgbClr val="E5E5E5"/>
      </a:accent6>
      <a:hlink>
        <a:srgbClr val="F18B98"/>
      </a:hlink>
      <a:folHlink>
        <a:srgbClr val="746E6F"/>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3EBF8"/>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2C4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5262</Words>
  <Application>WPS 演示</Application>
  <PresentationFormat/>
  <Paragraphs>680</Paragraphs>
  <Slides>37</Slides>
  <Notes>36</Notes>
  <HiddenSlides>0</HiddenSlides>
  <MMClips>0</MMClips>
  <ScaleCrop>false</ScaleCrop>
  <HeadingPairs>
    <vt:vector size="6" baseType="variant">
      <vt:variant>
        <vt:lpstr>已用的字体</vt:lpstr>
      </vt:variant>
      <vt:variant>
        <vt:i4>10</vt:i4>
      </vt:variant>
      <vt:variant>
        <vt:lpstr>主题</vt:lpstr>
      </vt:variant>
      <vt:variant>
        <vt:i4>4</vt:i4>
      </vt:variant>
      <vt:variant>
        <vt:lpstr>幻灯片标题</vt:lpstr>
      </vt:variant>
      <vt:variant>
        <vt:i4>37</vt:i4>
      </vt:variant>
    </vt:vector>
  </HeadingPairs>
  <TitlesOfParts>
    <vt:vector size="51" baseType="lpstr">
      <vt:lpstr>Arial</vt:lpstr>
      <vt:lpstr>宋体</vt:lpstr>
      <vt:lpstr>Wingdings</vt:lpstr>
      <vt:lpstr>仿宋_GB2312</vt:lpstr>
      <vt:lpstr>微软雅黑</vt:lpstr>
      <vt:lpstr>Calibri</vt:lpstr>
      <vt:lpstr>Arial Unicode MS</vt:lpstr>
      <vt:lpstr>仿宋</vt:lpstr>
      <vt:lpstr>Marlett</vt:lpstr>
      <vt:lpstr>Gulim</vt:lpstr>
      <vt:lpstr>更多模板请关注：亮亮图文旗舰店https://liangliangtuwen.tmall.com</vt:lpstr>
      <vt:lpstr>2_默认设计模板</vt:lpstr>
      <vt:lpstr>3_默认设计模板</vt:lpstr>
      <vt:lpstr>4_默认设计模板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更多模版：亮亮图文旗舰店https://liangliangtuwen.tmall.com</dc:subject>
  <dc:creator/>
  <cp:keywords>更多模版：亮亮图文旗舰店https:/liangliangtuwen.tmall.com</cp:keywords>
  <dc:description>更多模版：亮亮图文旗舰店https://liangliangtuwen.tmall.com</dc:description>
  <dcterms:created xsi:type="dcterms:W3CDTF">2013-01-25T01:44:00Z</dcterms:created>
  <dcterms:modified xsi:type="dcterms:W3CDTF">2017-12-08T05:59:10Z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