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470" r:id="rId3"/>
    <p:sldId id="473" r:id="rId5"/>
    <p:sldId id="471" r:id="rId6"/>
    <p:sldId id="302" r:id="rId7"/>
    <p:sldId id="399" r:id="rId8"/>
    <p:sldId id="484" r:id="rId9"/>
    <p:sldId id="357" r:id="rId10"/>
    <p:sldId id="478" r:id="rId11"/>
    <p:sldId id="479" r:id="rId12"/>
    <p:sldId id="475" r:id="rId13"/>
    <p:sldId id="481" r:id="rId14"/>
    <p:sldId id="482" r:id="rId15"/>
    <p:sldId id="469" r:id="rId16"/>
    <p:sldId id="444" r:id="rId17"/>
    <p:sldId id="414" r:id="rId18"/>
    <p:sldId id="415" r:id="rId19"/>
    <p:sldId id="476" r:id="rId20"/>
    <p:sldId id="466" r:id="rId21"/>
    <p:sldId id="310" r:id="rId22"/>
    <p:sldId id="407" r:id="rId23"/>
    <p:sldId id="338" r:id="rId24"/>
    <p:sldId id="331" r:id="rId25"/>
    <p:sldId id="334" r:id="rId26"/>
    <p:sldId id="477" r:id="rId27"/>
    <p:sldId id="332" r:id="rId28"/>
    <p:sldId id="480" r:id="rId29"/>
    <p:sldId id="487" r:id="rId30"/>
    <p:sldId id="305" r:id="rId31"/>
    <p:sldId id="408" r:id="rId32"/>
    <p:sldId id="483" r:id="rId33"/>
    <p:sldId id="445" r:id="rId34"/>
    <p:sldId id="48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548"/>
    <a:srgbClr val="EB2D5F"/>
    <a:srgbClr val="EE4B74"/>
    <a:srgbClr val="FFFFFF"/>
    <a:srgbClr val="FFA000"/>
    <a:srgbClr val="404040"/>
    <a:srgbClr val="A16A10"/>
    <a:srgbClr val="262626"/>
    <a:srgbClr val="FFA715"/>
    <a:srgbClr val="BD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6" autoAdjust="0"/>
    <p:restoredTop sz="89659" autoAdjust="0"/>
  </p:normalViewPr>
  <p:slideViewPr>
    <p:cSldViewPr snapToGrid="0">
      <p:cViewPr varScale="1">
        <p:scale>
          <a:sx n="91" d="100"/>
          <a:sy n="91" d="100"/>
        </p:scale>
        <p:origin x="816" y="66"/>
      </p:cViewPr>
      <p:guideLst>
        <p:guide orient="horz" pos="2160"/>
        <p:guide pos="3844"/>
      </p:guideLst>
    </p:cSldViewPr>
  </p:slideViewPr>
  <p:outlineViewPr>
    <p:cViewPr>
      <p:scale>
        <a:sx n="100" d="100"/>
        <a:sy n="100"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chemeClr val="bg2">
                  <a:lumMod val="25000"/>
                </a:schemeClr>
              </a:solidFill>
              <a:prstDash val="solid"/>
              <a:round/>
            </a:ln>
            <a:effectLst/>
          </c:spPr>
          <c:marker>
            <c:symbol val="circle"/>
            <c:size val="4"/>
            <c:spPr>
              <a:solidFill>
                <a:schemeClr val="bg2">
                  <a:lumMod val="25000"/>
                </a:schemeClr>
              </a:solidFill>
              <a:ln w="9506" cap="flat" cmpd="sng" algn="ctr">
                <a:no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38022" cap="rnd" cmpd="sng" algn="ctr">
              <a:solidFill>
                <a:srgbClr val="C00000"/>
              </a:solidFill>
              <a:prstDash val="solid"/>
              <a:round/>
            </a:ln>
            <a:effectLst/>
          </c:spPr>
          <c:marker>
            <c:symbol val="circle"/>
            <c:size val="4"/>
            <c:spPr>
              <a:solidFill>
                <a:srgbClr val="D11D26"/>
              </a:solidFill>
              <a:ln w="9506" cap="flat" cmpd="sng" algn="ctr">
                <a:solidFill>
                  <a:srgbClr val="569C00"/>
                </a:solidFill>
                <a:prstDash val="solid"/>
                <a:round/>
              </a:ln>
              <a:effectLst/>
            </c:spPr>
          </c:marker>
          <c:dPt>
            <c:idx val="1"/>
            <c:marker>
              <c:symbol val="circle"/>
              <c:size val="4"/>
              <c:spPr>
                <a:solidFill>
                  <a:srgbClr val="D11D26"/>
                </a:solidFill>
                <a:ln w="9506" cap="flat" cmpd="sng" algn="ctr">
                  <a:solidFill>
                    <a:srgbClr val="7B0E00"/>
                  </a:solidFill>
                  <a:prstDash val="solid"/>
                  <a:round/>
                </a:ln>
                <a:effectLst/>
              </c:spPr>
            </c:marker>
            <c:bubble3D val="0"/>
          </c:dPt>
          <c:dPt>
            <c:idx val="2"/>
            <c:marker>
              <c:symbol val="circle"/>
              <c:size val="4"/>
              <c:spPr>
                <a:solidFill>
                  <a:srgbClr val="D11D26"/>
                </a:solidFill>
                <a:ln w="9506" cap="flat" cmpd="sng" algn="ctr">
                  <a:solidFill>
                    <a:srgbClr val="7B0E00"/>
                  </a:solidFill>
                  <a:prstDash val="solid"/>
                  <a:round/>
                </a:ln>
                <a:effectLst/>
              </c:spPr>
            </c:marker>
            <c:bubble3D val="0"/>
          </c:dPt>
          <c:dPt>
            <c:idx val="3"/>
            <c:marker>
              <c:symbol val="circle"/>
              <c:size val="4"/>
              <c:spPr>
                <a:solidFill>
                  <a:srgbClr val="D11D26"/>
                </a:solidFill>
                <a:ln w="9506" cap="flat" cmpd="sng" algn="ctr">
                  <a:solidFill>
                    <a:srgbClr val="7B0E00"/>
                  </a:solidFill>
                  <a:prstDash val="solid"/>
                  <a:round/>
                </a:ln>
                <a:effectLst/>
              </c:spPr>
            </c:marker>
            <c:bubble3D val="0"/>
          </c:dPt>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38022" cap="rnd" cmpd="sng" algn="ctr">
              <a:solidFill>
                <a:srgbClr val="EE4B74"/>
              </a:solidFill>
              <a:prstDash val="solid"/>
              <a:round/>
            </a:ln>
            <a:effectLst/>
          </c:spPr>
          <c:marker>
            <c:symbol val="circle"/>
            <c:size val="4"/>
            <c:spPr>
              <a:solidFill>
                <a:schemeClr val="accent2">
                  <a:lumMod val="60000"/>
                  <a:lumOff val="40000"/>
                </a:schemeClr>
              </a:solidFill>
              <a:ln w="9506" cap="flat" cmpd="sng" algn="ctr">
                <a:solidFill>
                  <a:schemeClr val="accent2">
                    <a:lumMod val="60000"/>
                    <a:lumOff val="40000"/>
                  </a:schemeClr>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719223440"/>
        <c:axId val="719226704"/>
      </c:lineChart>
      <c:catAx>
        <c:axId val="719223440"/>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defRPr>
            </a:pPr>
          </a:p>
        </c:txPr>
        <c:crossAx val="719226704"/>
        <c:crosses val="autoZero"/>
        <c:auto val="1"/>
        <c:lblAlgn val="ctr"/>
        <c:lblOffset val="100"/>
        <c:noMultiLvlLbl val="0"/>
      </c:catAx>
      <c:valAx>
        <c:axId val="719226704"/>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719223440"/>
        <c:crosses val="autoZero"/>
        <c:crossBetween val="between"/>
      </c:valAx>
      <c:spPr>
        <a:noFill/>
        <a:ln w="25348">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33F59-6E5B-489E-8696-3DE0A36E22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9BB06-7EE2-456A-B3F0-372892F184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更多模板请关注：亮亮图文旗舰店https://liangliangtuwen.tmall.com</a:t>
            </a:r>
            <a:endParaRPr lang="zh-CN" altLang="en-US" dirty="0" smtClean="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KSO_Shape"/>
          <p:cNvSpPr/>
          <p:nvPr userDrawn="1"/>
        </p:nvSpPr>
        <p:spPr bwMode="auto">
          <a:xfrm flipH="1">
            <a:off x="267961" y="196492"/>
            <a:ext cx="1256650" cy="735140"/>
          </a:xfrm>
          <a:custGeom>
            <a:avLst/>
            <a:gdLst>
              <a:gd name="T0" fmla="*/ 2147483646 w 6614"/>
              <a:gd name="T1" fmla="*/ 2147483646 h 3875"/>
              <a:gd name="T2" fmla="*/ 2147483646 w 6614"/>
              <a:gd name="T3" fmla="*/ 2147483646 h 3875"/>
              <a:gd name="T4" fmla="*/ 2147483646 w 6614"/>
              <a:gd name="T5" fmla="*/ 2147483646 h 3875"/>
              <a:gd name="T6" fmla="*/ 2147483646 w 6614"/>
              <a:gd name="T7" fmla="*/ 2147483646 h 3875"/>
              <a:gd name="T8" fmla="*/ 2147483646 w 6614"/>
              <a:gd name="T9" fmla="*/ 2147483646 h 3875"/>
              <a:gd name="T10" fmla="*/ 2147483646 w 6614"/>
              <a:gd name="T11" fmla="*/ 2147483646 h 3875"/>
              <a:gd name="T12" fmla="*/ 2147483646 w 6614"/>
              <a:gd name="T13" fmla="*/ 2147483646 h 3875"/>
              <a:gd name="T14" fmla="*/ 2147483646 w 6614"/>
              <a:gd name="T15" fmla="*/ 2147483646 h 3875"/>
              <a:gd name="T16" fmla="*/ 2147483646 w 6614"/>
              <a:gd name="T17" fmla="*/ 2147483646 h 3875"/>
              <a:gd name="T18" fmla="*/ 2147483646 w 6614"/>
              <a:gd name="T19" fmla="*/ 2147483646 h 3875"/>
              <a:gd name="T20" fmla="*/ 2147483646 w 6614"/>
              <a:gd name="T21" fmla="*/ 2147483646 h 3875"/>
              <a:gd name="T22" fmla="*/ 2147483646 w 6614"/>
              <a:gd name="T23" fmla="*/ 595512483 h 3875"/>
              <a:gd name="T24" fmla="*/ 2147483646 w 6614"/>
              <a:gd name="T25" fmla="*/ 2147483646 h 3875"/>
              <a:gd name="T26" fmla="*/ 2147483646 w 6614"/>
              <a:gd name="T27" fmla="*/ 2147483646 h 3875"/>
              <a:gd name="T28" fmla="*/ 2147483646 w 6614"/>
              <a:gd name="T29" fmla="*/ 2147483646 h 3875"/>
              <a:gd name="T30" fmla="*/ 2147483646 w 6614"/>
              <a:gd name="T31" fmla="*/ 2147483646 h 3875"/>
              <a:gd name="T32" fmla="*/ 2147483646 w 6614"/>
              <a:gd name="T33" fmla="*/ 2147483646 h 3875"/>
              <a:gd name="T34" fmla="*/ 2147483646 w 6614"/>
              <a:gd name="T35" fmla="*/ 2147483646 h 3875"/>
              <a:gd name="T36" fmla="*/ 2147483646 w 6614"/>
              <a:gd name="T37" fmla="*/ 2147483646 h 3875"/>
              <a:gd name="T38" fmla="*/ 2147483646 w 6614"/>
              <a:gd name="T39" fmla="*/ 2147483646 h 3875"/>
              <a:gd name="T40" fmla="*/ 2147483646 w 6614"/>
              <a:gd name="T41" fmla="*/ 2147483646 h 3875"/>
              <a:gd name="T42" fmla="*/ 2147483646 w 6614"/>
              <a:gd name="T43" fmla="*/ 2147483646 h 3875"/>
              <a:gd name="T44" fmla="*/ 2147483646 w 6614"/>
              <a:gd name="T45" fmla="*/ 2147483646 h 3875"/>
              <a:gd name="T46" fmla="*/ 2147483646 w 6614"/>
              <a:gd name="T47" fmla="*/ 2147483646 h 3875"/>
              <a:gd name="T48" fmla="*/ 2147483646 w 6614"/>
              <a:gd name="T49" fmla="*/ 2147483646 h 3875"/>
              <a:gd name="T50" fmla="*/ 2147483646 w 6614"/>
              <a:gd name="T51" fmla="*/ 2147483646 h 3875"/>
              <a:gd name="T52" fmla="*/ 2147483646 w 6614"/>
              <a:gd name="T53" fmla="*/ 2147483646 h 3875"/>
              <a:gd name="T54" fmla="*/ 2147483646 w 6614"/>
              <a:gd name="T55" fmla="*/ 2147483646 h 3875"/>
              <a:gd name="T56" fmla="*/ 2147483646 w 6614"/>
              <a:gd name="T57" fmla="*/ 2147483646 h 3875"/>
              <a:gd name="T58" fmla="*/ 2147483646 w 6614"/>
              <a:gd name="T59" fmla="*/ 2147483646 h 3875"/>
              <a:gd name="T60" fmla="*/ 2147483646 w 6614"/>
              <a:gd name="T61" fmla="*/ 2147483646 h 3875"/>
              <a:gd name="T62" fmla="*/ 2147483646 w 6614"/>
              <a:gd name="T63" fmla="*/ 2147483646 h 3875"/>
              <a:gd name="T64" fmla="*/ 2147483646 w 6614"/>
              <a:gd name="T65" fmla="*/ 2147483646 h 3875"/>
              <a:gd name="T66" fmla="*/ 2147483646 w 6614"/>
              <a:gd name="T67" fmla="*/ 2147483646 h 3875"/>
              <a:gd name="T68" fmla="*/ 645169409 w 6614"/>
              <a:gd name="T69" fmla="*/ 2147483646 h 3875"/>
              <a:gd name="T70" fmla="*/ 0 w 6614"/>
              <a:gd name="T71" fmla="*/ 2147483646 h 3875"/>
              <a:gd name="T72" fmla="*/ 645169409 w 6614"/>
              <a:gd name="T73" fmla="*/ 2147483646 h 3875"/>
              <a:gd name="T74" fmla="*/ 2147483646 w 6614"/>
              <a:gd name="T75" fmla="*/ 2147483646 h 3875"/>
              <a:gd name="T76" fmla="*/ 2147483646 w 6614"/>
              <a:gd name="T77" fmla="*/ 2147483646 h 3875"/>
              <a:gd name="T78" fmla="*/ 2147483646 w 6614"/>
              <a:gd name="T79" fmla="*/ 2147483646 h 3875"/>
              <a:gd name="T80" fmla="*/ 2147483646 w 6614"/>
              <a:gd name="T81" fmla="*/ 2147483646 h 3875"/>
              <a:gd name="T82" fmla="*/ 2147483646 w 6614"/>
              <a:gd name="T83" fmla="*/ 2147483646 h 3875"/>
              <a:gd name="T84" fmla="*/ 2147483646 w 6614"/>
              <a:gd name="T85" fmla="*/ 2147483646 h 3875"/>
              <a:gd name="T86" fmla="*/ 2147483646 w 6614"/>
              <a:gd name="T87" fmla="*/ 2147483646 h 3875"/>
              <a:gd name="T88" fmla="*/ 2147483646 w 6614"/>
              <a:gd name="T89" fmla="*/ 2147483646 h 3875"/>
              <a:gd name="T90" fmla="*/ 2147483646 w 6614"/>
              <a:gd name="T91" fmla="*/ 2147483646 h 3875"/>
              <a:gd name="T92" fmla="*/ 2147483646 w 6614"/>
              <a:gd name="T93" fmla="*/ 2147483646 h 3875"/>
              <a:gd name="T94" fmla="*/ 2147483646 w 6614"/>
              <a:gd name="T95" fmla="*/ 2147483646 h 3875"/>
              <a:gd name="T96" fmla="*/ 2147483646 w 6614"/>
              <a:gd name="T97" fmla="*/ 2147483646 h 3875"/>
              <a:gd name="T98" fmla="*/ 2147483646 w 6614"/>
              <a:gd name="T99" fmla="*/ 2147483646 h 3875"/>
              <a:gd name="T100" fmla="*/ 2147483646 w 6614"/>
              <a:gd name="T101" fmla="*/ 2147483646 h 3875"/>
              <a:gd name="T102" fmla="*/ 2147483646 w 6614"/>
              <a:gd name="T103" fmla="*/ 2147483646 h 3875"/>
              <a:gd name="T104" fmla="*/ 2147483646 w 6614"/>
              <a:gd name="T105" fmla="*/ 2147483646 h 3875"/>
              <a:gd name="T106" fmla="*/ 2147483646 w 6614"/>
              <a:gd name="T107" fmla="*/ 2147483646 h 3875"/>
              <a:gd name="T108" fmla="*/ 2147483646 w 6614"/>
              <a:gd name="T109" fmla="*/ 2147483646 h 3875"/>
              <a:gd name="T110" fmla="*/ 2147483646 w 6614"/>
              <a:gd name="T111" fmla="*/ 2147483646 h 3875"/>
              <a:gd name="T112" fmla="*/ 2147483646 w 6614"/>
              <a:gd name="T113" fmla="*/ 2147483646 h 3875"/>
              <a:gd name="T114" fmla="*/ 2147483646 w 6614"/>
              <a:gd name="T115" fmla="*/ 2147483646 h 3875"/>
              <a:gd name="T116" fmla="*/ 2147483646 w 6614"/>
              <a:gd name="T117" fmla="*/ 2147483646 h 3875"/>
              <a:gd name="T118" fmla="*/ 2147483646 w 6614"/>
              <a:gd name="T119" fmla="*/ 2147483646 h 3875"/>
              <a:gd name="T120" fmla="*/ 2147483646 w 6614"/>
              <a:gd name="T121" fmla="*/ 2147483646 h 3875"/>
              <a:gd name="T122" fmla="*/ 2147483646 w 6614"/>
              <a:gd name="T123" fmla="*/ 2147483646 h 3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14" h="3875">
                <a:moveTo>
                  <a:pt x="6036" y="2205"/>
                </a:moveTo>
                <a:lnTo>
                  <a:pt x="6036" y="1975"/>
                </a:lnTo>
                <a:lnTo>
                  <a:pt x="4543" y="1975"/>
                </a:lnTo>
                <a:lnTo>
                  <a:pt x="4559" y="1967"/>
                </a:lnTo>
                <a:lnTo>
                  <a:pt x="4575" y="1958"/>
                </a:lnTo>
                <a:lnTo>
                  <a:pt x="4588" y="1949"/>
                </a:lnTo>
                <a:lnTo>
                  <a:pt x="4602" y="1940"/>
                </a:lnTo>
                <a:lnTo>
                  <a:pt x="4615" y="1929"/>
                </a:lnTo>
                <a:lnTo>
                  <a:pt x="4625" y="1919"/>
                </a:lnTo>
                <a:lnTo>
                  <a:pt x="4635" y="1909"/>
                </a:lnTo>
                <a:lnTo>
                  <a:pt x="4645" y="1899"/>
                </a:lnTo>
                <a:lnTo>
                  <a:pt x="4653" y="1888"/>
                </a:lnTo>
                <a:lnTo>
                  <a:pt x="4661" y="1878"/>
                </a:lnTo>
                <a:lnTo>
                  <a:pt x="4674" y="1858"/>
                </a:lnTo>
                <a:lnTo>
                  <a:pt x="4684" y="1836"/>
                </a:lnTo>
                <a:lnTo>
                  <a:pt x="4692" y="1816"/>
                </a:lnTo>
                <a:lnTo>
                  <a:pt x="4698" y="1798"/>
                </a:lnTo>
                <a:lnTo>
                  <a:pt x="4703" y="1780"/>
                </a:lnTo>
                <a:lnTo>
                  <a:pt x="4705" y="1765"/>
                </a:lnTo>
                <a:lnTo>
                  <a:pt x="4706" y="1751"/>
                </a:lnTo>
                <a:lnTo>
                  <a:pt x="4706" y="1731"/>
                </a:lnTo>
                <a:lnTo>
                  <a:pt x="4705" y="1724"/>
                </a:lnTo>
                <a:lnTo>
                  <a:pt x="4732" y="1726"/>
                </a:lnTo>
                <a:lnTo>
                  <a:pt x="4757" y="1727"/>
                </a:lnTo>
                <a:lnTo>
                  <a:pt x="4781" y="1726"/>
                </a:lnTo>
                <a:lnTo>
                  <a:pt x="4803" y="1724"/>
                </a:lnTo>
                <a:lnTo>
                  <a:pt x="4824" y="1720"/>
                </a:lnTo>
                <a:lnTo>
                  <a:pt x="4842" y="1716"/>
                </a:lnTo>
                <a:lnTo>
                  <a:pt x="4860" y="1710"/>
                </a:lnTo>
                <a:lnTo>
                  <a:pt x="4875" y="1703"/>
                </a:lnTo>
                <a:lnTo>
                  <a:pt x="4890" y="1695"/>
                </a:lnTo>
                <a:lnTo>
                  <a:pt x="4904" y="1686"/>
                </a:lnTo>
                <a:lnTo>
                  <a:pt x="4915" y="1677"/>
                </a:lnTo>
                <a:lnTo>
                  <a:pt x="4925" y="1667"/>
                </a:lnTo>
                <a:lnTo>
                  <a:pt x="4936" y="1656"/>
                </a:lnTo>
                <a:lnTo>
                  <a:pt x="4944" y="1645"/>
                </a:lnTo>
                <a:lnTo>
                  <a:pt x="4952" y="1634"/>
                </a:lnTo>
                <a:lnTo>
                  <a:pt x="4958" y="1622"/>
                </a:lnTo>
                <a:lnTo>
                  <a:pt x="4964" y="1611"/>
                </a:lnTo>
                <a:lnTo>
                  <a:pt x="4969" y="1599"/>
                </a:lnTo>
                <a:lnTo>
                  <a:pt x="4977" y="1576"/>
                </a:lnTo>
                <a:lnTo>
                  <a:pt x="4981" y="1555"/>
                </a:lnTo>
                <a:lnTo>
                  <a:pt x="4985" y="1535"/>
                </a:lnTo>
                <a:lnTo>
                  <a:pt x="4986" y="1519"/>
                </a:lnTo>
                <a:lnTo>
                  <a:pt x="4987" y="1507"/>
                </a:lnTo>
                <a:lnTo>
                  <a:pt x="4987" y="1495"/>
                </a:lnTo>
                <a:lnTo>
                  <a:pt x="5024" y="1491"/>
                </a:lnTo>
                <a:lnTo>
                  <a:pt x="5057" y="1484"/>
                </a:lnTo>
                <a:lnTo>
                  <a:pt x="5086" y="1476"/>
                </a:lnTo>
                <a:lnTo>
                  <a:pt x="5114" y="1467"/>
                </a:lnTo>
                <a:lnTo>
                  <a:pt x="5139" y="1455"/>
                </a:lnTo>
                <a:lnTo>
                  <a:pt x="5162" y="1443"/>
                </a:lnTo>
                <a:lnTo>
                  <a:pt x="5181" y="1429"/>
                </a:lnTo>
                <a:lnTo>
                  <a:pt x="5198" y="1414"/>
                </a:lnTo>
                <a:lnTo>
                  <a:pt x="5214" y="1398"/>
                </a:lnTo>
                <a:lnTo>
                  <a:pt x="5227" y="1381"/>
                </a:lnTo>
                <a:lnTo>
                  <a:pt x="5238" y="1364"/>
                </a:lnTo>
                <a:lnTo>
                  <a:pt x="5248" y="1346"/>
                </a:lnTo>
                <a:lnTo>
                  <a:pt x="5256" y="1327"/>
                </a:lnTo>
                <a:lnTo>
                  <a:pt x="5262" y="1309"/>
                </a:lnTo>
                <a:lnTo>
                  <a:pt x="5267" y="1290"/>
                </a:lnTo>
                <a:lnTo>
                  <a:pt x="5270" y="1271"/>
                </a:lnTo>
                <a:lnTo>
                  <a:pt x="5273" y="1252"/>
                </a:lnTo>
                <a:lnTo>
                  <a:pt x="5274" y="1234"/>
                </a:lnTo>
                <a:lnTo>
                  <a:pt x="5274" y="1215"/>
                </a:lnTo>
                <a:lnTo>
                  <a:pt x="5274" y="1197"/>
                </a:lnTo>
                <a:lnTo>
                  <a:pt x="5270" y="1164"/>
                </a:lnTo>
                <a:lnTo>
                  <a:pt x="5266" y="1134"/>
                </a:lnTo>
                <a:lnTo>
                  <a:pt x="5261" y="1109"/>
                </a:lnTo>
                <a:lnTo>
                  <a:pt x="5256" y="1090"/>
                </a:lnTo>
                <a:lnTo>
                  <a:pt x="5251" y="1072"/>
                </a:lnTo>
                <a:lnTo>
                  <a:pt x="5292" y="1058"/>
                </a:lnTo>
                <a:lnTo>
                  <a:pt x="5330" y="1042"/>
                </a:lnTo>
                <a:lnTo>
                  <a:pt x="5365" y="1023"/>
                </a:lnTo>
                <a:lnTo>
                  <a:pt x="5398" y="1006"/>
                </a:lnTo>
                <a:lnTo>
                  <a:pt x="5427" y="987"/>
                </a:lnTo>
                <a:lnTo>
                  <a:pt x="5454" y="967"/>
                </a:lnTo>
                <a:lnTo>
                  <a:pt x="5479" y="947"/>
                </a:lnTo>
                <a:lnTo>
                  <a:pt x="5501" y="926"/>
                </a:lnTo>
                <a:lnTo>
                  <a:pt x="5521" y="906"/>
                </a:lnTo>
                <a:lnTo>
                  <a:pt x="5539" y="885"/>
                </a:lnTo>
                <a:lnTo>
                  <a:pt x="5555" y="863"/>
                </a:lnTo>
                <a:lnTo>
                  <a:pt x="5569" y="842"/>
                </a:lnTo>
                <a:lnTo>
                  <a:pt x="5580" y="821"/>
                </a:lnTo>
                <a:lnTo>
                  <a:pt x="5590" y="799"/>
                </a:lnTo>
                <a:lnTo>
                  <a:pt x="5599" y="779"/>
                </a:lnTo>
                <a:lnTo>
                  <a:pt x="5606" y="758"/>
                </a:lnTo>
                <a:lnTo>
                  <a:pt x="5613" y="739"/>
                </a:lnTo>
                <a:lnTo>
                  <a:pt x="5618" y="719"/>
                </a:lnTo>
                <a:lnTo>
                  <a:pt x="5621" y="701"/>
                </a:lnTo>
                <a:lnTo>
                  <a:pt x="5623" y="683"/>
                </a:lnTo>
                <a:lnTo>
                  <a:pt x="5626" y="666"/>
                </a:lnTo>
                <a:lnTo>
                  <a:pt x="5627" y="650"/>
                </a:lnTo>
                <a:lnTo>
                  <a:pt x="5627" y="620"/>
                </a:lnTo>
                <a:lnTo>
                  <a:pt x="5625" y="596"/>
                </a:lnTo>
                <a:lnTo>
                  <a:pt x="5622" y="579"/>
                </a:lnTo>
                <a:lnTo>
                  <a:pt x="5620" y="563"/>
                </a:lnTo>
                <a:lnTo>
                  <a:pt x="5661" y="518"/>
                </a:lnTo>
                <a:lnTo>
                  <a:pt x="5698" y="476"/>
                </a:lnTo>
                <a:lnTo>
                  <a:pt x="5729" y="435"/>
                </a:lnTo>
                <a:lnTo>
                  <a:pt x="5756" y="397"/>
                </a:lnTo>
                <a:lnTo>
                  <a:pt x="5778" y="362"/>
                </a:lnTo>
                <a:lnTo>
                  <a:pt x="5787" y="345"/>
                </a:lnTo>
                <a:lnTo>
                  <a:pt x="5795" y="329"/>
                </a:lnTo>
                <a:lnTo>
                  <a:pt x="5802" y="313"/>
                </a:lnTo>
                <a:lnTo>
                  <a:pt x="5807" y="297"/>
                </a:lnTo>
                <a:lnTo>
                  <a:pt x="5813" y="282"/>
                </a:lnTo>
                <a:lnTo>
                  <a:pt x="5818" y="267"/>
                </a:lnTo>
                <a:lnTo>
                  <a:pt x="5821" y="253"/>
                </a:lnTo>
                <a:lnTo>
                  <a:pt x="5823" y="239"/>
                </a:lnTo>
                <a:lnTo>
                  <a:pt x="5826" y="227"/>
                </a:lnTo>
                <a:lnTo>
                  <a:pt x="5826" y="214"/>
                </a:lnTo>
                <a:lnTo>
                  <a:pt x="5827" y="202"/>
                </a:lnTo>
                <a:lnTo>
                  <a:pt x="5826" y="190"/>
                </a:lnTo>
                <a:lnTo>
                  <a:pt x="5825" y="179"/>
                </a:lnTo>
                <a:lnTo>
                  <a:pt x="5823" y="169"/>
                </a:lnTo>
                <a:lnTo>
                  <a:pt x="5818" y="148"/>
                </a:lnTo>
                <a:lnTo>
                  <a:pt x="5810" y="130"/>
                </a:lnTo>
                <a:lnTo>
                  <a:pt x="5801" y="113"/>
                </a:lnTo>
                <a:lnTo>
                  <a:pt x="5789" y="97"/>
                </a:lnTo>
                <a:lnTo>
                  <a:pt x="5777" y="83"/>
                </a:lnTo>
                <a:lnTo>
                  <a:pt x="5763" y="70"/>
                </a:lnTo>
                <a:lnTo>
                  <a:pt x="5748" y="59"/>
                </a:lnTo>
                <a:lnTo>
                  <a:pt x="5733" y="49"/>
                </a:lnTo>
                <a:lnTo>
                  <a:pt x="5717" y="40"/>
                </a:lnTo>
                <a:lnTo>
                  <a:pt x="5702" y="32"/>
                </a:lnTo>
                <a:lnTo>
                  <a:pt x="5686" y="25"/>
                </a:lnTo>
                <a:lnTo>
                  <a:pt x="5671" y="19"/>
                </a:lnTo>
                <a:lnTo>
                  <a:pt x="5645" y="10"/>
                </a:lnTo>
                <a:lnTo>
                  <a:pt x="5622" y="4"/>
                </a:lnTo>
                <a:lnTo>
                  <a:pt x="5603" y="0"/>
                </a:lnTo>
                <a:lnTo>
                  <a:pt x="5597" y="20"/>
                </a:lnTo>
                <a:lnTo>
                  <a:pt x="5591" y="40"/>
                </a:lnTo>
                <a:lnTo>
                  <a:pt x="5582" y="59"/>
                </a:lnTo>
                <a:lnTo>
                  <a:pt x="5573" y="78"/>
                </a:lnTo>
                <a:lnTo>
                  <a:pt x="5562" y="98"/>
                </a:lnTo>
                <a:lnTo>
                  <a:pt x="5549" y="116"/>
                </a:lnTo>
                <a:lnTo>
                  <a:pt x="5535" y="135"/>
                </a:lnTo>
                <a:lnTo>
                  <a:pt x="5521" y="154"/>
                </a:lnTo>
                <a:lnTo>
                  <a:pt x="5503" y="172"/>
                </a:lnTo>
                <a:lnTo>
                  <a:pt x="5486" y="191"/>
                </a:lnTo>
                <a:lnTo>
                  <a:pt x="5467" y="210"/>
                </a:lnTo>
                <a:lnTo>
                  <a:pt x="5446" y="228"/>
                </a:lnTo>
                <a:lnTo>
                  <a:pt x="5426" y="245"/>
                </a:lnTo>
                <a:lnTo>
                  <a:pt x="5403" y="263"/>
                </a:lnTo>
                <a:lnTo>
                  <a:pt x="5380" y="281"/>
                </a:lnTo>
                <a:lnTo>
                  <a:pt x="5355" y="299"/>
                </a:lnTo>
                <a:lnTo>
                  <a:pt x="5304" y="333"/>
                </a:lnTo>
                <a:lnTo>
                  <a:pt x="5249" y="366"/>
                </a:lnTo>
                <a:lnTo>
                  <a:pt x="5190" y="399"/>
                </a:lnTo>
                <a:lnTo>
                  <a:pt x="5130" y="433"/>
                </a:lnTo>
                <a:lnTo>
                  <a:pt x="5066" y="463"/>
                </a:lnTo>
                <a:lnTo>
                  <a:pt x="5001" y="494"/>
                </a:lnTo>
                <a:lnTo>
                  <a:pt x="4934" y="525"/>
                </a:lnTo>
                <a:lnTo>
                  <a:pt x="4866" y="554"/>
                </a:lnTo>
                <a:lnTo>
                  <a:pt x="4796" y="582"/>
                </a:lnTo>
                <a:lnTo>
                  <a:pt x="4727" y="610"/>
                </a:lnTo>
                <a:lnTo>
                  <a:pt x="4657" y="637"/>
                </a:lnTo>
                <a:lnTo>
                  <a:pt x="4586" y="662"/>
                </a:lnTo>
                <a:lnTo>
                  <a:pt x="4448" y="711"/>
                </a:lnTo>
                <a:lnTo>
                  <a:pt x="4314" y="757"/>
                </a:lnTo>
                <a:lnTo>
                  <a:pt x="4187" y="798"/>
                </a:lnTo>
                <a:lnTo>
                  <a:pt x="4071" y="836"/>
                </a:lnTo>
                <a:lnTo>
                  <a:pt x="3967" y="868"/>
                </a:lnTo>
                <a:lnTo>
                  <a:pt x="3879" y="897"/>
                </a:lnTo>
                <a:lnTo>
                  <a:pt x="3802" y="924"/>
                </a:lnTo>
                <a:lnTo>
                  <a:pt x="3767" y="937"/>
                </a:lnTo>
                <a:lnTo>
                  <a:pt x="3733" y="950"/>
                </a:lnTo>
                <a:lnTo>
                  <a:pt x="3701" y="964"/>
                </a:lnTo>
                <a:lnTo>
                  <a:pt x="3670" y="978"/>
                </a:lnTo>
                <a:lnTo>
                  <a:pt x="3641" y="991"/>
                </a:lnTo>
                <a:lnTo>
                  <a:pt x="3614" y="1006"/>
                </a:lnTo>
                <a:lnTo>
                  <a:pt x="3589" y="1021"/>
                </a:lnTo>
                <a:lnTo>
                  <a:pt x="3566" y="1036"/>
                </a:lnTo>
                <a:lnTo>
                  <a:pt x="3545" y="1052"/>
                </a:lnTo>
                <a:lnTo>
                  <a:pt x="3527" y="1067"/>
                </a:lnTo>
                <a:lnTo>
                  <a:pt x="3510" y="1084"/>
                </a:lnTo>
                <a:lnTo>
                  <a:pt x="3496" y="1101"/>
                </a:lnTo>
                <a:lnTo>
                  <a:pt x="3483" y="1118"/>
                </a:lnTo>
                <a:lnTo>
                  <a:pt x="3474" y="1136"/>
                </a:lnTo>
                <a:lnTo>
                  <a:pt x="3467" y="1156"/>
                </a:lnTo>
                <a:lnTo>
                  <a:pt x="3463" y="1175"/>
                </a:lnTo>
                <a:lnTo>
                  <a:pt x="3461" y="1196"/>
                </a:lnTo>
                <a:lnTo>
                  <a:pt x="3462" y="1216"/>
                </a:lnTo>
                <a:lnTo>
                  <a:pt x="3465" y="1238"/>
                </a:lnTo>
                <a:lnTo>
                  <a:pt x="3472" y="1261"/>
                </a:lnTo>
                <a:lnTo>
                  <a:pt x="3481" y="1285"/>
                </a:lnTo>
                <a:lnTo>
                  <a:pt x="3493" y="1310"/>
                </a:lnTo>
                <a:lnTo>
                  <a:pt x="3509" y="1335"/>
                </a:lnTo>
                <a:lnTo>
                  <a:pt x="3526" y="1363"/>
                </a:lnTo>
                <a:lnTo>
                  <a:pt x="3547" y="1390"/>
                </a:lnTo>
                <a:lnTo>
                  <a:pt x="3573" y="1420"/>
                </a:lnTo>
                <a:lnTo>
                  <a:pt x="3600" y="1450"/>
                </a:lnTo>
                <a:lnTo>
                  <a:pt x="3631" y="1482"/>
                </a:lnTo>
                <a:lnTo>
                  <a:pt x="3665" y="1514"/>
                </a:lnTo>
                <a:lnTo>
                  <a:pt x="3703" y="1548"/>
                </a:lnTo>
                <a:lnTo>
                  <a:pt x="3721" y="1565"/>
                </a:lnTo>
                <a:lnTo>
                  <a:pt x="3738" y="1581"/>
                </a:lnTo>
                <a:lnTo>
                  <a:pt x="3754" y="1597"/>
                </a:lnTo>
                <a:lnTo>
                  <a:pt x="3768" y="1613"/>
                </a:lnTo>
                <a:lnTo>
                  <a:pt x="3781" y="1629"/>
                </a:lnTo>
                <a:lnTo>
                  <a:pt x="3792" y="1645"/>
                </a:lnTo>
                <a:lnTo>
                  <a:pt x="3802" y="1661"/>
                </a:lnTo>
                <a:lnTo>
                  <a:pt x="3811" y="1676"/>
                </a:lnTo>
                <a:lnTo>
                  <a:pt x="3819" y="1691"/>
                </a:lnTo>
                <a:lnTo>
                  <a:pt x="3826" y="1706"/>
                </a:lnTo>
                <a:lnTo>
                  <a:pt x="3832" y="1720"/>
                </a:lnTo>
                <a:lnTo>
                  <a:pt x="3835" y="1734"/>
                </a:lnTo>
                <a:lnTo>
                  <a:pt x="3839" y="1749"/>
                </a:lnTo>
                <a:lnTo>
                  <a:pt x="3841" y="1763"/>
                </a:lnTo>
                <a:lnTo>
                  <a:pt x="3843" y="1776"/>
                </a:lnTo>
                <a:lnTo>
                  <a:pt x="3843" y="1790"/>
                </a:lnTo>
                <a:lnTo>
                  <a:pt x="3843" y="1804"/>
                </a:lnTo>
                <a:lnTo>
                  <a:pt x="3841" y="1816"/>
                </a:lnTo>
                <a:lnTo>
                  <a:pt x="3839" y="1829"/>
                </a:lnTo>
                <a:lnTo>
                  <a:pt x="3837" y="1843"/>
                </a:lnTo>
                <a:lnTo>
                  <a:pt x="3832" y="1854"/>
                </a:lnTo>
                <a:lnTo>
                  <a:pt x="3829" y="1867"/>
                </a:lnTo>
                <a:lnTo>
                  <a:pt x="3823" y="1879"/>
                </a:lnTo>
                <a:lnTo>
                  <a:pt x="3817" y="1891"/>
                </a:lnTo>
                <a:lnTo>
                  <a:pt x="3803" y="1913"/>
                </a:lnTo>
                <a:lnTo>
                  <a:pt x="3787" y="1935"/>
                </a:lnTo>
                <a:lnTo>
                  <a:pt x="3770" y="1956"/>
                </a:lnTo>
                <a:lnTo>
                  <a:pt x="3751" y="1975"/>
                </a:lnTo>
                <a:lnTo>
                  <a:pt x="3565" y="1975"/>
                </a:lnTo>
                <a:lnTo>
                  <a:pt x="3570" y="1932"/>
                </a:lnTo>
                <a:lnTo>
                  <a:pt x="3573" y="1910"/>
                </a:lnTo>
                <a:lnTo>
                  <a:pt x="3574" y="1888"/>
                </a:lnTo>
                <a:lnTo>
                  <a:pt x="3573" y="1854"/>
                </a:lnTo>
                <a:lnTo>
                  <a:pt x="3570" y="1820"/>
                </a:lnTo>
                <a:lnTo>
                  <a:pt x="3566" y="1787"/>
                </a:lnTo>
                <a:lnTo>
                  <a:pt x="3560" y="1754"/>
                </a:lnTo>
                <a:lnTo>
                  <a:pt x="3553" y="1720"/>
                </a:lnTo>
                <a:lnTo>
                  <a:pt x="3544" y="1690"/>
                </a:lnTo>
                <a:lnTo>
                  <a:pt x="3533" y="1659"/>
                </a:lnTo>
                <a:lnTo>
                  <a:pt x="3521" y="1628"/>
                </a:lnTo>
                <a:lnTo>
                  <a:pt x="3507" y="1598"/>
                </a:lnTo>
                <a:lnTo>
                  <a:pt x="3493" y="1570"/>
                </a:lnTo>
                <a:lnTo>
                  <a:pt x="3477" y="1541"/>
                </a:lnTo>
                <a:lnTo>
                  <a:pt x="3459" y="1515"/>
                </a:lnTo>
                <a:lnTo>
                  <a:pt x="3441" y="1488"/>
                </a:lnTo>
                <a:lnTo>
                  <a:pt x="3421" y="1462"/>
                </a:lnTo>
                <a:lnTo>
                  <a:pt x="3400" y="1438"/>
                </a:lnTo>
                <a:lnTo>
                  <a:pt x="3378" y="1415"/>
                </a:lnTo>
                <a:lnTo>
                  <a:pt x="3354" y="1394"/>
                </a:lnTo>
                <a:lnTo>
                  <a:pt x="3330" y="1372"/>
                </a:lnTo>
                <a:lnTo>
                  <a:pt x="3305" y="1352"/>
                </a:lnTo>
                <a:lnTo>
                  <a:pt x="3279" y="1333"/>
                </a:lnTo>
                <a:lnTo>
                  <a:pt x="3252" y="1316"/>
                </a:lnTo>
                <a:lnTo>
                  <a:pt x="3224" y="1300"/>
                </a:lnTo>
                <a:lnTo>
                  <a:pt x="3196" y="1285"/>
                </a:lnTo>
                <a:lnTo>
                  <a:pt x="3166" y="1271"/>
                </a:lnTo>
                <a:lnTo>
                  <a:pt x="3135" y="1260"/>
                </a:lnTo>
                <a:lnTo>
                  <a:pt x="3104" y="1250"/>
                </a:lnTo>
                <a:lnTo>
                  <a:pt x="3072" y="1240"/>
                </a:lnTo>
                <a:lnTo>
                  <a:pt x="3040" y="1232"/>
                </a:lnTo>
                <a:lnTo>
                  <a:pt x="3007" y="1227"/>
                </a:lnTo>
                <a:lnTo>
                  <a:pt x="2974" y="1222"/>
                </a:lnTo>
                <a:lnTo>
                  <a:pt x="2940" y="1220"/>
                </a:lnTo>
                <a:lnTo>
                  <a:pt x="2905" y="1219"/>
                </a:lnTo>
                <a:lnTo>
                  <a:pt x="2871" y="1220"/>
                </a:lnTo>
                <a:lnTo>
                  <a:pt x="2837" y="1222"/>
                </a:lnTo>
                <a:lnTo>
                  <a:pt x="2804" y="1227"/>
                </a:lnTo>
                <a:lnTo>
                  <a:pt x="2771" y="1232"/>
                </a:lnTo>
                <a:lnTo>
                  <a:pt x="2739" y="1240"/>
                </a:lnTo>
                <a:lnTo>
                  <a:pt x="2707" y="1250"/>
                </a:lnTo>
                <a:lnTo>
                  <a:pt x="2676" y="1260"/>
                </a:lnTo>
                <a:lnTo>
                  <a:pt x="2646" y="1271"/>
                </a:lnTo>
                <a:lnTo>
                  <a:pt x="2616" y="1285"/>
                </a:lnTo>
                <a:lnTo>
                  <a:pt x="2587" y="1300"/>
                </a:lnTo>
                <a:lnTo>
                  <a:pt x="2559" y="1316"/>
                </a:lnTo>
                <a:lnTo>
                  <a:pt x="2532" y="1333"/>
                </a:lnTo>
                <a:lnTo>
                  <a:pt x="2505" y="1352"/>
                </a:lnTo>
                <a:lnTo>
                  <a:pt x="2480" y="1372"/>
                </a:lnTo>
                <a:lnTo>
                  <a:pt x="2456" y="1394"/>
                </a:lnTo>
                <a:lnTo>
                  <a:pt x="2433" y="1415"/>
                </a:lnTo>
                <a:lnTo>
                  <a:pt x="2411" y="1438"/>
                </a:lnTo>
                <a:lnTo>
                  <a:pt x="2390" y="1462"/>
                </a:lnTo>
                <a:lnTo>
                  <a:pt x="2369" y="1488"/>
                </a:lnTo>
                <a:lnTo>
                  <a:pt x="2351" y="1515"/>
                </a:lnTo>
                <a:lnTo>
                  <a:pt x="2334" y="1541"/>
                </a:lnTo>
                <a:lnTo>
                  <a:pt x="2318" y="1570"/>
                </a:lnTo>
                <a:lnTo>
                  <a:pt x="2303" y="1598"/>
                </a:lnTo>
                <a:lnTo>
                  <a:pt x="2290" y="1628"/>
                </a:lnTo>
                <a:lnTo>
                  <a:pt x="2278" y="1659"/>
                </a:lnTo>
                <a:lnTo>
                  <a:pt x="2267" y="1690"/>
                </a:lnTo>
                <a:lnTo>
                  <a:pt x="2259" y="1720"/>
                </a:lnTo>
                <a:lnTo>
                  <a:pt x="2251" y="1754"/>
                </a:lnTo>
                <a:lnTo>
                  <a:pt x="2245" y="1787"/>
                </a:lnTo>
                <a:lnTo>
                  <a:pt x="2240" y="1820"/>
                </a:lnTo>
                <a:lnTo>
                  <a:pt x="2238" y="1854"/>
                </a:lnTo>
                <a:lnTo>
                  <a:pt x="2237" y="1888"/>
                </a:lnTo>
                <a:lnTo>
                  <a:pt x="2237" y="1909"/>
                </a:lnTo>
                <a:lnTo>
                  <a:pt x="2239" y="1929"/>
                </a:lnTo>
                <a:lnTo>
                  <a:pt x="2240" y="1950"/>
                </a:lnTo>
                <a:lnTo>
                  <a:pt x="2243" y="1971"/>
                </a:lnTo>
                <a:lnTo>
                  <a:pt x="2251" y="2011"/>
                </a:lnTo>
                <a:lnTo>
                  <a:pt x="2259" y="2049"/>
                </a:lnTo>
                <a:lnTo>
                  <a:pt x="2066" y="2049"/>
                </a:lnTo>
                <a:lnTo>
                  <a:pt x="2059" y="2027"/>
                </a:lnTo>
                <a:lnTo>
                  <a:pt x="2050" y="2004"/>
                </a:lnTo>
                <a:lnTo>
                  <a:pt x="2039" y="1982"/>
                </a:lnTo>
                <a:lnTo>
                  <a:pt x="2028" y="1963"/>
                </a:lnTo>
                <a:lnTo>
                  <a:pt x="2014" y="1943"/>
                </a:lnTo>
                <a:lnTo>
                  <a:pt x="1999" y="1925"/>
                </a:lnTo>
                <a:lnTo>
                  <a:pt x="1983" y="1908"/>
                </a:lnTo>
                <a:lnTo>
                  <a:pt x="1966" y="1893"/>
                </a:lnTo>
                <a:lnTo>
                  <a:pt x="1947" y="1879"/>
                </a:lnTo>
                <a:lnTo>
                  <a:pt x="1927" y="1867"/>
                </a:lnTo>
                <a:lnTo>
                  <a:pt x="1906" y="1856"/>
                </a:lnTo>
                <a:lnTo>
                  <a:pt x="1884" y="1847"/>
                </a:lnTo>
                <a:lnTo>
                  <a:pt x="1861" y="1839"/>
                </a:lnTo>
                <a:lnTo>
                  <a:pt x="1837" y="1835"/>
                </a:lnTo>
                <a:lnTo>
                  <a:pt x="1813" y="1831"/>
                </a:lnTo>
                <a:lnTo>
                  <a:pt x="1788" y="1830"/>
                </a:lnTo>
                <a:lnTo>
                  <a:pt x="1763" y="1831"/>
                </a:lnTo>
                <a:lnTo>
                  <a:pt x="1739" y="1835"/>
                </a:lnTo>
                <a:lnTo>
                  <a:pt x="1715" y="1839"/>
                </a:lnTo>
                <a:lnTo>
                  <a:pt x="1692" y="1847"/>
                </a:lnTo>
                <a:lnTo>
                  <a:pt x="1670" y="1856"/>
                </a:lnTo>
                <a:lnTo>
                  <a:pt x="1649" y="1867"/>
                </a:lnTo>
                <a:lnTo>
                  <a:pt x="1629" y="1879"/>
                </a:lnTo>
                <a:lnTo>
                  <a:pt x="1610" y="1893"/>
                </a:lnTo>
                <a:lnTo>
                  <a:pt x="1593" y="1908"/>
                </a:lnTo>
                <a:lnTo>
                  <a:pt x="1577" y="1925"/>
                </a:lnTo>
                <a:lnTo>
                  <a:pt x="1562" y="1943"/>
                </a:lnTo>
                <a:lnTo>
                  <a:pt x="1548" y="1963"/>
                </a:lnTo>
                <a:lnTo>
                  <a:pt x="1535" y="1982"/>
                </a:lnTo>
                <a:lnTo>
                  <a:pt x="1525" y="2004"/>
                </a:lnTo>
                <a:lnTo>
                  <a:pt x="1517" y="2027"/>
                </a:lnTo>
                <a:lnTo>
                  <a:pt x="1510" y="2049"/>
                </a:lnTo>
                <a:lnTo>
                  <a:pt x="860" y="2049"/>
                </a:lnTo>
                <a:lnTo>
                  <a:pt x="834" y="2048"/>
                </a:lnTo>
                <a:lnTo>
                  <a:pt x="803" y="2046"/>
                </a:lnTo>
                <a:lnTo>
                  <a:pt x="762" y="2041"/>
                </a:lnTo>
                <a:lnTo>
                  <a:pt x="714" y="2036"/>
                </a:lnTo>
                <a:lnTo>
                  <a:pt x="659" y="2027"/>
                </a:lnTo>
                <a:lnTo>
                  <a:pt x="629" y="2021"/>
                </a:lnTo>
                <a:lnTo>
                  <a:pt x="600" y="2014"/>
                </a:lnTo>
                <a:lnTo>
                  <a:pt x="569" y="2007"/>
                </a:lnTo>
                <a:lnTo>
                  <a:pt x="537" y="1998"/>
                </a:lnTo>
                <a:lnTo>
                  <a:pt x="505" y="1989"/>
                </a:lnTo>
                <a:lnTo>
                  <a:pt x="473" y="1979"/>
                </a:lnTo>
                <a:lnTo>
                  <a:pt x="440" y="1966"/>
                </a:lnTo>
                <a:lnTo>
                  <a:pt x="408" y="1953"/>
                </a:lnTo>
                <a:lnTo>
                  <a:pt x="377" y="1939"/>
                </a:lnTo>
                <a:lnTo>
                  <a:pt x="346" y="1924"/>
                </a:lnTo>
                <a:lnTo>
                  <a:pt x="316" y="1907"/>
                </a:lnTo>
                <a:lnTo>
                  <a:pt x="287" y="1887"/>
                </a:lnTo>
                <a:lnTo>
                  <a:pt x="259" y="1868"/>
                </a:lnTo>
                <a:lnTo>
                  <a:pt x="233" y="1846"/>
                </a:lnTo>
                <a:lnTo>
                  <a:pt x="208" y="1822"/>
                </a:lnTo>
                <a:lnTo>
                  <a:pt x="185" y="1797"/>
                </a:lnTo>
                <a:lnTo>
                  <a:pt x="175" y="1783"/>
                </a:lnTo>
                <a:lnTo>
                  <a:pt x="164" y="1770"/>
                </a:lnTo>
                <a:lnTo>
                  <a:pt x="155" y="1756"/>
                </a:lnTo>
                <a:lnTo>
                  <a:pt x="146" y="1741"/>
                </a:lnTo>
                <a:lnTo>
                  <a:pt x="138" y="1726"/>
                </a:lnTo>
                <a:lnTo>
                  <a:pt x="130" y="1710"/>
                </a:lnTo>
                <a:lnTo>
                  <a:pt x="123" y="1694"/>
                </a:lnTo>
                <a:lnTo>
                  <a:pt x="116" y="1677"/>
                </a:lnTo>
                <a:lnTo>
                  <a:pt x="112" y="1672"/>
                </a:lnTo>
                <a:lnTo>
                  <a:pt x="98" y="1661"/>
                </a:lnTo>
                <a:lnTo>
                  <a:pt x="80" y="1647"/>
                </a:lnTo>
                <a:lnTo>
                  <a:pt x="70" y="1640"/>
                </a:lnTo>
                <a:lnTo>
                  <a:pt x="58" y="1634"/>
                </a:lnTo>
                <a:lnTo>
                  <a:pt x="48" y="1629"/>
                </a:lnTo>
                <a:lnTo>
                  <a:pt x="38" y="1627"/>
                </a:lnTo>
                <a:lnTo>
                  <a:pt x="27" y="1626"/>
                </a:lnTo>
                <a:lnTo>
                  <a:pt x="23" y="1627"/>
                </a:lnTo>
                <a:lnTo>
                  <a:pt x="18" y="1628"/>
                </a:lnTo>
                <a:lnTo>
                  <a:pt x="15" y="1631"/>
                </a:lnTo>
                <a:lnTo>
                  <a:pt x="11" y="1635"/>
                </a:lnTo>
                <a:lnTo>
                  <a:pt x="8" y="1638"/>
                </a:lnTo>
                <a:lnTo>
                  <a:pt x="6" y="1644"/>
                </a:lnTo>
                <a:lnTo>
                  <a:pt x="3" y="1651"/>
                </a:lnTo>
                <a:lnTo>
                  <a:pt x="2" y="1659"/>
                </a:lnTo>
                <a:lnTo>
                  <a:pt x="1" y="1668"/>
                </a:lnTo>
                <a:lnTo>
                  <a:pt x="0" y="1677"/>
                </a:lnTo>
                <a:lnTo>
                  <a:pt x="0" y="2515"/>
                </a:lnTo>
                <a:lnTo>
                  <a:pt x="1" y="2525"/>
                </a:lnTo>
                <a:lnTo>
                  <a:pt x="2" y="2534"/>
                </a:lnTo>
                <a:lnTo>
                  <a:pt x="3" y="2541"/>
                </a:lnTo>
                <a:lnTo>
                  <a:pt x="6" y="2548"/>
                </a:lnTo>
                <a:lnTo>
                  <a:pt x="8" y="2553"/>
                </a:lnTo>
                <a:lnTo>
                  <a:pt x="11" y="2558"/>
                </a:lnTo>
                <a:lnTo>
                  <a:pt x="15" y="2561"/>
                </a:lnTo>
                <a:lnTo>
                  <a:pt x="18" y="2564"/>
                </a:lnTo>
                <a:lnTo>
                  <a:pt x="23" y="2565"/>
                </a:lnTo>
                <a:lnTo>
                  <a:pt x="27" y="2566"/>
                </a:lnTo>
                <a:lnTo>
                  <a:pt x="38" y="2566"/>
                </a:lnTo>
                <a:lnTo>
                  <a:pt x="48" y="2563"/>
                </a:lnTo>
                <a:lnTo>
                  <a:pt x="58" y="2558"/>
                </a:lnTo>
                <a:lnTo>
                  <a:pt x="70" y="2552"/>
                </a:lnTo>
                <a:lnTo>
                  <a:pt x="80" y="2545"/>
                </a:lnTo>
                <a:lnTo>
                  <a:pt x="98" y="2531"/>
                </a:lnTo>
                <a:lnTo>
                  <a:pt x="112" y="2519"/>
                </a:lnTo>
                <a:lnTo>
                  <a:pt x="116" y="2515"/>
                </a:lnTo>
                <a:lnTo>
                  <a:pt x="123" y="2497"/>
                </a:lnTo>
                <a:lnTo>
                  <a:pt x="130" y="2481"/>
                </a:lnTo>
                <a:lnTo>
                  <a:pt x="138" y="2467"/>
                </a:lnTo>
                <a:lnTo>
                  <a:pt x="146" y="2451"/>
                </a:lnTo>
                <a:lnTo>
                  <a:pt x="155" y="2436"/>
                </a:lnTo>
                <a:lnTo>
                  <a:pt x="164" y="2422"/>
                </a:lnTo>
                <a:lnTo>
                  <a:pt x="175" y="2408"/>
                </a:lnTo>
                <a:lnTo>
                  <a:pt x="185" y="2395"/>
                </a:lnTo>
                <a:lnTo>
                  <a:pt x="208" y="2369"/>
                </a:lnTo>
                <a:lnTo>
                  <a:pt x="233" y="2347"/>
                </a:lnTo>
                <a:lnTo>
                  <a:pt x="259" y="2325"/>
                </a:lnTo>
                <a:lnTo>
                  <a:pt x="287" y="2304"/>
                </a:lnTo>
                <a:lnTo>
                  <a:pt x="316" y="2286"/>
                </a:lnTo>
                <a:lnTo>
                  <a:pt x="346" y="2269"/>
                </a:lnTo>
                <a:lnTo>
                  <a:pt x="377" y="2253"/>
                </a:lnTo>
                <a:lnTo>
                  <a:pt x="408" y="2238"/>
                </a:lnTo>
                <a:lnTo>
                  <a:pt x="440" y="2225"/>
                </a:lnTo>
                <a:lnTo>
                  <a:pt x="473" y="2213"/>
                </a:lnTo>
                <a:lnTo>
                  <a:pt x="505" y="2203"/>
                </a:lnTo>
                <a:lnTo>
                  <a:pt x="537" y="2193"/>
                </a:lnTo>
                <a:lnTo>
                  <a:pt x="569" y="2184"/>
                </a:lnTo>
                <a:lnTo>
                  <a:pt x="600" y="2177"/>
                </a:lnTo>
                <a:lnTo>
                  <a:pt x="629" y="2171"/>
                </a:lnTo>
                <a:lnTo>
                  <a:pt x="659" y="2165"/>
                </a:lnTo>
                <a:lnTo>
                  <a:pt x="714" y="2156"/>
                </a:lnTo>
                <a:lnTo>
                  <a:pt x="762" y="2150"/>
                </a:lnTo>
                <a:lnTo>
                  <a:pt x="803" y="2145"/>
                </a:lnTo>
                <a:lnTo>
                  <a:pt x="834" y="2143"/>
                </a:lnTo>
                <a:lnTo>
                  <a:pt x="860" y="2142"/>
                </a:lnTo>
                <a:lnTo>
                  <a:pt x="1505" y="2142"/>
                </a:lnTo>
                <a:lnTo>
                  <a:pt x="1508" y="2169"/>
                </a:lnTo>
                <a:lnTo>
                  <a:pt x="1515" y="2196"/>
                </a:lnTo>
                <a:lnTo>
                  <a:pt x="1523" y="2221"/>
                </a:lnTo>
                <a:lnTo>
                  <a:pt x="1533" y="2245"/>
                </a:lnTo>
                <a:lnTo>
                  <a:pt x="1546" y="2268"/>
                </a:lnTo>
                <a:lnTo>
                  <a:pt x="1561" y="2288"/>
                </a:lnTo>
                <a:lnTo>
                  <a:pt x="1578" y="2309"/>
                </a:lnTo>
                <a:lnTo>
                  <a:pt x="1595" y="2327"/>
                </a:lnTo>
                <a:lnTo>
                  <a:pt x="1615" y="2343"/>
                </a:lnTo>
                <a:lnTo>
                  <a:pt x="1636" y="2358"/>
                </a:lnTo>
                <a:lnTo>
                  <a:pt x="1659" y="2372"/>
                </a:lnTo>
                <a:lnTo>
                  <a:pt x="1683" y="2382"/>
                </a:lnTo>
                <a:lnTo>
                  <a:pt x="1708" y="2391"/>
                </a:lnTo>
                <a:lnTo>
                  <a:pt x="1733" y="2397"/>
                </a:lnTo>
                <a:lnTo>
                  <a:pt x="1761" y="2401"/>
                </a:lnTo>
                <a:lnTo>
                  <a:pt x="1788" y="2403"/>
                </a:lnTo>
                <a:lnTo>
                  <a:pt x="1815" y="2401"/>
                </a:lnTo>
                <a:lnTo>
                  <a:pt x="1843" y="2397"/>
                </a:lnTo>
                <a:lnTo>
                  <a:pt x="1868" y="2391"/>
                </a:lnTo>
                <a:lnTo>
                  <a:pt x="1893" y="2382"/>
                </a:lnTo>
                <a:lnTo>
                  <a:pt x="1917" y="2372"/>
                </a:lnTo>
                <a:lnTo>
                  <a:pt x="1940" y="2358"/>
                </a:lnTo>
                <a:lnTo>
                  <a:pt x="1960" y="2343"/>
                </a:lnTo>
                <a:lnTo>
                  <a:pt x="1980" y="2327"/>
                </a:lnTo>
                <a:lnTo>
                  <a:pt x="1998" y="2309"/>
                </a:lnTo>
                <a:lnTo>
                  <a:pt x="2015" y="2288"/>
                </a:lnTo>
                <a:lnTo>
                  <a:pt x="2030" y="2268"/>
                </a:lnTo>
                <a:lnTo>
                  <a:pt x="2043" y="2245"/>
                </a:lnTo>
                <a:lnTo>
                  <a:pt x="2053" y="2221"/>
                </a:lnTo>
                <a:lnTo>
                  <a:pt x="2061" y="2196"/>
                </a:lnTo>
                <a:lnTo>
                  <a:pt x="2068" y="2169"/>
                </a:lnTo>
                <a:lnTo>
                  <a:pt x="2071" y="2142"/>
                </a:lnTo>
                <a:lnTo>
                  <a:pt x="2288" y="2142"/>
                </a:lnTo>
                <a:lnTo>
                  <a:pt x="2298" y="2165"/>
                </a:lnTo>
                <a:lnTo>
                  <a:pt x="2309" y="2187"/>
                </a:lnTo>
                <a:lnTo>
                  <a:pt x="2319" y="2208"/>
                </a:lnTo>
                <a:lnTo>
                  <a:pt x="2332" y="2230"/>
                </a:lnTo>
                <a:lnTo>
                  <a:pt x="2344" y="2251"/>
                </a:lnTo>
                <a:lnTo>
                  <a:pt x="2358" y="2270"/>
                </a:lnTo>
                <a:lnTo>
                  <a:pt x="2373" y="2291"/>
                </a:lnTo>
                <a:lnTo>
                  <a:pt x="2388" y="2309"/>
                </a:lnTo>
                <a:lnTo>
                  <a:pt x="2404" y="2328"/>
                </a:lnTo>
                <a:lnTo>
                  <a:pt x="2420" y="2345"/>
                </a:lnTo>
                <a:lnTo>
                  <a:pt x="2437" y="2363"/>
                </a:lnTo>
                <a:lnTo>
                  <a:pt x="2454" y="2380"/>
                </a:lnTo>
                <a:lnTo>
                  <a:pt x="2472" y="2396"/>
                </a:lnTo>
                <a:lnTo>
                  <a:pt x="2491" y="2412"/>
                </a:lnTo>
                <a:lnTo>
                  <a:pt x="2510" y="2427"/>
                </a:lnTo>
                <a:lnTo>
                  <a:pt x="2529" y="2440"/>
                </a:lnTo>
                <a:lnTo>
                  <a:pt x="2550" y="2454"/>
                </a:lnTo>
                <a:lnTo>
                  <a:pt x="2571" y="2467"/>
                </a:lnTo>
                <a:lnTo>
                  <a:pt x="2592" y="2478"/>
                </a:lnTo>
                <a:lnTo>
                  <a:pt x="2614" y="2489"/>
                </a:lnTo>
                <a:lnTo>
                  <a:pt x="2636" y="2500"/>
                </a:lnTo>
                <a:lnTo>
                  <a:pt x="2659" y="2509"/>
                </a:lnTo>
                <a:lnTo>
                  <a:pt x="2681" y="2518"/>
                </a:lnTo>
                <a:lnTo>
                  <a:pt x="2705" y="2526"/>
                </a:lnTo>
                <a:lnTo>
                  <a:pt x="2729" y="2533"/>
                </a:lnTo>
                <a:lnTo>
                  <a:pt x="2753" y="2539"/>
                </a:lnTo>
                <a:lnTo>
                  <a:pt x="2779" y="2544"/>
                </a:lnTo>
                <a:lnTo>
                  <a:pt x="2803" y="2548"/>
                </a:lnTo>
                <a:lnTo>
                  <a:pt x="2828" y="2551"/>
                </a:lnTo>
                <a:lnTo>
                  <a:pt x="2854" y="2555"/>
                </a:lnTo>
                <a:lnTo>
                  <a:pt x="2879" y="2556"/>
                </a:lnTo>
                <a:lnTo>
                  <a:pt x="2905" y="2556"/>
                </a:lnTo>
                <a:lnTo>
                  <a:pt x="2929" y="2556"/>
                </a:lnTo>
                <a:lnTo>
                  <a:pt x="2953" y="2553"/>
                </a:lnTo>
                <a:lnTo>
                  <a:pt x="2976" y="2551"/>
                </a:lnTo>
                <a:lnTo>
                  <a:pt x="3000" y="2548"/>
                </a:lnTo>
                <a:lnTo>
                  <a:pt x="3023" y="2543"/>
                </a:lnTo>
                <a:lnTo>
                  <a:pt x="3046" y="2539"/>
                </a:lnTo>
                <a:lnTo>
                  <a:pt x="3090" y="2527"/>
                </a:lnTo>
                <a:lnTo>
                  <a:pt x="3117" y="2566"/>
                </a:lnTo>
                <a:lnTo>
                  <a:pt x="3144" y="2605"/>
                </a:lnTo>
                <a:lnTo>
                  <a:pt x="3122" y="2615"/>
                </a:lnTo>
                <a:lnTo>
                  <a:pt x="3100" y="2625"/>
                </a:lnTo>
                <a:lnTo>
                  <a:pt x="3076" y="2635"/>
                </a:lnTo>
                <a:lnTo>
                  <a:pt x="3052" y="2644"/>
                </a:lnTo>
                <a:lnTo>
                  <a:pt x="3025" y="2652"/>
                </a:lnTo>
                <a:lnTo>
                  <a:pt x="2999" y="2660"/>
                </a:lnTo>
                <a:lnTo>
                  <a:pt x="2972" y="2667"/>
                </a:lnTo>
                <a:lnTo>
                  <a:pt x="2944" y="2672"/>
                </a:lnTo>
                <a:lnTo>
                  <a:pt x="2916" y="2677"/>
                </a:lnTo>
                <a:lnTo>
                  <a:pt x="2886" y="2680"/>
                </a:lnTo>
                <a:lnTo>
                  <a:pt x="2856" y="2683"/>
                </a:lnTo>
                <a:lnTo>
                  <a:pt x="2825" y="2684"/>
                </a:lnTo>
                <a:lnTo>
                  <a:pt x="2795" y="2683"/>
                </a:lnTo>
                <a:lnTo>
                  <a:pt x="2763" y="2680"/>
                </a:lnTo>
                <a:lnTo>
                  <a:pt x="2731" y="2677"/>
                </a:lnTo>
                <a:lnTo>
                  <a:pt x="2697" y="2671"/>
                </a:lnTo>
                <a:lnTo>
                  <a:pt x="2665" y="2663"/>
                </a:lnTo>
                <a:lnTo>
                  <a:pt x="2631" y="2654"/>
                </a:lnTo>
                <a:lnTo>
                  <a:pt x="2598" y="2641"/>
                </a:lnTo>
                <a:lnTo>
                  <a:pt x="2564" y="2628"/>
                </a:lnTo>
                <a:lnTo>
                  <a:pt x="2529" y="2611"/>
                </a:lnTo>
                <a:lnTo>
                  <a:pt x="2495" y="2591"/>
                </a:lnTo>
                <a:lnTo>
                  <a:pt x="2461" y="2569"/>
                </a:lnTo>
                <a:lnTo>
                  <a:pt x="2427" y="2545"/>
                </a:lnTo>
                <a:lnTo>
                  <a:pt x="2391" y="2518"/>
                </a:lnTo>
                <a:lnTo>
                  <a:pt x="2357" y="2488"/>
                </a:lnTo>
                <a:lnTo>
                  <a:pt x="2322" y="2455"/>
                </a:lnTo>
                <a:lnTo>
                  <a:pt x="2287" y="2419"/>
                </a:lnTo>
                <a:lnTo>
                  <a:pt x="2253" y="2379"/>
                </a:lnTo>
                <a:lnTo>
                  <a:pt x="2218" y="2336"/>
                </a:lnTo>
                <a:lnTo>
                  <a:pt x="2183" y="2289"/>
                </a:lnTo>
                <a:lnTo>
                  <a:pt x="2149" y="2239"/>
                </a:lnTo>
                <a:lnTo>
                  <a:pt x="1357" y="3102"/>
                </a:lnTo>
                <a:lnTo>
                  <a:pt x="1372" y="3110"/>
                </a:lnTo>
                <a:lnTo>
                  <a:pt x="1414" y="3133"/>
                </a:lnTo>
                <a:lnTo>
                  <a:pt x="1445" y="3149"/>
                </a:lnTo>
                <a:lnTo>
                  <a:pt x="1482" y="3167"/>
                </a:lnTo>
                <a:lnTo>
                  <a:pt x="1524" y="3186"/>
                </a:lnTo>
                <a:lnTo>
                  <a:pt x="1571" y="3207"/>
                </a:lnTo>
                <a:lnTo>
                  <a:pt x="1623" y="3229"/>
                </a:lnTo>
                <a:lnTo>
                  <a:pt x="1679" y="3250"/>
                </a:lnTo>
                <a:lnTo>
                  <a:pt x="1740" y="3272"/>
                </a:lnTo>
                <a:lnTo>
                  <a:pt x="1805" y="3294"/>
                </a:lnTo>
                <a:lnTo>
                  <a:pt x="1874" y="3314"/>
                </a:lnTo>
                <a:lnTo>
                  <a:pt x="1944" y="3333"/>
                </a:lnTo>
                <a:lnTo>
                  <a:pt x="1981" y="3341"/>
                </a:lnTo>
                <a:lnTo>
                  <a:pt x="2019" y="3349"/>
                </a:lnTo>
                <a:lnTo>
                  <a:pt x="2056" y="3357"/>
                </a:lnTo>
                <a:lnTo>
                  <a:pt x="2095" y="3362"/>
                </a:lnTo>
                <a:lnTo>
                  <a:pt x="2134" y="3369"/>
                </a:lnTo>
                <a:lnTo>
                  <a:pt x="2174" y="3374"/>
                </a:lnTo>
                <a:lnTo>
                  <a:pt x="2214" y="3378"/>
                </a:lnTo>
                <a:lnTo>
                  <a:pt x="2255" y="3382"/>
                </a:lnTo>
                <a:lnTo>
                  <a:pt x="2296" y="3384"/>
                </a:lnTo>
                <a:lnTo>
                  <a:pt x="2338" y="3385"/>
                </a:lnTo>
                <a:lnTo>
                  <a:pt x="2379" y="3385"/>
                </a:lnTo>
                <a:lnTo>
                  <a:pt x="2421" y="3384"/>
                </a:lnTo>
                <a:lnTo>
                  <a:pt x="2462" y="3382"/>
                </a:lnTo>
                <a:lnTo>
                  <a:pt x="2504" y="3378"/>
                </a:lnTo>
                <a:lnTo>
                  <a:pt x="2547" y="3374"/>
                </a:lnTo>
                <a:lnTo>
                  <a:pt x="2589" y="3368"/>
                </a:lnTo>
                <a:lnTo>
                  <a:pt x="2631" y="3360"/>
                </a:lnTo>
                <a:lnTo>
                  <a:pt x="2673" y="3351"/>
                </a:lnTo>
                <a:lnTo>
                  <a:pt x="2716" y="3340"/>
                </a:lnTo>
                <a:lnTo>
                  <a:pt x="2758" y="3328"/>
                </a:lnTo>
                <a:lnTo>
                  <a:pt x="2800" y="3313"/>
                </a:lnTo>
                <a:lnTo>
                  <a:pt x="2843" y="3297"/>
                </a:lnTo>
                <a:lnTo>
                  <a:pt x="2885" y="3280"/>
                </a:lnTo>
                <a:lnTo>
                  <a:pt x="2926" y="3261"/>
                </a:lnTo>
                <a:lnTo>
                  <a:pt x="2967" y="3239"/>
                </a:lnTo>
                <a:lnTo>
                  <a:pt x="3008" y="3216"/>
                </a:lnTo>
                <a:lnTo>
                  <a:pt x="3048" y="3191"/>
                </a:lnTo>
                <a:lnTo>
                  <a:pt x="3088" y="3162"/>
                </a:lnTo>
                <a:lnTo>
                  <a:pt x="3127" y="3134"/>
                </a:lnTo>
                <a:lnTo>
                  <a:pt x="3167" y="3102"/>
                </a:lnTo>
                <a:lnTo>
                  <a:pt x="3205" y="3068"/>
                </a:lnTo>
                <a:lnTo>
                  <a:pt x="3242" y="3031"/>
                </a:lnTo>
                <a:lnTo>
                  <a:pt x="3280" y="2992"/>
                </a:lnTo>
                <a:lnTo>
                  <a:pt x="3317" y="2950"/>
                </a:lnTo>
                <a:lnTo>
                  <a:pt x="3352" y="2906"/>
                </a:lnTo>
                <a:lnTo>
                  <a:pt x="3387" y="2860"/>
                </a:lnTo>
                <a:lnTo>
                  <a:pt x="3429" y="2894"/>
                </a:lnTo>
                <a:lnTo>
                  <a:pt x="3470" y="2927"/>
                </a:lnTo>
                <a:lnTo>
                  <a:pt x="3513" y="2959"/>
                </a:lnTo>
                <a:lnTo>
                  <a:pt x="3558" y="2991"/>
                </a:lnTo>
                <a:lnTo>
                  <a:pt x="3603" y="3022"/>
                </a:lnTo>
                <a:lnTo>
                  <a:pt x="3650" y="3053"/>
                </a:lnTo>
                <a:lnTo>
                  <a:pt x="3698" y="3082"/>
                </a:lnTo>
                <a:lnTo>
                  <a:pt x="3746" y="3112"/>
                </a:lnTo>
                <a:lnTo>
                  <a:pt x="3795" y="3141"/>
                </a:lnTo>
                <a:lnTo>
                  <a:pt x="3846" y="3169"/>
                </a:lnTo>
                <a:lnTo>
                  <a:pt x="3897" y="3197"/>
                </a:lnTo>
                <a:lnTo>
                  <a:pt x="3948" y="3223"/>
                </a:lnTo>
                <a:lnTo>
                  <a:pt x="4001" y="3249"/>
                </a:lnTo>
                <a:lnTo>
                  <a:pt x="4054" y="3276"/>
                </a:lnTo>
                <a:lnTo>
                  <a:pt x="4107" y="3301"/>
                </a:lnTo>
                <a:lnTo>
                  <a:pt x="4161" y="3325"/>
                </a:lnTo>
                <a:lnTo>
                  <a:pt x="4270" y="3373"/>
                </a:lnTo>
                <a:lnTo>
                  <a:pt x="4380" y="3417"/>
                </a:lnTo>
                <a:lnTo>
                  <a:pt x="4490" y="3460"/>
                </a:lnTo>
                <a:lnTo>
                  <a:pt x="4601" y="3501"/>
                </a:lnTo>
                <a:lnTo>
                  <a:pt x="4711" y="3538"/>
                </a:lnTo>
                <a:lnTo>
                  <a:pt x="4819" y="3575"/>
                </a:lnTo>
                <a:lnTo>
                  <a:pt x="4926" y="3608"/>
                </a:lnTo>
                <a:lnTo>
                  <a:pt x="5032" y="3640"/>
                </a:lnTo>
                <a:lnTo>
                  <a:pt x="5134" y="3670"/>
                </a:lnTo>
                <a:lnTo>
                  <a:pt x="5234" y="3697"/>
                </a:lnTo>
                <a:lnTo>
                  <a:pt x="5331" y="3722"/>
                </a:lnTo>
                <a:lnTo>
                  <a:pt x="5422" y="3745"/>
                </a:lnTo>
                <a:lnTo>
                  <a:pt x="5510" y="3767"/>
                </a:lnTo>
                <a:lnTo>
                  <a:pt x="5594" y="3786"/>
                </a:lnTo>
                <a:lnTo>
                  <a:pt x="5742" y="3818"/>
                </a:lnTo>
                <a:lnTo>
                  <a:pt x="5864" y="3843"/>
                </a:lnTo>
                <a:lnTo>
                  <a:pt x="5957" y="3862"/>
                </a:lnTo>
                <a:lnTo>
                  <a:pt x="6036" y="3875"/>
                </a:lnTo>
                <a:lnTo>
                  <a:pt x="6036" y="2761"/>
                </a:lnTo>
                <a:lnTo>
                  <a:pt x="6134" y="2792"/>
                </a:lnTo>
                <a:lnTo>
                  <a:pt x="6222" y="2816"/>
                </a:lnTo>
                <a:lnTo>
                  <a:pt x="6300" y="2836"/>
                </a:lnTo>
                <a:lnTo>
                  <a:pt x="6335" y="2842"/>
                </a:lnTo>
                <a:lnTo>
                  <a:pt x="6368" y="2849"/>
                </a:lnTo>
                <a:lnTo>
                  <a:pt x="6399" y="2855"/>
                </a:lnTo>
                <a:lnTo>
                  <a:pt x="6428" y="2858"/>
                </a:lnTo>
                <a:lnTo>
                  <a:pt x="6453" y="2862"/>
                </a:lnTo>
                <a:lnTo>
                  <a:pt x="6477" y="2863"/>
                </a:lnTo>
                <a:lnTo>
                  <a:pt x="6499" y="2864"/>
                </a:lnTo>
                <a:lnTo>
                  <a:pt x="6519" y="2864"/>
                </a:lnTo>
                <a:lnTo>
                  <a:pt x="6536" y="2862"/>
                </a:lnTo>
                <a:lnTo>
                  <a:pt x="6552" y="2860"/>
                </a:lnTo>
                <a:lnTo>
                  <a:pt x="6566" y="2857"/>
                </a:lnTo>
                <a:lnTo>
                  <a:pt x="6577" y="2853"/>
                </a:lnTo>
                <a:lnTo>
                  <a:pt x="6588" y="2847"/>
                </a:lnTo>
                <a:lnTo>
                  <a:pt x="6597" y="2841"/>
                </a:lnTo>
                <a:lnTo>
                  <a:pt x="6604" y="2834"/>
                </a:lnTo>
                <a:lnTo>
                  <a:pt x="6608" y="2828"/>
                </a:lnTo>
                <a:lnTo>
                  <a:pt x="6612" y="2818"/>
                </a:lnTo>
                <a:lnTo>
                  <a:pt x="6614" y="2809"/>
                </a:lnTo>
                <a:lnTo>
                  <a:pt x="6614" y="2800"/>
                </a:lnTo>
                <a:lnTo>
                  <a:pt x="6613" y="2790"/>
                </a:lnTo>
                <a:lnTo>
                  <a:pt x="6611" y="2779"/>
                </a:lnTo>
                <a:lnTo>
                  <a:pt x="6607" y="2767"/>
                </a:lnTo>
                <a:lnTo>
                  <a:pt x="6603" y="2755"/>
                </a:lnTo>
                <a:lnTo>
                  <a:pt x="6596" y="2742"/>
                </a:lnTo>
                <a:lnTo>
                  <a:pt x="6589" y="2728"/>
                </a:lnTo>
                <a:lnTo>
                  <a:pt x="6581" y="2715"/>
                </a:lnTo>
                <a:lnTo>
                  <a:pt x="6560" y="2685"/>
                </a:lnTo>
                <a:lnTo>
                  <a:pt x="6536" y="2655"/>
                </a:lnTo>
                <a:lnTo>
                  <a:pt x="6509" y="2623"/>
                </a:lnTo>
                <a:lnTo>
                  <a:pt x="6479" y="2590"/>
                </a:lnTo>
                <a:lnTo>
                  <a:pt x="6446" y="2556"/>
                </a:lnTo>
                <a:lnTo>
                  <a:pt x="6411" y="2523"/>
                </a:lnTo>
                <a:lnTo>
                  <a:pt x="6374" y="2487"/>
                </a:lnTo>
                <a:lnTo>
                  <a:pt x="6336" y="2453"/>
                </a:lnTo>
                <a:lnTo>
                  <a:pt x="6258" y="2384"/>
                </a:lnTo>
                <a:lnTo>
                  <a:pt x="6180" y="2319"/>
                </a:lnTo>
                <a:lnTo>
                  <a:pt x="6104" y="2259"/>
                </a:lnTo>
                <a:lnTo>
                  <a:pt x="6036" y="2205"/>
                </a:lnTo>
                <a:close/>
              </a:path>
            </a:pathLst>
          </a:custGeom>
          <a:solidFill>
            <a:srgbClr val="EE4B7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B0C6-B4C1-4FC6-BFD5-C6D2D04F63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B786-46D9-4309-B80A-03D684D155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0.xml"/><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0.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0.xml"/><Relationship Id="rId2" Type="http://schemas.openxmlformats.org/officeDocument/2006/relationships/image" Target="../media/image9.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1.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image" Target="../media/image25.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2.jpe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0.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image" Target="../media/image17.jpe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273433"/>
            <a:ext cx="12625481" cy="904554"/>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rgbClr val="EE4B74"/>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18830" y="1570274"/>
            <a:ext cx="4603444" cy="769441"/>
          </a:xfrm>
          <a:prstGeom prst="rect">
            <a:avLst/>
          </a:prstGeom>
          <a:noFill/>
        </p:spPr>
        <p:txBody>
          <a:bodyPr vert="horz" wrap="square" rtlCol="0">
            <a:spAutoFit/>
          </a:bodyPr>
          <a:lstStyle/>
          <a:p>
            <a:pPr algn="ctr"/>
            <a:r>
              <a:rPr lang="en-US" altLang="zh-CN" sz="4400" b="1" spc="300" dirty="0" smtClean="0">
                <a:solidFill>
                  <a:srgbClr val="EE4B74"/>
                </a:solidFill>
                <a:ea typeface="方正姚体" panose="02010601030101010101" pitchFamily="2" charset="-122"/>
              </a:rPr>
              <a:t>MOTHER </a:t>
            </a:r>
            <a:r>
              <a:rPr lang="en-US" altLang="zh-CN" sz="4400" spc="300" dirty="0" smtClean="0">
                <a:solidFill>
                  <a:srgbClr val="EE4B74"/>
                </a:solidFill>
                <a:latin typeface="+mj-lt"/>
                <a:ea typeface="方正姚体" panose="02010601030101010101" pitchFamily="2" charset="-122"/>
              </a:rPr>
              <a:t>AND </a:t>
            </a:r>
            <a:r>
              <a:rPr lang="en-US" altLang="zh-CN" sz="4400" b="1" spc="300" dirty="0" smtClean="0">
                <a:solidFill>
                  <a:srgbClr val="EE4B74"/>
                </a:solidFill>
                <a:latin typeface="+mj-lt"/>
                <a:ea typeface="方正姚体" panose="02010601030101010101" pitchFamily="2" charset="-122"/>
              </a:rPr>
              <a:t>BABY</a:t>
            </a:r>
            <a:endParaRPr lang="zh-CN" altLang="en-US" sz="4400" b="1" spc="300" dirty="0">
              <a:solidFill>
                <a:srgbClr val="EE4B74"/>
              </a:solidFill>
              <a:latin typeface="+mj-lt"/>
              <a:ea typeface="方正姚体" panose="02010601030101010101" pitchFamily="2" charset="-122"/>
            </a:endParaRPr>
          </a:p>
        </p:txBody>
      </p:sp>
      <p:sp>
        <p:nvSpPr>
          <p:cNvPr id="5" name="Rectangle 191"/>
          <p:cNvSpPr/>
          <p:nvPr/>
        </p:nvSpPr>
        <p:spPr bwMode="auto">
          <a:xfrm>
            <a:off x="529250" y="3192205"/>
            <a:ext cx="6051066" cy="812530"/>
          </a:xfrm>
          <a:prstGeom prst="rect">
            <a:avLst/>
          </a:prstGeom>
        </p:spPr>
        <p:txBody>
          <a:bodyPr wrap="square">
            <a:spAutoFit/>
          </a:bodyPr>
          <a:lstStyle/>
          <a:p>
            <a:pPr algn="ctr">
              <a:lnSpc>
                <a:spcPct val="130000"/>
              </a:lnSpc>
            </a:pPr>
            <a:r>
              <a:rPr lang="en-US" altLang="zh-CN" sz="1200" dirty="0">
                <a:solidFill>
                  <a:srgbClr val="EE4B74"/>
                </a:solidFill>
                <a:latin typeface="Arial Narrow" panose="020B06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rgbClr val="EE4B74"/>
                </a:solidFill>
                <a:latin typeface="Arial Narrow" panose="020B0606020202030204" pitchFamily="34" charset="0"/>
              </a:rPr>
              <a:t>15years </a:t>
            </a:r>
            <a:r>
              <a:rPr lang="en-US" altLang="zh-CN" sz="1200" dirty="0">
                <a:solidFill>
                  <a:srgbClr val="EE4B74"/>
                </a:solidFill>
                <a:latin typeface="Arial Narrow" panose="020B0606020202030204" pitchFamily="34" charset="0"/>
              </a:rPr>
              <a:t>working experience. To customers as the benchmark, with wisdom grafting business and the arts.</a:t>
            </a:r>
            <a:endParaRPr lang="zh-CN" altLang="zh-CN" sz="1200" dirty="0">
              <a:solidFill>
                <a:srgbClr val="EE4B74"/>
              </a:solidFill>
              <a:latin typeface="Arial Narrow" panose="020B0606020202030204" pitchFamily="34" charset="0"/>
            </a:endParaRPr>
          </a:p>
        </p:txBody>
      </p:sp>
      <p:sp>
        <p:nvSpPr>
          <p:cNvPr id="6" name="文本框 5"/>
          <p:cNvSpPr txBox="1"/>
          <p:nvPr/>
        </p:nvSpPr>
        <p:spPr>
          <a:xfrm>
            <a:off x="90764" y="2204601"/>
            <a:ext cx="7259576" cy="1015663"/>
          </a:xfrm>
          <a:prstGeom prst="rect">
            <a:avLst/>
          </a:prstGeom>
          <a:noFill/>
        </p:spPr>
        <p:txBody>
          <a:bodyPr vert="horz" wrap="square" rtlCol="0">
            <a:spAutoFit/>
          </a:bodyPr>
          <a:lstStyle/>
          <a:p>
            <a:pPr algn="ctr"/>
            <a:r>
              <a:rPr lang="zh-CN" altLang="en-US" sz="6000" b="1" dirty="0" smtClean="0">
                <a:solidFill>
                  <a:srgbClr val="EE4B74"/>
                </a:solidFill>
                <a:effectLst>
                  <a:outerShdw blurRad="711200" dist="292100" dir="2700000" algn="tl" rotWithShape="0">
                    <a:prstClr val="black">
                      <a:alpha val="21000"/>
                    </a:prstClr>
                  </a:outerShdw>
                </a:effectLst>
                <a:latin typeface="+mn-ea"/>
              </a:rPr>
              <a:t>母婴设计育儿护理</a:t>
            </a:r>
            <a:endParaRPr lang="zh-CN" altLang="en-US" sz="6000" b="1" dirty="0">
              <a:solidFill>
                <a:srgbClr val="EE4B74"/>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82" y="4462102"/>
            <a:ext cx="2102833" cy="1709127"/>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28108" y="644889"/>
            <a:ext cx="527384" cy="566056"/>
          </a:xfrm>
          <a:prstGeom prst="rect">
            <a:avLst/>
          </a:prstGeom>
        </p:spPr>
      </p:pic>
      <p:sp>
        <p:nvSpPr>
          <p:cNvPr id="11" name="KSO_Shape"/>
          <p:cNvSpPr/>
          <p:nvPr/>
        </p:nvSpPr>
        <p:spPr bwMode="auto">
          <a:xfrm rot="18800084" flipH="1">
            <a:off x="2855255" y="4231661"/>
            <a:ext cx="1730591" cy="1522920"/>
          </a:xfrm>
          <a:custGeom>
            <a:avLst/>
            <a:gdLst>
              <a:gd name="T0" fmla="*/ 1893485 w 9099"/>
              <a:gd name="T1" fmla="*/ 1206660 h 8000"/>
              <a:gd name="T2" fmla="*/ 1826070 w 9099"/>
              <a:gd name="T3" fmla="*/ 1170437 h 8000"/>
              <a:gd name="T4" fmla="*/ 1550757 w 9099"/>
              <a:gd name="T5" fmla="*/ 1199122 h 8000"/>
              <a:gd name="T6" fmla="*/ 1236292 w 9099"/>
              <a:gd name="T7" fmla="*/ 1387355 h 8000"/>
              <a:gd name="T8" fmla="*/ 1483132 w 9099"/>
              <a:gd name="T9" fmla="*/ 1413737 h 8000"/>
              <a:gd name="T10" fmla="*/ 1553478 w 9099"/>
              <a:gd name="T11" fmla="*/ 1603226 h 8000"/>
              <a:gd name="T12" fmla="*/ 1537148 w 9099"/>
              <a:gd name="T13" fmla="*/ 1666669 h 8000"/>
              <a:gd name="T14" fmla="*/ 1493810 w 9099"/>
              <a:gd name="T15" fmla="*/ 1647406 h 8000"/>
              <a:gd name="T16" fmla="*/ 1416973 w 9099"/>
              <a:gd name="T17" fmla="*/ 1544809 h 8000"/>
              <a:gd name="T18" fmla="*/ 989453 w 9099"/>
              <a:gd name="T19" fmla="*/ 1419390 h 8000"/>
              <a:gd name="T20" fmla="*/ 874512 w 9099"/>
              <a:gd name="T21" fmla="*/ 1082078 h 8000"/>
              <a:gd name="T22" fmla="*/ 580565 w 9099"/>
              <a:gd name="T23" fmla="*/ 1376467 h 8000"/>
              <a:gd name="T24" fmla="*/ 559838 w 9099"/>
              <a:gd name="T25" fmla="*/ 1393218 h 8000"/>
              <a:gd name="T26" fmla="*/ 515453 w 9099"/>
              <a:gd name="T27" fmla="*/ 1351551 h 8000"/>
              <a:gd name="T28" fmla="*/ 257308 w 9099"/>
              <a:gd name="T29" fmla="*/ 1175043 h 8000"/>
              <a:gd name="T30" fmla="*/ 239093 w 9099"/>
              <a:gd name="T31" fmla="*/ 1072866 h 8000"/>
              <a:gd name="T32" fmla="*/ 220460 w 9099"/>
              <a:gd name="T33" fmla="*/ 1031827 h 8000"/>
              <a:gd name="T34" fmla="*/ 4606 w 9099"/>
              <a:gd name="T35" fmla="*/ 1085219 h 8000"/>
              <a:gd name="T36" fmla="*/ 211667 w 9099"/>
              <a:gd name="T37" fmla="*/ 1018008 h 8000"/>
              <a:gd name="T38" fmla="*/ 170631 w 9099"/>
              <a:gd name="T39" fmla="*/ 872070 h 8000"/>
              <a:gd name="T40" fmla="*/ 284944 w 9099"/>
              <a:gd name="T41" fmla="*/ 577471 h 8000"/>
              <a:gd name="T42" fmla="*/ 287247 w 9099"/>
              <a:gd name="T43" fmla="*/ 562815 h 8000"/>
              <a:gd name="T44" fmla="*/ 643165 w 9099"/>
              <a:gd name="T45" fmla="*/ 808837 h 8000"/>
              <a:gd name="T46" fmla="*/ 686503 w 9099"/>
              <a:gd name="T47" fmla="*/ 672740 h 8000"/>
              <a:gd name="T48" fmla="*/ 570307 w 9099"/>
              <a:gd name="T49" fmla="*/ 658083 h 8000"/>
              <a:gd name="T50" fmla="*/ 541414 w 9099"/>
              <a:gd name="T51" fmla="*/ 615997 h 8000"/>
              <a:gd name="T52" fmla="*/ 502682 w 9099"/>
              <a:gd name="T53" fmla="*/ 552346 h 8000"/>
              <a:gd name="T54" fmla="*/ 409515 w 9099"/>
              <a:gd name="T55" fmla="*/ 400964 h 8000"/>
              <a:gd name="T56" fmla="*/ 441548 w 9099"/>
              <a:gd name="T57" fmla="*/ 369138 h 8000"/>
              <a:gd name="T58" fmla="*/ 479443 w 9099"/>
              <a:gd name="T59" fmla="*/ 339615 h 8000"/>
              <a:gd name="T60" fmla="*/ 573656 w 9099"/>
              <a:gd name="T61" fmla="*/ 253141 h 8000"/>
              <a:gd name="T62" fmla="*/ 681688 w 9099"/>
              <a:gd name="T63" fmla="*/ 211265 h 8000"/>
              <a:gd name="T64" fmla="*/ 764387 w 9099"/>
              <a:gd name="T65" fmla="*/ 224665 h 8000"/>
              <a:gd name="T66" fmla="*/ 806259 w 9099"/>
              <a:gd name="T67" fmla="*/ 288945 h 8000"/>
              <a:gd name="T68" fmla="*/ 853576 w 9099"/>
              <a:gd name="T69" fmla="*/ 412480 h 8000"/>
              <a:gd name="T70" fmla="*/ 850854 w 9099"/>
              <a:gd name="T71" fmla="*/ 445771 h 8000"/>
              <a:gd name="T72" fmla="*/ 862997 w 9099"/>
              <a:gd name="T73" fmla="*/ 496860 h 8000"/>
              <a:gd name="T74" fmla="*/ 828243 w 9099"/>
              <a:gd name="T75" fmla="*/ 504607 h 8000"/>
              <a:gd name="T76" fmla="*/ 940880 w 9099"/>
              <a:gd name="T77" fmla="*/ 568677 h 8000"/>
              <a:gd name="T78" fmla="*/ 913244 w 9099"/>
              <a:gd name="T79" fmla="*/ 418342 h 8000"/>
              <a:gd name="T80" fmla="*/ 972076 w 9099"/>
              <a:gd name="T81" fmla="*/ 122278 h 8000"/>
              <a:gd name="T82" fmla="*/ 1013111 w 9099"/>
              <a:gd name="T83" fmla="*/ 76424 h 8000"/>
              <a:gd name="T84" fmla="*/ 1058543 w 9099"/>
              <a:gd name="T85" fmla="*/ 82287 h 8000"/>
              <a:gd name="T86" fmla="*/ 1121142 w 9099"/>
              <a:gd name="T87" fmla="*/ 235553 h 8000"/>
              <a:gd name="T88" fmla="*/ 1234618 w 9099"/>
              <a:gd name="T89" fmla="*/ 89824 h 8000"/>
              <a:gd name="T90" fmla="*/ 1271466 w 9099"/>
              <a:gd name="T91" fmla="*/ 158920 h 8000"/>
              <a:gd name="T92" fmla="*/ 1238595 w 9099"/>
              <a:gd name="T93" fmla="*/ 294180 h 8000"/>
              <a:gd name="T94" fmla="*/ 1318991 w 9099"/>
              <a:gd name="T95" fmla="*/ 271567 h 8000"/>
              <a:gd name="T96" fmla="*/ 1325691 w 9099"/>
              <a:gd name="T97" fmla="*/ 331240 h 8000"/>
              <a:gd name="T98" fmla="*/ 1294496 w 9099"/>
              <a:gd name="T99" fmla="*/ 418342 h 8000"/>
              <a:gd name="T100" fmla="*/ 1268953 w 9099"/>
              <a:gd name="T101" fmla="*/ 497279 h 8000"/>
              <a:gd name="T102" fmla="*/ 1147522 w 9099"/>
              <a:gd name="T103" fmla="*/ 608878 h 8000"/>
              <a:gd name="T104" fmla="*/ 1156944 w 9099"/>
              <a:gd name="T105" fmla="*/ 677974 h 8000"/>
              <a:gd name="T106" fmla="*/ 1088900 w 9099"/>
              <a:gd name="T107" fmla="*/ 863276 h 8000"/>
              <a:gd name="T108" fmla="*/ 1258904 w 9099"/>
              <a:gd name="T109" fmla="*/ 970060 h 8000"/>
              <a:gd name="T110" fmla="*/ 1534426 w 9099"/>
              <a:gd name="T111" fmla="*/ 1037690 h 8000"/>
              <a:gd name="T112" fmla="*/ 1777707 w 9099"/>
              <a:gd name="T113" fmla="*/ 1009214 h 8000"/>
              <a:gd name="T114" fmla="*/ 1899975 w 9099"/>
              <a:gd name="T115" fmla="*/ 1163318 h 8000"/>
              <a:gd name="T116" fmla="*/ 371202 w 9099"/>
              <a:gd name="T117" fmla="*/ 1039993 h 8000"/>
              <a:gd name="T118" fmla="*/ 299181 w 9099"/>
              <a:gd name="T119" fmla="*/ 1193678 h 8000"/>
              <a:gd name="T120" fmla="*/ 265682 w 9099"/>
              <a:gd name="T121" fmla="*/ 681743 h 8000"/>
              <a:gd name="T122" fmla="*/ 256261 w 9099"/>
              <a:gd name="T123" fmla="*/ 962732 h 8000"/>
              <a:gd name="T124" fmla="*/ 480699 w 9099"/>
              <a:gd name="T125" fmla="*/ 887773 h 8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99" h="8000">
                <a:moveTo>
                  <a:pt x="9096" y="5619"/>
                </a:moveTo>
                <a:lnTo>
                  <a:pt x="9096" y="5619"/>
                </a:lnTo>
                <a:lnTo>
                  <a:pt x="9096" y="5625"/>
                </a:lnTo>
                <a:lnTo>
                  <a:pt x="9094" y="5630"/>
                </a:lnTo>
                <a:lnTo>
                  <a:pt x="9093" y="5638"/>
                </a:lnTo>
                <a:lnTo>
                  <a:pt x="9092" y="5645"/>
                </a:lnTo>
                <a:lnTo>
                  <a:pt x="9092" y="5651"/>
                </a:lnTo>
                <a:lnTo>
                  <a:pt x="9093" y="5655"/>
                </a:lnTo>
                <a:lnTo>
                  <a:pt x="9096" y="5663"/>
                </a:lnTo>
                <a:lnTo>
                  <a:pt x="9098" y="5667"/>
                </a:lnTo>
                <a:lnTo>
                  <a:pt x="9099" y="5673"/>
                </a:lnTo>
                <a:lnTo>
                  <a:pt x="9099" y="5680"/>
                </a:lnTo>
                <a:lnTo>
                  <a:pt x="9096" y="5689"/>
                </a:lnTo>
                <a:lnTo>
                  <a:pt x="9095" y="5695"/>
                </a:lnTo>
                <a:lnTo>
                  <a:pt x="9093" y="5699"/>
                </a:lnTo>
                <a:lnTo>
                  <a:pt x="9091" y="5701"/>
                </a:lnTo>
                <a:lnTo>
                  <a:pt x="9089" y="5703"/>
                </a:lnTo>
                <a:lnTo>
                  <a:pt x="9086" y="5703"/>
                </a:lnTo>
                <a:lnTo>
                  <a:pt x="9083" y="5702"/>
                </a:lnTo>
                <a:lnTo>
                  <a:pt x="9079" y="5700"/>
                </a:lnTo>
                <a:lnTo>
                  <a:pt x="9080" y="5708"/>
                </a:lnTo>
                <a:lnTo>
                  <a:pt x="9082" y="5720"/>
                </a:lnTo>
                <a:lnTo>
                  <a:pt x="9082" y="5733"/>
                </a:lnTo>
                <a:lnTo>
                  <a:pt x="9081" y="5739"/>
                </a:lnTo>
                <a:lnTo>
                  <a:pt x="9080" y="5747"/>
                </a:lnTo>
                <a:lnTo>
                  <a:pt x="9078" y="5753"/>
                </a:lnTo>
                <a:lnTo>
                  <a:pt x="9075" y="5757"/>
                </a:lnTo>
                <a:lnTo>
                  <a:pt x="9072" y="5761"/>
                </a:lnTo>
                <a:lnTo>
                  <a:pt x="9069" y="5763"/>
                </a:lnTo>
                <a:lnTo>
                  <a:pt x="9067" y="5766"/>
                </a:lnTo>
                <a:lnTo>
                  <a:pt x="9064" y="5768"/>
                </a:lnTo>
                <a:lnTo>
                  <a:pt x="9058" y="5768"/>
                </a:lnTo>
                <a:lnTo>
                  <a:pt x="9053" y="5768"/>
                </a:lnTo>
                <a:lnTo>
                  <a:pt x="9048" y="5766"/>
                </a:lnTo>
                <a:lnTo>
                  <a:pt x="9044" y="5763"/>
                </a:lnTo>
                <a:lnTo>
                  <a:pt x="9045" y="5770"/>
                </a:lnTo>
                <a:lnTo>
                  <a:pt x="9048" y="5786"/>
                </a:lnTo>
                <a:lnTo>
                  <a:pt x="9052" y="5808"/>
                </a:lnTo>
                <a:lnTo>
                  <a:pt x="9053" y="5820"/>
                </a:lnTo>
                <a:lnTo>
                  <a:pt x="9053" y="5833"/>
                </a:lnTo>
                <a:lnTo>
                  <a:pt x="9052" y="5845"/>
                </a:lnTo>
                <a:lnTo>
                  <a:pt x="9049" y="5857"/>
                </a:lnTo>
                <a:lnTo>
                  <a:pt x="9045" y="5868"/>
                </a:lnTo>
                <a:lnTo>
                  <a:pt x="9043" y="5873"/>
                </a:lnTo>
                <a:lnTo>
                  <a:pt x="9040" y="5877"/>
                </a:lnTo>
                <a:lnTo>
                  <a:pt x="9035" y="5880"/>
                </a:lnTo>
                <a:lnTo>
                  <a:pt x="9032" y="5884"/>
                </a:lnTo>
                <a:lnTo>
                  <a:pt x="9027" y="5887"/>
                </a:lnTo>
                <a:lnTo>
                  <a:pt x="9021" y="5888"/>
                </a:lnTo>
                <a:lnTo>
                  <a:pt x="9016" y="5890"/>
                </a:lnTo>
                <a:lnTo>
                  <a:pt x="9008" y="5890"/>
                </a:lnTo>
                <a:lnTo>
                  <a:pt x="9000" y="5890"/>
                </a:lnTo>
                <a:lnTo>
                  <a:pt x="8993" y="5888"/>
                </a:lnTo>
                <a:lnTo>
                  <a:pt x="8982" y="5886"/>
                </a:lnTo>
                <a:lnTo>
                  <a:pt x="8973" y="5883"/>
                </a:lnTo>
                <a:lnTo>
                  <a:pt x="8965" y="5877"/>
                </a:lnTo>
                <a:lnTo>
                  <a:pt x="8959" y="5872"/>
                </a:lnTo>
                <a:lnTo>
                  <a:pt x="8952" y="5866"/>
                </a:lnTo>
                <a:lnTo>
                  <a:pt x="8947" y="5860"/>
                </a:lnTo>
                <a:lnTo>
                  <a:pt x="8942" y="5852"/>
                </a:lnTo>
                <a:lnTo>
                  <a:pt x="8939" y="5844"/>
                </a:lnTo>
                <a:lnTo>
                  <a:pt x="8932" y="5828"/>
                </a:lnTo>
                <a:lnTo>
                  <a:pt x="8925" y="5812"/>
                </a:lnTo>
                <a:lnTo>
                  <a:pt x="8918" y="5795"/>
                </a:lnTo>
                <a:lnTo>
                  <a:pt x="8914" y="5786"/>
                </a:lnTo>
                <a:lnTo>
                  <a:pt x="8909" y="5779"/>
                </a:lnTo>
                <a:lnTo>
                  <a:pt x="8844" y="5715"/>
                </a:lnTo>
                <a:lnTo>
                  <a:pt x="8787" y="5661"/>
                </a:lnTo>
                <a:lnTo>
                  <a:pt x="8762" y="5636"/>
                </a:lnTo>
                <a:lnTo>
                  <a:pt x="8740" y="5612"/>
                </a:lnTo>
                <a:lnTo>
                  <a:pt x="8722" y="5590"/>
                </a:lnTo>
                <a:lnTo>
                  <a:pt x="8705" y="5568"/>
                </a:lnTo>
                <a:lnTo>
                  <a:pt x="8698" y="5556"/>
                </a:lnTo>
                <a:lnTo>
                  <a:pt x="8689" y="5545"/>
                </a:lnTo>
                <a:lnTo>
                  <a:pt x="8680" y="5535"/>
                </a:lnTo>
                <a:lnTo>
                  <a:pt x="8670" y="5525"/>
                </a:lnTo>
                <a:lnTo>
                  <a:pt x="8652" y="5508"/>
                </a:lnTo>
                <a:lnTo>
                  <a:pt x="8630" y="5493"/>
                </a:lnTo>
                <a:lnTo>
                  <a:pt x="8608" y="5478"/>
                </a:lnTo>
                <a:lnTo>
                  <a:pt x="8585" y="5465"/>
                </a:lnTo>
                <a:lnTo>
                  <a:pt x="8561" y="5453"/>
                </a:lnTo>
                <a:lnTo>
                  <a:pt x="8536" y="5442"/>
                </a:lnTo>
                <a:lnTo>
                  <a:pt x="8485" y="5420"/>
                </a:lnTo>
                <a:lnTo>
                  <a:pt x="8430" y="5397"/>
                </a:lnTo>
                <a:lnTo>
                  <a:pt x="8403" y="5384"/>
                </a:lnTo>
                <a:lnTo>
                  <a:pt x="8374" y="5370"/>
                </a:lnTo>
                <a:lnTo>
                  <a:pt x="8347" y="5355"/>
                </a:lnTo>
                <a:lnTo>
                  <a:pt x="8319" y="5337"/>
                </a:lnTo>
                <a:lnTo>
                  <a:pt x="8308" y="5339"/>
                </a:lnTo>
                <a:lnTo>
                  <a:pt x="8294" y="5341"/>
                </a:lnTo>
                <a:lnTo>
                  <a:pt x="8262" y="5348"/>
                </a:lnTo>
                <a:lnTo>
                  <a:pt x="8224" y="5359"/>
                </a:lnTo>
                <a:lnTo>
                  <a:pt x="8181" y="5375"/>
                </a:lnTo>
                <a:lnTo>
                  <a:pt x="8133" y="5391"/>
                </a:lnTo>
                <a:lnTo>
                  <a:pt x="8083" y="5411"/>
                </a:lnTo>
                <a:lnTo>
                  <a:pt x="7978" y="5453"/>
                </a:lnTo>
                <a:lnTo>
                  <a:pt x="7874" y="5497"/>
                </a:lnTo>
                <a:lnTo>
                  <a:pt x="7779" y="5537"/>
                </a:lnTo>
                <a:lnTo>
                  <a:pt x="7704" y="5571"/>
                </a:lnTo>
                <a:lnTo>
                  <a:pt x="7656" y="5593"/>
                </a:lnTo>
                <a:lnTo>
                  <a:pt x="7623" y="5609"/>
                </a:lnTo>
                <a:lnTo>
                  <a:pt x="7588" y="5628"/>
                </a:lnTo>
                <a:lnTo>
                  <a:pt x="7516" y="5669"/>
                </a:lnTo>
                <a:lnTo>
                  <a:pt x="7481" y="5689"/>
                </a:lnTo>
                <a:lnTo>
                  <a:pt x="7448" y="5707"/>
                </a:lnTo>
                <a:lnTo>
                  <a:pt x="7420" y="5721"/>
                </a:lnTo>
                <a:lnTo>
                  <a:pt x="7407" y="5727"/>
                </a:lnTo>
                <a:lnTo>
                  <a:pt x="7395" y="5732"/>
                </a:lnTo>
                <a:lnTo>
                  <a:pt x="7370" y="5738"/>
                </a:lnTo>
                <a:lnTo>
                  <a:pt x="7339" y="5746"/>
                </a:lnTo>
                <a:lnTo>
                  <a:pt x="7300" y="5754"/>
                </a:lnTo>
                <a:lnTo>
                  <a:pt x="7249" y="5760"/>
                </a:lnTo>
                <a:lnTo>
                  <a:pt x="7188" y="5767"/>
                </a:lnTo>
                <a:lnTo>
                  <a:pt x="7115" y="5774"/>
                </a:lnTo>
                <a:lnTo>
                  <a:pt x="7025" y="5780"/>
                </a:lnTo>
                <a:lnTo>
                  <a:pt x="6920" y="5786"/>
                </a:lnTo>
                <a:lnTo>
                  <a:pt x="6856" y="5789"/>
                </a:lnTo>
                <a:lnTo>
                  <a:pt x="6790" y="5789"/>
                </a:lnTo>
                <a:lnTo>
                  <a:pt x="6720" y="5787"/>
                </a:lnTo>
                <a:lnTo>
                  <a:pt x="6649" y="5784"/>
                </a:lnTo>
                <a:lnTo>
                  <a:pt x="6577" y="5779"/>
                </a:lnTo>
                <a:lnTo>
                  <a:pt x="6506" y="5773"/>
                </a:lnTo>
                <a:lnTo>
                  <a:pt x="6436" y="5767"/>
                </a:lnTo>
                <a:lnTo>
                  <a:pt x="6369" y="5760"/>
                </a:lnTo>
                <a:lnTo>
                  <a:pt x="6249" y="5746"/>
                </a:lnTo>
                <a:lnTo>
                  <a:pt x="6153" y="5734"/>
                </a:lnTo>
                <a:lnTo>
                  <a:pt x="6064" y="5721"/>
                </a:lnTo>
                <a:lnTo>
                  <a:pt x="5999" y="5850"/>
                </a:lnTo>
                <a:lnTo>
                  <a:pt x="5931" y="5985"/>
                </a:lnTo>
                <a:lnTo>
                  <a:pt x="5851" y="6145"/>
                </a:lnTo>
                <a:lnTo>
                  <a:pt x="5769" y="6310"/>
                </a:lnTo>
                <a:lnTo>
                  <a:pt x="5695" y="6465"/>
                </a:lnTo>
                <a:lnTo>
                  <a:pt x="5662" y="6532"/>
                </a:lnTo>
                <a:lnTo>
                  <a:pt x="5636" y="6590"/>
                </a:lnTo>
                <a:lnTo>
                  <a:pt x="5615" y="6637"/>
                </a:lnTo>
                <a:lnTo>
                  <a:pt x="5602" y="6670"/>
                </a:lnTo>
                <a:lnTo>
                  <a:pt x="5661" y="6658"/>
                </a:lnTo>
                <a:lnTo>
                  <a:pt x="5717" y="6648"/>
                </a:lnTo>
                <a:lnTo>
                  <a:pt x="5768" y="6641"/>
                </a:lnTo>
                <a:lnTo>
                  <a:pt x="5816" y="6634"/>
                </a:lnTo>
                <a:lnTo>
                  <a:pt x="5862" y="6630"/>
                </a:lnTo>
                <a:lnTo>
                  <a:pt x="5905" y="6626"/>
                </a:lnTo>
                <a:lnTo>
                  <a:pt x="5945" y="6625"/>
                </a:lnTo>
                <a:lnTo>
                  <a:pt x="5982" y="6624"/>
                </a:lnTo>
                <a:lnTo>
                  <a:pt x="6018" y="6625"/>
                </a:lnTo>
                <a:lnTo>
                  <a:pt x="6051" y="6628"/>
                </a:lnTo>
                <a:lnTo>
                  <a:pt x="6083" y="6632"/>
                </a:lnTo>
                <a:lnTo>
                  <a:pt x="6113" y="6635"/>
                </a:lnTo>
                <a:lnTo>
                  <a:pt x="6142" y="6641"/>
                </a:lnTo>
                <a:lnTo>
                  <a:pt x="6169" y="6647"/>
                </a:lnTo>
                <a:lnTo>
                  <a:pt x="6195" y="6654"/>
                </a:lnTo>
                <a:lnTo>
                  <a:pt x="6220" y="6660"/>
                </a:lnTo>
                <a:lnTo>
                  <a:pt x="6270" y="6677"/>
                </a:lnTo>
                <a:lnTo>
                  <a:pt x="6318" y="6693"/>
                </a:lnTo>
                <a:lnTo>
                  <a:pt x="6366" y="6711"/>
                </a:lnTo>
                <a:lnTo>
                  <a:pt x="6416" y="6727"/>
                </a:lnTo>
                <a:lnTo>
                  <a:pt x="6442" y="6735"/>
                </a:lnTo>
                <a:lnTo>
                  <a:pt x="6469" y="6742"/>
                </a:lnTo>
                <a:lnTo>
                  <a:pt x="6499" y="6750"/>
                </a:lnTo>
                <a:lnTo>
                  <a:pt x="6528" y="6755"/>
                </a:lnTo>
                <a:lnTo>
                  <a:pt x="6560" y="6761"/>
                </a:lnTo>
                <a:lnTo>
                  <a:pt x="6594" y="6766"/>
                </a:lnTo>
                <a:lnTo>
                  <a:pt x="6630" y="6770"/>
                </a:lnTo>
                <a:lnTo>
                  <a:pt x="6667" y="6773"/>
                </a:lnTo>
                <a:lnTo>
                  <a:pt x="6723" y="6774"/>
                </a:lnTo>
                <a:lnTo>
                  <a:pt x="6773" y="6774"/>
                </a:lnTo>
                <a:lnTo>
                  <a:pt x="6817" y="6771"/>
                </a:lnTo>
                <a:lnTo>
                  <a:pt x="6855" y="6767"/>
                </a:lnTo>
                <a:lnTo>
                  <a:pt x="6889" y="6762"/>
                </a:lnTo>
                <a:lnTo>
                  <a:pt x="6918" y="6756"/>
                </a:lnTo>
                <a:lnTo>
                  <a:pt x="6969" y="6745"/>
                </a:lnTo>
                <a:lnTo>
                  <a:pt x="6991" y="6741"/>
                </a:lnTo>
                <a:lnTo>
                  <a:pt x="7010" y="6739"/>
                </a:lnTo>
                <a:lnTo>
                  <a:pt x="7029" y="6738"/>
                </a:lnTo>
                <a:lnTo>
                  <a:pt x="7037" y="6739"/>
                </a:lnTo>
                <a:lnTo>
                  <a:pt x="7046" y="6740"/>
                </a:lnTo>
                <a:lnTo>
                  <a:pt x="7056" y="6742"/>
                </a:lnTo>
                <a:lnTo>
                  <a:pt x="7065" y="6744"/>
                </a:lnTo>
                <a:lnTo>
                  <a:pt x="7075" y="6748"/>
                </a:lnTo>
                <a:lnTo>
                  <a:pt x="7084" y="6752"/>
                </a:lnTo>
                <a:lnTo>
                  <a:pt x="7094" y="6758"/>
                </a:lnTo>
                <a:lnTo>
                  <a:pt x="7104" y="6764"/>
                </a:lnTo>
                <a:lnTo>
                  <a:pt x="7126" y="6780"/>
                </a:lnTo>
                <a:lnTo>
                  <a:pt x="7137" y="6790"/>
                </a:lnTo>
                <a:lnTo>
                  <a:pt x="7148" y="6801"/>
                </a:lnTo>
                <a:lnTo>
                  <a:pt x="7157" y="6812"/>
                </a:lnTo>
                <a:lnTo>
                  <a:pt x="7164" y="6824"/>
                </a:lnTo>
                <a:lnTo>
                  <a:pt x="7172" y="6837"/>
                </a:lnTo>
                <a:lnTo>
                  <a:pt x="7177" y="6850"/>
                </a:lnTo>
                <a:lnTo>
                  <a:pt x="7183" y="6863"/>
                </a:lnTo>
                <a:lnTo>
                  <a:pt x="7188" y="6878"/>
                </a:lnTo>
                <a:lnTo>
                  <a:pt x="7191" y="6893"/>
                </a:lnTo>
                <a:lnTo>
                  <a:pt x="7195" y="6907"/>
                </a:lnTo>
                <a:lnTo>
                  <a:pt x="7200" y="6939"/>
                </a:lnTo>
                <a:lnTo>
                  <a:pt x="7204" y="6971"/>
                </a:lnTo>
                <a:lnTo>
                  <a:pt x="7206" y="7004"/>
                </a:lnTo>
                <a:lnTo>
                  <a:pt x="7206" y="7037"/>
                </a:lnTo>
                <a:lnTo>
                  <a:pt x="7206" y="7071"/>
                </a:lnTo>
                <a:lnTo>
                  <a:pt x="7206" y="7137"/>
                </a:lnTo>
                <a:lnTo>
                  <a:pt x="7206" y="7167"/>
                </a:lnTo>
                <a:lnTo>
                  <a:pt x="7208" y="7198"/>
                </a:lnTo>
                <a:lnTo>
                  <a:pt x="7211" y="7225"/>
                </a:lnTo>
                <a:lnTo>
                  <a:pt x="7213" y="7238"/>
                </a:lnTo>
                <a:lnTo>
                  <a:pt x="7217" y="7251"/>
                </a:lnTo>
                <a:lnTo>
                  <a:pt x="7224" y="7276"/>
                </a:lnTo>
                <a:lnTo>
                  <a:pt x="7234" y="7303"/>
                </a:lnTo>
                <a:lnTo>
                  <a:pt x="7246" y="7330"/>
                </a:lnTo>
                <a:lnTo>
                  <a:pt x="7259" y="7357"/>
                </a:lnTo>
                <a:lnTo>
                  <a:pt x="7275" y="7386"/>
                </a:lnTo>
                <a:lnTo>
                  <a:pt x="7290" y="7413"/>
                </a:lnTo>
                <a:lnTo>
                  <a:pt x="7324" y="7470"/>
                </a:lnTo>
                <a:lnTo>
                  <a:pt x="7356" y="7527"/>
                </a:lnTo>
                <a:lnTo>
                  <a:pt x="7372" y="7554"/>
                </a:lnTo>
                <a:lnTo>
                  <a:pt x="7387" y="7581"/>
                </a:lnTo>
                <a:lnTo>
                  <a:pt x="7399" y="7607"/>
                </a:lnTo>
                <a:lnTo>
                  <a:pt x="7411" y="7632"/>
                </a:lnTo>
                <a:lnTo>
                  <a:pt x="7420" y="7657"/>
                </a:lnTo>
                <a:lnTo>
                  <a:pt x="7426" y="7681"/>
                </a:lnTo>
                <a:lnTo>
                  <a:pt x="7434" y="7716"/>
                </a:lnTo>
                <a:lnTo>
                  <a:pt x="7438" y="7741"/>
                </a:lnTo>
                <a:lnTo>
                  <a:pt x="7441" y="7759"/>
                </a:lnTo>
                <a:lnTo>
                  <a:pt x="7441" y="7773"/>
                </a:lnTo>
                <a:lnTo>
                  <a:pt x="7439" y="7788"/>
                </a:lnTo>
                <a:lnTo>
                  <a:pt x="7438" y="7804"/>
                </a:lnTo>
                <a:lnTo>
                  <a:pt x="7436" y="7827"/>
                </a:lnTo>
                <a:lnTo>
                  <a:pt x="7435" y="7858"/>
                </a:lnTo>
                <a:lnTo>
                  <a:pt x="7443" y="7872"/>
                </a:lnTo>
                <a:lnTo>
                  <a:pt x="7449" y="7888"/>
                </a:lnTo>
                <a:lnTo>
                  <a:pt x="7456" y="7907"/>
                </a:lnTo>
                <a:lnTo>
                  <a:pt x="7458" y="7917"/>
                </a:lnTo>
                <a:lnTo>
                  <a:pt x="7459" y="7926"/>
                </a:lnTo>
                <a:lnTo>
                  <a:pt x="7459" y="7936"/>
                </a:lnTo>
                <a:lnTo>
                  <a:pt x="7459" y="7945"/>
                </a:lnTo>
                <a:lnTo>
                  <a:pt x="7457" y="7955"/>
                </a:lnTo>
                <a:lnTo>
                  <a:pt x="7454" y="7963"/>
                </a:lnTo>
                <a:lnTo>
                  <a:pt x="7449" y="7972"/>
                </a:lnTo>
                <a:lnTo>
                  <a:pt x="7443" y="7980"/>
                </a:lnTo>
                <a:lnTo>
                  <a:pt x="7435" y="7988"/>
                </a:lnTo>
                <a:lnTo>
                  <a:pt x="7424" y="7994"/>
                </a:lnTo>
                <a:lnTo>
                  <a:pt x="7418" y="7996"/>
                </a:lnTo>
                <a:lnTo>
                  <a:pt x="7412" y="7998"/>
                </a:lnTo>
                <a:lnTo>
                  <a:pt x="7406" y="8000"/>
                </a:lnTo>
                <a:lnTo>
                  <a:pt x="7400" y="8000"/>
                </a:lnTo>
                <a:lnTo>
                  <a:pt x="7394" y="7998"/>
                </a:lnTo>
                <a:lnTo>
                  <a:pt x="7388" y="7997"/>
                </a:lnTo>
                <a:lnTo>
                  <a:pt x="7383" y="7995"/>
                </a:lnTo>
                <a:lnTo>
                  <a:pt x="7378" y="7992"/>
                </a:lnTo>
                <a:lnTo>
                  <a:pt x="7368" y="7985"/>
                </a:lnTo>
                <a:lnTo>
                  <a:pt x="7361" y="7977"/>
                </a:lnTo>
                <a:lnTo>
                  <a:pt x="7354" y="7967"/>
                </a:lnTo>
                <a:lnTo>
                  <a:pt x="7349" y="7956"/>
                </a:lnTo>
                <a:lnTo>
                  <a:pt x="7342" y="7960"/>
                </a:lnTo>
                <a:lnTo>
                  <a:pt x="7335" y="7966"/>
                </a:lnTo>
                <a:lnTo>
                  <a:pt x="7329" y="7968"/>
                </a:lnTo>
                <a:lnTo>
                  <a:pt x="7324" y="7969"/>
                </a:lnTo>
                <a:lnTo>
                  <a:pt x="7318" y="7969"/>
                </a:lnTo>
                <a:lnTo>
                  <a:pt x="7312" y="7967"/>
                </a:lnTo>
                <a:lnTo>
                  <a:pt x="7304" y="7963"/>
                </a:lnTo>
                <a:lnTo>
                  <a:pt x="7297" y="7958"/>
                </a:lnTo>
                <a:lnTo>
                  <a:pt x="7291" y="7951"/>
                </a:lnTo>
                <a:lnTo>
                  <a:pt x="7285" y="7945"/>
                </a:lnTo>
                <a:lnTo>
                  <a:pt x="7277" y="7933"/>
                </a:lnTo>
                <a:lnTo>
                  <a:pt x="7272" y="7927"/>
                </a:lnTo>
                <a:lnTo>
                  <a:pt x="7271" y="7929"/>
                </a:lnTo>
                <a:lnTo>
                  <a:pt x="7266" y="7932"/>
                </a:lnTo>
                <a:lnTo>
                  <a:pt x="7255" y="7935"/>
                </a:lnTo>
                <a:lnTo>
                  <a:pt x="7237" y="7937"/>
                </a:lnTo>
                <a:lnTo>
                  <a:pt x="7233" y="7937"/>
                </a:lnTo>
                <a:lnTo>
                  <a:pt x="7228" y="7936"/>
                </a:lnTo>
                <a:lnTo>
                  <a:pt x="7222" y="7934"/>
                </a:lnTo>
                <a:lnTo>
                  <a:pt x="7217" y="7932"/>
                </a:lnTo>
                <a:lnTo>
                  <a:pt x="7207" y="7924"/>
                </a:lnTo>
                <a:lnTo>
                  <a:pt x="7198" y="7917"/>
                </a:lnTo>
                <a:lnTo>
                  <a:pt x="7190" y="7908"/>
                </a:lnTo>
                <a:lnTo>
                  <a:pt x="7185" y="7900"/>
                </a:lnTo>
                <a:lnTo>
                  <a:pt x="7179" y="7894"/>
                </a:lnTo>
                <a:lnTo>
                  <a:pt x="7178" y="7895"/>
                </a:lnTo>
                <a:lnTo>
                  <a:pt x="7174" y="7898"/>
                </a:lnTo>
                <a:lnTo>
                  <a:pt x="7171" y="7899"/>
                </a:lnTo>
                <a:lnTo>
                  <a:pt x="7167" y="7900"/>
                </a:lnTo>
                <a:lnTo>
                  <a:pt x="7162" y="7899"/>
                </a:lnTo>
                <a:lnTo>
                  <a:pt x="7157" y="7897"/>
                </a:lnTo>
                <a:lnTo>
                  <a:pt x="7152" y="7894"/>
                </a:lnTo>
                <a:lnTo>
                  <a:pt x="7148" y="7889"/>
                </a:lnTo>
                <a:lnTo>
                  <a:pt x="7141" y="7879"/>
                </a:lnTo>
                <a:lnTo>
                  <a:pt x="7135" y="7868"/>
                </a:lnTo>
                <a:lnTo>
                  <a:pt x="7131" y="7864"/>
                </a:lnTo>
                <a:lnTo>
                  <a:pt x="7128" y="7861"/>
                </a:lnTo>
                <a:lnTo>
                  <a:pt x="7116" y="7851"/>
                </a:lnTo>
                <a:lnTo>
                  <a:pt x="7110" y="7844"/>
                </a:lnTo>
                <a:lnTo>
                  <a:pt x="7104" y="7838"/>
                </a:lnTo>
                <a:lnTo>
                  <a:pt x="7096" y="7824"/>
                </a:lnTo>
                <a:lnTo>
                  <a:pt x="7086" y="7804"/>
                </a:lnTo>
                <a:lnTo>
                  <a:pt x="7075" y="7780"/>
                </a:lnTo>
                <a:lnTo>
                  <a:pt x="7063" y="7752"/>
                </a:lnTo>
                <a:lnTo>
                  <a:pt x="7057" y="7740"/>
                </a:lnTo>
                <a:lnTo>
                  <a:pt x="7052" y="7731"/>
                </a:lnTo>
                <a:lnTo>
                  <a:pt x="7046" y="7723"/>
                </a:lnTo>
                <a:lnTo>
                  <a:pt x="7042" y="7717"/>
                </a:lnTo>
                <a:lnTo>
                  <a:pt x="7035" y="7712"/>
                </a:lnTo>
                <a:lnTo>
                  <a:pt x="7030" y="7708"/>
                </a:lnTo>
                <a:lnTo>
                  <a:pt x="7018" y="7699"/>
                </a:lnTo>
                <a:lnTo>
                  <a:pt x="7005" y="7689"/>
                </a:lnTo>
                <a:lnTo>
                  <a:pt x="6998" y="7683"/>
                </a:lnTo>
                <a:lnTo>
                  <a:pt x="6991" y="7674"/>
                </a:lnTo>
                <a:lnTo>
                  <a:pt x="6984" y="7664"/>
                </a:lnTo>
                <a:lnTo>
                  <a:pt x="6975" y="7651"/>
                </a:lnTo>
                <a:lnTo>
                  <a:pt x="6968" y="7636"/>
                </a:lnTo>
                <a:lnTo>
                  <a:pt x="6959" y="7617"/>
                </a:lnTo>
                <a:lnTo>
                  <a:pt x="6951" y="7598"/>
                </a:lnTo>
                <a:lnTo>
                  <a:pt x="6942" y="7582"/>
                </a:lnTo>
                <a:lnTo>
                  <a:pt x="6934" y="7568"/>
                </a:lnTo>
                <a:lnTo>
                  <a:pt x="6925" y="7556"/>
                </a:lnTo>
                <a:lnTo>
                  <a:pt x="6915" y="7545"/>
                </a:lnTo>
                <a:lnTo>
                  <a:pt x="6905" y="7535"/>
                </a:lnTo>
                <a:lnTo>
                  <a:pt x="6881" y="7511"/>
                </a:lnTo>
                <a:lnTo>
                  <a:pt x="6851" y="7481"/>
                </a:lnTo>
                <a:lnTo>
                  <a:pt x="6833" y="7462"/>
                </a:lnTo>
                <a:lnTo>
                  <a:pt x="6814" y="7438"/>
                </a:lnTo>
                <a:lnTo>
                  <a:pt x="6792" y="7411"/>
                </a:lnTo>
                <a:lnTo>
                  <a:pt x="6768" y="7378"/>
                </a:lnTo>
                <a:lnTo>
                  <a:pt x="6739" y="7340"/>
                </a:lnTo>
                <a:lnTo>
                  <a:pt x="6710" y="7295"/>
                </a:lnTo>
                <a:lnTo>
                  <a:pt x="6095" y="7357"/>
                </a:lnTo>
                <a:lnTo>
                  <a:pt x="5541" y="7414"/>
                </a:lnTo>
                <a:lnTo>
                  <a:pt x="5531" y="7413"/>
                </a:lnTo>
                <a:lnTo>
                  <a:pt x="5502" y="7412"/>
                </a:lnTo>
                <a:lnTo>
                  <a:pt x="5457" y="7409"/>
                </a:lnTo>
                <a:lnTo>
                  <a:pt x="5431" y="7405"/>
                </a:lnTo>
                <a:lnTo>
                  <a:pt x="5400" y="7401"/>
                </a:lnTo>
                <a:lnTo>
                  <a:pt x="5368" y="7395"/>
                </a:lnTo>
                <a:lnTo>
                  <a:pt x="5335" y="7389"/>
                </a:lnTo>
                <a:lnTo>
                  <a:pt x="5300" y="7380"/>
                </a:lnTo>
                <a:lnTo>
                  <a:pt x="5264" y="7369"/>
                </a:lnTo>
                <a:lnTo>
                  <a:pt x="5228" y="7357"/>
                </a:lnTo>
                <a:lnTo>
                  <a:pt x="5190" y="7343"/>
                </a:lnTo>
                <a:lnTo>
                  <a:pt x="5154" y="7327"/>
                </a:lnTo>
                <a:lnTo>
                  <a:pt x="5137" y="7318"/>
                </a:lnTo>
                <a:lnTo>
                  <a:pt x="5118" y="7308"/>
                </a:lnTo>
                <a:lnTo>
                  <a:pt x="5084" y="7287"/>
                </a:lnTo>
                <a:lnTo>
                  <a:pt x="5052" y="7267"/>
                </a:lnTo>
                <a:lnTo>
                  <a:pt x="5020" y="7246"/>
                </a:lnTo>
                <a:lnTo>
                  <a:pt x="4991" y="7225"/>
                </a:lnTo>
                <a:lnTo>
                  <a:pt x="4961" y="7202"/>
                </a:lnTo>
                <a:lnTo>
                  <a:pt x="4935" y="7178"/>
                </a:lnTo>
                <a:lnTo>
                  <a:pt x="4909" y="7153"/>
                </a:lnTo>
                <a:lnTo>
                  <a:pt x="4885" y="7126"/>
                </a:lnTo>
                <a:lnTo>
                  <a:pt x="4862" y="7096"/>
                </a:lnTo>
                <a:lnTo>
                  <a:pt x="4840" y="7064"/>
                </a:lnTo>
                <a:lnTo>
                  <a:pt x="4819" y="7031"/>
                </a:lnTo>
                <a:lnTo>
                  <a:pt x="4799" y="6992"/>
                </a:lnTo>
                <a:lnTo>
                  <a:pt x="4781" y="6952"/>
                </a:lnTo>
                <a:lnTo>
                  <a:pt x="4763" y="6908"/>
                </a:lnTo>
                <a:lnTo>
                  <a:pt x="4748" y="6859"/>
                </a:lnTo>
                <a:lnTo>
                  <a:pt x="4733" y="6808"/>
                </a:lnTo>
                <a:lnTo>
                  <a:pt x="4726" y="6779"/>
                </a:lnTo>
                <a:lnTo>
                  <a:pt x="4720" y="6751"/>
                </a:lnTo>
                <a:lnTo>
                  <a:pt x="4715" y="6723"/>
                </a:lnTo>
                <a:lnTo>
                  <a:pt x="4711" y="6692"/>
                </a:lnTo>
                <a:lnTo>
                  <a:pt x="4708" y="6662"/>
                </a:lnTo>
                <a:lnTo>
                  <a:pt x="4705" y="6631"/>
                </a:lnTo>
                <a:lnTo>
                  <a:pt x="4704" y="6598"/>
                </a:lnTo>
                <a:lnTo>
                  <a:pt x="4703" y="6565"/>
                </a:lnTo>
                <a:lnTo>
                  <a:pt x="4703" y="6531"/>
                </a:lnTo>
                <a:lnTo>
                  <a:pt x="4704" y="6498"/>
                </a:lnTo>
                <a:lnTo>
                  <a:pt x="4708" y="6425"/>
                </a:lnTo>
                <a:lnTo>
                  <a:pt x="4713" y="6350"/>
                </a:lnTo>
                <a:lnTo>
                  <a:pt x="4720" y="6270"/>
                </a:lnTo>
                <a:lnTo>
                  <a:pt x="4729" y="6187"/>
                </a:lnTo>
                <a:lnTo>
                  <a:pt x="4740" y="6100"/>
                </a:lnTo>
                <a:lnTo>
                  <a:pt x="4764" y="5912"/>
                </a:lnTo>
                <a:lnTo>
                  <a:pt x="4792" y="5707"/>
                </a:lnTo>
                <a:lnTo>
                  <a:pt x="4806" y="5597"/>
                </a:lnTo>
                <a:lnTo>
                  <a:pt x="4819" y="5483"/>
                </a:lnTo>
                <a:lnTo>
                  <a:pt x="4791" y="5479"/>
                </a:lnTo>
                <a:lnTo>
                  <a:pt x="4761" y="5475"/>
                </a:lnTo>
                <a:lnTo>
                  <a:pt x="4729" y="5470"/>
                </a:lnTo>
                <a:lnTo>
                  <a:pt x="4699" y="5463"/>
                </a:lnTo>
                <a:lnTo>
                  <a:pt x="4666" y="5454"/>
                </a:lnTo>
                <a:lnTo>
                  <a:pt x="4634" y="5443"/>
                </a:lnTo>
                <a:lnTo>
                  <a:pt x="4601" y="5432"/>
                </a:lnTo>
                <a:lnTo>
                  <a:pt x="4568" y="5419"/>
                </a:lnTo>
                <a:lnTo>
                  <a:pt x="4534" y="5405"/>
                </a:lnTo>
                <a:lnTo>
                  <a:pt x="4500" y="5390"/>
                </a:lnTo>
                <a:lnTo>
                  <a:pt x="4466" y="5373"/>
                </a:lnTo>
                <a:lnTo>
                  <a:pt x="4432" y="5355"/>
                </a:lnTo>
                <a:lnTo>
                  <a:pt x="4400" y="5335"/>
                </a:lnTo>
                <a:lnTo>
                  <a:pt x="4366" y="5314"/>
                </a:lnTo>
                <a:lnTo>
                  <a:pt x="4333" y="5294"/>
                </a:lnTo>
                <a:lnTo>
                  <a:pt x="4300" y="5271"/>
                </a:lnTo>
                <a:lnTo>
                  <a:pt x="4269" y="5247"/>
                </a:lnTo>
                <a:lnTo>
                  <a:pt x="4237" y="5222"/>
                </a:lnTo>
                <a:lnTo>
                  <a:pt x="4206" y="5195"/>
                </a:lnTo>
                <a:lnTo>
                  <a:pt x="4177" y="5168"/>
                </a:lnTo>
                <a:lnTo>
                  <a:pt x="4148" y="5140"/>
                </a:lnTo>
                <a:lnTo>
                  <a:pt x="4120" y="5110"/>
                </a:lnTo>
                <a:lnTo>
                  <a:pt x="4094" y="5081"/>
                </a:lnTo>
                <a:lnTo>
                  <a:pt x="4069" y="5049"/>
                </a:lnTo>
                <a:lnTo>
                  <a:pt x="4045" y="5017"/>
                </a:lnTo>
                <a:lnTo>
                  <a:pt x="4022" y="4985"/>
                </a:lnTo>
                <a:lnTo>
                  <a:pt x="4001" y="4951"/>
                </a:lnTo>
                <a:lnTo>
                  <a:pt x="3981" y="4917"/>
                </a:lnTo>
                <a:lnTo>
                  <a:pt x="3964" y="4881"/>
                </a:lnTo>
                <a:lnTo>
                  <a:pt x="3948" y="4845"/>
                </a:lnTo>
                <a:lnTo>
                  <a:pt x="3934" y="4809"/>
                </a:lnTo>
                <a:lnTo>
                  <a:pt x="3922" y="4770"/>
                </a:lnTo>
                <a:lnTo>
                  <a:pt x="3910" y="4764"/>
                </a:lnTo>
                <a:lnTo>
                  <a:pt x="3898" y="4756"/>
                </a:lnTo>
                <a:lnTo>
                  <a:pt x="3874" y="4739"/>
                </a:lnTo>
                <a:lnTo>
                  <a:pt x="3850" y="4718"/>
                </a:lnTo>
                <a:lnTo>
                  <a:pt x="3827" y="4696"/>
                </a:lnTo>
                <a:lnTo>
                  <a:pt x="3805" y="4673"/>
                </a:lnTo>
                <a:lnTo>
                  <a:pt x="3785" y="4649"/>
                </a:lnTo>
                <a:lnTo>
                  <a:pt x="3765" y="4625"/>
                </a:lnTo>
                <a:lnTo>
                  <a:pt x="3746" y="4601"/>
                </a:lnTo>
                <a:lnTo>
                  <a:pt x="3714" y="4555"/>
                </a:lnTo>
                <a:lnTo>
                  <a:pt x="3689" y="4518"/>
                </a:lnTo>
                <a:lnTo>
                  <a:pt x="3673" y="4492"/>
                </a:lnTo>
                <a:lnTo>
                  <a:pt x="3668" y="4483"/>
                </a:lnTo>
                <a:lnTo>
                  <a:pt x="3411" y="4592"/>
                </a:lnTo>
                <a:lnTo>
                  <a:pt x="2947" y="4668"/>
                </a:lnTo>
                <a:lnTo>
                  <a:pt x="2929" y="4681"/>
                </a:lnTo>
                <a:lnTo>
                  <a:pt x="2909" y="4695"/>
                </a:lnTo>
                <a:lnTo>
                  <a:pt x="2880" y="4714"/>
                </a:lnTo>
                <a:lnTo>
                  <a:pt x="2846" y="4736"/>
                </a:lnTo>
                <a:lnTo>
                  <a:pt x="2807" y="4760"/>
                </a:lnTo>
                <a:lnTo>
                  <a:pt x="2762" y="4785"/>
                </a:lnTo>
                <a:lnTo>
                  <a:pt x="2714" y="4810"/>
                </a:lnTo>
                <a:lnTo>
                  <a:pt x="2767" y="6569"/>
                </a:lnTo>
                <a:lnTo>
                  <a:pt x="2773" y="6574"/>
                </a:lnTo>
                <a:lnTo>
                  <a:pt x="2781" y="6579"/>
                </a:lnTo>
                <a:lnTo>
                  <a:pt x="2791" y="6585"/>
                </a:lnTo>
                <a:lnTo>
                  <a:pt x="2798" y="6591"/>
                </a:lnTo>
                <a:lnTo>
                  <a:pt x="2805" y="6599"/>
                </a:lnTo>
                <a:lnTo>
                  <a:pt x="2811" y="6607"/>
                </a:lnTo>
                <a:lnTo>
                  <a:pt x="2816" y="6614"/>
                </a:lnTo>
                <a:lnTo>
                  <a:pt x="2820" y="6623"/>
                </a:lnTo>
                <a:lnTo>
                  <a:pt x="2823" y="6631"/>
                </a:lnTo>
                <a:lnTo>
                  <a:pt x="2826" y="6640"/>
                </a:lnTo>
                <a:lnTo>
                  <a:pt x="2826" y="6647"/>
                </a:lnTo>
                <a:lnTo>
                  <a:pt x="2826" y="6656"/>
                </a:lnTo>
                <a:lnTo>
                  <a:pt x="2825" y="6665"/>
                </a:lnTo>
                <a:lnTo>
                  <a:pt x="2822" y="6672"/>
                </a:lnTo>
                <a:lnTo>
                  <a:pt x="2819" y="6681"/>
                </a:lnTo>
                <a:lnTo>
                  <a:pt x="2814" y="6689"/>
                </a:lnTo>
                <a:lnTo>
                  <a:pt x="2808" y="6696"/>
                </a:lnTo>
                <a:lnTo>
                  <a:pt x="2802" y="6704"/>
                </a:lnTo>
                <a:lnTo>
                  <a:pt x="2793" y="6712"/>
                </a:lnTo>
                <a:lnTo>
                  <a:pt x="2785" y="6717"/>
                </a:lnTo>
                <a:lnTo>
                  <a:pt x="2776" y="6721"/>
                </a:lnTo>
                <a:lnTo>
                  <a:pt x="2768" y="6725"/>
                </a:lnTo>
                <a:lnTo>
                  <a:pt x="2759" y="6728"/>
                </a:lnTo>
                <a:lnTo>
                  <a:pt x="2749" y="6729"/>
                </a:lnTo>
                <a:lnTo>
                  <a:pt x="2740" y="6729"/>
                </a:lnTo>
                <a:lnTo>
                  <a:pt x="2732" y="6729"/>
                </a:lnTo>
                <a:lnTo>
                  <a:pt x="2723" y="6728"/>
                </a:lnTo>
                <a:lnTo>
                  <a:pt x="2714" y="6725"/>
                </a:lnTo>
                <a:lnTo>
                  <a:pt x="2707" y="6721"/>
                </a:lnTo>
                <a:lnTo>
                  <a:pt x="2699" y="6717"/>
                </a:lnTo>
                <a:lnTo>
                  <a:pt x="2692" y="6712"/>
                </a:lnTo>
                <a:lnTo>
                  <a:pt x="2687" y="6705"/>
                </a:lnTo>
                <a:lnTo>
                  <a:pt x="2681" y="6697"/>
                </a:lnTo>
                <a:lnTo>
                  <a:pt x="2678" y="6689"/>
                </a:lnTo>
                <a:lnTo>
                  <a:pt x="2675" y="6679"/>
                </a:lnTo>
                <a:lnTo>
                  <a:pt x="2674" y="6665"/>
                </a:lnTo>
                <a:lnTo>
                  <a:pt x="2674" y="6654"/>
                </a:lnTo>
                <a:lnTo>
                  <a:pt x="2675" y="6650"/>
                </a:lnTo>
                <a:lnTo>
                  <a:pt x="2677" y="6646"/>
                </a:lnTo>
                <a:lnTo>
                  <a:pt x="2679" y="6644"/>
                </a:lnTo>
                <a:lnTo>
                  <a:pt x="2681" y="6642"/>
                </a:lnTo>
                <a:lnTo>
                  <a:pt x="2684" y="6641"/>
                </a:lnTo>
                <a:lnTo>
                  <a:pt x="2686" y="6641"/>
                </a:lnTo>
                <a:lnTo>
                  <a:pt x="2691" y="6642"/>
                </a:lnTo>
                <a:lnTo>
                  <a:pt x="2696" y="6645"/>
                </a:lnTo>
                <a:lnTo>
                  <a:pt x="2700" y="6650"/>
                </a:lnTo>
                <a:lnTo>
                  <a:pt x="2703" y="6655"/>
                </a:lnTo>
                <a:lnTo>
                  <a:pt x="2707" y="6658"/>
                </a:lnTo>
                <a:lnTo>
                  <a:pt x="2714" y="6664"/>
                </a:lnTo>
                <a:lnTo>
                  <a:pt x="2722" y="6666"/>
                </a:lnTo>
                <a:lnTo>
                  <a:pt x="2731" y="6667"/>
                </a:lnTo>
                <a:lnTo>
                  <a:pt x="2738" y="6665"/>
                </a:lnTo>
                <a:lnTo>
                  <a:pt x="2743" y="6664"/>
                </a:lnTo>
                <a:lnTo>
                  <a:pt x="2746" y="6660"/>
                </a:lnTo>
                <a:lnTo>
                  <a:pt x="2749" y="6658"/>
                </a:lnTo>
                <a:lnTo>
                  <a:pt x="2751" y="6654"/>
                </a:lnTo>
                <a:lnTo>
                  <a:pt x="2754" y="6649"/>
                </a:lnTo>
                <a:lnTo>
                  <a:pt x="2755" y="6645"/>
                </a:lnTo>
                <a:lnTo>
                  <a:pt x="2755" y="6638"/>
                </a:lnTo>
                <a:lnTo>
                  <a:pt x="2755" y="6633"/>
                </a:lnTo>
                <a:lnTo>
                  <a:pt x="2752" y="6628"/>
                </a:lnTo>
                <a:lnTo>
                  <a:pt x="2749" y="6622"/>
                </a:lnTo>
                <a:lnTo>
                  <a:pt x="2745" y="6617"/>
                </a:lnTo>
                <a:lnTo>
                  <a:pt x="2740" y="6611"/>
                </a:lnTo>
                <a:lnTo>
                  <a:pt x="2727" y="6601"/>
                </a:lnTo>
                <a:lnTo>
                  <a:pt x="2703" y="6584"/>
                </a:lnTo>
                <a:lnTo>
                  <a:pt x="2675" y="6566"/>
                </a:lnTo>
                <a:lnTo>
                  <a:pt x="2644" y="6548"/>
                </a:lnTo>
                <a:lnTo>
                  <a:pt x="2612" y="6529"/>
                </a:lnTo>
                <a:lnTo>
                  <a:pt x="2577" y="6511"/>
                </a:lnTo>
                <a:lnTo>
                  <a:pt x="2539" y="6492"/>
                </a:lnTo>
                <a:lnTo>
                  <a:pt x="2501" y="6473"/>
                </a:lnTo>
                <a:lnTo>
                  <a:pt x="2462" y="6455"/>
                </a:lnTo>
                <a:lnTo>
                  <a:pt x="2423" y="6437"/>
                </a:lnTo>
                <a:lnTo>
                  <a:pt x="2383" y="6421"/>
                </a:lnTo>
                <a:lnTo>
                  <a:pt x="2343" y="6405"/>
                </a:lnTo>
                <a:lnTo>
                  <a:pt x="2305" y="6390"/>
                </a:lnTo>
                <a:lnTo>
                  <a:pt x="2266" y="6376"/>
                </a:lnTo>
                <a:lnTo>
                  <a:pt x="2229" y="6364"/>
                </a:lnTo>
                <a:lnTo>
                  <a:pt x="2194" y="6353"/>
                </a:lnTo>
                <a:lnTo>
                  <a:pt x="2161" y="6345"/>
                </a:lnTo>
                <a:lnTo>
                  <a:pt x="2086" y="6324"/>
                </a:lnTo>
                <a:lnTo>
                  <a:pt x="2049" y="6312"/>
                </a:lnTo>
                <a:lnTo>
                  <a:pt x="2012" y="6301"/>
                </a:lnTo>
                <a:lnTo>
                  <a:pt x="1975" y="6288"/>
                </a:lnTo>
                <a:lnTo>
                  <a:pt x="1939" y="6275"/>
                </a:lnTo>
                <a:lnTo>
                  <a:pt x="1902" y="6260"/>
                </a:lnTo>
                <a:lnTo>
                  <a:pt x="1865" y="6246"/>
                </a:lnTo>
                <a:lnTo>
                  <a:pt x="1829" y="6230"/>
                </a:lnTo>
                <a:lnTo>
                  <a:pt x="1794" y="6213"/>
                </a:lnTo>
                <a:lnTo>
                  <a:pt x="1760" y="6197"/>
                </a:lnTo>
                <a:lnTo>
                  <a:pt x="1726" y="6179"/>
                </a:lnTo>
                <a:lnTo>
                  <a:pt x="1692" y="6159"/>
                </a:lnTo>
                <a:lnTo>
                  <a:pt x="1658" y="6139"/>
                </a:lnTo>
                <a:lnTo>
                  <a:pt x="1626" y="6117"/>
                </a:lnTo>
                <a:lnTo>
                  <a:pt x="1593" y="6096"/>
                </a:lnTo>
                <a:lnTo>
                  <a:pt x="1563" y="6073"/>
                </a:lnTo>
                <a:lnTo>
                  <a:pt x="1532" y="6047"/>
                </a:lnTo>
                <a:lnTo>
                  <a:pt x="1503" y="6022"/>
                </a:lnTo>
                <a:lnTo>
                  <a:pt x="1474" y="5995"/>
                </a:lnTo>
                <a:lnTo>
                  <a:pt x="1447" y="5968"/>
                </a:lnTo>
                <a:lnTo>
                  <a:pt x="1420" y="5938"/>
                </a:lnTo>
                <a:lnTo>
                  <a:pt x="1394" y="5908"/>
                </a:lnTo>
                <a:lnTo>
                  <a:pt x="1370" y="5876"/>
                </a:lnTo>
                <a:lnTo>
                  <a:pt x="1346" y="5842"/>
                </a:lnTo>
                <a:lnTo>
                  <a:pt x="1324" y="5807"/>
                </a:lnTo>
                <a:lnTo>
                  <a:pt x="1302" y="5771"/>
                </a:lnTo>
                <a:lnTo>
                  <a:pt x="1281" y="5734"/>
                </a:lnTo>
                <a:lnTo>
                  <a:pt x="1263" y="5695"/>
                </a:lnTo>
                <a:lnTo>
                  <a:pt x="1245" y="5654"/>
                </a:lnTo>
                <a:lnTo>
                  <a:pt x="1229" y="5612"/>
                </a:lnTo>
                <a:lnTo>
                  <a:pt x="1214" y="5568"/>
                </a:lnTo>
                <a:lnTo>
                  <a:pt x="1202" y="5530"/>
                </a:lnTo>
                <a:lnTo>
                  <a:pt x="1193" y="5495"/>
                </a:lnTo>
                <a:lnTo>
                  <a:pt x="1184" y="5462"/>
                </a:lnTo>
                <a:lnTo>
                  <a:pt x="1177" y="5432"/>
                </a:lnTo>
                <a:lnTo>
                  <a:pt x="1172" y="5404"/>
                </a:lnTo>
                <a:lnTo>
                  <a:pt x="1169" y="5379"/>
                </a:lnTo>
                <a:lnTo>
                  <a:pt x="1165" y="5356"/>
                </a:lnTo>
                <a:lnTo>
                  <a:pt x="1164" y="5334"/>
                </a:lnTo>
                <a:lnTo>
                  <a:pt x="1163" y="5314"/>
                </a:lnTo>
                <a:lnTo>
                  <a:pt x="1163" y="5296"/>
                </a:lnTo>
                <a:lnTo>
                  <a:pt x="1164" y="5280"/>
                </a:lnTo>
                <a:lnTo>
                  <a:pt x="1166" y="5264"/>
                </a:lnTo>
                <a:lnTo>
                  <a:pt x="1169" y="5249"/>
                </a:lnTo>
                <a:lnTo>
                  <a:pt x="1171" y="5236"/>
                </a:lnTo>
                <a:lnTo>
                  <a:pt x="1177" y="5211"/>
                </a:lnTo>
                <a:lnTo>
                  <a:pt x="1170" y="5210"/>
                </a:lnTo>
                <a:lnTo>
                  <a:pt x="1163" y="5207"/>
                </a:lnTo>
                <a:lnTo>
                  <a:pt x="1157" y="5204"/>
                </a:lnTo>
                <a:lnTo>
                  <a:pt x="1150" y="5200"/>
                </a:lnTo>
                <a:lnTo>
                  <a:pt x="1146" y="5194"/>
                </a:lnTo>
                <a:lnTo>
                  <a:pt x="1140" y="5187"/>
                </a:lnTo>
                <a:lnTo>
                  <a:pt x="1136" y="5178"/>
                </a:lnTo>
                <a:lnTo>
                  <a:pt x="1131" y="5166"/>
                </a:lnTo>
                <a:lnTo>
                  <a:pt x="1130" y="5162"/>
                </a:lnTo>
                <a:lnTo>
                  <a:pt x="1130" y="5156"/>
                </a:lnTo>
                <a:lnTo>
                  <a:pt x="1131" y="5152"/>
                </a:lnTo>
                <a:lnTo>
                  <a:pt x="1133" y="5147"/>
                </a:lnTo>
                <a:lnTo>
                  <a:pt x="1137" y="5141"/>
                </a:lnTo>
                <a:lnTo>
                  <a:pt x="1142" y="5134"/>
                </a:lnTo>
                <a:lnTo>
                  <a:pt x="1149" y="5129"/>
                </a:lnTo>
                <a:lnTo>
                  <a:pt x="1154" y="5125"/>
                </a:lnTo>
                <a:lnTo>
                  <a:pt x="1160" y="5122"/>
                </a:lnTo>
                <a:lnTo>
                  <a:pt x="1151" y="5124"/>
                </a:lnTo>
                <a:lnTo>
                  <a:pt x="1142" y="5124"/>
                </a:lnTo>
                <a:lnTo>
                  <a:pt x="1131" y="5124"/>
                </a:lnTo>
                <a:lnTo>
                  <a:pt x="1126" y="5123"/>
                </a:lnTo>
                <a:lnTo>
                  <a:pt x="1119" y="5121"/>
                </a:lnTo>
                <a:lnTo>
                  <a:pt x="1114" y="5119"/>
                </a:lnTo>
                <a:lnTo>
                  <a:pt x="1107" y="5116"/>
                </a:lnTo>
                <a:lnTo>
                  <a:pt x="1102" y="5111"/>
                </a:lnTo>
                <a:lnTo>
                  <a:pt x="1097" y="5106"/>
                </a:lnTo>
                <a:lnTo>
                  <a:pt x="1092" y="5098"/>
                </a:lnTo>
                <a:lnTo>
                  <a:pt x="1088" y="5091"/>
                </a:lnTo>
                <a:lnTo>
                  <a:pt x="1084" y="5082"/>
                </a:lnTo>
                <a:lnTo>
                  <a:pt x="1082" y="5073"/>
                </a:lnTo>
                <a:lnTo>
                  <a:pt x="1082" y="5065"/>
                </a:lnTo>
                <a:lnTo>
                  <a:pt x="1083" y="5059"/>
                </a:lnTo>
                <a:lnTo>
                  <a:pt x="1084" y="5052"/>
                </a:lnTo>
                <a:lnTo>
                  <a:pt x="1087" y="5047"/>
                </a:lnTo>
                <a:lnTo>
                  <a:pt x="1090" y="5042"/>
                </a:lnTo>
                <a:lnTo>
                  <a:pt x="1093" y="5037"/>
                </a:lnTo>
                <a:lnTo>
                  <a:pt x="1101" y="5030"/>
                </a:lnTo>
                <a:lnTo>
                  <a:pt x="1107" y="5025"/>
                </a:lnTo>
                <a:lnTo>
                  <a:pt x="1115" y="5021"/>
                </a:lnTo>
                <a:lnTo>
                  <a:pt x="1106" y="5022"/>
                </a:lnTo>
                <a:lnTo>
                  <a:pt x="1097" y="5022"/>
                </a:lnTo>
                <a:lnTo>
                  <a:pt x="1084" y="5020"/>
                </a:lnTo>
                <a:lnTo>
                  <a:pt x="1078" y="5017"/>
                </a:lnTo>
                <a:lnTo>
                  <a:pt x="1072" y="5014"/>
                </a:lnTo>
                <a:lnTo>
                  <a:pt x="1066" y="5010"/>
                </a:lnTo>
                <a:lnTo>
                  <a:pt x="1060" y="5004"/>
                </a:lnTo>
                <a:lnTo>
                  <a:pt x="1054" y="4998"/>
                </a:lnTo>
                <a:lnTo>
                  <a:pt x="1050" y="4989"/>
                </a:lnTo>
                <a:lnTo>
                  <a:pt x="1045" y="4979"/>
                </a:lnTo>
                <a:lnTo>
                  <a:pt x="1041" y="4968"/>
                </a:lnTo>
                <a:lnTo>
                  <a:pt x="1040" y="4958"/>
                </a:lnTo>
                <a:lnTo>
                  <a:pt x="1040" y="4950"/>
                </a:lnTo>
                <a:lnTo>
                  <a:pt x="1043" y="4941"/>
                </a:lnTo>
                <a:lnTo>
                  <a:pt x="1047" y="4934"/>
                </a:lnTo>
                <a:lnTo>
                  <a:pt x="1053" y="4928"/>
                </a:lnTo>
                <a:lnTo>
                  <a:pt x="1059" y="4921"/>
                </a:lnTo>
                <a:lnTo>
                  <a:pt x="1066" y="4916"/>
                </a:lnTo>
                <a:lnTo>
                  <a:pt x="1074" y="4911"/>
                </a:lnTo>
                <a:lnTo>
                  <a:pt x="239" y="5153"/>
                </a:lnTo>
                <a:lnTo>
                  <a:pt x="247" y="5156"/>
                </a:lnTo>
                <a:lnTo>
                  <a:pt x="254" y="5162"/>
                </a:lnTo>
                <a:lnTo>
                  <a:pt x="262" y="5168"/>
                </a:lnTo>
                <a:lnTo>
                  <a:pt x="265" y="5172"/>
                </a:lnTo>
                <a:lnTo>
                  <a:pt x="267" y="5178"/>
                </a:lnTo>
                <a:lnTo>
                  <a:pt x="270" y="5183"/>
                </a:lnTo>
                <a:lnTo>
                  <a:pt x="271" y="5190"/>
                </a:lnTo>
                <a:lnTo>
                  <a:pt x="272" y="5196"/>
                </a:lnTo>
                <a:lnTo>
                  <a:pt x="271" y="5204"/>
                </a:lnTo>
                <a:lnTo>
                  <a:pt x="269" y="5213"/>
                </a:lnTo>
                <a:lnTo>
                  <a:pt x="264" y="5222"/>
                </a:lnTo>
                <a:lnTo>
                  <a:pt x="261" y="5227"/>
                </a:lnTo>
                <a:lnTo>
                  <a:pt x="257" y="5233"/>
                </a:lnTo>
                <a:lnTo>
                  <a:pt x="252" y="5236"/>
                </a:lnTo>
                <a:lnTo>
                  <a:pt x="248" y="5239"/>
                </a:lnTo>
                <a:lnTo>
                  <a:pt x="242" y="5241"/>
                </a:lnTo>
                <a:lnTo>
                  <a:pt x="237" y="5243"/>
                </a:lnTo>
                <a:lnTo>
                  <a:pt x="231" y="5243"/>
                </a:lnTo>
                <a:lnTo>
                  <a:pt x="225" y="5245"/>
                </a:lnTo>
                <a:lnTo>
                  <a:pt x="212" y="5242"/>
                </a:lnTo>
                <a:lnTo>
                  <a:pt x="198" y="5239"/>
                </a:lnTo>
                <a:lnTo>
                  <a:pt x="181" y="5235"/>
                </a:lnTo>
                <a:lnTo>
                  <a:pt x="165" y="5229"/>
                </a:lnTo>
                <a:lnTo>
                  <a:pt x="128" y="5216"/>
                </a:lnTo>
                <a:lnTo>
                  <a:pt x="108" y="5210"/>
                </a:lnTo>
                <a:lnTo>
                  <a:pt x="88" y="5203"/>
                </a:lnTo>
                <a:lnTo>
                  <a:pt x="66" y="5199"/>
                </a:lnTo>
                <a:lnTo>
                  <a:pt x="45" y="5195"/>
                </a:lnTo>
                <a:lnTo>
                  <a:pt x="23" y="5193"/>
                </a:lnTo>
                <a:lnTo>
                  <a:pt x="0" y="5194"/>
                </a:lnTo>
                <a:lnTo>
                  <a:pt x="22" y="5183"/>
                </a:lnTo>
                <a:lnTo>
                  <a:pt x="41" y="5171"/>
                </a:lnTo>
                <a:lnTo>
                  <a:pt x="59" y="5157"/>
                </a:lnTo>
                <a:lnTo>
                  <a:pt x="74" y="5143"/>
                </a:lnTo>
                <a:lnTo>
                  <a:pt x="88" y="5129"/>
                </a:lnTo>
                <a:lnTo>
                  <a:pt x="101" y="5115"/>
                </a:lnTo>
                <a:lnTo>
                  <a:pt x="123" y="5086"/>
                </a:lnTo>
                <a:lnTo>
                  <a:pt x="134" y="5074"/>
                </a:lnTo>
                <a:lnTo>
                  <a:pt x="144" y="5062"/>
                </a:lnTo>
                <a:lnTo>
                  <a:pt x="153" y="5053"/>
                </a:lnTo>
                <a:lnTo>
                  <a:pt x="163" y="5046"/>
                </a:lnTo>
                <a:lnTo>
                  <a:pt x="172" y="5040"/>
                </a:lnTo>
                <a:lnTo>
                  <a:pt x="178" y="5038"/>
                </a:lnTo>
                <a:lnTo>
                  <a:pt x="183" y="5037"/>
                </a:lnTo>
                <a:lnTo>
                  <a:pt x="189" y="5037"/>
                </a:lnTo>
                <a:lnTo>
                  <a:pt x="194" y="5038"/>
                </a:lnTo>
                <a:lnTo>
                  <a:pt x="200" y="5039"/>
                </a:lnTo>
                <a:lnTo>
                  <a:pt x="206" y="5041"/>
                </a:lnTo>
                <a:lnTo>
                  <a:pt x="213" y="5046"/>
                </a:lnTo>
                <a:lnTo>
                  <a:pt x="219" y="5050"/>
                </a:lnTo>
                <a:lnTo>
                  <a:pt x="224" y="5056"/>
                </a:lnTo>
                <a:lnTo>
                  <a:pt x="227" y="5061"/>
                </a:lnTo>
                <a:lnTo>
                  <a:pt x="229" y="5066"/>
                </a:lnTo>
                <a:lnTo>
                  <a:pt x="231" y="5073"/>
                </a:lnTo>
                <a:lnTo>
                  <a:pt x="234" y="5086"/>
                </a:lnTo>
                <a:lnTo>
                  <a:pt x="234" y="5098"/>
                </a:lnTo>
                <a:lnTo>
                  <a:pt x="231" y="5108"/>
                </a:lnTo>
                <a:lnTo>
                  <a:pt x="230" y="5117"/>
                </a:lnTo>
                <a:lnTo>
                  <a:pt x="1064" y="4900"/>
                </a:lnTo>
                <a:lnTo>
                  <a:pt x="1055" y="4899"/>
                </a:lnTo>
                <a:lnTo>
                  <a:pt x="1047" y="4897"/>
                </a:lnTo>
                <a:lnTo>
                  <a:pt x="1040" y="4894"/>
                </a:lnTo>
                <a:lnTo>
                  <a:pt x="1032" y="4891"/>
                </a:lnTo>
                <a:lnTo>
                  <a:pt x="1026" y="4885"/>
                </a:lnTo>
                <a:lnTo>
                  <a:pt x="1019" y="4879"/>
                </a:lnTo>
                <a:lnTo>
                  <a:pt x="1015" y="4871"/>
                </a:lnTo>
                <a:lnTo>
                  <a:pt x="1011" y="4862"/>
                </a:lnTo>
                <a:lnTo>
                  <a:pt x="1009" y="4851"/>
                </a:lnTo>
                <a:lnTo>
                  <a:pt x="1009" y="4840"/>
                </a:lnTo>
                <a:lnTo>
                  <a:pt x="1011" y="4832"/>
                </a:lnTo>
                <a:lnTo>
                  <a:pt x="1015" y="4822"/>
                </a:lnTo>
                <a:lnTo>
                  <a:pt x="1020" y="4814"/>
                </a:lnTo>
                <a:lnTo>
                  <a:pt x="1027" y="4805"/>
                </a:lnTo>
                <a:lnTo>
                  <a:pt x="1034" y="4799"/>
                </a:lnTo>
                <a:lnTo>
                  <a:pt x="1043" y="4792"/>
                </a:lnTo>
                <a:lnTo>
                  <a:pt x="1053" y="4786"/>
                </a:lnTo>
                <a:lnTo>
                  <a:pt x="1062" y="4780"/>
                </a:lnTo>
                <a:lnTo>
                  <a:pt x="1082" y="4770"/>
                </a:lnTo>
                <a:lnTo>
                  <a:pt x="1101" y="4763"/>
                </a:lnTo>
                <a:lnTo>
                  <a:pt x="1118" y="4757"/>
                </a:lnTo>
                <a:lnTo>
                  <a:pt x="1104" y="4731"/>
                </a:lnTo>
                <a:lnTo>
                  <a:pt x="1089" y="4708"/>
                </a:lnTo>
                <a:lnTo>
                  <a:pt x="1074" y="4689"/>
                </a:lnTo>
                <a:lnTo>
                  <a:pt x="1057" y="4671"/>
                </a:lnTo>
                <a:lnTo>
                  <a:pt x="1041" y="4655"/>
                </a:lnTo>
                <a:lnTo>
                  <a:pt x="1024" y="4638"/>
                </a:lnTo>
                <a:lnTo>
                  <a:pt x="1007" y="4622"/>
                </a:lnTo>
                <a:lnTo>
                  <a:pt x="989" y="4603"/>
                </a:lnTo>
                <a:lnTo>
                  <a:pt x="972" y="4583"/>
                </a:lnTo>
                <a:lnTo>
                  <a:pt x="953" y="4559"/>
                </a:lnTo>
                <a:lnTo>
                  <a:pt x="936" y="4529"/>
                </a:lnTo>
                <a:lnTo>
                  <a:pt x="916" y="4495"/>
                </a:lnTo>
                <a:lnTo>
                  <a:pt x="908" y="4477"/>
                </a:lnTo>
                <a:lnTo>
                  <a:pt x="898" y="4456"/>
                </a:lnTo>
                <a:lnTo>
                  <a:pt x="888" y="4433"/>
                </a:lnTo>
                <a:lnTo>
                  <a:pt x="878" y="4408"/>
                </a:lnTo>
                <a:lnTo>
                  <a:pt x="868" y="4382"/>
                </a:lnTo>
                <a:lnTo>
                  <a:pt x="858" y="4353"/>
                </a:lnTo>
                <a:lnTo>
                  <a:pt x="839" y="4289"/>
                </a:lnTo>
                <a:lnTo>
                  <a:pt x="833" y="4268"/>
                </a:lnTo>
                <a:lnTo>
                  <a:pt x="828" y="4247"/>
                </a:lnTo>
                <a:lnTo>
                  <a:pt x="823" y="4226"/>
                </a:lnTo>
                <a:lnTo>
                  <a:pt x="820" y="4206"/>
                </a:lnTo>
                <a:lnTo>
                  <a:pt x="815" y="4165"/>
                </a:lnTo>
                <a:lnTo>
                  <a:pt x="813" y="4126"/>
                </a:lnTo>
                <a:lnTo>
                  <a:pt x="813" y="4087"/>
                </a:lnTo>
                <a:lnTo>
                  <a:pt x="815" y="4049"/>
                </a:lnTo>
                <a:lnTo>
                  <a:pt x="819" y="4012"/>
                </a:lnTo>
                <a:lnTo>
                  <a:pt x="826" y="3976"/>
                </a:lnTo>
                <a:lnTo>
                  <a:pt x="834" y="3940"/>
                </a:lnTo>
                <a:lnTo>
                  <a:pt x="844" y="3905"/>
                </a:lnTo>
                <a:lnTo>
                  <a:pt x="856" y="3871"/>
                </a:lnTo>
                <a:lnTo>
                  <a:pt x="870" y="3838"/>
                </a:lnTo>
                <a:lnTo>
                  <a:pt x="885" y="3804"/>
                </a:lnTo>
                <a:lnTo>
                  <a:pt x="901" y="3771"/>
                </a:lnTo>
                <a:lnTo>
                  <a:pt x="918" y="3738"/>
                </a:lnTo>
                <a:lnTo>
                  <a:pt x="937" y="3706"/>
                </a:lnTo>
                <a:lnTo>
                  <a:pt x="956" y="3675"/>
                </a:lnTo>
                <a:lnTo>
                  <a:pt x="976" y="3642"/>
                </a:lnTo>
                <a:lnTo>
                  <a:pt x="1017" y="3580"/>
                </a:lnTo>
                <a:lnTo>
                  <a:pt x="1102" y="3453"/>
                </a:lnTo>
                <a:lnTo>
                  <a:pt x="1143" y="3389"/>
                </a:lnTo>
                <a:lnTo>
                  <a:pt x="1164" y="3356"/>
                </a:lnTo>
                <a:lnTo>
                  <a:pt x="1183" y="3324"/>
                </a:lnTo>
                <a:lnTo>
                  <a:pt x="1201" y="3290"/>
                </a:lnTo>
                <a:lnTo>
                  <a:pt x="1219" y="3256"/>
                </a:lnTo>
                <a:lnTo>
                  <a:pt x="1235" y="3223"/>
                </a:lnTo>
                <a:lnTo>
                  <a:pt x="1251" y="3189"/>
                </a:lnTo>
                <a:lnTo>
                  <a:pt x="1281" y="3113"/>
                </a:lnTo>
                <a:lnTo>
                  <a:pt x="1305" y="3046"/>
                </a:lnTo>
                <a:lnTo>
                  <a:pt x="1325" y="2988"/>
                </a:lnTo>
                <a:lnTo>
                  <a:pt x="1340" y="2937"/>
                </a:lnTo>
                <a:lnTo>
                  <a:pt x="1351" y="2894"/>
                </a:lnTo>
                <a:lnTo>
                  <a:pt x="1360" y="2856"/>
                </a:lnTo>
                <a:lnTo>
                  <a:pt x="1371" y="2799"/>
                </a:lnTo>
                <a:lnTo>
                  <a:pt x="1372" y="2788"/>
                </a:lnTo>
                <a:lnTo>
                  <a:pt x="1372" y="2778"/>
                </a:lnTo>
                <a:lnTo>
                  <a:pt x="1371" y="2771"/>
                </a:lnTo>
                <a:lnTo>
                  <a:pt x="1368" y="2765"/>
                </a:lnTo>
                <a:lnTo>
                  <a:pt x="1365" y="2762"/>
                </a:lnTo>
                <a:lnTo>
                  <a:pt x="1361" y="2758"/>
                </a:lnTo>
                <a:lnTo>
                  <a:pt x="1356" y="2757"/>
                </a:lnTo>
                <a:lnTo>
                  <a:pt x="1352" y="2758"/>
                </a:lnTo>
                <a:lnTo>
                  <a:pt x="1347" y="2759"/>
                </a:lnTo>
                <a:lnTo>
                  <a:pt x="1342" y="2762"/>
                </a:lnTo>
                <a:lnTo>
                  <a:pt x="1338" y="2765"/>
                </a:lnTo>
                <a:lnTo>
                  <a:pt x="1334" y="2770"/>
                </a:lnTo>
                <a:lnTo>
                  <a:pt x="1329" y="2776"/>
                </a:lnTo>
                <a:lnTo>
                  <a:pt x="1327" y="2781"/>
                </a:lnTo>
                <a:lnTo>
                  <a:pt x="1325" y="2789"/>
                </a:lnTo>
                <a:lnTo>
                  <a:pt x="1324" y="2797"/>
                </a:lnTo>
                <a:lnTo>
                  <a:pt x="1324" y="2810"/>
                </a:lnTo>
                <a:lnTo>
                  <a:pt x="1322" y="2819"/>
                </a:lnTo>
                <a:lnTo>
                  <a:pt x="1319" y="2823"/>
                </a:lnTo>
                <a:lnTo>
                  <a:pt x="1318" y="2826"/>
                </a:lnTo>
                <a:lnTo>
                  <a:pt x="1316" y="2827"/>
                </a:lnTo>
                <a:lnTo>
                  <a:pt x="1313" y="2827"/>
                </a:lnTo>
                <a:lnTo>
                  <a:pt x="1311" y="2826"/>
                </a:lnTo>
                <a:lnTo>
                  <a:pt x="1308" y="2824"/>
                </a:lnTo>
                <a:lnTo>
                  <a:pt x="1302" y="2816"/>
                </a:lnTo>
                <a:lnTo>
                  <a:pt x="1295" y="2803"/>
                </a:lnTo>
                <a:lnTo>
                  <a:pt x="1288" y="2785"/>
                </a:lnTo>
                <a:lnTo>
                  <a:pt x="1285" y="2775"/>
                </a:lnTo>
                <a:lnTo>
                  <a:pt x="1283" y="2765"/>
                </a:lnTo>
                <a:lnTo>
                  <a:pt x="1284" y="2755"/>
                </a:lnTo>
                <a:lnTo>
                  <a:pt x="1285" y="2746"/>
                </a:lnTo>
                <a:lnTo>
                  <a:pt x="1289" y="2736"/>
                </a:lnTo>
                <a:lnTo>
                  <a:pt x="1292" y="2729"/>
                </a:lnTo>
                <a:lnTo>
                  <a:pt x="1297" y="2720"/>
                </a:lnTo>
                <a:lnTo>
                  <a:pt x="1303" y="2714"/>
                </a:lnTo>
                <a:lnTo>
                  <a:pt x="1311" y="2707"/>
                </a:lnTo>
                <a:lnTo>
                  <a:pt x="1317" y="2700"/>
                </a:lnTo>
                <a:lnTo>
                  <a:pt x="1326" y="2696"/>
                </a:lnTo>
                <a:lnTo>
                  <a:pt x="1335" y="2692"/>
                </a:lnTo>
                <a:lnTo>
                  <a:pt x="1343" y="2689"/>
                </a:lnTo>
                <a:lnTo>
                  <a:pt x="1352" y="2688"/>
                </a:lnTo>
                <a:lnTo>
                  <a:pt x="1362" y="2687"/>
                </a:lnTo>
                <a:lnTo>
                  <a:pt x="1372" y="2688"/>
                </a:lnTo>
                <a:lnTo>
                  <a:pt x="1384" y="2692"/>
                </a:lnTo>
                <a:lnTo>
                  <a:pt x="1395" y="2696"/>
                </a:lnTo>
                <a:lnTo>
                  <a:pt x="1405" y="2700"/>
                </a:lnTo>
                <a:lnTo>
                  <a:pt x="1412" y="2707"/>
                </a:lnTo>
                <a:lnTo>
                  <a:pt x="1420" y="2714"/>
                </a:lnTo>
                <a:lnTo>
                  <a:pt x="1425" y="2721"/>
                </a:lnTo>
                <a:lnTo>
                  <a:pt x="1430" y="2729"/>
                </a:lnTo>
                <a:lnTo>
                  <a:pt x="1433" y="2738"/>
                </a:lnTo>
                <a:lnTo>
                  <a:pt x="1436" y="2747"/>
                </a:lnTo>
                <a:lnTo>
                  <a:pt x="1437" y="2757"/>
                </a:lnTo>
                <a:lnTo>
                  <a:pt x="1437" y="2767"/>
                </a:lnTo>
                <a:lnTo>
                  <a:pt x="1437" y="2778"/>
                </a:lnTo>
                <a:lnTo>
                  <a:pt x="1436" y="2789"/>
                </a:lnTo>
                <a:lnTo>
                  <a:pt x="1433" y="2800"/>
                </a:lnTo>
                <a:lnTo>
                  <a:pt x="1430" y="2811"/>
                </a:lnTo>
                <a:lnTo>
                  <a:pt x="1426" y="2822"/>
                </a:lnTo>
                <a:lnTo>
                  <a:pt x="2504" y="4186"/>
                </a:lnTo>
                <a:lnTo>
                  <a:pt x="2555" y="4178"/>
                </a:lnTo>
                <a:lnTo>
                  <a:pt x="2605" y="4174"/>
                </a:lnTo>
                <a:lnTo>
                  <a:pt x="2630" y="4173"/>
                </a:lnTo>
                <a:lnTo>
                  <a:pt x="2656" y="4173"/>
                </a:lnTo>
                <a:lnTo>
                  <a:pt x="2683" y="4173"/>
                </a:lnTo>
                <a:lnTo>
                  <a:pt x="2708" y="4173"/>
                </a:lnTo>
                <a:lnTo>
                  <a:pt x="2713" y="4162"/>
                </a:lnTo>
                <a:lnTo>
                  <a:pt x="2722" y="4150"/>
                </a:lnTo>
                <a:lnTo>
                  <a:pt x="2732" y="4137"/>
                </a:lnTo>
                <a:lnTo>
                  <a:pt x="2744" y="4123"/>
                </a:lnTo>
                <a:lnTo>
                  <a:pt x="2757" y="4108"/>
                </a:lnTo>
                <a:lnTo>
                  <a:pt x="2773" y="4093"/>
                </a:lnTo>
                <a:lnTo>
                  <a:pt x="2808" y="4060"/>
                </a:lnTo>
                <a:lnTo>
                  <a:pt x="2847" y="4028"/>
                </a:lnTo>
                <a:lnTo>
                  <a:pt x="2891" y="3993"/>
                </a:lnTo>
                <a:lnTo>
                  <a:pt x="2937" y="3959"/>
                </a:lnTo>
                <a:lnTo>
                  <a:pt x="2983" y="3925"/>
                </a:lnTo>
                <a:lnTo>
                  <a:pt x="3029" y="3893"/>
                </a:lnTo>
                <a:lnTo>
                  <a:pt x="3072" y="3863"/>
                </a:lnTo>
                <a:lnTo>
                  <a:pt x="3149" y="3811"/>
                </a:lnTo>
                <a:lnTo>
                  <a:pt x="3202" y="3776"/>
                </a:lnTo>
                <a:lnTo>
                  <a:pt x="3223" y="3763"/>
                </a:lnTo>
                <a:lnTo>
                  <a:pt x="3243" y="3745"/>
                </a:lnTo>
                <a:lnTo>
                  <a:pt x="3264" y="3722"/>
                </a:lnTo>
                <a:lnTo>
                  <a:pt x="3290" y="3692"/>
                </a:lnTo>
                <a:lnTo>
                  <a:pt x="3320" y="3656"/>
                </a:lnTo>
                <a:lnTo>
                  <a:pt x="3352" y="3616"/>
                </a:lnTo>
                <a:lnTo>
                  <a:pt x="3368" y="3594"/>
                </a:lnTo>
                <a:lnTo>
                  <a:pt x="3384" y="3571"/>
                </a:lnTo>
                <a:lnTo>
                  <a:pt x="3399" y="3547"/>
                </a:lnTo>
                <a:lnTo>
                  <a:pt x="3413" y="3522"/>
                </a:lnTo>
                <a:lnTo>
                  <a:pt x="3423" y="3504"/>
                </a:lnTo>
                <a:lnTo>
                  <a:pt x="3432" y="3487"/>
                </a:lnTo>
                <a:lnTo>
                  <a:pt x="3437" y="3472"/>
                </a:lnTo>
                <a:lnTo>
                  <a:pt x="3442" y="3457"/>
                </a:lnTo>
                <a:lnTo>
                  <a:pt x="3445" y="3444"/>
                </a:lnTo>
                <a:lnTo>
                  <a:pt x="3446" y="3432"/>
                </a:lnTo>
                <a:lnTo>
                  <a:pt x="3446" y="3420"/>
                </a:lnTo>
                <a:lnTo>
                  <a:pt x="3445" y="3409"/>
                </a:lnTo>
                <a:lnTo>
                  <a:pt x="3443" y="3398"/>
                </a:lnTo>
                <a:lnTo>
                  <a:pt x="3439" y="3389"/>
                </a:lnTo>
                <a:lnTo>
                  <a:pt x="3436" y="3379"/>
                </a:lnTo>
                <a:lnTo>
                  <a:pt x="3431" y="3369"/>
                </a:lnTo>
                <a:lnTo>
                  <a:pt x="3420" y="3349"/>
                </a:lnTo>
                <a:lnTo>
                  <a:pt x="3408" y="3327"/>
                </a:lnTo>
                <a:lnTo>
                  <a:pt x="3401" y="3319"/>
                </a:lnTo>
                <a:lnTo>
                  <a:pt x="3394" y="3309"/>
                </a:lnTo>
                <a:lnTo>
                  <a:pt x="3385" y="3299"/>
                </a:lnTo>
                <a:lnTo>
                  <a:pt x="3375" y="3289"/>
                </a:lnTo>
                <a:lnTo>
                  <a:pt x="3354" y="3270"/>
                </a:lnTo>
                <a:lnTo>
                  <a:pt x="3332" y="3252"/>
                </a:lnTo>
                <a:lnTo>
                  <a:pt x="3312" y="3237"/>
                </a:lnTo>
                <a:lnTo>
                  <a:pt x="3295" y="3224"/>
                </a:lnTo>
                <a:lnTo>
                  <a:pt x="3279" y="3213"/>
                </a:lnTo>
                <a:lnTo>
                  <a:pt x="3264" y="3218"/>
                </a:lnTo>
                <a:lnTo>
                  <a:pt x="3222" y="3235"/>
                </a:lnTo>
                <a:lnTo>
                  <a:pt x="3161" y="3259"/>
                </a:lnTo>
                <a:lnTo>
                  <a:pt x="3126" y="3275"/>
                </a:lnTo>
                <a:lnTo>
                  <a:pt x="3089" y="3291"/>
                </a:lnTo>
                <a:lnTo>
                  <a:pt x="3070" y="3300"/>
                </a:lnTo>
                <a:lnTo>
                  <a:pt x="3052" y="3307"/>
                </a:lnTo>
                <a:lnTo>
                  <a:pt x="3034" y="3311"/>
                </a:lnTo>
                <a:lnTo>
                  <a:pt x="3017" y="3314"/>
                </a:lnTo>
                <a:lnTo>
                  <a:pt x="3000" y="3317"/>
                </a:lnTo>
                <a:lnTo>
                  <a:pt x="2984" y="3317"/>
                </a:lnTo>
                <a:lnTo>
                  <a:pt x="2968" y="3315"/>
                </a:lnTo>
                <a:lnTo>
                  <a:pt x="2952" y="3312"/>
                </a:lnTo>
                <a:lnTo>
                  <a:pt x="2938" y="3309"/>
                </a:lnTo>
                <a:lnTo>
                  <a:pt x="2924" y="3303"/>
                </a:lnTo>
                <a:lnTo>
                  <a:pt x="2911" y="3297"/>
                </a:lnTo>
                <a:lnTo>
                  <a:pt x="2898" y="3288"/>
                </a:lnTo>
                <a:lnTo>
                  <a:pt x="2887" y="3279"/>
                </a:lnTo>
                <a:lnTo>
                  <a:pt x="2875" y="3270"/>
                </a:lnTo>
                <a:lnTo>
                  <a:pt x="2865" y="3258"/>
                </a:lnTo>
                <a:lnTo>
                  <a:pt x="2856" y="3246"/>
                </a:lnTo>
                <a:lnTo>
                  <a:pt x="2847" y="3232"/>
                </a:lnTo>
                <a:lnTo>
                  <a:pt x="2843" y="3225"/>
                </a:lnTo>
                <a:lnTo>
                  <a:pt x="2840" y="3217"/>
                </a:lnTo>
                <a:lnTo>
                  <a:pt x="2839" y="3214"/>
                </a:lnTo>
                <a:lnTo>
                  <a:pt x="2835" y="3209"/>
                </a:lnTo>
                <a:lnTo>
                  <a:pt x="2820" y="3191"/>
                </a:lnTo>
                <a:lnTo>
                  <a:pt x="2812" y="3184"/>
                </a:lnTo>
                <a:lnTo>
                  <a:pt x="2806" y="3179"/>
                </a:lnTo>
                <a:lnTo>
                  <a:pt x="2798" y="3173"/>
                </a:lnTo>
                <a:lnTo>
                  <a:pt x="2792" y="3169"/>
                </a:lnTo>
                <a:lnTo>
                  <a:pt x="2776" y="3162"/>
                </a:lnTo>
                <a:lnTo>
                  <a:pt x="2762" y="3157"/>
                </a:lnTo>
                <a:lnTo>
                  <a:pt x="2736" y="3149"/>
                </a:lnTo>
                <a:lnTo>
                  <a:pt x="2727" y="3145"/>
                </a:lnTo>
                <a:lnTo>
                  <a:pt x="2724" y="3143"/>
                </a:lnTo>
                <a:lnTo>
                  <a:pt x="2721" y="3141"/>
                </a:lnTo>
                <a:lnTo>
                  <a:pt x="2715" y="3132"/>
                </a:lnTo>
                <a:lnTo>
                  <a:pt x="2711" y="3123"/>
                </a:lnTo>
                <a:lnTo>
                  <a:pt x="2709" y="3114"/>
                </a:lnTo>
                <a:lnTo>
                  <a:pt x="2707" y="3106"/>
                </a:lnTo>
                <a:lnTo>
                  <a:pt x="2705" y="3097"/>
                </a:lnTo>
                <a:lnTo>
                  <a:pt x="2705" y="3088"/>
                </a:lnTo>
                <a:lnTo>
                  <a:pt x="2707" y="3079"/>
                </a:lnTo>
                <a:lnTo>
                  <a:pt x="2709" y="3071"/>
                </a:lnTo>
                <a:lnTo>
                  <a:pt x="2713" y="3054"/>
                </a:lnTo>
                <a:lnTo>
                  <a:pt x="2720" y="3038"/>
                </a:lnTo>
                <a:lnTo>
                  <a:pt x="2726" y="3024"/>
                </a:lnTo>
                <a:lnTo>
                  <a:pt x="2733" y="3012"/>
                </a:lnTo>
                <a:lnTo>
                  <a:pt x="2722" y="3023"/>
                </a:lnTo>
                <a:lnTo>
                  <a:pt x="2709" y="3032"/>
                </a:lnTo>
                <a:lnTo>
                  <a:pt x="2696" y="3041"/>
                </a:lnTo>
                <a:lnTo>
                  <a:pt x="2683" y="3048"/>
                </a:lnTo>
                <a:lnTo>
                  <a:pt x="2668" y="3052"/>
                </a:lnTo>
                <a:lnTo>
                  <a:pt x="2662" y="3053"/>
                </a:lnTo>
                <a:lnTo>
                  <a:pt x="2655" y="3053"/>
                </a:lnTo>
                <a:lnTo>
                  <a:pt x="2649" y="3053"/>
                </a:lnTo>
                <a:lnTo>
                  <a:pt x="2643" y="3052"/>
                </a:lnTo>
                <a:lnTo>
                  <a:pt x="2638" y="3051"/>
                </a:lnTo>
                <a:lnTo>
                  <a:pt x="2632" y="3048"/>
                </a:lnTo>
                <a:lnTo>
                  <a:pt x="2626" y="3043"/>
                </a:lnTo>
                <a:lnTo>
                  <a:pt x="2620" y="3038"/>
                </a:lnTo>
                <a:lnTo>
                  <a:pt x="2617" y="3032"/>
                </a:lnTo>
                <a:lnTo>
                  <a:pt x="2614" y="3026"/>
                </a:lnTo>
                <a:lnTo>
                  <a:pt x="2612" y="3019"/>
                </a:lnTo>
                <a:lnTo>
                  <a:pt x="2609" y="3013"/>
                </a:lnTo>
                <a:lnTo>
                  <a:pt x="2606" y="2996"/>
                </a:lnTo>
                <a:lnTo>
                  <a:pt x="2602" y="2980"/>
                </a:lnTo>
                <a:lnTo>
                  <a:pt x="2599" y="2970"/>
                </a:lnTo>
                <a:lnTo>
                  <a:pt x="2596" y="2961"/>
                </a:lnTo>
                <a:lnTo>
                  <a:pt x="2592" y="2952"/>
                </a:lnTo>
                <a:lnTo>
                  <a:pt x="2586" y="2942"/>
                </a:lnTo>
                <a:lnTo>
                  <a:pt x="2579" y="2931"/>
                </a:lnTo>
                <a:lnTo>
                  <a:pt x="2570" y="2921"/>
                </a:lnTo>
                <a:lnTo>
                  <a:pt x="2563" y="2915"/>
                </a:lnTo>
                <a:lnTo>
                  <a:pt x="2560" y="2911"/>
                </a:lnTo>
                <a:lnTo>
                  <a:pt x="2557" y="2909"/>
                </a:lnTo>
                <a:lnTo>
                  <a:pt x="2553" y="2907"/>
                </a:lnTo>
                <a:lnTo>
                  <a:pt x="2547" y="2906"/>
                </a:lnTo>
                <a:lnTo>
                  <a:pt x="2531" y="2905"/>
                </a:lnTo>
                <a:lnTo>
                  <a:pt x="2513" y="2905"/>
                </a:lnTo>
                <a:lnTo>
                  <a:pt x="2492" y="2907"/>
                </a:lnTo>
                <a:lnTo>
                  <a:pt x="2470" y="2908"/>
                </a:lnTo>
                <a:lnTo>
                  <a:pt x="2447" y="2909"/>
                </a:lnTo>
                <a:lnTo>
                  <a:pt x="2436" y="2908"/>
                </a:lnTo>
                <a:lnTo>
                  <a:pt x="2424" y="2906"/>
                </a:lnTo>
                <a:lnTo>
                  <a:pt x="2414" y="2904"/>
                </a:lnTo>
                <a:lnTo>
                  <a:pt x="2404" y="2899"/>
                </a:lnTo>
                <a:lnTo>
                  <a:pt x="2395" y="2894"/>
                </a:lnTo>
                <a:lnTo>
                  <a:pt x="2388" y="2887"/>
                </a:lnTo>
                <a:lnTo>
                  <a:pt x="2381" y="2878"/>
                </a:lnTo>
                <a:lnTo>
                  <a:pt x="2376" y="2868"/>
                </a:lnTo>
                <a:lnTo>
                  <a:pt x="2372" y="2856"/>
                </a:lnTo>
                <a:lnTo>
                  <a:pt x="2371" y="2845"/>
                </a:lnTo>
                <a:lnTo>
                  <a:pt x="2372" y="2834"/>
                </a:lnTo>
                <a:lnTo>
                  <a:pt x="2376" y="2823"/>
                </a:lnTo>
                <a:lnTo>
                  <a:pt x="2380" y="2813"/>
                </a:lnTo>
                <a:lnTo>
                  <a:pt x="2384" y="2802"/>
                </a:lnTo>
                <a:lnTo>
                  <a:pt x="2395" y="2779"/>
                </a:lnTo>
                <a:lnTo>
                  <a:pt x="2401" y="2766"/>
                </a:lnTo>
                <a:lnTo>
                  <a:pt x="2406" y="2753"/>
                </a:lnTo>
                <a:lnTo>
                  <a:pt x="2409" y="2738"/>
                </a:lnTo>
                <a:lnTo>
                  <a:pt x="2413" y="2721"/>
                </a:lnTo>
                <a:lnTo>
                  <a:pt x="2413" y="2704"/>
                </a:lnTo>
                <a:lnTo>
                  <a:pt x="2412" y="2684"/>
                </a:lnTo>
                <a:lnTo>
                  <a:pt x="2407" y="2662"/>
                </a:lnTo>
                <a:lnTo>
                  <a:pt x="2401" y="2638"/>
                </a:lnTo>
                <a:lnTo>
                  <a:pt x="2391" y="2610"/>
                </a:lnTo>
                <a:lnTo>
                  <a:pt x="2382" y="2585"/>
                </a:lnTo>
                <a:lnTo>
                  <a:pt x="2373" y="2563"/>
                </a:lnTo>
                <a:lnTo>
                  <a:pt x="2365" y="2544"/>
                </a:lnTo>
                <a:lnTo>
                  <a:pt x="2357" y="2528"/>
                </a:lnTo>
                <a:lnTo>
                  <a:pt x="2349" y="2514"/>
                </a:lnTo>
                <a:lnTo>
                  <a:pt x="2342" y="2503"/>
                </a:lnTo>
                <a:lnTo>
                  <a:pt x="2334" y="2493"/>
                </a:lnTo>
                <a:lnTo>
                  <a:pt x="2326" y="2484"/>
                </a:lnTo>
                <a:lnTo>
                  <a:pt x="2320" y="2476"/>
                </a:lnTo>
                <a:lnTo>
                  <a:pt x="2312" y="2471"/>
                </a:lnTo>
                <a:lnTo>
                  <a:pt x="2306" y="2464"/>
                </a:lnTo>
                <a:lnTo>
                  <a:pt x="2290" y="2455"/>
                </a:lnTo>
                <a:lnTo>
                  <a:pt x="2274" y="2445"/>
                </a:lnTo>
                <a:lnTo>
                  <a:pt x="2265" y="2437"/>
                </a:lnTo>
                <a:lnTo>
                  <a:pt x="2255" y="2426"/>
                </a:lnTo>
                <a:lnTo>
                  <a:pt x="2244" y="2413"/>
                </a:lnTo>
                <a:lnTo>
                  <a:pt x="2235" y="2397"/>
                </a:lnTo>
                <a:lnTo>
                  <a:pt x="2224" y="2378"/>
                </a:lnTo>
                <a:lnTo>
                  <a:pt x="2213" y="2356"/>
                </a:lnTo>
                <a:lnTo>
                  <a:pt x="2202" y="2332"/>
                </a:lnTo>
                <a:lnTo>
                  <a:pt x="2191" y="2306"/>
                </a:lnTo>
                <a:lnTo>
                  <a:pt x="2181" y="2278"/>
                </a:lnTo>
                <a:lnTo>
                  <a:pt x="2172" y="2247"/>
                </a:lnTo>
                <a:lnTo>
                  <a:pt x="2164" y="2214"/>
                </a:lnTo>
                <a:lnTo>
                  <a:pt x="2157" y="2180"/>
                </a:lnTo>
                <a:lnTo>
                  <a:pt x="2151" y="2144"/>
                </a:lnTo>
                <a:lnTo>
                  <a:pt x="2146" y="2107"/>
                </a:lnTo>
                <a:lnTo>
                  <a:pt x="2143" y="2068"/>
                </a:lnTo>
                <a:lnTo>
                  <a:pt x="2142" y="2029"/>
                </a:lnTo>
                <a:lnTo>
                  <a:pt x="2109" y="2014"/>
                </a:lnTo>
                <a:lnTo>
                  <a:pt x="2078" y="1999"/>
                </a:lnTo>
                <a:lnTo>
                  <a:pt x="2050" y="1983"/>
                </a:lnTo>
                <a:lnTo>
                  <a:pt x="2024" y="1967"/>
                </a:lnTo>
                <a:lnTo>
                  <a:pt x="1999" y="1950"/>
                </a:lnTo>
                <a:lnTo>
                  <a:pt x="1977" y="1932"/>
                </a:lnTo>
                <a:lnTo>
                  <a:pt x="1956" y="1915"/>
                </a:lnTo>
                <a:lnTo>
                  <a:pt x="1936" y="1898"/>
                </a:lnTo>
                <a:lnTo>
                  <a:pt x="1919" y="1879"/>
                </a:lnTo>
                <a:lnTo>
                  <a:pt x="1904" y="1860"/>
                </a:lnTo>
                <a:lnTo>
                  <a:pt x="1890" y="1842"/>
                </a:lnTo>
                <a:lnTo>
                  <a:pt x="1876" y="1823"/>
                </a:lnTo>
                <a:lnTo>
                  <a:pt x="1864" y="1806"/>
                </a:lnTo>
                <a:lnTo>
                  <a:pt x="1855" y="1787"/>
                </a:lnTo>
                <a:lnTo>
                  <a:pt x="1846" y="1770"/>
                </a:lnTo>
                <a:lnTo>
                  <a:pt x="1837" y="1752"/>
                </a:lnTo>
                <a:lnTo>
                  <a:pt x="1831" y="1735"/>
                </a:lnTo>
                <a:lnTo>
                  <a:pt x="1825" y="1718"/>
                </a:lnTo>
                <a:lnTo>
                  <a:pt x="1815" y="1688"/>
                </a:lnTo>
                <a:lnTo>
                  <a:pt x="1810" y="1659"/>
                </a:lnTo>
                <a:lnTo>
                  <a:pt x="1805" y="1634"/>
                </a:lnTo>
                <a:lnTo>
                  <a:pt x="1804" y="1615"/>
                </a:lnTo>
                <a:lnTo>
                  <a:pt x="1803" y="1599"/>
                </a:lnTo>
                <a:lnTo>
                  <a:pt x="1804" y="1586"/>
                </a:lnTo>
                <a:lnTo>
                  <a:pt x="1808" y="1596"/>
                </a:lnTo>
                <a:lnTo>
                  <a:pt x="1812" y="1607"/>
                </a:lnTo>
                <a:lnTo>
                  <a:pt x="1820" y="1620"/>
                </a:lnTo>
                <a:lnTo>
                  <a:pt x="1829" y="1636"/>
                </a:lnTo>
                <a:lnTo>
                  <a:pt x="1841" y="1654"/>
                </a:lnTo>
                <a:lnTo>
                  <a:pt x="1858" y="1672"/>
                </a:lnTo>
                <a:lnTo>
                  <a:pt x="1868" y="1682"/>
                </a:lnTo>
                <a:lnTo>
                  <a:pt x="1877" y="1691"/>
                </a:lnTo>
                <a:lnTo>
                  <a:pt x="1888" y="1700"/>
                </a:lnTo>
                <a:lnTo>
                  <a:pt x="1900" y="1709"/>
                </a:lnTo>
                <a:lnTo>
                  <a:pt x="1914" y="1717"/>
                </a:lnTo>
                <a:lnTo>
                  <a:pt x="1928" y="1726"/>
                </a:lnTo>
                <a:lnTo>
                  <a:pt x="1943" y="1733"/>
                </a:lnTo>
                <a:lnTo>
                  <a:pt x="1959" y="1740"/>
                </a:lnTo>
                <a:lnTo>
                  <a:pt x="1977" y="1746"/>
                </a:lnTo>
                <a:lnTo>
                  <a:pt x="1997" y="1751"/>
                </a:lnTo>
                <a:lnTo>
                  <a:pt x="2016" y="1755"/>
                </a:lnTo>
                <a:lnTo>
                  <a:pt x="2037" y="1759"/>
                </a:lnTo>
                <a:lnTo>
                  <a:pt x="2060" y="1762"/>
                </a:lnTo>
                <a:lnTo>
                  <a:pt x="2084" y="1763"/>
                </a:lnTo>
                <a:lnTo>
                  <a:pt x="2109" y="1763"/>
                </a:lnTo>
                <a:lnTo>
                  <a:pt x="2135" y="1761"/>
                </a:lnTo>
                <a:lnTo>
                  <a:pt x="2164" y="1758"/>
                </a:lnTo>
                <a:lnTo>
                  <a:pt x="2193" y="1753"/>
                </a:lnTo>
                <a:lnTo>
                  <a:pt x="2180" y="1747"/>
                </a:lnTo>
                <a:lnTo>
                  <a:pt x="2168" y="1739"/>
                </a:lnTo>
                <a:lnTo>
                  <a:pt x="2158" y="1730"/>
                </a:lnTo>
                <a:lnTo>
                  <a:pt x="2149" y="1723"/>
                </a:lnTo>
                <a:lnTo>
                  <a:pt x="2142" y="1714"/>
                </a:lnTo>
                <a:lnTo>
                  <a:pt x="2135" y="1705"/>
                </a:lnTo>
                <a:lnTo>
                  <a:pt x="2131" y="1697"/>
                </a:lnTo>
                <a:lnTo>
                  <a:pt x="2127" y="1688"/>
                </a:lnTo>
                <a:lnTo>
                  <a:pt x="2123" y="1678"/>
                </a:lnTo>
                <a:lnTo>
                  <a:pt x="2122" y="1669"/>
                </a:lnTo>
                <a:lnTo>
                  <a:pt x="2121" y="1660"/>
                </a:lnTo>
                <a:lnTo>
                  <a:pt x="2121" y="1651"/>
                </a:lnTo>
                <a:lnTo>
                  <a:pt x="2121" y="1642"/>
                </a:lnTo>
                <a:lnTo>
                  <a:pt x="2122" y="1633"/>
                </a:lnTo>
                <a:lnTo>
                  <a:pt x="2127" y="1616"/>
                </a:lnTo>
                <a:lnTo>
                  <a:pt x="2132" y="1598"/>
                </a:lnTo>
                <a:lnTo>
                  <a:pt x="2140" y="1583"/>
                </a:lnTo>
                <a:lnTo>
                  <a:pt x="2147" y="1569"/>
                </a:lnTo>
                <a:lnTo>
                  <a:pt x="2155" y="1557"/>
                </a:lnTo>
                <a:lnTo>
                  <a:pt x="2167" y="1539"/>
                </a:lnTo>
                <a:lnTo>
                  <a:pt x="2172" y="1534"/>
                </a:lnTo>
                <a:lnTo>
                  <a:pt x="2187" y="1552"/>
                </a:lnTo>
                <a:lnTo>
                  <a:pt x="2202" y="1572"/>
                </a:lnTo>
                <a:lnTo>
                  <a:pt x="2211" y="1582"/>
                </a:lnTo>
                <a:lnTo>
                  <a:pt x="2220" y="1592"/>
                </a:lnTo>
                <a:lnTo>
                  <a:pt x="2230" y="1601"/>
                </a:lnTo>
                <a:lnTo>
                  <a:pt x="2241" y="1610"/>
                </a:lnTo>
                <a:lnTo>
                  <a:pt x="2252" y="1617"/>
                </a:lnTo>
                <a:lnTo>
                  <a:pt x="2263" y="1621"/>
                </a:lnTo>
                <a:lnTo>
                  <a:pt x="2269" y="1623"/>
                </a:lnTo>
                <a:lnTo>
                  <a:pt x="2274" y="1624"/>
                </a:lnTo>
                <a:lnTo>
                  <a:pt x="2279" y="1624"/>
                </a:lnTo>
                <a:lnTo>
                  <a:pt x="2285" y="1623"/>
                </a:lnTo>
                <a:lnTo>
                  <a:pt x="2290" y="1622"/>
                </a:lnTo>
                <a:lnTo>
                  <a:pt x="2295" y="1620"/>
                </a:lnTo>
                <a:lnTo>
                  <a:pt x="2299" y="1616"/>
                </a:lnTo>
                <a:lnTo>
                  <a:pt x="2305" y="1611"/>
                </a:lnTo>
                <a:lnTo>
                  <a:pt x="2313" y="1599"/>
                </a:lnTo>
                <a:lnTo>
                  <a:pt x="2324" y="1584"/>
                </a:lnTo>
                <a:lnTo>
                  <a:pt x="2336" y="1563"/>
                </a:lnTo>
                <a:lnTo>
                  <a:pt x="2348" y="1541"/>
                </a:lnTo>
                <a:lnTo>
                  <a:pt x="2376" y="1490"/>
                </a:lnTo>
                <a:lnTo>
                  <a:pt x="2390" y="1464"/>
                </a:lnTo>
                <a:lnTo>
                  <a:pt x="2406" y="1438"/>
                </a:lnTo>
                <a:lnTo>
                  <a:pt x="2421" y="1411"/>
                </a:lnTo>
                <a:lnTo>
                  <a:pt x="2438" y="1386"/>
                </a:lnTo>
                <a:lnTo>
                  <a:pt x="2455" y="1363"/>
                </a:lnTo>
                <a:lnTo>
                  <a:pt x="2473" y="1344"/>
                </a:lnTo>
                <a:lnTo>
                  <a:pt x="2482" y="1335"/>
                </a:lnTo>
                <a:lnTo>
                  <a:pt x="2490" y="1327"/>
                </a:lnTo>
                <a:lnTo>
                  <a:pt x="2499" y="1321"/>
                </a:lnTo>
                <a:lnTo>
                  <a:pt x="2509" y="1315"/>
                </a:lnTo>
                <a:lnTo>
                  <a:pt x="2518" y="1311"/>
                </a:lnTo>
                <a:lnTo>
                  <a:pt x="2526" y="1308"/>
                </a:lnTo>
                <a:lnTo>
                  <a:pt x="2536" y="1307"/>
                </a:lnTo>
                <a:lnTo>
                  <a:pt x="2545" y="1305"/>
                </a:lnTo>
                <a:lnTo>
                  <a:pt x="2556" y="1290"/>
                </a:lnTo>
                <a:lnTo>
                  <a:pt x="2568" y="1277"/>
                </a:lnTo>
                <a:lnTo>
                  <a:pt x="2581" y="1266"/>
                </a:lnTo>
                <a:lnTo>
                  <a:pt x="2593" y="1257"/>
                </a:lnTo>
                <a:lnTo>
                  <a:pt x="2606" y="1250"/>
                </a:lnTo>
                <a:lnTo>
                  <a:pt x="2619" y="1244"/>
                </a:lnTo>
                <a:lnTo>
                  <a:pt x="2632" y="1240"/>
                </a:lnTo>
                <a:lnTo>
                  <a:pt x="2646" y="1237"/>
                </a:lnTo>
                <a:lnTo>
                  <a:pt x="2658" y="1234"/>
                </a:lnTo>
                <a:lnTo>
                  <a:pt x="2672" y="1233"/>
                </a:lnTo>
                <a:lnTo>
                  <a:pt x="2696" y="1232"/>
                </a:lnTo>
                <a:lnTo>
                  <a:pt x="2717" y="1231"/>
                </a:lnTo>
                <a:lnTo>
                  <a:pt x="2735" y="1230"/>
                </a:lnTo>
                <a:lnTo>
                  <a:pt x="2740" y="1209"/>
                </a:lnTo>
                <a:lnTo>
                  <a:pt x="2746" y="1192"/>
                </a:lnTo>
                <a:lnTo>
                  <a:pt x="2752" y="1174"/>
                </a:lnTo>
                <a:lnTo>
                  <a:pt x="2761" y="1159"/>
                </a:lnTo>
                <a:lnTo>
                  <a:pt x="2770" y="1145"/>
                </a:lnTo>
                <a:lnTo>
                  <a:pt x="2779" y="1132"/>
                </a:lnTo>
                <a:lnTo>
                  <a:pt x="2788" y="1121"/>
                </a:lnTo>
                <a:lnTo>
                  <a:pt x="2798" y="1110"/>
                </a:lnTo>
                <a:lnTo>
                  <a:pt x="2808" y="1100"/>
                </a:lnTo>
                <a:lnTo>
                  <a:pt x="2819" y="1091"/>
                </a:lnTo>
                <a:lnTo>
                  <a:pt x="2839" y="1077"/>
                </a:lnTo>
                <a:lnTo>
                  <a:pt x="2857" y="1066"/>
                </a:lnTo>
                <a:lnTo>
                  <a:pt x="2871" y="1057"/>
                </a:lnTo>
                <a:lnTo>
                  <a:pt x="2887" y="1049"/>
                </a:lnTo>
                <a:lnTo>
                  <a:pt x="2901" y="1042"/>
                </a:lnTo>
                <a:lnTo>
                  <a:pt x="2915" y="1036"/>
                </a:lnTo>
                <a:lnTo>
                  <a:pt x="2929" y="1030"/>
                </a:lnTo>
                <a:lnTo>
                  <a:pt x="2942" y="1026"/>
                </a:lnTo>
                <a:lnTo>
                  <a:pt x="2956" y="1023"/>
                </a:lnTo>
                <a:lnTo>
                  <a:pt x="2969" y="1020"/>
                </a:lnTo>
                <a:lnTo>
                  <a:pt x="2981" y="1018"/>
                </a:lnTo>
                <a:lnTo>
                  <a:pt x="3005" y="1016"/>
                </a:lnTo>
                <a:lnTo>
                  <a:pt x="3029" y="1016"/>
                </a:lnTo>
                <a:lnTo>
                  <a:pt x="3052" y="1018"/>
                </a:lnTo>
                <a:lnTo>
                  <a:pt x="3074" y="1020"/>
                </a:lnTo>
                <a:lnTo>
                  <a:pt x="3117" y="1027"/>
                </a:lnTo>
                <a:lnTo>
                  <a:pt x="3138" y="1030"/>
                </a:lnTo>
                <a:lnTo>
                  <a:pt x="3160" y="1032"/>
                </a:lnTo>
                <a:lnTo>
                  <a:pt x="3181" y="1032"/>
                </a:lnTo>
                <a:lnTo>
                  <a:pt x="3202" y="1030"/>
                </a:lnTo>
                <a:lnTo>
                  <a:pt x="3213" y="1029"/>
                </a:lnTo>
                <a:lnTo>
                  <a:pt x="3225" y="1027"/>
                </a:lnTo>
                <a:lnTo>
                  <a:pt x="3236" y="1024"/>
                </a:lnTo>
                <a:lnTo>
                  <a:pt x="3247" y="1019"/>
                </a:lnTo>
                <a:lnTo>
                  <a:pt x="3250" y="1018"/>
                </a:lnTo>
                <a:lnTo>
                  <a:pt x="3253" y="1016"/>
                </a:lnTo>
                <a:lnTo>
                  <a:pt x="3255" y="1013"/>
                </a:lnTo>
                <a:lnTo>
                  <a:pt x="3256" y="1009"/>
                </a:lnTo>
                <a:lnTo>
                  <a:pt x="3257" y="1002"/>
                </a:lnTo>
                <a:lnTo>
                  <a:pt x="3257" y="992"/>
                </a:lnTo>
                <a:lnTo>
                  <a:pt x="3255" y="982"/>
                </a:lnTo>
                <a:lnTo>
                  <a:pt x="3253" y="970"/>
                </a:lnTo>
                <a:lnTo>
                  <a:pt x="3244" y="946"/>
                </a:lnTo>
                <a:lnTo>
                  <a:pt x="3234" y="922"/>
                </a:lnTo>
                <a:lnTo>
                  <a:pt x="3224" y="902"/>
                </a:lnTo>
                <a:lnTo>
                  <a:pt x="3214" y="883"/>
                </a:lnTo>
                <a:lnTo>
                  <a:pt x="3224" y="888"/>
                </a:lnTo>
                <a:lnTo>
                  <a:pt x="3236" y="897"/>
                </a:lnTo>
                <a:lnTo>
                  <a:pt x="3252" y="910"/>
                </a:lnTo>
                <a:lnTo>
                  <a:pt x="3269" y="929"/>
                </a:lnTo>
                <a:lnTo>
                  <a:pt x="3279" y="939"/>
                </a:lnTo>
                <a:lnTo>
                  <a:pt x="3290" y="952"/>
                </a:lnTo>
                <a:lnTo>
                  <a:pt x="3300" y="967"/>
                </a:lnTo>
                <a:lnTo>
                  <a:pt x="3311" y="982"/>
                </a:lnTo>
                <a:lnTo>
                  <a:pt x="3321" y="1000"/>
                </a:lnTo>
                <a:lnTo>
                  <a:pt x="3332" y="1019"/>
                </a:lnTo>
                <a:lnTo>
                  <a:pt x="3348" y="1014"/>
                </a:lnTo>
                <a:lnTo>
                  <a:pt x="3363" y="1008"/>
                </a:lnTo>
                <a:lnTo>
                  <a:pt x="3377" y="1005"/>
                </a:lnTo>
                <a:lnTo>
                  <a:pt x="3392" y="1002"/>
                </a:lnTo>
                <a:lnTo>
                  <a:pt x="3407" y="1000"/>
                </a:lnTo>
                <a:lnTo>
                  <a:pt x="3421" y="997"/>
                </a:lnTo>
                <a:lnTo>
                  <a:pt x="3434" y="996"/>
                </a:lnTo>
                <a:lnTo>
                  <a:pt x="3448" y="996"/>
                </a:lnTo>
                <a:lnTo>
                  <a:pt x="3474" y="998"/>
                </a:lnTo>
                <a:lnTo>
                  <a:pt x="3500" y="1002"/>
                </a:lnTo>
                <a:lnTo>
                  <a:pt x="3522" y="1007"/>
                </a:lnTo>
                <a:lnTo>
                  <a:pt x="3544" y="1015"/>
                </a:lnTo>
                <a:lnTo>
                  <a:pt x="3565" y="1023"/>
                </a:lnTo>
                <a:lnTo>
                  <a:pt x="3584" y="1031"/>
                </a:lnTo>
                <a:lnTo>
                  <a:pt x="3600" y="1040"/>
                </a:lnTo>
                <a:lnTo>
                  <a:pt x="3615" y="1048"/>
                </a:lnTo>
                <a:lnTo>
                  <a:pt x="3638" y="1063"/>
                </a:lnTo>
                <a:lnTo>
                  <a:pt x="3651" y="1073"/>
                </a:lnTo>
                <a:lnTo>
                  <a:pt x="3591" y="1077"/>
                </a:lnTo>
                <a:lnTo>
                  <a:pt x="3544" y="1083"/>
                </a:lnTo>
                <a:lnTo>
                  <a:pt x="3509" y="1087"/>
                </a:lnTo>
                <a:lnTo>
                  <a:pt x="3485" y="1092"/>
                </a:lnTo>
                <a:lnTo>
                  <a:pt x="3470" y="1097"/>
                </a:lnTo>
                <a:lnTo>
                  <a:pt x="3460" y="1100"/>
                </a:lnTo>
                <a:lnTo>
                  <a:pt x="3457" y="1102"/>
                </a:lnTo>
                <a:lnTo>
                  <a:pt x="3456" y="1103"/>
                </a:lnTo>
                <a:lnTo>
                  <a:pt x="3476" y="1111"/>
                </a:lnTo>
                <a:lnTo>
                  <a:pt x="3526" y="1131"/>
                </a:lnTo>
                <a:lnTo>
                  <a:pt x="3557" y="1142"/>
                </a:lnTo>
                <a:lnTo>
                  <a:pt x="3592" y="1154"/>
                </a:lnTo>
                <a:lnTo>
                  <a:pt x="3626" y="1165"/>
                </a:lnTo>
                <a:lnTo>
                  <a:pt x="3659" y="1173"/>
                </a:lnTo>
                <a:lnTo>
                  <a:pt x="3667" y="1177"/>
                </a:lnTo>
                <a:lnTo>
                  <a:pt x="3674" y="1179"/>
                </a:lnTo>
                <a:lnTo>
                  <a:pt x="3689" y="1186"/>
                </a:lnTo>
                <a:lnTo>
                  <a:pt x="3701" y="1197"/>
                </a:lnTo>
                <a:lnTo>
                  <a:pt x="3713" y="1208"/>
                </a:lnTo>
                <a:lnTo>
                  <a:pt x="3723" y="1221"/>
                </a:lnTo>
                <a:lnTo>
                  <a:pt x="3734" y="1236"/>
                </a:lnTo>
                <a:lnTo>
                  <a:pt x="3753" y="1265"/>
                </a:lnTo>
                <a:lnTo>
                  <a:pt x="3770" y="1295"/>
                </a:lnTo>
                <a:lnTo>
                  <a:pt x="3779" y="1309"/>
                </a:lnTo>
                <a:lnTo>
                  <a:pt x="3788" y="1321"/>
                </a:lnTo>
                <a:lnTo>
                  <a:pt x="3797" y="1332"/>
                </a:lnTo>
                <a:lnTo>
                  <a:pt x="3805" y="1340"/>
                </a:lnTo>
                <a:lnTo>
                  <a:pt x="3814" y="1347"/>
                </a:lnTo>
                <a:lnTo>
                  <a:pt x="3820" y="1349"/>
                </a:lnTo>
                <a:lnTo>
                  <a:pt x="3824" y="1351"/>
                </a:lnTo>
                <a:lnTo>
                  <a:pt x="3831" y="1353"/>
                </a:lnTo>
                <a:lnTo>
                  <a:pt x="3835" y="1357"/>
                </a:lnTo>
                <a:lnTo>
                  <a:pt x="3840" y="1361"/>
                </a:lnTo>
                <a:lnTo>
                  <a:pt x="3844" y="1366"/>
                </a:lnTo>
                <a:lnTo>
                  <a:pt x="3848" y="1372"/>
                </a:lnTo>
                <a:lnTo>
                  <a:pt x="3851" y="1380"/>
                </a:lnTo>
                <a:lnTo>
                  <a:pt x="3858" y="1396"/>
                </a:lnTo>
                <a:lnTo>
                  <a:pt x="3862" y="1415"/>
                </a:lnTo>
                <a:lnTo>
                  <a:pt x="3867" y="1437"/>
                </a:lnTo>
                <a:lnTo>
                  <a:pt x="3873" y="1483"/>
                </a:lnTo>
                <a:lnTo>
                  <a:pt x="3879" y="1534"/>
                </a:lnTo>
                <a:lnTo>
                  <a:pt x="3883" y="1558"/>
                </a:lnTo>
                <a:lnTo>
                  <a:pt x="3886" y="1582"/>
                </a:lnTo>
                <a:lnTo>
                  <a:pt x="3892" y="1604"/>
                </a:lnTo>
                <a:lnTo>
                  <a:pt x="3898" y="1624"/>
                </a:lnTo>
                <a:lnTo>
                  <a:pt x="3906" y="1643"/>
                </a:lnTo>
                <a:lnTo>
                  <a:pt x="3910" y="1651"/>
                </a:lnTo>
                <a:lnTo>
                  <a:pt x="3915" y="1658"/>
                </a:lnTo>
                <a:lnTo>
                  <a:pt x="3935" y="1684"/>
                </a:lnTo>
                <a:lnTo>
                  <a:pt x="3957" y="1710"/>
                </a:lnTo>
                <a:lnTo>
                  <a:pt x="3977" y="1734"/>
                </a:lnTo>
                <a:lnTo>
                  <a:pt x="3986" y="1746"/>
                </a:lnTo>
                <a:lnTo>
                  <a:pt x="3993" y="1758"/>
                </a:lnTo>
                <a:lnTo>
                  <a:pt x="4001" y="1770"/>
                </a:lnTo>
                <a:lnTo>
                  <a:pt x="4007" y="1782"/>
                </a:lnTo>
                <a:lnTo>
                  <a:pt x="4012" y="1794"/>
                </a:lnTo>
                <a:lnTo>
                  <a:pt x="4015" y="1807"/>
                </a:lnTo>
                <a:lnTo>
                  <a:pt x="4017" y="1819"/>
                </a:lnTo>
                <a:lnTo>
                  <a:pt x="4017" y="1832"/>
                </a:lnTo>
                <a:lnTo>
                  <a:pt x="4016" y="1846"/>
                </a:lnTo>
                <a:lnTo>
                  <a:pt x="4012" y="1859"/>
                </a:lnTo>
                <a:lnTo>
                  <a:pt x="4010" y="1867"/>
                </a:lnTo>
                <a:lnTo>
                  <a:pt x="4009" y="1873"/>
                </a:lnTo>
                <a:lnTo>
                  <a:pt x="4009" y="1881"/>
                </a:lnTo>
                <a:lnTo>
                  <a:pt x="4010" y="1889"/>
                </a:lnTo>
                <a:lnTo>
                  <a:pt x="4012" y="1896"/>
                </a:lnTo>
                <a:lnTo>
                  <a:pt x="4014" y="1904"/>
                </a:lnTo>
                <a:lnTo>
                  <a:pt x="4018" y="1911"/>
                </a:lnTo>
                <a:lnTo>
                  <a:pt x="4022" y="1918"/>
                </a:lnTo>
                <a:lnTo>
                  <a:pt x="4033" y="1932"/>
                </a:lnTo>
                <a:lnTo>
                  <a:pt x="4046" y="1947"/>
                </a:lnTo>
                <a:lnTo>
                  <a:pt x="4061" y="1959"/>
                </a:lnTo>
                <a:lnTo>
                  <a:pt x="4077" y="1970"/>
                </a:lnTo>
                <a:lnTo>
                  <a:pt x="4096" y="1978"/>
                </a:lnTo>
                <a:lnTo>
                  <a:pt x="4116" y="1986"/>
                </a:lnTo>
                <a:lnTo>
                  <a:pt x="4135" y="1990"/>
                </a:lnTo>
                <a:lnTo>
                  <a:pt x="4146" y="1993"/>
                </a:lnTo>
                <a:lnTo>
                  <a:pt x="4156" y="1993"/>
                </a:lnTo>
                <a:lnTo>
                  <a:pt x="4167" y="1993"/>
                </a:lnTo>
                <a:lnTo>
                  <a:pt x="4177" y="1993"/>
                </a:lnTo>
                <a:lnTo>
                  <a:pt x="4187" y="1990"/>
                </a:lnTo>
                <a:lnTo>
                  <a:pt x="4198" y="1988"/>
                </a:lnTo>
                <a:lnTo>
                  <a:pt x="4207" y="1985"/>
                </a:lnTo>
                <a:lnTo>
                  <a:pt x="4217" y="1981"/>
                </a:lnTo>
                <a:lnTo>
                  <a:pt x="4227" y="1975"/>
                </a:lnTo>
                <a:lnTo>
                  <a:pt x="4236" y="1969"/>
                </a:lnTo>
                <a:lnTo>
                  <a:pt x="4231" y="1983"/>
                </a:lnTo>
                <a:lnTo>
                  <a:pt x="4226" y="1996"/>
                </a:lnTo>
                <a:lnTo>
                  <a:pt x="4220" y="2008"/>
                </a:lnTo>
                <a:lnTo>
                  <a:pt x="4214" y="2019"/>
                </a:lnTo>
                <a:lnTo>
                  <a:pt x="4207" y="2029"/>
                </a:lnTo>
                <a:lnTo>
                  <a:pt x="4201" y="2037"/>
                </a:lnTo>
                <a:lnTo>
                  <a:pt x="4193" y="2045"/>
                </a:lnTo>
                <a:lnTo>
                  <a:pt x="4184" y="2053"/>
                </a:lnTo>
                <a:lnTo>
                  <a:pt x="4177" y="2059"/>
                </a:lnTo>
                <a:lnTo>
                  <a:pt x="4169" y="2066"/>
                </a:lnTo>
                <a:lnTo>
                  <a:pt x="4152" y="2076"/>
                </a:lnTo>
                <a:lnTo>
                  <a:pt x="4135" y="2083"/>
                </a:lnTo>
                <a:lnTo>
                  <a:pt x="4118" y="2089"/>
                </a:lnTo>
                <a:lnTo>
                  <a:pt x="4102" y="2093"/>
                </a:lnTo>
                <a:lnTo>
                  <a:pt x="4088" y="2096"/>
                </a:lnTo>
                <a:lnTo>
                  <a:pt x="4065" y="2102"/>
                </a:lnTo>
                <a:lnTo>
                  <a:pt x="4058" y="2105"/>
                </a:lnTo>
                <a:lnTo>
                  <a:pt x="4054" y="2106"/>
                </a:lnTo>
                <a:lnTo>
                  <a:pt x="4053" y="2108"/>
                </a:lnTo>
                <a:lnTo>
                  <a:pt x="4052" y="2109"/>
                </a:lnTo>
                <a:lnTo>
                  <a:pt x="4052" y="2112"/>
                </a:lnTo>
                <a:lnTo>
                  <a:pt x="4053" y="2115"/>
                </a:lnTo>
                <a:lnTo>
                  <a:pt x="4056" y="2117"/>
                </a:lnTo>
                <a:lnTo>
                  <a:pt x="4064" y="2129"/>
                </a:lnTo>
                <a:lnTo>
                  <a:pt x="4071" y="2140"/>
                </a:lnTo>
                <a:lnTo>
                  <a:pt x="4084" y="2162"/>
                </a:lnTo>
                <a:lnTo>
                  <a:pt x="4093" y="2176"/>
                </a:lnTo>
                <a:lnTo>
                  <a:pt x="4105" y="2192"/>
                </a:lnTo>
                <a:lnTo>
                  <a:pt x="4121" y="2214"/>
                </a:lnTo>
                <a:lnTo>
                  <a:pt x="4144" y="2241"/>
                </a:lnTo>
                <a:lnTo>
                  <a:pt x="4158" y="2255"/>
                </a:lnTo>
                <a:lnTo>
                  <a:pt x="4177" y="2270"/>
                </a:lnTo>
                <a:lnTo>
                  <a:pt x="4188" y="2277"/>
                </a:lnTo>
                <a:lnTo>
                  <a:pt x="4199" y="2284"/>
                </a:lnTo>
                <a:lnTo>
                  <a:pt x="4211" y="2290"/>
                </a:lnTo>
                <a:lnTo>
                  <a:pt x="4224" y="2296"/>
                </a:lnTo>
                <a:lnTo>
                  <a:pt x="4237" y="2301"/>
                </a:lnTo>
                <a:lnTo>
                  <a:pt x="4250" y="2304"/>
                </a:lnTo>
                <a:lnTo>
                  <a:pt x="4264" y="2307"/>
                </a:lnTo>
                <a:lnTo>
                  <a:pt x="4277" y="2308"/>
                </a:lnTo>
                <a:lnTo>
                  <a:pt x="4291" y="2308"/>
                </a:lnTo>
                <a:lnTo>
                  <a:pt x="4306" y="2307"/>
                </a:lnTo>
                <a:lnTo>
                  <a:pt x="4320" y="2304"/>
                </a:lnTo>
                <a:lnTo>
                  <a:pt x="4333" y="2298"/>
                </a:lnTo>
                <a:lnTo>
                  <a:pt x="4321" y="2313"/>
                </a:lnTo>
                <a:lnTo>
                  <a:pt x="4308" y="2325"/>
                </a:lnTo>
                <a:lnTo>
                  <a:pt x="4296" y="2336"/>
                </a:lnTo>
                <a:lnTo>
                  <a:pt x="4283" y="2344"/>
                </a:lnTo>
                <a:lnTo>
                  <a:pt x="4272" y="2353"/>
                </a:lnTo>
                <a:lnTo>
                  <a:pt x="4260" y="2361"/>
                </a:lnTo>
                <a:lnTo>
                  <a:pt x="4248" y="2366"/>
                </a:lnTo>
                <a:lnTo>
                  <a:pt x="4237" y="2372"/>
                </a:lnTo>
                <a:lnTo>
                  <a:pt x="4226" y="2376"/>
                </a:lnTo>
                <a:lnTo>
                  <a:pt x="4215" y="2379"/>
                </a:lnTo>
                <a:lnTo>
                  <a:pt x="4204" y="2381"/>
                </a:lnTo>
                <a:lnTo>
                  <a:pt x="4194" y="2383"/>
                </a:lnTo>
                <a:lnTo>
                  <a:pt x="4184" y="2384"/>
                </a:lnTo>
                <a:lnTo>
                  <a:pt x="4175" y="2384"/>
                </a:lnTo>
                <a:lnTo>
                  <a:pt x="4156" y="2383"/>
                </a:lnTo>
                <a:lnTo>
                  <a:pt x="4139" y="2378"/>
                </a:lnTo>
                <a:lnTo>
                  <a:pt x="4122" y="2373"/>
                </a:lnTo>
                <a:lnTo>
                  <a:pt x="4107" y="2366"/>
                </a:lnTo>
                <a:lnTo>
                  <a:pt x="4094" y="2358"/>
                </a:lnTo>
                <a:lnTo>
                  <a:pt x="4082" y="2351"/>
                </a:lnTo>
                <a:lnTo>
                  <a:pt x="4071" y="2343"/>
                </a:lnTo>
                <a:lnTo>
                  <a:pt x="4054" y="2329"/>
                </a:lnTo>
                <a:lnTo>
                  <a:pt x="4050" y="2341"/>
                </a:lnTo>
                <a:lnTo>
                  <a:pt x="4047" y="2353"/>
                </a:lnTo>
                <a:lnTo>
                  <a:pt x="4045" y="2365"/>
                </a:lnTo>
                <a:lnTo>
                  <a:pt x="4044" y="2377"/>
                </a:lnTo>
                <a:lnTo>
                  <a:pt x="4044" y="2388"/>
                </a:lnTo>
                <a:lnTo>
                  <a:pt x="4045" y="2400"/>
                </a:lnTo>
                <a:lnTo>
                  <a:pt x="4047" y="2412"/>
                </a:lnTo>
                <a:lnTo>
                  <a:pt x="4051" y="2424"/>
                </a:lnTo>
                <a:lnTo>
                  <a:pt x="4056" y="2437"/>
                </a:lnTo>
                <a:lnTo>
                  <a:pt x="4063" y="2452"/>
                </a:lnTo>
                <a:lnTo>
                  <a:pt x="4071" y="2468"/>
                </a:lnTo>
                <a:lnTo>
                  <a:pt x="4081" y="2484"/>
                </a:lnTo>
                <a:lnTo>
                  <a:pt x="4107" y="2522"/>
                </a:lnTo>
                <a:lnTo>
                  <a:pt x="4140" y="2568"/>
                </a:lnTo>
                <a:lnTo>
                  <a:pt x="4127" y="2567"/>
                </a:lnTo>
                <a:lnTo>
                  <a:pt x="4112" y="2565"/>
                </a:lnTo>
                <a:lnTo>
                  <a:pt x="4100" y="2563"/>
                </a:lnTo>
                <a:lnTo>
                  <a:pt x="4088" y="2559"/>
                </a:lnTo>
                <a:lnTo>
                  <a:pt x="4077" y="2556"/>
                </a:lnTo>
                <a:lnTo>
                  <a:pt x="4066" y="2552"/>
                </a:lnTo>
                <a:lnTo>
                  <a:pt x="4057" y="2546"/>
                </a:lnTo>
                <a:lnTo>
                  <a:pt x="4047" y="2541"/>
                </a:lnTo>
                <a:lnTo>
                  <a:pt x="4029" y="2529"/>
                </a:lnTo>
                <a:lnTo>
                  <a:pt x="4015" y="2516"/>
                </a:lnTo>
                <a:lnTo>
                  <a:pt x="4002" y="2502"/>
                </a:lnTo>
                <a:lnTo>
                  <a:pt x="3991" y="2487"/>
                </a:lnTo>
                <a:lnTo>
                  <a:pt x="3981" y="2472"/>
                </a:lnTo>
                <a:lnTo>
                  <a:pt x="3974" y="2459"/>
                </a:lnTo>
                <a:lnTo>
                  <a:pt x="3968" y="2446"/>
                </a:lnTo>
                <a:lnTo>
                  <a:pt x="3963" y="2434"/>
                </a:lnTo>
                <a:lnTo>
                  <a:pt x="3957" y="2416"/>
                </a:lnTo>
                <a:lnTo>
                  <a:pt x="3956" y="2410"/>
                </a:lnTo>
                <a:lnTo>
                  <a:pt x="3955" y="2415"/>
                </a:lnTo>
                <a:lnTo>
                  <a:pt x="3954" y="2423"/>
                </a:lnTo>
                <a:lnTo>
                  <a:pt x="3953" y="2434"/>
                </a:lnTo>
                <a:lnTo>
                  <a:pt x="3953" y="2448"/>
                </a:lnTo>
                <a:lnTo>
                  <a:pt x="3954" y="2466"/>
                </a:lnTo>
                <a:lnTo>
                  <a:pt x="3956" y="2485"/>
                </a:lnTo>
                <a:lnTo>
                  <a:pt x="3959" y="2509"/>
                </a:lnTo>
                <a:lnTo>
                  <a:pt x="3965" y="2529"/>
                </a:lnTo>
                <a:lnTo>
                  <a:pt x="3971" y="2546"/>
                </a:lnTo>
                <a:lnTo>
                  <a:pt x="3980" y="2564"/>
                </a:lnTo>
                <a:lnTo>
                  <a:pt x="3990" y="2580"/>
                </a:lnTo>
                <a:lnTo>
                  <a:pt x="4002" y="2596"/>
                </a:lnTo>
                <a:lnTo>
                  <a:pt x="4016" y="2611"/>
                </a:lnTo>
                <a:lnTo>
                  <a:pt x="4031" y="2625"/>
                </a:lnTo>
                <a:lnTo>
                  <a:pt x="4047" y="2638"/>
                </a:lnTo>
                <a:lnTo>
                  <a:pt x="4064" y="2650"/>
                </a:lnTo>
                <a:lnTo>
                  <a:pt x="4083" y="2661"/>
                </a:lnTo>
                <a:lnTo>
                  <a:pt x="4102" y="2672"/>
                </a:lnTo>
                <a:lnTo>
                  <a:pt x="4122" y="2682"/>
                </a:lnTo>
                <a:lnTo>
                  <a:pt x="4144" y="2691"/>
                </a:lnTo>
                <a:lnTo>
                  <a:pt x="4165" y="2698"/>
                </a:lnTo>
                <a:lnTo>
                  <a:pt x="4187" y="2706"/>
                </a:lnTo>
                <a:lnTo>
                  <a:pt x="4210" y="2712"/>
                </a:lnTo>
                <a:lnTo>
                  <a:pt x="4231" y="2718"/>
                </a:lnTo>
                <a:lnTo>
                  <a:pt x="4254" y="2722"/>
                </a:lnTo>
                <a:lnTo>
                  <a:pt x="4277" y="2727"/>
                </a:lnTo>
                <a:lnTo>
                  <a:pt x="4300" y="2730"/>
                </a:lnTo>
                <a:lnTo>
                  <a:pt x="4322" y="2732"/>
                </a:lnTo>
                <a:lnTo>
                  <a:pt x="4344" y="2733"/>
                </a:lnTo>
                <a:lnTo>
                  <a:pt x="4366" y="2734"/>
                </a:lnTo>
                <a:lnTo>
                  <a:pt x="4386" y="2734"/>
                </a:lnTo>
                <a:lnTo>
                  <a:pt x="4407" y="2733"/>
                </a:lnTo>
                <a:lnTo>
                  <a:pt x="4426" y="2731"/>
                </a:lnTo>
                <a:lnTo>
                  <a:pt x="4444" y="2729"/>
                </a:lnTo>
                <a:lnTo>
                  <a:pt x="4462" y="2724"/>
                </a:lnTo>
                <a:lnTo>
                  <a:pt x="4478" y="2721"/>
                </a:lnTo>
                <a:lnTo>
                  <a:pt x="4494" y="2716"/>
                </a:lnTo>
                <a:lnTo>
                  <a:pt x="4508" y="2709"/>
                </a:lnTo>
                <a:lnTo>
                  <a:pt x="4520" y="2703"/>
                </a:lnTo>
                <a:lnTo>
                  <a:pt x="4531" y="2695"/>
                </a:lnTo>
                <a:lnTo>
                  <a:pt x="4540" y="2685"/>
                </a:lnTo>
                <a:lnTo>
                  <a:pt x="4549" y="2675"/>
                </a:lnTo>
                <a:lnTo>
                  <a:pt x="4558" y="2663"/>
                </a:lnTo>
                <a:lnTo>
                  <a:pt x="4565" y="2650"/>
                </a:lnTo>
                <a:lnTo>
                  <a:pt x="4571" y="2637"/>
                </a:lnTo>
                <a:lnTo>
                  <a:pt x="4577" y="2622"/>
                </a:lnTo>
                <a:lnTo>
                  <a:pt x="4581" y="2606"/>
                </a:lnTo>
                <a:lnTo>
                  <a:pt x="4585" y="2591"/>
                </a:lnTo>
                <a:lnTo>
                  <a:pt x="4589" y="2574"/>
                </a:lnTo>
                <a:lnTo>
                  <a:pt x="4592" y="2557"/>
                </a:lnTo>
                <a:lnTo>
                  <a:pt x="4594" y="2539"/>
                </a:lnTo>
                <a:lnTo>
                  <a:pt x="4596" y="2503"/>
                </a:lnTo>
                <a:lnTo>
                  <a:pt x="4596" y="2467"/>
                </a:lnTo>
                <a:lnTo>
                  <a:pt x="4595" y="2431"/>
                </a:lnTo>
                <a:lnTo>
                  <a:pt x="4593" y="2396"/>
                </a:lnTo>
                <a:lnTo>
                  <a:pt x="4590" y="2363"/>
                </a:lnTo>
                <a:lnTo>
                  <a:pt x="4585" y="2332"/>
                </a:lnTo>
                <a:lnTo>
                  <a:pt x="4580" y="2305"/>
                </a:lnTo>
                <a:lnTo>
                  <a:pt x="4574" y="2282"/>
                </a:lnTo>
                <a:lnTo>
                  <a:pt x="4570" y="2265"/>
                </a:lnTo>
                <a:lnTo>
                  <a:pt x="4565" y="2253"/>
                </a:lnTo>
                <a:lnTo>
                  <a:pt x="4562" y="2247"/>
                </a:lnTo>
                <a:lnTo>
                  <a:pt x="4558" y="2242"/>
                </a:lnTo>
                <a:lnTo>
                  <a:pt x="4545" y="2228"/>
                </a:lnTo>
                <a:lnTo>
                  <a:pt x="4510" y="2191"/>
                </a:lnTo>
                <a:lnTo>
                  <a:pt x="4488" y="2170"/>
                </a:lnTo>
                <a:lnTo>
                  <a:pt x="4464" y="2144"/>
                </a:lnTo>
                <a:lnTo>
                  <a:pt x="4440" y="2116"/>
                </a:lnTo>
                <a:lnTo>
                  <a:pt x="4416" y="2085"/>
                </a:lnTo>
                <a:lnTo>
                  <a:pt x="4404" y="2069"/>
                </a:lnTo>
                <a:lnTo>
                  <a:pt x="4393" y="2053"/>
                </a:lnTo>
                <a:lnTo>
                  <a:pt x="4382" y="2035"/>
                </a:lnTo>
                <a:lnTo>
                  <a:pt x="4372" y="2017"/>
                </a:lnTo>
                <a:lnTo>
                  <a:pt x="4362" y="1998"/>
                </a:lnTo>
                <a:lnTo>
                  <a:pt x="4354" y="1978"/>
                </a:lnTo>
                <a:lnTo>
                  <a:pt x="4346" y="1959"/>
                </a:lnTo>
                <a:lnTo>
                  <a:pt x="4340" y="1938"/>
                </a:lnTo>
                <a:lnTo>
                  <a:pt x="4333" y="1917"/>
                </a:lnTo>
                <a:lnTo>
                  <a:pt x="4329" y="1895"/>
                </a:lnTo>
                <a:lnTo>
                  <a:pt x="4325" y="1872"/>
                </a:lnTo>
                <a:lnTo>
                  <a:pt x="4324" y="1849"/>
                </a:lnTo>
                <a:lnTo>
                  <a:pt x="4323" y="1826"/>
                </a:lnTo>
                <a:lnTo>
                  <a:pt x="4325" y="1801"/>
                </a:lnTo>
                <a:lnTo>
                  <a:pt x="4329" y="1777"/>
                </a:lnTo>
                <a:lnTo>
                  <a:pt x="4333" y="1752"/>
                </a:lnTo>
                <a:lnTo>
                  <a:pt x="4337" y="1736"/>
                </a:lnTo>
                <a:lnTo>
                  <a:pt x="4343" y="1718"/>
                </a:lnTo>
                <a:lnTo>
                  <a:pt x="4357" y="1679"/>
                </a:lnTo>
                <a:lnTo>
                  <a:pt x="4374" y="1636"/>
                </a:lnTo>
                <a:lnTo>
                  <a:pt x="4395" y="1592"/>
                </a:lnTo>
                <a:lnTo>
                  <a:pt x="4418" y="1544"/>
                </a:lnTo>
                <a:lnTo>
                  <a:pt x="4442" y="1493"/>
                </a:lnTo>
                <a:lnTo>
                  <a:pt x="4495" y="1390"/>
                </a:lnTo>
                <a:lnTo>
                  <a:pt x="4547" y="1284"/>
                </a:lnTo>
                <a:lnTo>
                  <a:pt x="4571" y="1231"/>
                </a:lnTo>
                <a:lnTo>
                  <a:pt x="4594" y="1180"/>
                </a:lnTo>
                <a:lnTo>
                  <a:pt x="4614" y="1131"/>
                </a:lnTo>
                <a:lnTo>
                  <a:pt x="4631" y="1085"/>
                </a:lnTo>
                <a:lnTo>
                  <a:pt x="4639" y="1062"/>
                </a:lnTo>
                <a:lnTo>
                  <a:pt x="4644" y="1040"/>
                </a:lnTo>
                <a:lnTo>
                  <a:pt x="4650" y="1019"/>
                </a:lnTo>
                <a:lnTo>
                  <a:pt x="4654" y="1000"/>
                </a:lnTo>
                <a:lnTo>
                  <a:pt x="4657" y="980"/>
                </a:lnTo>
                <a:lnTo>
                  <a:pt x="4660" y="958"/>
                </a:lnTo>
                <a:lnTo>
                  <a:pt x="4662" y="934"/>
                </a:lnTo>
                <a:lnTo>
                  <a:pt x="4663" y="908"/>
                </a:lnTo>
                <a:lnTo>
                  <a:pt x="4663" y="852"/>
                </a:lnTo>
                <a:lnTo>
                  <a:pt x="4661" y="791"/>
                </a:lnTo>
                <a:lnTo>
                  <a:pt x="4656" y="724"/>
                </a:lnTo>
                <a:lnTo>
                  <a:pt x="4651" y="655"/>
                </a:lnTo>
                <a:lnTo>
                  <a:pt x="4643" y="584"/>
                </a:lnTo>
                <a:lnTo>
                  <a:pt x="4634" y="512"/>
                </a:lnTo>
                <a:lnTo>
                  <a:pt x="4625" y="439"/>
                </a:lnTo>
                <a:lnTo>
                  <a:pt x="4615" y="367"/>
                </a:lnTo>
                <a:lnTo>
                  <a:pt x="4594" y="228"/>
                </a:lnTo>
                <a:lnTo>
                  <a:pt x="4573" y="105"/>
                </a:lnTo>
                <a:lnTo>
                  <a:pt x="4556" y="3"/>
                </a:lnTo>
                <a:lnTo>
                  <a:pt x="4563" y="1"/>
                </a:lnTo>
                <a:lnTo>
                  <a:pt x="4572" y="0"/>
                </a:lnTo>
                <a:lnTo>
                  <a:pt x="4581" y="1"/>
                </a:lnTo>
                <a:lnTo>
                  <a:pt x="4589" y="2"/>
                </a:lnTo>
                <a:lnTo>
                  <a:pt x="4596" y="4"/>
                </a:lnTo>
                <a:lnTo>
                  <a:pt x="4605" y="8"/>
                </a:lnTo>
                <a:lnTo>
                  <a:pt x="4613" y="11"/>
                </a:lnTo>
                <a:lnTo>
                  <a:pt x="4620" y="16"/>
                </a:lnTo>
                <a:lnTo>
                  <a:pt x="4628" y="22"/>
                </a:lnTo>
                <a:lnTo>
                  <a:pt x="4636" y="27"/>
                </a:lnTo>
                <a:lnTo>
                  <a:pt x="4650" y="43"/>
                </a:lnTo>
                <a:lnTo>
                  <a:pt x="4665" y="60"/>
                </a:lnTo>
                <a:lnTo>
                  <a:pt x="4678" y="80"/>
                </a:lnTo>
                <a:lnTo>
                  <a:pt x="4692" y="103"/>
                </a:lnTo>
                <a:lnTo>
                  <a:pt x="4704" y="127"/>
                </a:lnTo>
                <a:lnTo>
                  <a:pt x="4717" y="152"/>
                </a:lnTo>
                <a:lnTo>
                  <a:pt x="4729" y="179"/>
                </a:lnTo>
                <a:lnTo>
                  <a:pt x="4740" y="208"/>
                </a:lnTo>
                <a:lnTo>
                  <a:pt x="4752" y="237"/>
                </a:lnTo>
                <a:lnTo>
                  <a:pt x="4772" y="297"/>
                </a:lnTo>
                <a:lnTo>
                  <a:pt x="4791" y="357"/>
                </a:lnTo>
                <a:lnTo>
                  <a:pt x="4807" y="417"/>
                </a:lnTo>
                <a:lnTo>
                  <a:pt x="4821" y="473"/>
                </a:lnTo>
                <a:lnTo>
                  <a:pt x="4832" y="522"/>
                </a:lnTo>
                <a:lnTo>
                  <a:pt x="4849" y="599"/>
                </a:lnTo>
                <a:lnTo>
                  <a:pt x="4854" y="627"/>
                </a:lnTo>
                <a:lnTo>
                  <a:pt x="4853" y="583"/>
                </a:lnTo>
                <a:lnTo>
                  <a:pt x="4852" y="535"/>
                </a:lnTo>
                <a:lnTo>
                  <a:pt x="4849" y="474"/>
                </a:lnTo>
                <a:lnTo>
                  <a:pt x="4843" y="403"/>
                </a:lnTo>
                <a:lnTo>
                  <a:pt x="4839" y="365"/>
                </a:lnTo>
                <a:lnTo>
                  <a:pt x="4834" y="326"/>
                </a:lnTo>
                <a:lnTo>
                  <a:pt x="4829" y="286"/>
                </a:lnTo>
                <a:lnTo>
                  <a:pt x="4822" y="247"/>
                </a:lnTo>
                <a:lnTo>
                  <a:pt x="4814" y="208"/>
                </a:lnTo>
                <a:lnTo>
                  <a:pt x="4805" y="169"/>
                </a:lnTo>
                <a:lnTo>
                  <a:pt x="4812" y="169"/>
                </a:lnTo>
                <a:lnTo>
                  <a:pt x="4821" y="170"/>
                </a:lnTo>
                <a:lnTo>
                  <a:pt x="4829" y="173"/>
                </a:lnTo>
                <a:lnTo>
                  <a:pt x="4837" y="176"/>
                </a:lnTo>
                <a:lnTo>
                  <a:pt x="4844" y="180"/>
                </a:lnTo>
                <a:lnTo>
                  <a:pt x="4852" y="186"/>
                </a:lnTo>
                <a:lnTo>
                  <a:pt x="4859" y="192"/>
                </a:lnTo>
                <a:lnTo>
                  <a:pt x="4866" y="200"/>
                </a:lnTo>
                <a:lnTo>
                  <a:pt x="4880" y="217"/>
                </a:lnTo>
                <a:lnTo>
                  <a:pt x="4893" y="238"/>
                </a:lnTo>
                <a:lnTo>
                  <a:pt x="4906" y="261"/>
                </a:lnTo>
                <a:lnTo>
                  <a:pt x="4920" y="287"/>
                </a:lnTo>
                <a:lnTo>
                  <a:pt x="4932" y="316"/>
                </a:lnTo>
                <a:lnTo>
                  <a:pt x="4942" y="346"/>
                </a:lnTo>
                <a:lnTo>
                  <a:pt x="4954" y="379"/>
                </a:lnTo>
                <a:lnTo>
                  <a:pt x="4964" y="412"/>
                </a:lnTo>
                <a:lnTo>
                  <a:pt x="4974" y="447"/>
                </a:lnTo>
                <a:lnTo>
                  <a:pt x="4984" y="483"/>
                </a:lnTo>
                <a:lnTo>
                  <a:pt x="5001" y="556"/>
                </a:lnTo>
                <a:lnTo>
                  <a:pt x="5017" y="630"/>
                </a:lnTo>
                <a:lnTo>
                  <a:pt x="5031" y="701"/>
                </a:lnTo>
                <a:lnTo>
                  <a:pt x="5042" y="768"/>
                </a:lnTo>
                <a:lnTo>
                  <a:pt x="5052" y="827"/>
                </a:lnTo>
                <a:lnTo>
                  <a:pt x="5064" y="917"/>
                </a:lnTo>
                <a:lnTo>
                  <a:pt x="5068" y="950"/>
                </a:lnTo>
                <a:lnTo>
                  <a:pt x="5045" y="699"/>
                </a:lnTo>
                <a:lnTo>
                  <a:pt x="5011" y="333"/>
                </a:lnTo>
                <a:lnTo>
                  <a:pt x="5020" y="342"/>
                </a:lnTo>
                <a:lnTo>
                  <a:pt x="5028" y="351"/>
                </a:lnTo>
                <a:lnTo>
                  <a:pt x="5042" y="370"/>
                </a:lnTo>
                <a:lnTo>
                  <a:pt x="5056" y="393"/>
                </a:lnTo>
                <a:lnTo>
                  <a:pt x="5069" y="418"/>
                </a:lnTo>
                <a:lnTo>
                  <a:pt x="5081" y="446"/>
                </a:lnTo>
                <a:lnTo>
                  <a:pt x="5093" y="475"/>
                </a:lnTo>
                <a:lnTo>
                  <a:pt x="5104" y="507"/>
                </a:lnTo>
                <a:lnTo>
                  <a:pt x="5114" y="540"/>
                </a:lnTo>
                <a:lnTo>
                  <a:pt x="5124" y="575"/>
                </a:lnTo>
                <a:lnTo>
                  <a:pt x="5133" y="611"/>
                </a:lnTo>
                <a:lnTo>
                  <a:pt x="5140" y="647"/>
                </a:lnTo>
                <a:lnTo>
                  <a:pt x="5148" y="684"/>
                </a:lnTo>
                <a:lnTo>
                  <a:pt x="5160" y="759"/>
                </a:lnTo>
                <a:lnTo>
                  <a:pt x="5171" y="835"/>
                </a:lnTo>
                <a:lnTo>
                  <a:pt x="5179" y="909"/>
                </a:lnTo>
                <a:lnTo>
                  <a:pt x="5186" y="979"/>
                </a:lnTo>
                <a:lnTo>
                  <a:pt x="5192" y="1042"/>
                </a:lnTo>
                <a:lnTo>
                  <a:pt x="5196" y="1099"/>
                </a:lnTo>
                <a:lnTo>
                  <a:pt x="5199" y="1182"/>
                </a:lnTo>
                <a:lnTo>
                  <a:pt x="5200" y="1214"/>
                </a:lnTo>
                <a:lnTo>
                  <a:pt x="5202" y="1152"/>
                </a:lnTo>
                <a:lnTo>
                  <a:pt x="5206" y="1005"/>
                </a:lnTo>
                <a:lnTo>
                  <a:pt x="5208" y="917"/>
                </a:lnTo>
                <a:lnTo>
                  <a:pt x="5208" y="827"/>
                </a:lnTo>
                <a:lnTo>
                  <a:pt x="5208" y="745"/>
                </a:lnTo>
                <a:lnTo>
                  <a:pt x="5206" y="676"/>
                </a:lnTo>
                <a:lnTo>
                  <a:pt x="5221" y="696"/>
                </a:lnTo>
                <a:lnTo>
                  <a:pt x="5235" y="718"/>
                </a:lnTo>
                <a:lnTo>
                  <a:pt x="5248" y="741"/>
                </a:lnTo>
                <a:lnTo>
                  <a:pt x="5260" y="765"/>
                </a:lnTo>
                <a:lnTo>
                  <a:pt x="5271" y="789"/>
                </a:lnTo>
                <a:lnTo>
                  <a:pt x="5282" y="814"/>
                </a:lnTo>
                <a:lnTo>
                  <a:pt x="5292" y="840"/>
                </a:lnTo>
                <a:lnTo>
                  <a:pt x="5301" y="865"/>
                </a:lnTo>
                <a:lnTo>
                  <a:pt x="5309" y="893"/>
                </a:lnTo>
                <a:lnTo>
                  <a:pt x="5316" y="919"/>
                </a:lnTo>
                <a:lnTo>
                  <a:pt x="5329" y="972"/>
                </a:lnTo>
                <a:lnTo>
                  <a:pt x="5340" y="1025"/>
                </a:lnTo>
                <a:lnTo>
                  <a:pt x="5349" y="1076"/>
                </a:lnTo>
                <a:lnTo>
                  <a:pt x="5355" y="1125"/>
                </a:lnTo>
                <a:lnTo>
                  <a:pt x="5361" y="1170"/>
                </a:lnTo>
                <a:lnTo>
                  <a:pt x="5364" y="1211"/>
                </a:lnTo>
                <a:lnTo>
                  <a:pt x="5366" y="1248"/>
                </a:lnTo>
                <a:lnTo>
                  <a:pt x="5368" y="1299"/>
                </a:lnTo>
                <a:lnTo>
                  <a:pt x="5368" y="1317"/>
                </a:lnTo>
                <a:lnTo>
                  <a:pt x="5389" y="1286"/>
                </a:lnTo>
                <a:lnTo>
                  <a:pt x="5442" y="1197"/>
                </a:lnTo>
                <a:lnTo>
                  <a:pt x="5478" y="1137"/>
                </a:lnTo>
                <a:lnTo>
                  <a:pt x="5517" y="1068"/>
                </a:lnTo>
                <a:lnTo>
                  <a:pt x="5559" y="992"/>
                </a:lnTo>
                <a:lnTo>
                  <a:pt x="5601" y="910"/>
                </a:lnTo>
                <a:lnTo>
                  <a:pt x="5644" y="825"/>
                </a:lnTo>
                <a:lnTo>
                  <a:pt x="5663" y="781"/>
                </a:lnTo>
                <a:lnTo>
                  <a:pt x="5683" y="737"/>
                </a:lnTo>
                <a:lnTo>
                  <a:pt x="5703" y="694"/>
                </a:lnTo>
                <a:lnTo>
                  <a:pt x="5720" y="650"/>
                </a:lnTo>
                <a:lnTo>
                  <a:pt x="5737" y="606"/>
                </a:lnTo>
                <a:lnTo>
                  <a:pt x="5752" y="563"/>
                </a:lnTo>
                <a:lnTo>
                  <a:pt x="5766" y="521"/>
                </a:lnTo>
                <a:lnTo>
                  <a:pt x="5778" y="480"/>
                </a:lnTo>
                <a:lnTo>
                  <a:pt x="5788" y="439"/>
                </a:lnTo>
                <a:lnTo>
                  <a:pt x="5797" y="401"/>
                </a:lnTo>
                <a:lnTo>
                  <a:pt x="5802" y="364"/>
                </a:lnTo>
                <a:lnTo>
                  <a:pt x="5805" y="328"/>
                </a:lnTo>
                <a:lnTo>
                  <a:pt x="5805" y="311"/>
                </a:lnTo>
                <a:lnTo>
                  <a:pt x="5805" y="295"/>
                </a:lnTo>
                <a:lnTo>
                  <a:pt x="5804" y="279"/>
                </a:lnTo>
                <a:lnTo>
                  <a:pt x="5803" y="263"/>
                </a:lnTo>
                <a:lnTo>
                  <a:pt x="5817" y="281"/>
                </a:lnTo>
                <a:lnTo>
                  <a:pt x="5830" y="299"/>
                </a:lnTo>
                <a:lnTo>
                  <a:pt x="5843" y="317"/>
                </a:lnTo>
                <a:lnTo>
                  <a:pt x="5855" y="335"/>
                </a:lnTo>
                <a:lnTo>
                  <a:pt x="5864" y="354"/>
                </a:lnTo>
                <a:lnTo>
                  <a:pt x="5874" y="373"/>
                </a:lnTo>
                <a:lnTo>
                  <a:pt x="5882" y="391"/>
                </a:lnTo>
                <a:lnTo>
                  <a:pt x="5889" y="411"/>
                </a:lnTo>
                <a:lnTo>
                  <a:pt x="5897" y="429"/>
                </a:lnTo>
                <a:lnTo>
                  <a:pt x="5903" y="449"/>
                </a:lnTo>
                <a:lnTo>
                  <a:pt x="5908" y="469"/>
                </a:lnTo>
                <a:lnTo>
                  <a:pt x="5912" y="488"/>
                </a:lnTo>
                <a:lnTo>
                  <a:pt x="5916" y="508"/>
                </a:lnTo>
                <a:lnTo>
                  <a:pt x="5919" y="528"/>
                </a:lnTo>
                <a:lnTo>
                  <a:pt x="5921" y="547"/>
                </a:lnTo>
                <a:lnTo>
                  <a:pt x="5923" y="567"/>
                </a:lnTo>
                <a:lnTo>
                  <a:pt x="5924" y="606"/>
                </a:lnTo>
                <a:lnTo>
                  <a:pt x="5923" y="645"/>
                </a:lnTo>
                <a:lnTo>
                  <a:pt x="5921" y="684"/>
                </a:lnTo>
                <a:lnTo>
                  <a:pt x="5916" y="722"/>
                </a:lnTo>
                <a:lnTo>
                  <a:pt x="5909" y="760"/>
                </a:lnTo>
                <a:lnTo>
                  <a:pt x="5901" y="797"/>
                </a:lnTo>
                <a:lnTo>
                  <a:pt x="5892" y="835"/>
                </a:lnTo>
                <a:lnTo>
                  <a:pt x="5881" y="870"/>
                </a:lnTo>
                <a:lnTo>
                  <a:pt x="5870" y="905"/>
                </a:lnTo>
                <a:lnTo>
                  <a:pt x="5858" y="937"/>
                </a:lnTo>
                <a:lnTo>
                  <a:pt x="5845" y="969"/>
                </a:lnTo>
                <a:lnTo>
                  <a:pt x="5832" y="1000"/>
                </a:lnTo>
                <a:lnTo>
                  <a:pt x="5818" y="1028"/>
                </a:lnTo>
                <a:lnTo>
                  <a:pt x="5805" y="1055"/>
                </a:lnTo>
                <a:lnTo>
                  <a:pt x="5780" y="1103"/>
                </a:lnTo>
                <a:lnTo>
                  <a:pt x="5758" y="1143"/>
                </a:lnTo>
                <a:lnTo>
                  <a:pt x="5740" y="1172"/>
                </a:lnTo>
                <a:lnTo>
                  <a:pt x="5725" y="1197"/>
                </a:lnTo>
                <a:lnTo>
                  <a:pt x="5740" y="1181"/>
                </a:lnTo>
                <a:lnTo>
                  <a:pt x="5781" y="1138"/>
                </a:lnTo>
                <a:lnTo>
                  <a:pt x="5810" y="1108"/>
                </a:lnTo>
                <a:lnTo>
                  <a:pt x="5841" y="1073"/>
                </a:lnTo>
                <a:lnTo>
                  <a:pt x="5875" y="1035"/>
                </a:lnTo>
                <a:lnTo>
                  <a:pt x="5911" y="992"/>
                </a:lnTo>
                <a:lnTo>
                  <a:pt x="5947" y="947"/>
                </a:lnTo>
                <a:lnTo>
                  <a:pt x="5982" y="901"/>
                </a:lnTo>
                <a:lnTo>
                  <a:pt x="6015" y="854"/>
                </a:lnTo>
                <a:lnTo>
                  <a:pt x="6031" y="830"/>
                </a:lnTo>
                <a:lnTo>
                  <a:pt x="6047" y="806"/>
                </a:lnTo>
                <a:lnTo>
                  <a:pt x="6060" y="783"/>
                </a:lnTo>
                <a:lnTo>
                  <a:pt x="6073" y="759"/>
                </a:lnTo>
                <a:lnTo>
                  <a:pt x="6085" y="736"/>
                </a:lnTo>
                <a:lnTo>
                  <a:pt x="6095" y="713"/>
                </a:lnTo>
                <a:lnTo>
                  <a:pt x="6105" y="692"/>
                </a:lnTo>
                <a:lnTo>
                  <a:pt x="6111" y="670"/>
                </a:lnTo>
                <a:lnTo>
                  <a:pt x="6118" y="649"/>
                </a:lnTo>
                <a:lnTo>
                  <a:pt x="6121" y="628"/>
                </a:lnTo>
                <a:lnTo>
                  <a:pt x="6133" y="645"/>
                </a:lnTo>
                <a:lnTo>
                  <a:pt x="6144" y="661"/>
                </a:lnTo>
                <a:lnTo>
                  <a:pt x="6154" y="678"/>
                </a:lnTo>
                <a:lnTo>
                  <a:pt x="6163" y="696"/>
                </a:lnTo>
                <a:lnTo>
                  <a:pt x="6170" y="712"/>
                </a:lnTo>
                <a:lnTo>
                  <a:pt x="6177" y="730"/>
                </a:lnTo>
                <a:lnTo>
                  <a:pt x="6182" y="747"/>
                </a:lnTo>
                <a:lnTo>
                  <a:pt x="6187" y="766"/>
                </a:lnTo>
                <a:lnTo>
                  <a:pt x="6191" y="783"/>
                </a:lnTo>
                <a:lnTo>
                  <a:pt x="6193" y="801"/>
                </a:lnTo>
                <a:lnTo>
                  <a:pt x="6195" y="819"/>
                </a:lnTo>
                <a:lnTo>
                  <a:pt x="6195" y="837"/>
                </a:lnTo>
                <a:lnTo>
                  <a:pt x="6195" y="855"/>
                </a:lnTo>
                <a:lnTo>
                  <a:pt x="6195" y="874"/>
                </a:lnTo>
                <a:lnTo>
                  <a:pt x="6193" y="891"/>
                </a:lnTo>
                <a:lnTo>
                  <a:pt x="6191" y="910"/>
                </a:lnTo>
                <a:lnTo>
                  <a:pt x="6188" y="929"/>
                </a:lnTo>
                <a:lnTo>
                  <a:pt x="6184" y="946"/>
                </a:lnTo>
                <a:lnTo>
                  <a:pt x="6175" y="982"/>
                </a:lnTo>
                <a:lnTo>
                  <a:pt x="6164" y="1018"/>
                </a:lnTo>
                <a:lnTo>
                  <a:pt x="6149" y="1054"/>
                </a:lnTo>
                <a:lnTo>
                  <a:pt x="6134" y="1089"/>
                </a:lnTo>
                <a:lnTo>
                  <a:pt x="6117" y="1123"/>
                </a:lnTo>
                <a:lnTo>
                  <a:pt x="6098" y="1157"/>
                </a:lnTo>
                <a:lnTo>
                  <a:pt x="6080" y="1190"/>
                </a:lnTo>
                <a:lnTo>
                  <a:pt x="6059" y="1221"/>
                </a:lnTo>
                <a:lnTo>
                  <a:pt x="6038" y="1252"/>
                </a:lnTo>
                <a:lnTo>
                  <a:pt x="6017" y="1281"/>
                </a:lnTo>
                <a:lnTo>
                  <a:pt x="5995" y="1310"/>
                </a:lnTo>
                <a:lnTo>
                  <a:pt x="5975" y="1336"/>
                </a:lnTo>
                <a:lnTo>
                  <a:pt x="5954" y="1361"/>
                </a:lnTo>
                <a:lnTo>
                  <a:pt x="5916" y="1405"/>
                </a:lnTo>
                <a:lnTo>
                  <a:pt x="5883" y="1441"/>
                </a:lnTo>
                <a:lnTo>
                  <a:pt x="5857" y="1468"/>
                </a:lnTo>
                <a:lnTo>
                  <a:pt x="5833" y="1490"/>
                </a:lnTo>
                <a:lnTo>
                  <a:pt x="5850" y="1480"/>
                </a:lnTo>
                <a:lnTo>
                  <a:pt x="5895" y="1450"/>
                </a:lnTo>
                <a:lnTo>
                  <a:pt x="5927" y="1428"/>
                </a:lnTo>
                <a:lnTo>
                  <a:pt x="5960" y="1402"/>
                </a:lnTo>
                <a:lnTo>
                  <a:pt x="5999" y="1373"/>
                </a:lnTo>
                <a:lnTo>
                  <a:pt x="6038" y="1340"/>
                </a:lnTo>
                <a:lnTo>
                  <a:pt x="6078" y="1307"/>
                </a:lnTo>
                <a:lnTo>
                  <a:pt x="6118" y="1269"/>
                </a:lnTo>
                <a:lnTo>
                  <a:pt x="6137" y="1250"/>
                </a:lnTo>
                <a:lnTo>
                  <a:pt x="6157" y="1230"/>
                </a:lnTo>
                <a:lnTo>
                  <a:pt x="6176" y="1210"/>
                </a:lnTo>
                <a:lnTo>
                  <a:pt x="6193" y="1190"/>
                </a:lnTo>
                <a:lnTo>
                  <a:pt x="6210" y="1169"/>
                </a:lnTo>
                <a:lnTo>
                  <a:pt x="6226" y="1148"/>
                </a:lnTo>
                <a:lnTo>
                  <a:pt x="6240" y="1126"/>
                </a:lnTo>
                <a:lnTo>
                  <a:pt x="6253" y="1106"/>
                </a:lnTo>
                <a:lnTo>
                  <a:pt x="6265" y="1084"/>
                </a:lnTo>
                <a:lnTo>
                  <a:pt x="6276" y="1062"/>
                </a:lnTo>
                <a:lnTo>
                  <a:pt x="6285" y="1041"/>
                </a:lnTo>
                <a:lnTo>
                  <a:pt x="6293" y="1019"/>
                </a:lnTo>
                <a:lnTo>
                  <a:pt x="6299" y="1040"/>
                </a:lnTo>
                <a:lnTo>
                  <a:pt x="6306" y="1061"/>
                </a:lnTo>
                <a:lnTo>
                  <a:pt x="6310" y="1081"/>
                </a:lnTo>
                <a:lnTo>
                  <a:pt x="6314" y="1102"/>
                </a:lnTo>
                <a:lnTo>
                  <a:pt x="6317" y="1122"/>
                </a:lnTo>
                <a:lnTo>
                  <a:pt x="6319" y="1143"/>
                </a:lnTo>
                <a:lnTo>
                  <a:pt x="6320" y="1162"/>
                </a:lnTo>
                <a:lnTo>
                  <a:pt x="6319" y="1182"/>
                </a:lnTo>
                <a:lnTo>
                  <a:pt x="6318" y="1202"/>
                </a:lnTo>
                <a:lnTo>
                  <a:pt x="6317" y="1221"/>
                </a:lnTo>
                <a:lnTo>
                  <a:pt x="6313" y="1241"/>
                </a:lnTo>
                <a:lnTo>
                  <a:pt x="6310" y="1260"/>
                </a:lnTo>
                <a:lnTo>
                  <a:pt x="6306" y="1278"/>
                </a:lnTo>
                <a:lnTo>
                  <a:pt x="6300" y="1297"/>
                </a:lnTo>
                <a:lnTo>
                  <a:pt x="6295" y="1315"/>
                </a:lnTo>
                <a:lnTo>
                  <a:pt x="6288" y="1334"/>
                </a:lnTo>
                <a:lnTo>
                  <a:pt x="6281" y="1351"/>
                </a:lnTo>
                <a:lnTo>
                  <a:pt x="6273" y="1369"/>
                </a:lnTo>
                <a:lnTo>
                  <a:pt x="6255" y="1404"/>
                </a:lnTo>
                <a:lnTo>
                  <a:pt x="6236" y="1438"/>
                </a:lnTo>
                <a:lnTo>
                  <a:pt x="6214" y="1469"/>
                </a:lnTo>
                <a:lnTo>
                  <a:pt x="6192" y="1501"/>
                </a:lnTo>
                <a:lnTo>
                  <a:pt x="6167" y="1532"/>
                </a:lnTo>
                <a:lnTo>
                  <a:pt x="6142" y="1560"/>
                </a:lnTo>
                <a:lnTo>
                  <a:pt x="6117" y="1588"/>
                </a:lnTo>
                <a:lnTo>
                  <a:pt x="6090" y="1615"/>
                </a:lnTo>
                <a:lnTo>
                  <a:pt x="6063" y="1640"/>
                </a:lnTo>
                <a:lnTo>
                  <a:pt x="6037" y="1663"/>
                </a:lnTo>
                <a:lnTo>
                  <a:pt x="6011" y="1686"/>
                </a:lnTo>
                <a:lnTo>
                  <a:pt x="5985" y="1706"/>
                </a:lnTo>
                <a:lnTo>
                  <a:pt x="5960" y="1725"/>
                </a:lnTo>
                <a:lnTo>
                  <a:pt x="5914" y="1759"/>
                </a:lnTo>
                <a:lnTo>
                  <a:pt x="5874" y="1785"/>
                </a:lnTo>
                <a:lnTo>
                  <a:pt x="5844" y="1805"/>
                </a:lnTo>
                <a:lnTo>
                  <a:pt x="5816" y="1821"/>
                </a:lnTo>
                <a:lnTo>
                  <a:pt x="5829" y="1817"/>
                </a:lnTo>
                <a:lnTo>
                  <a:pt x="5867" y="1805"/>
                </a:lnTo>
                <a:lnTo>
                  <a:pt x="5922" y="1785"/>
                </a:lnTo>
                <a:lnTo>
                  <a:pt x="5956" y="1772"/>
                </a:lnTo>
                <a:lnTo>
                  <a:pt x="5993" y="1757"/>
                </a:lnTo>
                <a:lnTo>
                  <a:pt x="6033" y="1739"/>
                </a:lnTo>
                <a:lnTo>
                  <a:pt x="6073" y="1721"/>
                </a:lnTo>
                <a:lnTo>
                  <a:pt x="6116" y="1699"/>
                </a:lnTo>
                <a:lnTo>
                  <a:pt x="6159" y="1676"/>
                </a:lnTo>
                <a:lnTo>
                  <a:pt x="6202" y="1651"/>
                </a:lnTo>
                <a:lnTo>
                  <a:pt x="6244" y="1623"/>
                </a:lnTo>
                <a:lnTo>
                  <a:pt x="6287" y="1594"/>
                </a:lnTo>
                <a:lnTo>
                  <a:pt x="6307" y="1579"/>
                </a:lnTo>
                <a:lnTo>
                  <a:pt x="6327" y="1562"/>
                </a:lnTo>
                <a:lnTo>
                  <a:pt x="6330" y="1572"/>
                </a:lnTo>
                <a:lnTo>
                  <a:pt x="6332" y="1582"/>
                </a:lnTo>
                <a:lnTo>
                  <a:pt x="6332" y="1592"/>
                </a:lnTo>
                <a:lnTo>
                  <a:pt x="6332" y="1601"/>
                </a:lnTo>
                <a:lnTo>
                  <a:pt x="6331" y="1612"/>
                </a:lnTo>
                <a:lnTo>
                  <a:pt x="6329" y="1622"/>
                </a:lnTo>
                <a:lnTo>
                  <a:pt x="6325" y="1633"/>
                </a:lnTo>
                <a:lnTo>
                  <a:pt x="6322" y="1644"/>
                </a:lnTo>
                <a:lnTo>
                  <a:pt x="6317" y="1655"/>
                </a:lnTo>
                <a:lnTo>
                  <a:pt x="6311" y="1666"/>
                </a:lnTo>
                <a:lnTo>
                  <a:pt x="6298" y="1689"/>
                </a:lnTo>
                <a:lnTo>
                  <a:pt x="6283" y="1711"/>
                </a:lnTo>
                <a:lnTo>
                  <a:pt x="6264" y="1735"/>
                </a:lnTo>
                <a:lnTo>
                  <a:pt x="6243" y="1758"/>
                </a:lnTo>
                <a:lnTo>
                  <a:pt x="6220" y="1781"/>
                </a:lnTo>
                <a:lnTo>
                  <a:pt x="6196" y="1804"/>
                </a:lnTo>
                <a:lnTo>
                  <a:pt x="6170" y="1828"/>
                </a:lnTo>
                <a:lnTo>
                  <a:pt x="6144" y="1851"/>
                </a:lnTo>
                <a:lnTo>
                  <a:pt x="6116" y="1872"/>
                </a:lnTo>
                <a:lnTo>
                  <a:pt x="6087" y="1895"/>
                </a:lnTo>
                <a:lnTo>
                  <a:pt x="6058" y="1917"/>
                </a:lnTo>
                <a:lnTo>
                  <a:pt x="5999" y="1959"/>
                </a:lnTo>
                <a:lnTo>
                  <a:pt x="5942" y="1997"/>
                </a:lnTo>
                <a:lnTo>
                  <a:pt x="5887" y="2032"/>
                </a:lnTo>
                <a:lnTo>
                  <a:pt x="5839" y="2062"/>
                </a:lnTo>
                <a:lnTo>
                  <a:pt x="5798" y="2088"/>
                </a:lnTo>
                <a:lnTo>
                  <a:pt x="5765" y="2106"/>
                </a:lnTo>
                <a:lnTo>
                  <a:pt x="5737" y="2121"/>
                </a:lnTo>
                <a:lnTo>
                  <a:pt x="5752" y="2119"/>
                </a:lnTo>
                <a:lnTo>
                  <a:pt x="5793" y="2113"/>
                </a:lnTo>
                <a:lnTo>
                  <a:pt x="5855" y="2101"/>
                </a:lnTo>
                <a:lnTo>
                  <a:pt x="5889" y="2093"/>
                </a:lnTo>
                <a:lnTo>
                  <a:pt x="5928" y="2084"/>
                </a:lnTo>
                <a:lnTo>
                  <a:pt x="5968" y="2074"/>
                </a:lnTo>
                <a:lnTo>
                  <a:pt x="6009" y="2064"/>
                </a:lnTo>
                <a:lnTo>
                  <a:pt x="6050" y="2050"/>
                </a:lnTo>
                <a:lnTo>
                  <a:pt x="6090" y="2037"/>
                </a:lnTo>
                <a:lnTo>
                  <a:pt x="6130" y="2022"/>
                </a:lnTo>
                <a:lnTo>
                  <a:pt x="6166" y="2006"/>
                </a:lnTo>
                <a:lnTo>
                  <a:pt x="6183" y="1998"/>
                </a:lnTo>
                <a:lnTo>
                  <a:pt x="6200" y="1989"/>
                </a:lnTo>
                <a:lnTo>
                  <a:pt x="6215" y="1979"/>
                </a:lnTo>
                <a:lnTo>
                  <a:pt x="6229" y="1971"/>
                </a:lnTo>
                <a:lnTo>
                  <a:pt x="6229" y="1981"/>
                </a:lnTo>
                <a:lnTo>
                  <a:pt x="6229" y="1990"/>
                </a:lnTo>
                <a:lnTo>
                  <a:pt x="6227" y="2001"/>
                </a:lnTo>
                <a:lnTo>
                  <a:pt x="6225" y="2011"/>
                </a:lnTo>
                <a:lnTo>
                  <a:pt x="6222" y="2022"/>
                </a:lnTo>
                <a:lnTo>
                  <a:pt x="6217" y="2032"/>
                </a:lnTo>
                <a:lnTo>
                  <a:pt x="6213" y="2042"/>
                </a:lnTo>
                <a:lnTo>
                  <a:pt x="6207" y="2053"/>
                </a:lnTo>
                <a:lnTo>
                  <a:pt x="6193" y="2072"/>
                </a:lnTo>
                <a:lnTo>
                  <a:pt x="6177" y="2092"/>
                </a:lnTo>
                <a:lnTo>
                  <a:pt x="6158" y="2113"/>
                </a:lnTo>
                <a:lnTo>
                  <a:pt x="6137" y="2131"/>
                </a:lnTo>
                <a:lnTo>
                  <a:pt x="6114" y="2151"/>
                </a:lnTo>
                <a:lnTo>
                  <a:pt x="6089" y="2170"/>
                </a:lnTo>
                <a:lnTo>
                  <a:pt x="6063" y="2188"/>
                </a:lnTo>
                <a:lnTo>
                  <a:pt x="6036" y="2206"/>
                </a:lnTo>
                <a:lnTo>
                  <a:pt x="6007" y="2223"/>
                </a:lnTo>
                <a:lnTo>
                  <a:pt x="5979" y="2241"/>
                </a:lnTo>
                <a:lnTo>
                  <a:pt x="5948" y="2257"/>
                </a:lnTo>
                <a:lnTo>
                  <a:pt x="5919" y="2272"/>
                </a:lnTo>
                <a:lnTo>
                  <a:pt x="5859" y="2302"/>
                </a:lnTo>
                <a:lnTo>
                  <a:pt x="5800" y="2329"/>
                </a:lnTo>
                <a:lnTo>
                  <a:pt x="5745" y="2352"/>
                </a:lnTo>
                <a:lnTo>
                  <a:pt x="5697" y="2372"/>
                </a:lnTo>
                <a:lnTo>
                  <a:pt x="5656" y="2388"/>
                </a:lnTo>
                <a:lnTo>
                  <a:pt x="5623" y="2400"/>
                </a:lnTo>
                <a:lnTo>
                  <a:pt x="5596" y="2410"/>
                </a:lnTo>
                <a:lnTo>
                  <a:pt x="5651" y="2404"/>
                </a:lnTo>
                <a:lnTo>
                  <a:pt x="5786" y="2392"/>
                </a:lnTo>
                <a:lnTo>
                  <a:pt x="5944" y="2375"/>
                </a:lnTo>
                <a:lnTo>
                  <a:pt x="6016" y="2367"/>
                </a:lnTo>
                <a:lnTo>
                  <a:pt x="6075" y="2358"/>
                </a:lnTo>
                <a:lnTo>
                  <a:pt x="6061" y="2375"/>
                </a:lnTo>
                <a:lnTo>
                  <a:pt x="6047" y="2391"/>
                </a:lnTo>
                <a:lnTo>
                  <a:pt x="6029" y="2407"/>
                </a:lnTo>
                <a:lnTo>
                  <a:pt x="6011" y="2422"/>
                </a:lnTo>
                <a:lnTo>
                  <a:pt x="5991" y="2437"/>
                </a:lnTo>
                <a:lnTo>
                  <a:pt x="5969" y="2452"/>
                </a:lnTo>
                <a:lnTo>
                  <a:pt x="5947" y="2467"/>
                </a:lnTo>
                <a:lnTo>
                  <a:pt x="5924" y="2481"/>
                </a:lnTo>
                <a:lnTo>
                  <a:pt x="5900" y="2495"/>
                </a:lnTo>
                <a:lnTo>
                  <a:pt x="5875" y="2508"/>
                </a:lnTo>
                <a:lnTo>
                  <a:pt x="5824" y="2533"/>
                </a:lnTo>
                <a:lnTo>
                  <a:pt x="5773" y="2557"/>
                </a:lnTo>
                <a:lnTo>
                  <a:pt x="5721" y="2579"/>
                </a:lnTo>
                <a:lnTo>
                  <a:pt x="5671" y="2599"/>
                </a:lnTo>
                <a:lnTo>
                  <a:pt x="5624" y="2617"/>
                </a:lnTo>
                <a:lnTo>
                  <a:pt x="5581" y="2633"/>
                </a:lnTo>
                <a:lnTo>
                  <a:pt x="5543" y="2645"/>
                </a:lnTo>
                <a:lnTo>
                  <a:pt x="5488" y="2663"/>
                </a:lnTo>
                <a:lnTo>
                  <a:pt x="5467" y="2669"/>
                </a:lnTo>
                <a:lnTo>
                  <a:pt x="5662" y="2659"/>
                </a:lnTo>
                <a:lnTo>
                  <a:pt x="5825" y="2650"/>
                </a:lnTo>
                <a:lnTo>
                  <a:pt x="5955" y="2641"/>
                </a:lnTo>
                <a:lnTo>
                  <a:pt x="5944" y="2659"/>
                </a:lnTo>
                <a:lnTo>
                  <a:pt x="5931" y="2676"/>
                </a:lnTo>
                <a:lnTo>
                  <a:pt x="5915" y="2693"/>
                </a:lnTo>
                <a:lnTo>
                  <a:pt x="5897" y="2709"/>
                </a:lnTo>
                <a:lnTo>
                  <a:pt x="5877" y="2724"/>
                </a:lnTo>
                <a:lnTo>
                  <a:pt x="5856" y="2740"/>
                </a:lnTo>
                <a:lnTo>
                  <a:pt x="5833" y="2755"/>
                </a:lnTo>
                <a:lnTo>
                  <a:pt x="5809" y="2770"/>
                </a:lnTo>
                <a:lnTo>
                  <a:pt x="5784" y="2785"/>
                </a:lnTo>
                <a:lnTo>
                  <a:pt x="5757" y="2798"/>
                </a:lnTo>
                <a:lnTo>
                  <a:pt x="5730" y="2811"/>
                </a:lnTo>
                <a:lnTo>
                  <a:pt x="5703" y="2824"/>
                </a:lnTo>
                <a:lnTo>
                  <a:pt x="5646" y="2848"/>
                </a:lnTo>
                <a:lnTo>
                  <a:pt x="5589" y="2871"/>
                </a:lnTo>
                <a:lnTo>
                  <a:pt x="5533" y="2890"/>
                </a:lnTo>
                <a:lnTo>
                  <a:pt x="5481" y="2908"/>
                </a:lnTo>
                <a:lnTo>
                  <a:pt x="5432" y="2923"/>
                </a:lnTo>
                <a:lnTo>
                  <a:pt x="5388" y="2936"/>
                </a:lnTo>
                <a:lnTo>
                  <a:pt x="5325" y="2954"/>
                </a:lnTo>
                <a:lnTo>
                  <a:pt x="5301" y="2959"/>
                </a:lnTo>
                <a:lnTo>
                  <a:pt x="5375" y="2971"/>
                </a:lnTo>
                <a:lnTo>
                  <a:pt x="5453" y="2983"/>
                </a:lnTo>
                <a:lnTo>
                  <a:pt x="5544" y="2995"/>
                </a:lnTo>
                <a:lnTo>
                  <a:pt x="5592" y="3001"/>
                </a:lnTo>
                <a:lnTo>
                  <a:pt x="5639" y="3006"/>
                </a:lnTo>
                <a:lnTo>
                  <a:pt x="5685" y="3011"/>
                </a:lnTo>
                <a:lnTo>
                  <a:pt x="5729" y="3013"/>
                </a:lnTo>
                <a:lnTo>
                  <a:pt x="5768" y="3015"/>
                </a:lnTo>
                <a:lnTo>
                  <a:pt x="5802" y="3014"/>
                </a:lnTo>
                <a:lnTo>
                  <a:pt x="5817" y="3013"/>
                </a:lnTo>
                <a:lnTo>
                  <a:pt x="5829" y="3012"/>
                </a:lnTo>
                <a:lnTo>
                  <a:pt x="5840" y="3010"/>
                </a:lnTo>
                <a:lnTo>
                  <a:pt x="5849" y="3007"/>
                </a:lnTo>
                <a:lnTo>
                  <a:pt x="5829" y="3025"/>
                </a:lnTo>
                <a:lnTo>
                  <a:pt x="5809" y="3041"/>
                </a:lnTo>
                <a:lnTo>
                  <a:pt x="5786" y="3057"/>
                </a:lnTo>
                <a:lnTo>
                  <a:pt x="5762" y="3071"/>
                </a:lnTo>
                <a:lnTo>
                  <a:pt x="5737" y="3085"/>
                </a:lnTo>
                <a:lnTo>
                  <a:pt x="5709" y="3098"/>
                </a:lnTo>
                <a:lnTo>
                  <a:pt x="5683" y="3110"/>
                </a:lnTo>
                <a:lnTo>
                  <a:pt x="5655" y="3122"/>
                </a:lnTo>
                <a:lnTo>
                  <a:pt x="5626" y="3132"/>
                </a:lnTo>
                <a:lnTo>
                  <a:pt x="5597" y="3142"/>
                </a:lnTo>
                <a:lnTo>
                  <a:pt x="5567" y="3152"/>
                </a:lnTo>
                <a:lnTo>
                  <a:pt x="5538" y="3160"/>
                </a:lnTo>
                <a:lnTo>
                  <a:pt x="5480" y="3176"/>
                </a:lnTo>
                <a:lnTo>
                  <a:pt x="5422" y="3188"/>
                </a:lnTo>
                <a:lnTo>
                  <a:pt x="5450" y="3197"/>
                </a:lnTo>
                <a:lnTo>
                  <a:pt x="5478" y="3209"/>
                </a:lnTo>
                <a:lnTo>
                  <a:pt x="5503" y="3223"/>
                </a:lnTo>
                <a:lnTo>
                  <a:pt x="5515" y="3230"/>
                </a:lnTo>
                <a:lnTo>
                  <a:pt x="5526" y="3238"/>
                </a:lnTo>
                <a:lnTo>
                  <a:pt x="5537" y="3246"/>
                </a:lnTo>
                <a:lnTo>
                  <a:pt x="5546" y="3255"/>
                </a:lnTo>
                <a:lnTo>
                  <a:pt x="5556" y="3264"/>
                </a:lnTo>
                <a:lnTo>
                  <a:pt x="5566" y="3275"/>
                </a:lnTo>
                <a:lnTo>
                  <a:pt x="5574" y="3285"/>
                </a:lnTo>
                <a:lnTo>
                  <a:pt x="5583" y="3297"/>
                </a:lnTo>
                <a:lnTo>
                  <a:pt x="5589" y="3308"/>
                </a:lnTo>
                <a:lnTo>
                  <a:pt x="5596" y="3321"/>
                </a:lnTo>
                <a:lnTo>
                  <a:pt x="5605" y="3346"/>
                </a:lnTo>
                <a:lnTo>
                  <a:pt x="5612" y="3370"/>
                </a:lnTo>
                <a:lnTo>
                  <a:pt x="5617" y="3395"/>
                </a:lnTo>
                <a:lnTo>
                  <a:pt x="5621" y="3420"/>
                </a:lnTo>
                <a:lnTo>
                  <a:pt x="5621" y="3444"/>
                </a:lnTo>
                <a:lnTo>
                  <a:pt x="5620" y="3468"/>
                </a:lnTo>
                <a:lnTo>
                  <a:pt x="5616" y="3493"/>
                </a:lnTo>
                <a:lnTo>
                  <a:pt x="5612" y="3518"/>
                </a:lnTo>
                <a:lnTo>
                  <a:pt x="5605" y="3540"/>
                </a:lnTo>
                <a:lnTo>
                  <a:pt x="5597" y="3564"/>
                </a:lnTo>
                <a:lnTo>
                  <a:pt x="5587" y="3587"/>
                </a:lnTo>
                <a:lnTo>
                  <a:pt x="5576" y="3611"/>
                </a:lnTo>
                <a:lnTo>
                  <a:pt x="5563" y="3633"/>
                </a:lnTo>
                <a:lnTo>
                  <a:pt x="5549" y="3656"/>
                </a:lnTo>
                <a:lnTo>
                  <a:pt x="5532" y="3679"/>
                </a:lnTo>
                <a:lnTo>
                  <a:pt x="5516" y="3701"/>
                </a:lnTo>
                <a:lnTo>
                  <a:pt x="5498" y="3723"/>
                </a:lnTo>
                <a:lnTo>
                  <a:pt x="5479" y="3744"/>
                </a:lnTo>
                <a:lnTo>
                  <a:pt x="5459" y="3765"/>
                </a:lnTo>
                <a:lnTo>
                  <a:pt x="5438" y="3786"/>
                </a:lnTo>
                <a:lnTo>
                  <a:pt x="5417" y="3807"/>
                </a:lnTo>
                <a:lnTo>
                  <a:pt x="5395" y="3827"/>
                </a:lnTo>
                <a:lnTo>
                  <a:pt x="5372" y="3846"/>
                </a:lnTo>
                <a:lnTo>
                  <a:pt x="5348" y="3866"/>
                </a:lnTo>
                <a:lnTo>
                  <a:pt x="5300" y="3903"/>
                </a:lnTo>
                <a:lnTo>
                  <a:pt x="5249" y="3939"/>
                </a:lnTo>
                <a:lnTo>
                  <a:pt x="5198" y="3973"/>
                </a:lnTo>
                <a:lnTo>
                  <a:pt x="5148" y="4005"/>
                </a:lnTo>
                <a:lnTo>
                  <a:pt x="5201" y="4123"/>
                </a:lnTo>
                <a:lnTo>
                  <a:pt x="5229" y="4179"/>
                </a:lnTo>
                <a:lnTo>
                  <a:pt x="5243" y="4207"/>
                </a:lnTo>
                <a:lnTo>
                  <a:pt x="5257" y="4232"/>
                </a:lnTo>
                <a:lnTo>
                  <a:pt x="5271" y="4256"/>
                </a:lnTo>
                <a:lnTo>
                  <a:pt x="5287" y="4278"/>
                </a:lnTo>
                <a:lnTo>
                  <a:pt x="5302" y="4297"/>
                </a:lnTo>
                <a:lnTo>
                  <a:pt x="5317" y="4314"/>
                </a:lnTo>
                <a:lnTo>
                  <a:pt x="5325" y="4321"/>
                </a:lnTo>
                <a:lnTo>
                  <a:pt x="5333" y="4328"/>
                </a:lnTo>
                <a:lnTo>
                  <a:pt x="5341" y="4334"/>
                </a:lnTo>
                <a:lnTo>
                  <a:pt x="5349" y="4338"/>
                </a:lnTo>
                <a:lnTo>
                  <a:pt x="5358" y="4342"/>
                </a:lnTo>
                <a:lnTo>
                  <a:pt x="5366" y="4346"/>
                </a:lnTo>
                <a:lnTo>
                  <a:pt x="5375" y="4348"/>
                </a:lnTo>
                <a:lnTo>
                  <a:pt x="5384" y="4349"/>
                </a:lnTo>
                <a:lnTo>
                  <a:pt x="5437" y="4353"/>
                </a:lnTo>
                <a:lnTo>
                  <a:pt x="5490" y="4361"/>
                </a:lnTo>
                <a:lnTo>
                  <a:pt x="5542" y="4370"/>
                </a:lnTo>
                <a:lnTo>
                  <a:pt x="5593" y="4380"/>
                </a:lnTo>
                <a:lnTo>
                  <a:pt x="5619" y="4387"/>
                </a:lnTo>
                <a:lnTo>
                  <a:pt x="5644" y="4395"/>
                </a:lnTo>
                <a:lnTo>
                  <a:pt x="5668" y="4402"/>
                </a:lnTo>
                <a:lnTo>
                  <a:pt x="5693" y="4411"/>
                </a:lnTo>
                <a:lnTo>
                  <a:pt x="5717" y="4420"/>
                </a:lnTo>
                <a:lnTo>
                  <a:pt x="5740" y="4430"/>
                </a:lnTo>
                <a:lnTo>
                  <a:pt x="5764" y="4441"/>
                </a:lnTo>
                <a:lnTo>
                  <a:pt x="5787" y="4451"/>
                </a:lnTo>
                <a:lnTo>
                  <a:pt x="5810" y="4464"/>
                </a:lnTo>
                <a:lnTo>
                  <a:pt x="5832" y="4477"/>
                </a:lnTo>
                <a:lnTo>
                  <a:pt x="5853" y="4491"/>
                </a:lnTo>
                <a:lnTo>
                  <a:pt x="5875" y="4505"/>
                </a:lnTo>
                <a:lnTo>
                  <a:pt x="5896" y="4520"/>
                </a:lnTo>
                <a:lnTo>
                  <a:pt x="5917" y="4537"/>
                </a:lnTo>
                <a:lnTo>
                  <a:pt x="5938" y="4554"/>
                </a:lnTo>
                <a:lnTo>
                  <a:pt x="5957" y="4573"/>
                </a:lnTo>
                <a:lnTo>
                  <a:pt x="5977" y="4592"/>
                </a:lnTo>
                <a:lnTo>
                  <a:pt x="5995" y="4612"/>
                </a:lnTo>
                <a:lnTo>
                  <a:pt x="6013" y="4633"/>
                </a:lnTo>
                <a:lnTo>
                  <a:pt x="6031" y="4656"/>
                </a:lnTo>
                <a:lnTo>
                  <a:pt x="6048" y="4679"/>
                </a:lnTo>
                <a:lnTo>
                  <a:pt x="6064" y="4703"/>
                </a:lnTo>
                <a:lnTo>
                  <a:pt x="6081" y="4728"/>
                </a:lnTo>
                <a:lnTo>
                  <a:pt x="6096" y="4755"/>
                </a:lnTo>
                <a:lnTo>
                  <a:pt x="6117" y="4749"/>
                </a:lnTo>
                <a:lnTo>
                  <a:pt x="6137" y="4743"/>
                </a:lnTo>
                <a:lnTo>
                  <a:pt x="6158" y="4739"/>
                </a:lnTo>
                <a:lnTo>
                  <a:pt x="6179" y="4736"/>
                </a:lnTo>
                <a:lnTo>
                  <a:pt x="6222" y="4729"/>
                </a:lnTo>
                <a:lnTo>
                  <a:pt x="6264" y="4726"/>
                </a:lnTo>
                <a:lnTo>
                  <a:pt x="6308" y="4725"/>
                </a:lnTo>
                <a:lnTo>
                  <a:pt x="6350" y="4725"/>
                </a:lnTo>
                <a:lnTo>
                  <a:pt x="6394" y="4728"/>
                </a:lnTo>
                <a:lnTo>
                  <a:pt x="6438" y="4732"/>
                </a:lnTo>
                <a:lnTo>
                  <a:pt x="6481" y="4739"/>
                </a:lnTo>
                <a:lnTo>
                  <a:pt x="6524" y="4746"/>
                </a:lnTo>
                <a:lnTo>
                  <a:pt x="6568" y="4755"/>
                </a:lnTo>
                <a:lnTo>
                  <a:pt x="6610" y="4765"/>
                </a:lnTo>
                <a:lnTo>
                  <a:pt x="6652" y="4777"/>
                </a:lnTo>
                <a:lnTo>
                  <a:pt x="6693" y="4789"/>
                </a:lnTo>
                <a:lnTo>
                  <a:pt x="6734" y="4802"/>
                </a:lnTo>
                <a:lnTo>
                  <a:pt x="6773" y="4816"/>
                </a:lnTo>
                <a:lnTo>
                  <a:pt x="6812" y="4831"/>
                </a:lnTo>
                <a:lnTo>
                  <a:pt x="6850" y="4845"/>
                </a:lnTo>
                <a:lnTo>
                  <a:pt x="6922" y="4875"/>
                </a:lnTo>
                <a:lnTo>
                  <a:pt x="6987" y="4905"/>
                </a:lnTo>
                <a:lnTo>
                  <a:pt x="7047" y="4934"/>
                </a:lnTo>
                <a:lnTo>
                  <a:pt x="7099" y="4961"/>
                </a:lnTo>
                <a:lnTo>
                  <a:pt x="7142" y="4983"/>
                </a:lnTo>
                <a:lnTo>
                  <a:pt x="7177" y="5001"/>
                </a:lnTo>
                <a:lnTo>
                  <a:pt x="7202" y="5013"/>
                </a:lnTo>
                <a:lnTo>
                  <a:pt x="7228" y="5000"/>
                </a:lnTo>
                <a:lnTo>
                  <a:pt x="7254" y="4988"/>
                </a:lnTo>
                <a:lnTo>
                  <a:pt x="7279" y="4976"/>
                </a:lnTo>
                <a:lnTo>
                  <a:pt x="7304" y="4966"/>
                </a:lnTo>
                <a:lnTo>
                  <a:pt x="7329" y="4956"/>
                </a:lnTo>
                <a:lnTo>
                  <a:pt x="7354" y="4947"/>
                </a:lnTo>
                <a:lnTo>
                  <a:pt x="7378" y="4939"/>
                </a:lnTo>
                <a:lnTo>
                  <a:pt x="7403" y="4932"/>
                </a:lnTo>
                <a:lnTo>
                  <a:pt x="7450" y="4919"/>
                </a:lnTo>
                <a:lnTo>
                  <a:pt x="7497" y="4909"/>
                </a:lnTo>
                <a:lnTo>
                  <a:pt x="7544" y="4903"/>
                </a:lnTo>
                <a:lnTo>
                  <a:pt x="7589" y="4897"/>
                </a:lnTo>
                <a:lnTo>
                  <a:pt x="7633" y="4894"/>
                </a:lnTo>
                <a:lnTo>
                  <a:pt x="7676" y="4893"/>
                </a:lnTo>
                <a:lnTo>
                  <a:pt x="7719" y="4894"/>
                </a:lnTo>
                <a:lnTo>
                  <a:pt x="7761" y="4895"/>
                </a:lnTo>
                <a:lnTo>
                  <a:pt x="7801" y="4898"/>
                </a:lnTo>
                <a:lnTo>
                  <a:pt x="7840" y="4903"/>
                </a:lnTo>
                <a:lnTo>
                  <a:pt x="7879" y="4907"/>
                </a:lnTo>
                <a:lnTo>
                  <a:pt x="7916" y="4912"/>
                </a:lnTo>
                <a:lnTo>
                  <a:pt x="7988" y="4924"/>
                </a:lnTo>
                <a:lnTo>
                  <a:pt x="8057" y="4935"/>
                </a:lnTo>
                <a:lnTo>
                  <a:pt x="8089" y="4940"/>
                </a:lnTo>
                <a:lnTo>
                  <a:pt x="8121" y="4944"/>
                </a:lnTo>
                <a:lnTo>
                  <a:pt x="8152" y="4947"/>
                </a:lnTo>
                <a:lnTo>
                  <a:pt x="8181" y="4949"/>
                </a:lnTo>
                <a:lnTo>
                  <a:pt x="8210" y="4950"/>
                </a:lnTo>
                <a:lnTo>
                  <a:pt x="8238" y="4947"/>
                </a:lnTo>
                <a:lnTo>
                  <a:pt x="8264" y="4944"/>
                </a:lnTo>
                <a:lnTo>
                  <a:pt x="8290" y="4940"/>
                </a:lnTo>
                <a:lnTo>
                  <a:pt x="8302" y="4935"/>
                </a:lnTo>
                <a:lnTo>
                  <a:pt x="8314" y="4932"/>
                </a:lnTo>
                <a:lnTo>
                  <a:pt x="8326" y="4927"/>
                </a:lnTo>
                <a:lnTo>
                  <a:pt x="8338" y="4921"/>
                </a:lnTo>
                <a:lnTo>
                  <a:pt x="8350" y="4916"/>
                </a:lnTo>
                <a:lnTo>
                  <a:pt x="8361" y="4909"/>
                </a:lnTo>
                <a:lnTo>
                  <a:pt x="8372" y="4902"/>
                </a:lnTo>
                <a:lnTo>
                  <a:pt x="8383" y="4893"/>
                </a:lnTo>
                <a:lnTo>
                  <a:pt x="8405" y="4874"/>
                </a:lnTo>
                <a:lnTo>
                  <a:pt x="8428" y="4859"/>
                </a:lnTo>
                <a:lnTo>
                  <a:pt x="8450" y="4844"/>
                </a:lnTo>
                <a:lnTo>
                  <a:pt x="8471" y="4831"/>
                </a:lnTo>
                <a:lnTo>
                  <a:pt x="8491" y="4820"/>
                </a:lnTo>
                <a:lnTo>
                  <a:pt x="8511" y="4811"/>
                </a:lnTo>
                <a:lnTo>
                  <a:pt x="8531" y="4802"/>
                </a:lnTo>
                <a:lnTo>
                  <a:pt x="8549" y="4797"/>
                </a:lnTo>
                <a:lnTo>
                  <a:pt x="8568" y="4791"/>
                </a:lnTo>
                <a:lnTo>
                  <a:pt x="8585" y="4789"/>
                </a:lnTo>
                <a:lnTo>
                  <a:pt x="8602" y="4787"/>
                </a:lnTo>
                <a:lnTo>
                  <a:pt x="8618" y="4787"/>
                </a:lnTo>
                <a:lnTo>
                  <a:pt x="8633" y="4788"/>
                </a:lnTo>
                <a:lnTo>
                  <a:pt x="8648" y="4791"/>
                </a:lnTo>
                <a:lnTo>
                  <a:pt x="8662" y="4796"/>
                </a:lnTo>
                <a:lnTo>
                  <a:pt x="8675" y="4802"/>
                </a:lnTo>
                <a:lnTo>
                  <a:pt x="8685" y="4808"/>
                </a:lnTo>
                <a:lnTo>
                  <a:pt x="8696" y="4814"/>
                </a:lnTo>
                <a:lnTo>
                  <a:pt x="8714" y="4828"/>
                </a:lnTo>
                <a:lnTo>
                  <a:pt x="8731" y="4844"/>
                </a:lnTo>
                <a:lnTo>
                  <a:pt x="8745" y="4860"/>
                </a:lnTo>
                <a:lnTo>
                  <a:pt x="8757" y="4878"/>
                </a:lnTo>
                <a:lnTo>
                  <a:pt x="8768" y="4896"/>
                </a:lnTo>
                <a:lnTo>
                  <a:pt x="8777" y="4916"/>
                </a:lnTo>
                <a:lnTo>
                  <a:pt x="8786" y="4937"/>
                </a:lnTo>
                <a:lnTo>
                  <a:pt x="8793" y="4957"/>
                </a:lnTo>
                <a:lnTo>
                  <a:pt x="8799" y="4979"/>
                </a:lnTo>
                <a:lnTo>
                  <a:pt x="8811" y="5024"/>
                </a:lnTo>
                <a:lnTo>
                  <a:pt x="8823" y="5069"/>
                </a:lnTo>
                <a:lnTo>
                  <a:pt x="8835" y="5115"/>
                </a:lnTo>
                <a:lnTo>
                  <a:pt x="8850" y="5156"/>
                </a:lnTo>
                <a:lnTo>
                  <a:pt x="8863" y="5192"/>
                </a:lnTo>
                <a:lnTo>
                  <a:pt x="8870" y="5209"/>
                </a:lnTo>
                <a:lnTo>
                  <a:pt x="8879" y="5224"/>
                </a:lnTo>
                <a:lnTo>
                  <a:pt x="8897" y="5257"/>
                </a:lnTo>
                <a:lnTo>
                  <a:pt x="8918" y="5290"/>
                </a:lnTo>
                <a:lnTo>
                  <a:pt x="8946" y="5330"/>
                </a:lnTo>
                <a:lnTo>
                  <a:pt x="9020" y="5436"/>
                </a:lnTo>
                <a:lnTo>
                  <a:pt x="9040" y="5476"/>
                </a:lnTo>
                <a:lnTo>
                  <a:pt x="9063" y="5529"/>
                </a:lnTo>
                <a:lnTo>
                  <a:pt x="9075" y="5556"/>
                </a:lnTo>
                <a:lnTo>
                  <a:pt x="9084" y="5580"/>
                </a:lnTo>
                <a:lnTo>
                  <a:pt x="9092" y="5602"/>
                </a:lnTo>
                <a:lnTo>
                  <a:pt x="9096" y="5619"/>
                </a:lnTo>
                <a:close/>
                <a:moveTo>
                  <a:pt x="2350" y="6336"/>
                </a:moveTo>
                <a:lnTo>
                  <a:pt x="2350" y="6336"/>
                </a:lnTo>
                <a:lnTo>
                  <a:pt x="2389" y="6352"/>
                </a:lnTo>
                <a:lnTo>
                  <a:pt x="2428" y="6370"/>
                </a:lnTo>
                <a:lnTo>
                  <a:pt x="2465" y="6388"/>
                </a:lnTo>
                <a:lnTo>
                  <a:pt x="2502" y="6407"/>
                </a:lnTo>
                <a:lnTo>
                  <a:pt x="2537" y="6427"/>
                </a:lnTo>
                <a:lnTo>
                  <a:pt x="2571" y="6445"/>
                </a:lnTo>
                <a:lnTo>
                  <a:pt x="2632" y="6482"/>
                </a:lnTo>
                <a:lnTo>
                  <a:pt x="2684" y="6515"/>
                </a:lnTo>
                <a:lnTo>
                  <a:pt x="2723" y="6541"/>
                </a:lnTo>
                <a:lnTo>
                  <a:pt x="2757" y="6566"/>
                </a:lnTo>
                <a:lnTo>
                  <a:pt x="2681" y="4826"/>
                </a:lnTo>
                <a:lnTo>
                  <a:pt x="2630" y="4849"/>
                </a:lnTo>
                <a:lnTo>
                  <a:pt x="2604" y="4859"/>
                </a:lnTo>
                <a:lnTo>
                  <a:pt x="2578" y="4870"/>
                </a:lnTo>
                <a:lnTo>
                  <a:pt x="2558" y="4875"/>
                </a:lnTo>
                <a:lnTo>
                  <a:pt x="2536" y="4882"/>
                </a:lnTo>
                <a:lnTo>
                  <a:pt x="2514" y="4887"/>
                </a:lnTo>
                <a:lnTo>
                  <a:pt x="2489" y="4893"/>
                </a:lnTo>
                <a:lnTo>
                  <a:pt x="2437" y="4902"/>
                </a:lnTo>
                <a:lnTo>
                  <a:pt x="2380" y="4910"/>
                </a:lnTo>
                <a:lnTo>
                  <a:pt x="2320" y="4917"/>
                </a:lnTo>
                <a:lnTo>
                  <a:pt x="2258" y="4922"/>
                </a:lnTo>
                <a:lnTo>
                  <a:pt x="2194" y="4928"/>
                </a:lnTo>
                <a:lnTo>
                  <a:pt x="2131" y="4932"/>
                </a:lnTo>
                <a:lnTo>
                  <a:pt x="2010" y="4941"/>
                </a:lnTo>
                <a:lnTo>
                  <a:pt x="1904" y="4949"/>
                </a:lnTo>
                <a:lnTo>
                  <a:pt x="1859" y="4952"/>
                </a:lnTo>
                <a:lnTo>
                  <a:pt x="1822" y="4956"/>
                </a:lnTo>
                <a:lnTo>
                  <a:pt x="1792" y="4962"/>
                </a:lnTo>
                <a:lnTo>
                  <a:pt x="1781" y="4964"/>
                </a:lnTo>
                <a:lnTo>
                  <a:pt x="1773" y="4967"/>
                </a:lnTo>
                <a:lnTo>
                  <a:pt x="1746" y="4979"/>
                </a:lnTo>
                <a:lnTo>
                  <a:pt x="1727" y="4990"/>
                </a:lnTo>
                <a:lnTo>
                  <a:pt x="1711" y="5002"/>
                </a:lnTo>
                <a:lnTo>
                  <a:pt x="1697" y="5013"/>
                </a:lnTo>
                <a:lnTo>
                  <a:pt x="1683" y="5026"/>
                </a:lnTo>
                <a:lnTo>
                  <a:pt x="1666" y="5039"/>
                </a:lnTo>
                <a:lnTo>
                  <a:pt x="1643" y="5054"/>
                </a:lnTo>
                <a:lnTo>
                  <a:pt x="1612" y="5072"/>
                </a:lnTo>
                <a:lnTo>
                  <a:pt x="1576" y="5091"/>
                </a:lnTo>
                <a:lnTo>
                  <a:pt x="1542" y="5108"/>
                </a:lnTo>
                <a:lnTo>
                  <a:pt x="1480" y="5138"/>
                </a:lnTo>
                <a:lnTo>
                  <a:pt x="1435" y="5157"/>
                </a:lnTo>
                <a:lnTo>
                  <a:pt x="1418" y="5165"/>
                </a:lnTo>
                <a:lnTo>
                  <a:pt x="1402" y="5170"/>
                </a:lnTo>
                <a:lnTo>
                  <a:pt x="1361" y="5182"/>
                </a:lnTo>
                <a:lnTo>
                  <a:pt x="1356" y="5215"/>
                </a:lnTo>
                <a:lnTo>
                  <a:pt x="1353" y="5252"/>
                </a:lnTo>
                <a:lnTo>
                  <a:pt x="1351" y="5292"/>
                </a:lnTo>
                <a:lnTo>
                  <a:pt x="1351" y="5313"/>
                </a:lnTo>
                <a:lnTo>
                  <a:pt x="1351" y="5337"/>
                </a:lnTo>
                <a:lnTo>
                  <a:pt x="1352" y="5361"/>
                </a:lnTo>
                <a:lnTo>
                  <a:pt x="1354" y="5388"/>
                </a:lnTo>
                <a:lnTo>
                  <a:pt x="1358" y="5415"/>
                </a:lnTo>
                <a:lnTo>
                  <a:pt x="1361" y="5444"/>
                </a:lnTo>
                <a:lnTo>
                  <a:pt x="1366" y="5476"/>
                </a:lnTo>
                <a:lnTo>
                  <a:pt x="1372" y="5509"/>
                </a:lnTo>
                <a:lnTo>
                  <a:pt x="1379" y="5545"/>
                </a:lnTo>
                <a:lnTo>
                  <a:pt x="1387" y="5582"/>
                </a:lnTo>
                <a:lnTo>
                  <a:pt x="1393" y="5603"/>
                </a:lnTo>
                <a:lnTo>
                  <a:pt x="1398" y="5624"/>
                </a:lnTo>
                <a:lnTo>
                  <a:pt x="1405" y="5643"/>
                </a:lnTo>
                <a:lnTo>
                  <a:pt x="1412" y="5663"/>
                </a:lnTo>
                <a:lnTo>
                  <a:pt x="1420" y="5683"/>
                </a:lnTo>
                <a:lnTo>
                  <a:pt x="1429" y="5701"/>
                </a:lnTo>
                <a:lnTo>
                  <a:pt x="1437" y="5720"/>
                </a:lnTo>
                <a:lnTo>
                  <a:pt x="1447" y="5738"/>
                </a:lnTo>
                <a:lnTo>
                  <a:pt x="1469" y="5773"/>
                </a:lnTo>
                <a:lnTo>
                  <a:pt x="1492" y="5808"/>
                </a:lnTo>
                <a:lnTo>
                  <a:pt x="1517" y="5841"/>
                </a:lnTo>
                <a:lnTo>
                  <a:pt x="1544" y="5873"/>
                </a:lnTo>
                <a:lnTo>
                  <a:pt x="1573" y="5903"/>
                </a:lnTo>
                <a:lnTo>
                  <a:pt x="1602" y="5933"/>
                </a:lnTo>
                <a:lnTo>
                  <a:pt x="1634" y="5961"/>
                </a:lnTo>
                <a:lnTo>
                  <a:pt x="1667" y="5988"/>
                </a:lnTo>
                <a:lnTo>
                  <a:pt x="1701" y="6015"/>
                </a:lnTo>
                <a:lnTo>
                  <a:pt x="1735" y="6040"/>
                </a:lnTo>
                <a:lnTo>
                  <a:pt x="1772" y="6064"/>
                </a:lnTo>
                <a:lnTo>
                  <a:pt x="1808" y="6087"/>
                </a:lnTo>
                <a:lnTo>
                  <a:pt x="1844" y="6109"/>
                </a:lnTo>
                <a:lnTo>
                  <a:pt x="1881" y="6129"/>
                </a:lnTo>
                <a:lnTo>
                  <a:pt x="1918" y="6149"/>
                </a:lnTo>
                <a:lnTo>
                  <a:pt x="1955" y="6169"/>
                </a:lnTo>
                <a:lnTo>
                  <a:pt x="1992" y="6186"/>
                </a:lnTo>
                <a:lnTo>
                  <a:pt x="2029" y="6204"/>
                </a:lnTo>
                <a:lnTo>
                  <a:pt x="2101" y="6236"/>
                </a:lnTo>
                <a:lnTo>
                  <a:pt x="2171" y="6265"/>
                </a:lnTo>
                <a:lnTo>
                  <a:pt x="2236" y="6291"/>
                </a:lnTo>
                <a:lnTo>
                  <a:pt x="2350" y="6336"/>
                </a:lnTo>
                <a:close/>
                <a:moveTo>
                  <a:pt x="1419" y="2831"/>
                </a:moveTo>
                <a:lnTo>
                  <a:pt x="1419" y="2831"/>
                </a:lnTo>
                <a:lnTo>
                  <a:pt x="1415" y="2842"/>
                </a:lnTo>
                <a:lnTo>
                  <a:pt x="1411" y="2863"/>
                </a:lnTo>
                <a:lnTo>
                  <a:pt x="1402" y="2894"/>
                </a:lnTo>
                <a:lnTo>
                  <a:pt x="1390" y="2936"/>
                </a:lnTo>
                <a:lnTo>
                  <a:pt x="1374" y="2989"/>
                </a:lnTo>
                <a:lnTo>
                  <a:pt x="1352" y="3053"/>
                </a:lnTo>
                <a:lnTo>
                  <a:pt x="1325" y="3126"/>
                </a:lnTo>
                <a:lnTo>
                  <a:pt x="1308" y="3168"/>
                </a:lnTo>
                <a:lnTo>
                  <a:pt x="1290" y="3212"/>
                </a:lnTo>
                <a:lnTo>
                  <a:pt x="1280" y="3233"/>
                </a:lnTo>
                <a:lnTo>
                  <a:pt x="1269" y="3256"/>
                </a:lnTo>
                <a:lnTo>
                  <a:pt x="1244" y="3304"/>
                </a:lnTo>
                <a:lnTo>
                  <a:pt x="1216" y="3358"/>
                </a:lnTo>
                <a:lnTo>
                  <a:pt x="1184" y="3414"/>
                </a:lnTo>
                <a:lnTo>
                  <a:pt x="1151" y="3474"/>
                </a:lnTo>
                <a:lnTo>
                  <a:pt x="1117" y="3536"/>
                </a:lnTo>
                <a:lnTo>
                  <a:pt x="1084" y="3602"/>
                </a:lnTo>
                <a:lnTo>
                  <a:pt x="1069" y="3634"/>
                </a:lnTo>
                <a:lnTo>
                  <a:pt x="1054" y="3668"/>
                </a:lnTo>
                <a:lnTo>
                  <a:pt x="1039" y="3703"/>
                </a:lnTo>
                <a:lnTo>
                  <a:pt x="1024" y="3738"/>
                </a:lnTo>
                <a:lnTo>
                  <a:pt x="1011" y="3773"/>
                </a:lnTo>
                <a:lnTo>
                  <a:pt x="999" y="3808"/>
                </a:lnTo>
                <a:lnTo>
                  <a:pt x="988" y="3844"/>
                </a:lnTo>
                <a:lnTo>
                  <a:pt x="980" y="3880"/>
                </a:lnTo>
                <a:lnTo>
                  <a:pt x="971" y="3916"/>
                </a:lnTo>
                <a:lnTo>
                  <a:pt x="964" y="3952"/>
                </a:lnTo>
                <a:lnTo>
                  <a:pt x="960" y="3988"/>
                </a:lnTo>
                <a:lnTo>
                  <a:pt x="957" y="4024"/>
                </a:lnTo>
                <a:lnTo>
                  <a:pt x="956" y="4060"/>
                </a:lnTo>
                <a:lnTo>
                  <a:pt x="956" y="4096"/>
                </a:lnTo>
                <a:lnTo>
                  <a:pt x="959" y="4133"/>
                </a:lnTo>
                <a:lnTo>
                  <a:pt x="964" y="4169"/>
                </a:lnTo>
                <a:lnTo>
                  <a:pt x="972" y="4204"/>
                </a:lnTo>
                <a:lnTo>
                  <a:pt x="977" y="4222"/>
                </a:lnTo>
                <a:lnTo>
                  <a:pt x="983" y="4240"/>
                </a:lnTo>
                <a:lnTo>
                  <a:pt x="996" y="4279"/>
                </a:lnTo>
                <a:lnTo>
                  <a:pt x="1011" y="4315"/>
                </a:lnTo>
                <a:lnTo>
                  <a:pt x="1026" y="4348"/>
                </a:lnTo>
                <a:lnTo>
                  <a:pt x="1041" y="4378"/>
                </a:lnTo>
                <a:lnTo>
                  <a:pt x="1055" y="4405"/>
                </a:lnTo>
                <a:lnTo>
                  <a:pt x="1070" y="4430"/>
                </a:lnTo>
                <a:lnTo>
                  <a:pt x="1086" y="4451"/>
                </a:lnTo>
                <a:lnTo>
                  <a:pt x="1102" y="4471"/>
                </a:lnTo>
                <a:lnTo>
                  <a:pt x="1117" y="4490"/>
                </a:lnTo>
                <a:lnTo>
                  <a:pt x="1133" y="4507"/>
                </a:lnTo>
                <a:lnTo>
                  <a:pt x="1163" y="4539"/>
                </a:lnTo>
                <a:lnTo>
                  <a:pt x="1194" y="4568"/>
                </a:lnTo>
                <a:lnTo>
                  <a:pt x="1224" y="4598"/>
                </a:lnTo>
                <a:lnTo>
                  <a:pt x="1263" y="4597"/>
                </a:lnTo>
                <a:lnTo>
                  <a:pt x="1304" y="4593"/>
                </a:lnTo>
                <a:lnTo>
                  <a:pt x="1325" y="4591"/>
                </a:lnTo>
                <a:lnTo>
                  <a:pt x="1344" y="4588"/>
                </a:lnTo>
                <a:lnTo>
                  <a:pt x="1365" y="4584"/>
                </a:lnTo>
                <a:lnTo>
                  <a:pt x="1384" y="4578"/>
                </a:lnTo>
                <a:lnTo>
                  <a:pt x="1402" y="4573"/>
                </a:lnTo>
                <a:lnTo>
                  <a:pt x="1421" y="4571"/>
                </a:lnTo>
                <a:lnTo>
                  <a:pt x="1439" y="4569"/>
                </a:lnTo>
                <a:lnTo>
                  <a:pt x="1458" y="4571"/>
                </a:lnTo>
                <a:lnTo>
                  <a:pt x="1477" y="4573"/>
                </a:lnTo>
                <a:lnTo>
                  <a:pt x="1495" y="4576"/>
                </a:lnTo>
                <a:lnTo>
                  <a:pt x="1532" y="4585"/>
                </a:lnTo>
                <a:lnTo>
                  <a:pt x="1567" y="4592"/>
                </a:lnTo>
                <a:lnTo>
                  <a:pt x="1585" y="4597"/>
                </a:lnTo>
                <a:lnTo>
                  <a:pt x="1600" y="4599"/>
                </a:lnTo>
                <a:lnTo>
                  <a:pt x="1616" y="4600"/>
                </a:lnTo>
                <a:lnTo>
                  <a:pt x="1631" y="4600"/>
                </a:lnTo>
                <a:lnTo>
                  <a:pt x="1645" y="4597"/>
                </a:lnTo>
                <a:lnTo>
                  <a:pt x="1651" y="4596"/>
                </a:lnTo>
                <a:lnTo>
                  <a:pt x="1658" y="4592"/>
                </a:lnTo>
                <a:lnTo>
                  <a:pt x="1684" y="4579"/>
                </a:lnTo>
                <a:lnTo>
                  <a:pt x="1715" y="4561"/>
                </a:lnTo>
                <a:lnTo>
                  <a:pt x="1749" y="4539"/>
                </a:lnTo>
                <a:lnTo>
                  <a:pt x="1787" y="4515"/>
                </a:lnTo>
                <a:lnTo>
                  <a:pt x="1871" y="4458"/>
                </a:lnTo>
                <a:lnTo>
                  <a:pt x="1919" y="4429"/>
                </a:lnTo>
                <a:lnTo>
                  <a:pt x="1969" y="4397"/>
                </a:lnTo>
                <a:lnTo>
                  <a:pt x="2023" y="4366"/>
                </a:lnTo>
                <a:lnTo>
                  <a:pt x="2078" y="4336"/>
                </a:lnTo>
                <a:lnTo>
                  <a:pt x="2137" y="4305"/>
                </a:lnTo>
                <a:lnTo>
                  <a:pt x="2168" y="4291"/>
                </a:lnTo>
                <a:lnTo>
                  <a:pt x="2199" y="4278"/>
                </a:lnTo>
                <a:lnTo>
                  <a:pt x="2230" y="4265"/>
                </a:lnTo>
                <a:lnTo>
                  <a:pt x="2263" y="4252"/>
                </a:lnTo>
                <a:lnTo>
                  <a:pt x="2296" y="4240"/>
                </a:lnTo>
                <a:lnTo>
                  <a:pt x="2329" y="4229"/>
                </a:lnTo>
                <a:lnTo>
                  <a:pt x="2364" y="4218"/>
                </a:lnTo>
                <a:lnTo>
                  <a:pt x="2397" y="4208"/>
                </a:lnTo>
                <a:lnTo>
                  <a:pt x="2432" y="4200"/>
                </a:lnTo>
                <a:lnTo>
                  <a:pt x="2468" y="4193"/>
                </a:lnTo>
                <a:lnTo>
                  <a:pt x="1419" y="2831"/>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pic>
        <p:nvPicPr>
          <p:cNvPr id="13" name="轻松愉快">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09600" y="6273433"/>
            <a:ext cx="609600" cy="609600"/>
          </a:xfrm>
          <a:prstGeom prst="rect">
            <a:avLst/>
          </a:prstGeom>
        </p:spPr>
      </p:pic>
      <p:sp>
        <p:nvSpPr>
          <p:cNvPr id="10" name="文本框 9"/>
          <p:cNvSpPr txBox="1"/>
          <p:nvPr/>
        </p:nvSpPr>
        <p:spPr>
          <a:xfrm>
            <a:off x="1197959" y="3948443"/>
            <a:ext cx="5045186" cy="368300"/>
          </a:xfrm>
          <a:prstGeom prst="rect">
            <a:avLst/>
          </a:prstGeom>
          <a:noFill/>
        </p:spPr>
        <p:txBody>
          <a:bodyPr vert="horz" wrap="square" rtlCol="0">
            <a:spAutoFit/>
          </a:bodyPr>
          <a:lstStyle/>
          <a:p>
            <a:pPr algn="ctr"/>
            <a:r>
              <a:rPr lang="zh-CN" altLang="en-US" b="1" dirty="0" smtClean="0">
                <a:solidFill>
                  <a:srgbClr val="EE4B74"/>
                </a:solidFill>
                <a:effectLst>
                  <a:outerShdw blurRad="711200" dist="292100" dir="2700000" algn="tl" rotWithShape="0">
                    <a:prstClr val="black">
                      <a:alpha val="21000"/>
                    </a:prstClr>
                  </a:outerShdw>
                </a:effectLst>
                <a:latin typeface="+mn-ea"/>
              </a:rPr>
              <a:t>亮亮图文</a:t>
            </a:r>
            <a:endParaRPr lang="zh-CN" altLang="en-US" b="1" dirty="0" smtClean="0">
              <a:solidFill>
                <a:srgbClr val="EE4B74"/>
              </a:solidFill>
              <a:effectLst>
                <a:outerShdw blurRad="711200" dist="292100" dir="2700000" algn="tl" rotWithShape="0">
                  <a:prstClr val="black">
                    <a:alpha val="21000"/>
                  </a:prstClr>
                </a:outerShdw>
              </a:effectLst>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by="(-#ppt_w*2)" calcmode="lin" valueType="num">
                                          <p:cBhvr rctx="PPT">
                                            <p:cTn id="9" dur="500" autoRev="1" fill="hold">
                                              <p:stCondLst>
                                                <p:cond delay="0"/>
                                              </p:stCondLst>
                                            </p:cTn>
                                            <p:tgtEl>
                                              <p:spTgt spid="3"/>
                                            </p:tgtEl>
                                            <p:attrNameLst>
                                              <p:attrName>ppt_w</p:attrName>
                                            </p:attrNameLst>
                                          </p:cBhvr>
                                        </p:anim>
                                        <p:anim by="(#ppt_w*0.50)" calcmode="lin" valueType="num">
                                          <p:cBhvr>
                                            <p:cTn id="10" dur="500" decel="50000" autoRev="1" fill="hold">
                                              <p:stCondLst>
                                                <p:cond delay="0"/>
                                              </p:stCondLst>
                                            </p:cTn>
                                            <p:tgtEl>
                                              <p:spTgt spid="3"/>
                                            </p:tgtEl>
                                            <p:attrNameLst>
                                              <p:attrName>ppt_x</p:attrName>
                                            </p:attrNameLst>
                                          </p:cBhvr>
                                        </p:anim>
                                        <p:anim from="(-#ppt_h/2)" to="(#ppt_y)" calcmode="lin" valueType="num">
                                          <p:cBhvr>
                                            <p:cTn id="11" dur="1000" fill="hold">
                                              <p:stCondLst>
                                                <p:cond delay="0"/>
                                              </p:stCondLst>
                                            </p:cTn>
                                            <p:tgtEl>
                                              <p:spTgt spid="3"/>
                                            </p:tgtEl>
                                            <p:attrNameLst>
                                              <p:attrName>ppt_y</p:attrName>
                                            </p:attrNameLst>
                                          </p:cBhvr>
                                        </p:anim>
                                        <p:animRot by="21600000">
                                          <p:cBhvr>
                                            <p:cTn id="12" dur="1000" fill="hold">
                                              <p:stCondLst>
                                                <p:cond delay="0"/>
                                              </p:stCondLst>
                                            </p:cTn>
                                            <p:tgtEl>
                                              <p:spTgt spid="3"/>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20" dur="6000" fill="hold"/>
                                            <p:tgtEl>
                                              <p:spTgt spid="7"/>
                                            </p:tgtEl>
                                            <p:attrNameLst>
                                              <p:attrName>ppt_x</p:attrName>
                                              <p:attrName>ppt_y</p:attrName>
                                            </p:attrNameLst>
                                          </p:cBhvr>
                                          <p:rCtr x="-143" y="18194"/>
                                        </p:animMotion>
                                      </p:childTnLst>
                                    </p:cTn>
                                  </p:par>
                                  <p:par>
                                    <p:cTn id="21"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2" dur="6000" fill="hold"/>
                                            <p:tgtEl>
                                              <p:spTgt spid="8"/>
                                            </p:tgtEl>
                                            <p:attrNameLst>
                                              <p:attrName>ppt_x</p:attrName>
                                              <p:attrName>ppt_y</p:attrName>
                                            </p:attrNameLst>
                                          </p:cBhvr>
                                          <p:rCtr x="2331" y="18194"/>
                                        </p:animMotion>
                                      </p:childTnLst>
                                    </p:cTn>
                                  </p:par>
                                  <p:par>
                                    <p:cTn id="23" presetID="2" presetClass="entr" presetSubtype="2" accel="52000" fill="hold" grpId="0" nodeType="withEffect" p14:presetBounceEnd="60000">
                                      <p:stCondLst>
                                        <p:cond delay="200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14:bounceEnd="60000">
                                          <p:cBhvr additive="base">
                                            <p:cTn id="25"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18" presetClass="entr" presetSubtype="6" fill="hold" grpId="0" nodeType="withEffect">
                                      <p:stCondLst>
                                        <p:cond delay="350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1000"/>
                                            <p:tgtEl>
                                              <p:spTgt spid="5"/>
                                            </p:tgtEl>
                                          </p:cBhvr>
                                        </p:animEffect>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42" presetClass="entr" presetSubtype="0" fill="hold" grpId="0" nodeType="withEffect">
                                      <p:stCondLst>
                                        <p:cond delay="4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par>
                                    <p:cTn id="38" presetID="2" presetClass="entr" presetSubtype="2" accel="52000" fill="hold" grpId="0" nodeType="withEffect" p14:presetBounceEnd="60000">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1" grpId="0" animBg="1"/>
          <p:bldP spid="10" grpId="0"/>
          <p:bldP spid="1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by="(-#ppt_w*2)" calcmode="lin" valueType="num">
                                          <p:cBhvr rctx="PPT">
                                            <p:cTn id="9" dur="500" autoRev="1" fill="hold">
                                              <p:stCondLst>
                                                <p:cond delay="0"/>
                                              </p:stCondLst>
                                            </p:cTn>
                                            <p:tgtEl>
                                              <p:spTgt spid="3"/>
                                            </p:tgtEl>
                                            <p:attrNameLst>
                                              <p:attrName>ppt_w</p:attrName>
                                            </p:attrNameLst>
                                          </p:cBhvr>
                                        </p:anim>
                                        <p:anim by="(#ppt_w*0.50)" calcmode="lin" valueType="num">
                                          <p:cBhvr>
                                            <p:cTn id="10" dur="500" decel="50000" autoRev="1" fill="hold">
                                              <p:stCondLst>
                                                <p:cond delay="0"/>
                                              </p:stCondLst>
                                            </p:cTn>
                                            <p:tgtEl>
                                              <p:spTgt spid="3"/>
                                            </p:tgtEl>
                                            <p:attrNameLst>
                                              <p:attrName>ppt_x</p:attrName>
                                            </p:attrNameLst>
                                          </p:cBhvr>
                                        </p:anim>
                                        <p:anim from="(-#ppt_h/2)" to="(#ppt_y)" calcmode="lin" valueType="num">
                                          <p:cBhvr>
                                            <p:cTn id="11" dur="1000" fill="hold">
                                              <p:stCondLst>
                                                <p:cond delay="0"/>
                                              </p:stCondLst>
                                            </p:cTn>
                                            <p:tgtEl>
                                              <p:spTgt spid="3"/>
                                            </p:tgtEl>
                                            <p:attrNameLst>
                                              <p:attrName>ppt_y</p:attrName>
                                            </p:attrNameLst>
                                          </p:cBhvr>
                                        </p:anim>
                                        <p:animRot by="21600000">
                                          <p:cBhvr>
                                            <p:cTn id="12" dur="1000" fill="hold">
                                              <p:stCondLst>
                                                <p:cond delay="0"/>
                                              </p:stCondLst>
                                            </p:cTn>
                                            <p:tgtEl>
                                              <p:spTgt spid="3"/>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20" dur="6000" fill="hold"/>
                                            <p:tgtEl>
                                              <p:spTgt spid="7"/>
                                            </p:tgtEl>
                                            <p:attrNameLst>
                                              <p:attrName>ppt_x</p:attrName>
                                              <p:attrName>ppt_y</p:attrName>
                                            </p:attrNameLst>
                                          </p:cBhvr>
                                          <p:rCtr x="-143" y="18194"/>
                                        </p:animMotion>
                                      </p:childTnLst>
                                    </p:cTn>
                                  </p:par>
                                  <p:par>
                                    <p:cTn id="21"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2" dur="6000" fill="hold"/>
                                            <p:tgtEl>
                                              <p:spTgt spid="8"/>
                                            </p:tgtEl>
                                            <p:attrNameLst>
                                              <p:attrName>ppt_x</p:attrName>
                                              <p:attrName>ppt_y</p:attrName>
                                            </p:attrNameLst>
                                          </p:cBhvr>
                                          <p:rCtr x="2331" y="18194"/>
                                        </p:animMotion>
                                      </p:childTnLst>
                                    </p:cTn>
                                  </p:par>
                                  <p:par>
                                    <p:cTn id="23" presetID="2" presetClass="entr" presetSubtype="2" accel="52000" fill="hold" grpId="0" nodeType="withEffect">
                                      <p:stCondLst>
                                        <p:cond delay="200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18" presetClass="entr" presetSubtype="6" fill="hold" grpId="0" nodeType="withEffect">
                                      <p:stCondLst>
                                        <p:cond delay="350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1000"/>
                                            <p:tgtEl>
                                              <p:spTgt spid="5"/>
                                            </p:tgtEl>
                                          </p:cBhvr>
                                        </p:animEffect>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42" presetClass="entr" presetSubtype="0" fill="hold" grpId="0" nodeType="withEffect">
                                      <p:stCondLst>
                                        <p:cond delay="4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par>
                                    <p:cTn id="38" presetID="2" presetClass="entr" presetSubtype="2" accel="52000" fill="hold" grpId="0" nodeType="withEffect">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1+#ppt_w/2"/>
                                              </p:val>
                                            </p:tav>
                                            <p:tav tm="100000">
                                              <p:val>
                                                <p:strVal val="#ppt_x"/>
                                              </p:val>
                                            </p:tav>
                                          </p:tavLst>
                                        </p:anim>
                                        <p:anim calcmode="lin" valueType="num">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1" grpId="0" animBg="1"/>
          <p:bldP spid="10" grpId="0"/>
          <p:bldP spid="10"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工作完成情况</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02</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327452"/>
            <a:ext cx="12192000" cy="276446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1"/>
          <p:cNvSpPr txBox="1"/>
          <p:nvPr/>
        </p:nvSpPr>
        <p:spPr>
          <a:xfrm>
            <a:off x="11676185" y="6386732"/>
            <a:ext cx="239150" cy="307777"/>
          </a:xfrm>
          <a:prstGeom prst="rect">
            <a:avLst/>
          </a:prstGeom>
          <a:noFill/>
        </p:spPr>
        <p:txBody>
          <a:bodyPr wrap="square" rtlCol="0">
            <a:spAutoFit/>
          </a:bodyPr>
          <a:lstStyle/>
          <a:p>
            <a:pPr algn="ctr"/>
            <a:fld id="{6F5F10C0-743D-4997-8D67-523AB9370FEB}" type="slidenum">
              <a:rPr lang="id-ID" sz="1400" b="1" smtClean="0">
                <a:solidFill>
                  <a:schemeClr val="bg1">
                    <a:lumMod val="50000"/>
                  </a:schemeClr>
                </a:solidFill>
                <a:cs typeface="+mn-ea"/>
                <a:sym typeface="+mn-lt"/>
              </a:rPr>
            </a:fld>
            <a:endParaRPr lang="id-ID" sz="1200" b="1" dirty="0">
              <a:solidFill>
                <a:schemeClr val="bg1">
                  <a:lumMod val="50000"/>
                </a:schemeClr>
              </a:solidFill>
              <a:cs typeface="+mn-ea"/>
              <a:sym typeface="+mn-lt"/>
            </a:endParaRPr>
          </a:p>
        </p:txBody>
      </p:sp>
      <p:sp>
        <p:nvSpPr>
          <p:cNvPr id="5" name="矩形 4"/>
          <p:cNvSpPr/>
          <p:nvPr/>
        </p:nvSpPr>
        <p:spPr>
          <a:xfrm>
            <a:off x="915447" y="1079724"/>
            <a:ext cx="10361107" cy="2539157"/>
          </a:xfrm>
          <a:prstGeom prst="rect">
            <a:avLst/>
          </a:prstGeom>
        </p:spPr>
        <p:txBody>
          <a:bodyPr wrap="square">
            <a:spAutoFit/>
          </a:bodyPr>
          <a:lstStyle/>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smtClean="0">
                <a:solidFill>
                  <a:schemeClr val="tx1">
                    <a:lumMod val="75000"/>
                    <a:lumOff val="25000"/>
                  </a:schemeClr>
                </a:solidFill>
                <a:cs typeface="+mn-ea"/>
                <a:sym typeface="+mn-lt"/>
              </a:rPr>
              <a:t>包含</a:t>
            </a:r>
            <a:r>
              <a:rPr lang="zh-CN" altLang="en-US" sz="1200" dirty="0">
                <a:solidFill>
                  <a:schemeClr val="tx1">
                    <a:lumMod val="75000"/>
                    <a:lumOff val="25000"/>
                  </a:schemeClr>
                </a:solidFill>
                <a:cs typeface="+mn-ea"/>
                <a:sym typeface="+mn-lt"/>
              </a:rPr>
              <a:t>价值观、最高目标、行为准则、管理制度、道德风尚等内容。它以全体员工为工作对象，通过宣传、教育、培训和文化娱乐、交心联谊等方式，以最大限度地统一员工意志，规范员工行为，凝聚员工力量，为企业总目标服务</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企业文化建设是现代企业发展的重要内容，是精神文明的重要体现，是企业得以长久发展的重要保障。</a:t>
            </a:r>
            <a:endParaRPr lang="en-US" altLang="zh-CN" sz="1200" dirty="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近年来，依托企业文化建设，提高员工的工作积极性，增强企业凝聚力，促进企业的管理、形象、服务和环境达到现代化企业的标准，使聊城腾达钢材有限公司在社会上的知名度有了很大的提升</a:t>
            </a:r>
            <a:r>
              <a:rPr lang="zh-CN" altLang="en-US" sz="1200" dirty="0" smtClean="0">
                <a:solidFill>
                  <a:schemeClr val="tx1">
                    <a:lumMod val="75000"/>
                    <a:lumOff val="25000"/>
                  </a:schemeClr>
                </a:solidFill>
                <a:cs typeface="+mn-ea"/>
                <a:sym typeface="+mn-lt"/>
              </a:rPr>
              <a:t>。</a:t>
            </a:r>
            <a:endParaRPr lang="zh-CN" altLang="en-US" sz="1200" dirty="0">
              <a:solidFill>
                <a:schemeClr val="tx1">
                  <a:lumMod val="75000"/>
                  <a:lumOff val="25000"/>
                </a:schemeClr>
              </a:solidFill>
              <a:cs typeface="+mn-ea"/>
              <a:sym typeface="+mn-lt"/>
            </a:endParaRPr>
          </a:p>
        </p:txBody>
      </p:sp>
      <p:sp>
        <p:nvSpPr>
          <p:cNvPr id="6" name="Oval 7"/>
          <p:cNvSpPr/>
          <p:nvPr/>
        </p:nvSpPr>
        <p:spPr>
          <a:xfrm>
            <a:off x="264396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Oval 7"/>
          <p:cNvSpPr/>
          <p:nvPr/>
        </p:nvSpPr>
        <p:spPr>
          <a:xfrm>
            <a:off x="4393379"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Oval 7"/>
          <p:cNvSpPr/>
          <p:nvPr/>
        </p:nvSpPr>
        <p:spPr>
          <a:xfrm>
            <a:off x="614279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Oval 7"/>
          <p:cNvSpPr/>
          <p:nvPr/>
        </p:nvSpPr>
        <p:spPr>
          <a:xfrm>
            <a:off x="7892210"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6"/>
          <p:cNvSpPr txBox="1"/>
          <p:nvPr/>
        </p:nvSpPr>
        <p:spPr>
          <a:xfrm>
            <a:off x="2648202" y="4039632"/>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求实</a:t>
            </a:r>
            <a:endParaRPr lang="id-ID" sz="2400" dirty="0" smtClean="0">
              <a:solidFill>
                <a:schemeClr val="bg1"/>
              </a:solidFill>
              <a:cs typeface="+mn-ea"/>
              <a:sym typeface="+mn-lt"/>
            </a:endParaRPr>
          </a:p>
        </p:txBody>
      </p:sp>
      <p:sp>
        <p:nvSpPr>
          <p:cNvPr id="11" name="TextBox 6"/>
          <p:cNvSpPr txBox="1"/>
          <p:nvPr/>
        </p:nvSpPr>
        <p:spPr>
          <a:xfrm>
            <a:off x="4413206"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创新</a:t>
            </a:r>
            <a:endParaRPr lang="id-ID" sz="2400" dirty="0" smtClean="0">
              <a:solidFill>
                <a:schemeClr val="bg1"/>
              </a:solidFill>
              <a:cs typeface="+mn-ea"/>
              <a:sym typeface="+mn-lt"/>
            </a:endParaRPr>
          </a:p>
        </p:txBody>
      </p:sp>
      <p:sp>
        <p:nvSpPr>
          <p:cNvPr id="12" name="TextBox 6"/>
          <p:cNvSpPr txBox="1"/>
          <p:nvPr/>
        </p:nvSpPr>
        <p:spPr>
          <a:xfrm>
            <a:off x="6199475"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团结</a:t>
            </a:r>
            <a:endParaRPr lang="id-ID" sz="2400" dirty="0" smtClean="0">
              <a:solidFill>
                <a:schemeClr val="bg1"/>
              </a:solidFill>
              <a:cs typeface="+mn-ea"/>
              <a:sym typeface="+mn-lt"/>
            </a:endParaRPr>
          </a:p>
        </p:txBody>
      </p:sp>
      <p:sp>
        <p:nvSpPr>
          <p:cNvPr id="13" name="TextBox 6"/>
          <p:cNvSpPr txBox="1"/>
          <p:nvPr/>
        </p:nvSpPr>
        <p:spPr>
          <a:xfrm>
            <a:off x="7847522"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奋进</a:t>
            </a:r>
            <a:endParaRPr lang="id-ID" sz="2400" dirty="0" smtClean="0">
              <a:solidFill>
                <a:schemeClr val="bg1"/>
              </a:solidFill>
              <a:cs typeface="+mn-ea"/>
              <a:sym typeface="+mn-lt"/>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5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anim calcmode="lin" valueType="num">
                                      <p:cBhvr>
                                        <p:cTn id="55" dur="750" fill="hold"/>
                                        <p:tgtEl>
                                          <p:spTgt spid="10"/>
                                        </p:tgtEl>
                                        <p:attrNameLst>
                                          <p:attrName>ppt_x</p:attrName>
                                        </p:attrNameLst>
                                      </p:cBhvr>
                                      <p:tavLst>
                                        <p:tav tm="0">
                                          <p:val>
                                            <p:strVal val="#ppt_x"/>
                                          </p:val>
                                        </p:tav>
                                        <p:tav tm="100000">
                                          <p:val>
                                            <p:strVal val="#ppt_x"/>
                                          </p:val>
                                        </p:tav>
                                      </p:tavLst>
                                    </p:anim>
                                    <p:anim calcmode="lin" valueType="num">
                                      <p:cBhvr>
                                        <p:cTn id="56" dur="75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anim calcmode="lin" valueType="num">
                                      <p:cBhvr>
                                        <p:cTn id="60" dur="750" fill="hold"/>
                                        <p:tgtEl>
                                          <p:spTgt spid="11"/>
                                        </p:tgtEl>
                                        <p:attrNameLst>
                                          <p:attrName>ppt_x</p:attrName>
                                        </p:attrNameLst>
                                      </p:cBhvr>
                                      <p:tavLst>
                                        <p:tav tm="0">
                                          <p:val>
                                            <p:strVal val="#ppt_x"/>
                                          </p:val>
                                        </p:tav>
                                        <p:tav tm="100000">
                                          <p:val>
                                            <p:strVal val="#ppt_x"/>
                                          </p:val>
                                        </p:tav>
                                      </p:tavLst>
                                    </p:anim>
                                    <p:anim calcmode="lin" valueType="num">
                                      <p:cBhvr>
                                        <p:cTn id="61" dur="75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750"/>
                                        <p:tgtEl>
                                          <p:spTgt spid="13"/>
                                        </p:tgtEl>
                                      </p:cBhvr>
                                    </p:animEffect>
                                    <p:anim calcmode="lin" valueType="num">
                                      <p:cBhvr>
                                        <p:cTn id="70" dur="750" fill="hold"/>
                                        <p:tgtEl>
                                          <p:spTgt spid="13"/>
                                        </p:tgtEl>
                                        <p:attrNameLst>
                                          <p:attrName>ppt_x</p:attrName>
                                        </p:attrNameLst>
                                      </p:cBhvr>
                                      <p:tavLst>
                                        <p:tav tm="0">
                                          <p:val>
                                            <p:strVal val="#ppt_x"/>
                                          </p:val>
                                        </p:tav>
                                        <p:tav tm="100000">
                                          <p:val>
                                            <p:strVal val="#ppt_x"/>
                                          </p:val>
                                        </p:tav>
                                      </p:tavLst>
                                    </p:anim>
                                    <p:anim calcmode="lin" valueType="num">
                                      <p:cBhvr>
                                        <p:cTn id="7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97600" y="1854495"/>
            <a:ext cx="4757738" cy="307777"/>
            <a:chOff x="6197600" y="1674813"/>
            <a:chExt cx="4757738" cy="307777"/>
          </a:xfrm>
        </p:grpSpPr>
        <p:sp>
          <p:nvSpPr>
            <p:cNvPr id="4" name="Straight Connector 9"/>
            <p:cNvSpPr/>
            <p:nvPr/>
          </p:nvSpPr>
          <p:spPr>
            <a:xfrm>
              <a:off x="6292850" y="1962150"/>
              <a:ext cx="4662488" cy="0"/>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5" name="Straight Connector 10"/>
            <p:cNvSpPr/>
            <p:nvPr/>
          </p:nvSpPr>
          <p:spPr>
            <a:xfrm>
              <a:off x="6292850" y="1962150"/>
              <a:ext cx="4297363" cy="0"/>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6" name="TextBox 12"/>
            <p:cNvSpPr/>
            <p:nvPr/>
          </p:nvSpPr>
          <p:spPr>
            <a:xfrm>
              <a:off x="6197600" y="1674813"/>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7" name="TextBox 13"/>
            <p:cNvSpPr/>
            <p:nvPr/>
          </p:nvSpPr>
          <p:spPr>
            <a:xfrm>
              <a:off x="10267950" y="1674813"/>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95%</a:t>
              </a:r>
              <a:endParaRPr lang="en-US" altLang="zh-CN" sz="1000" dirty="0">
                <a:solidFill>
                  <a:srgbClr val="3F3F3F"/>
                </a:solidFill>
                <a:cs typeface="+mn-ea"/>
                <a:sym typeface="+mn-lt"/>
              </a:endParaRPr>
            </a:p>
          </p:txBody>
        </p:sp>
      </p:grpSp>
      <p:grpSp>
        <p:nvGrpSpPr>
          <p:cNvPr id="8" name="组合 7"/>
          <p:cNvGrpSpPr/>
          <p:nvPr/>
        </p:nvGrpSpPr>
        <p:grpSpPr>
          <a:xfrm>
            <a:off x="6197600" y="2518070"/>
            <a:ext cx="4757738" cy="307777"/>
            <a:chOff x="6197600" y="2309813"/>
            <a:chExt cx="4757738" cy="307777"/>
          </a:xfrm>
        </p:grpSpPr>
        <p:sp>
          <p:nvSpPr>
            <p:cNvPr id="9" name="Straight Connector 14"/>
            <p:cNvSpPr/>
            <p:nvPr/>
          </p:nvSpPr>
          <p:spPr>
            <a:xfrm>
              <a:off x="6292850" y="2597150"/>
              <a:ext cx="4662488" cy="0"/>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10" name="Straight Connector 15"/>
            <p:cNvSpPr/>
            <p:nvPr/>
          </p:nvSpPr>
          <p:spPr>
            <a:xfrm>
              <a:off x="6292850" y="2597150"/>
              <a:ext cx="3473450" cy="0"/>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11" name="TextBox 16"/>
            <p:cNvSpPr/>
            <p:nvPr/>
          </p:nvSpPr>
          <p:spPr>
            <a:xfrm>
              <a:off x="6197600" y="2309813"/>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12" name="TextBox 17"/>
            <p:cNvSpPr/>
            <p:nvPr/>
          </p:nvSpPr>
          <p:spPr>
            <a:xfrm>
              <a:off x="9445625" y="2309813"/>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75%</a:t>
              </a:r>
              <a:endParaRPr lang="en-US" altLang="zh-CN" sz="1000" dirty="0">
                <a:solidFill>
                  <a:srgbClr val="3F3F3F"/>
                </a:solidFill>
                <a:cs typeface="+mn-ea"/>
                <a:sym typeface="+mn-lt"/>
              </a:endParaRPr>
            </a:p>
          </p:txBody>
        </p:sp>
      </p:grpSp>
      <p:grpSp>
        <p:nvGrpSpPr>
          <p:cNvPr id="13" name="组合 12"/>
          <p:cNvGrpSpPr/>
          <p:nvPr/>
        </p:nvGrpSpPr>
        <p:grpSpPr>
          <a:xfrm>
            <a:off x="6197600" y="3181645"/>
            <a:ext cx="4757738" cy="307777"/>
            <a:chOff x="6197600" y="2987675"/>
            <a:chExt cx="4757738" cy="307777"/>
          </a:xfrm>
        </p:grpSpPr>
        <p:sp>
          <p:nvSpPr>
            <p:cNvPr id="14" name="Straight Connector 18"/>
            <p:cNvSpPr/>
            <p:nvPr/>
          </p:nvSpPr>
          <p:spPr>
            <a:xfrm>
              <a:off x="6292850" y="3275013"/>
              <a:ext cx="4662488" cy="1587"/>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16" name="Straight Connector 19"/>
            <p:cNvSpPr/>
            <p:nvPr/>
          </p:nvSpPr>
          <p:spPr>
            <a:xfrm>
              <a:off x="6292850" y="3275013"/>
              <a:ext cx="3930650" cy="1587"/>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17" name="TextBox 20"/>
            <p:cNvSpPr/>
            <p:nvPr/>
          </p:nvSpPr>
          <p:spPr>
            <a:xfrm>
              <a:off x="6197600" y="2987675"/>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en-US" altLang="zh-CN" sz="1400" dirty="0">
                <a:solidFill>
                  <a:srgbClr val="3F3F3F"/>
                </a:solidFill>
                <a:cs typeface="+mn-ea"/>
                <a:sym typeface="+mn-lt"/>
              </a:endParaRPr>
            </a:p>
          </p:txBody>
        </p:sp>
        <p:sp>
          <p:nvSpPr>
            <p:cNvPr id="18" name="TextBox 21"/>
            <p:cNvSpPr/>
            <p:nvPr/>
          </p:nvSpPr>
          <p:spPr>
            <a:xfrm>
              <a:off x="9907588" y="2987675"/>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83%</a:t>
              </a:r>
              <a:endParaRPr lang="en-US" altLang="zh-CN" sz="1000" dirty="0">
                <a:solidFill>
                  <a:srgbClr val="3F3F3F"/>
                </a:solidFill>
                <a:cs typeface="+mn-ea"/>
                <a:sym typeface="+mn-lt"/>
              </a:endParaRPr>
            </a:p>
          </p:txBody>
        </p:sp>
      </p:grpSp>
      <p:grpSp>
        <p:nvGrpSpPr>
          <p:cNvPr id="19" name="组合 18"/>
          <p:cNvGrpSpPr/>
          <p:nvPr/>
        </p:nvGrpSpPr>
        <p:grpSpPr>
          <a:xfrm>
            <a:off x="6197600" y="3845220"/>
            <a:ext cx="4757738" cy="307777"/>
            <a:chOff x="6197600" y="3665538"/>
            <a:chExt cx="4757738" cy="307777"/>
          </a:xfrm>
        </p:grpSpPr>
        <p:sp>
          <p:nvSpPr>
            <p:cNvPr id="20" name="Straight Connector 22"/>
            <p:cNvSpPr/>
            <p:nvPr/>
          </p:nvSpPr>
          <p:spPr>
            <a:xfrm>
              <a:off x="6292850" y="3952875"/>
              <a:ext cx="4662488" cy="1588"/>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21" name="Straight Connector 23"/>
            <p:cNvSpPr/>
            <p:nvPr/>
          </p:nvSpPr>
          <p:spPr>
            <a:xfrm>
              <a:off x="6292850" y="3952875"/>
              <a:ext cx="4297363" cy="1588"/>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22" name="TextBox 24"/>
            <p:cNvSpPr/>
            <p:nvPr/>
          </p:nvSpPr>
          <p:spPr>
            <a:xfrm>
              <a:off x="6197600" y="3665538"/>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23" name="TextBox 25"/>
            <p:cNvSpPr/>
            <p:nvPr/>
          </p:nvSpPr>
          <p:spPr>
            <a:xfrm>
              <a:off x="10267950" y="3665538"/>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95%</a:t>
              </a:r>
              <a:endParaRPr lang="en-US" altLang="zh-CN" sz="1000" dirty="0">
                <a:solidFill>
                  <a:srgbClr val="3F3F3F"/>
                </a:solidFill>
                <a:cs typeface="+mn-ea"/>
                <a:sym typeface="+mn-lt"/>
              </a:endParaRPr>
            </a:p>
          </p:txBody>
        </p:sp>
      </p:grpSp>
      <p:grpSp>
        <p:nvGrpSpPr>
          <p:cNvPr id="24" name="组合 23"/>
          <p:cNvGrpSpPr/>
          <p:nvPr/>
        </p:nvGrpSpPr>
        <p:grpSpPr>
          <a:xfrm>
            <a:off x="1219200" y="1674813"/>
            <a:ext cx="4725988" cy="3940175"/>
            <a:chOff x="1219200" y="1674813"/>
            <a:chExt cx="4725988" cy="3940175"/>
          </a:xfrm>
        </p:grpSpPr>
        <p:pic>
          <p:nvPicPr>
            <p:cNvPr id="25" name="Picture 2"/>
            <p:cNvPicPr>
              <a:picLocks noChangeAspect="1"/>
            </p:cNvPicPr>
            <p:nvPr/>
          </p:nvPicPr>
          <p:blipFill>
            <a:blip r:embed="rId1"/>
            <a:stretch>
              <a:fillRect/>
            </a:stretch>
          </p:blipFill>
          <p:spPr>
            <a:xfrm>
              <a:off x="1219200" y="1674813"/>
              <a:ext cx="4725988" cy="3940175"/>
            </a:xfrm>
            <a:prstGeom prst="rect">
              <a:avLst/>
            </a:prstGeom>
            <a:noFill/>
            <a:ln w="9525">
              <a:noFill/>
            </a:ln>
          </p:spPr>
        </p:pic>
        <p:sp>
          <p:nvSpPr>
            <p:cNvPr id="26" name="矩形 25"/>
            <p:cNvSpPr/>
            <p:nvPr/>
          </p:nvSpPr>
          <p:spPr>
            <a:xfrm>
              <a:off x="1368869" y="1854495"/>
              <a:ext cx="4423144" cy="251548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矩形 26"/>
          <p:cNvSpPr/>
          <p:nvPr/>
        </p:nvSpPr>
        <p:spPr>
          <a:xfrm>
            <a:off x="5945188" y="4753269"/>
            <a:ext cx="2497912" cy="375552"/>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a:t>
            </a:r>
            <a:r>
              <a:rPr lang="en-US" altLang="zh-CN" sz="1400" dirty="0" smtClean="0">
                <a:solidFill>
                  <a:schemeClr val="tx1">
                    <a:lumMod val="75000"/>
                    <a:lumOff val="25000"/>
                  </a:schemeClr>
                </a:solidFill>
                <a:cs typeface="+mn-ea"/>
                <a:sym typeface="+mn-lt"/>
              </a:rPr>
              <a:t>TITLE</a:t>
            </a:r>
            <a:endParaRPr lang="zh-CN" altLang="en-US" sz="1000" dirty="0">
              <a:solidFill>
                <a:schemeClr val="tx1">
                  <a:lumMod val="75000"/>
                  <a:lumOff val="25000"/>
                </a:schemeClr>
              </a:solidFill>
              <a:cs typeface="+mn-ea"/>
              <a:sym typeface="+mn-lt"/>
            </a:endParaRPr>
          </a:p>
        </p:txBody>
      </p:sp>
      <p:sp>
        <p:nvSpPr>
          <p:cNvPr id="28" name="矩形 27"/>
          <p:cNvSpPr/>
          <p:nvPr/>
        </p:nvSpPr>
        <p:spPr>
          <a:xfrm>
            <a:off x="5945187" y="5117473"/>
            <a:ext cx="5304059" cy="526554"/>
          </a:xfrm>
          <a:prstGeom prst="rect">
            <a:avLst/>
          </a:prstGeom>
        </p:spPr>
        <p:txBody>
          <a:bodyPr wrap="square">
            <a:spAutoFit/>
          </a:bodyPr>
          <a:lstStyle/>
          <a:p>
            <a:pPr>
              <a:lnSpc>
                <a:spcPct val="150000"/>
              </a:lnSpc>
              <a:spcAft>
                <a:spcPts val="600"/>
              </a:spcAft>
              <a:buClr>
                <a:srgbClr val="5ABEAA"/>
              </a:buClr>
            </a:pPr>
            <a:r>
              <a:rPr lang="zh-CN" altLang="en-US" sz="1000" dirty="0" smtClean="0">
                <a:solidFill>
                  <a:schemeClr val="tx1">
                    <a:lumMod val="75000"/>
                    <a:lumOff val="25000"/>
                  </a:schemeClr>
                </a:solidFill>
                <a:cs typeface="+mn-ea"/>
                <a:sym typeface="+mn-lt"/>
              </a:rPr>
              <a:t>为</a:t>
            </a:r>
            <a:r>
              <a:rPr lang="zh-CN" altLang="en-US" sz="1000" dirty="0">
                <a:solidFill>
                  <a:schemeClr val="tx1">
                    <a:lumMod val="75000"/>
                    <a:lumOff val="25000"/>
                  </a:schemeClr>
                </a:solidFill>
                <a:cs typeface="+mn-ea"/>
                <a:sym typeface="+mn-lt"/>
              </a:rPr>
              <a:t>客户提供有效服务，是我们工作的方向和价值评价的标尺，成就客户就是成就我们自己。我们坚持以客户为中心</a:t>
            </a:r>
            <a:r>
              <a:rPr lang="zh-CN" altLang="en-US" sz="1000" dirty="0" smtClean="0">
                <a:solidFill>
                  <a:schemeClr val="tx1">
                    <a:lumMod val="75000"/>
                    <a:lumOff val="25000"/>
                  </a:schemeClr>
                </a:solidFill>
                <a:cs typeface="+mn-ea"/>
                <a:sym typeface="+mn-lt"/>
              </a:rPr>
              <a:t>，持续</a:t>
            </a:r>
            <a:r>
              <a:rPr lang="zh-CN" altLang="en-US" sz="1000" dirty="0">
                <a:solidFill>
                  <a:schemeClr val="tx1">
                    <a:lumMod val="75000"/>
                    <a:lumOff val="25000"/>
                  </a:schemeClr>
                </a:solidFill>
                <a:cs typeface="+mn-ea"/>
                <a:sym typeface="+mn-lt"/>
              </a:rPr>
              <a:t>为客户创造长期价值进而成就</a:t>
            </a:r>
            <a:r>
              <a:rPr lang="zh-CN" altLang="en-US" sz="1000" dirty="0" smtClean="0">
                <a:solidFill>
                  <a:schemeClr val="tx1">
                    <a:lumMod val="75000"/>
                    <a:lumOff val="25000"/>
                  </a:schemeClr>
                </a:solidFill>
                <a:cs typeface="+mn-ea"/>
                <a:sym typeface="+mn-lt"/>
              </a:rPr>
              <a:t>客户</a:t>
            </a:r>
            <a:endParaRPr lang="zh-CN" altLang="en-US" sz="1000" dirty="0">
              <a:solidFill>
                <a:schemeClr val="tx1">
                  <a:lumMod val="75000"/>
                  <a:lumOff val="25000"/>
                </a:schemeClr>
              </a:solidFill>
              <a:cs typeface="+mn-ea"/>
              <a:sym typeface="+mn-lt"/>
            </a:endParaRPr>
          </a:p>
        </p:txBody>
      </p:sp>
      <p:sp>
        <p:nvSpPr>
          <p:cNvPr id="2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828339" y="3176134"/>
            <a:ext cx="2267888" cy="2664505"/>
          </a:xfrm>
          <a:prstGeom prst="rect">
            <a:avLst/>
          </a:prstGeom>
          <a:blipFill>
            <a:blip r:embed="rId1"/>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矩形 49"/>
          <p:cNvSpPr/>
          <p:nvPr/>
        </p:nvSpPr>
        <p:spPr>
          <a:xfrm>
            <a:off x="6216878" y="4021364"/>
            <a:ext cx="2197100" cy="1819275"/>
          </a:xfrm>
          <a:prstGeom prst="rect">
            <a:avLst/>
          </a:prstGeom>
          <a:blipFill>
            <a:blip r:embed="rId2"/>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矩形 57"/>
          <p:cNvSpPr/>
          <p:nvPr/>
        </p:nvSpPr>
        <p:spPr>
          <a:xfrm>
            <a:off x="6216878" y="1219200"/>
            <a:ext cx="2197100" cy="2678339"/>
          </a:xfrm>
          <a:prstGeom prst="rect">
            <a:avLst/>
          </a:prstGeom>
          <a:blipFill>
            <a:blip r:embed="rId3"/>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3828339" y="1219200"/>
            <a:ext cx="2267888" cy="1790700"/>
          </a:xfrm>
          <a:prstGeom prst="rect">
            <a:avLst/>
          </a:prstGeom>
          <a:blipFill>
            <a:blip r:embed="rId4"/>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Rectangle 186"/>
          <p:cNvSpPr/>
          <p:nvPr/>
        </p:nvSpPr>
        <p:spPr bwMode="auto">
          <a:xfrm>
            <a:off x="635556" y="2440185"/>
            <a:ext cx="2712601" cy="400110"/>
          </a:xfrm>
          <a:prstGeom prst="rect">
            <a:avLst/>
          </a:prstGeom>
        </p:spPr>
        <p:txBody>
          <a:bodyPr wrap="none">
            <a:spAutoFit/>
          </a:bodyPr>
          <a:lstStyle/>
          <a:p>
            <a:pPr algn="ctr" fontAlgn="auto">
              <a:spcBef>
                <a:spcPts val="0"/>
              </a:spcBef>
              <a:spcAft>
                <a:spcPts val="0"/>
              </a:spcAft>
              <a:defRPr/>
            </a:pPr>
            <a:r>
              <a:rPr lang="en-US" altLang="zh-CN" sz="2000" b="1" spc="300" dirty="0">
                <a:solidFill>
                  <a:schemeClr val="tx1">
                    <a:lumMod val="75000"/>
                    <a:lumOff val="25000"/>
                  </a:schemeClr>
                </a:solidFill>
                <a:ea typeface="Open Sans" panose="020B0606030504020204" pitchFamily="34" charset="0"/>
                <a:cs typeface="Open Sans" panose="020B0606030504020204" pitchFamily="34" charset="0"/>
              </a:rPr>
              <a:t>ADD YOUR TILE </a:t>
            </a:r>
            <a:r>
              <a:rPr lang="en-US" altLang="zh-CN" sz="2000" spc="300" dirty="0">
                <a:solidFill>
                  <a:schemeClr val="tx1">
                    <a:lumMod val="75000"/>
                    <a:lumOff val="25000"/>
                  </a:schemeClr>
                </a:solidFill>
                <a:ea typeface="Open Sans" panose="020B0606030504020204" pitchFamily="34" charset="0"/>
                <a:cs typeface="Open Sans" panose="020B0606030504020204" pitchFamily="34" charset="0"/>
              </a:rPr>
              <a:t>HERE</a:t>
            </a:r>
            <a:endParaRPr lang="id-ID" altLang="zh-CN" sz="2000" spc="3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73" name="Rectangle 191"/>
          <p:cNvSpPr/>
          <p:nvPr/>
        </p:nvSpPr>
        <p:spPr bwMode="auto">
          <a:xfrm>
            <a:off x="672671" y="28643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odio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74" name="任意多边形 73"/>
          <p:cNvSpPr/>
          <p:nvPr/>
        </p:nvSpPr>
        <p:spPr>
          <a:xfrm flipH="1">
            <a:off x="8650743" y="3161806"/>
            <a:ext cx="313069" cy="313069"/>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5" name="文本框 74"/>
          <p:cNvSpPr txBox="1">
            <a:spLocks noChangeArrowheads="1"/>
          </p:cNvSpPr>
          <p:nvPr/>
        </p:nvSpPr>
        <p:spPr bwMode="auto">
          <a:xfrm>
            <a:off x="8650744" y="3318340"/>
            <a:ext cx="2109872" cy="40011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r>
              <a:rPr lang="en-US" altLang="zh-CN" dirty="0"/>
              <a:t>ADD YOUR </a:t>
            </a:r>
            <a:r>
              <a:rPr lang="en-US" altLang="zh-CN" b="0" dirty="0"/>
              <a:t>TITLE</a:t>
            </a:r>
            <a:endParaRPr lang="zh-CN" altLang="en-US" b="0" dirty="0"/>
          </a:p>
        </p:txBody>
      </p:sp>
      <p:sp>
        <p:nvSpPr>
          <p:cNvPr id="76" name="矩形 75"/>
          <p:cNvSpPr/>
          <p:nvPr/>
        </p:nvSpPr>
        <p:spPr>
          <a:xfrm>
            <a:off x="8650744" y="3796358"/>
            <a:ext cx="2975199" cy="1615827"/>
          </a:xfrm>
          <a:prstGeom prst="rect">
            <a:avLst/>
          </a:prstGeom>
        </p:spPr>
        <p:txBody>
          <a:bodyPr wrap="square">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77" name="任意多边形 76"/>
          <p:cNvSpPr/>
          <p:nvPr/>
        </p:nvSpPr>
        <p:spPr>
          <a:xfrm rot="16200000" flipH="1">
            <a:off x="495369" y="2569477"/>
            <a:ext cx="280373" cy="280373"/>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8" name="Rectangle 191"/>
          <p:cNvSpPr/>
          <p:nvPr/>
        </p:nvSpPr>
        <p:spPr bwMode="auto">
          <a:xfrm>
            <a:off x="672671" y="38930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1+#ppt_w/2"/>
                                          </p:val>
                                        </p:tav>
                                        <p:tav tm="100000">
                                          <p:val>
                                            <p:strVal val="#ppt_x"/>
                                          </p:val>
                                        </p:tav>
                                      </p:tavLst>
                                    </p:anim>
                                    <p:anim calcmode="lin" valueType="num">
                                      <p:cBhvr additive="base">
                                        <p:cTn id="34" dur="500" fill="hold"/>
                                        <p:tgtEl>
                                          <p:spTgt spid="7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randombar(horizontal)">
                                      <p:cBhvr>
                                        <p:cTn id="41" dur="500"/>
                                        <p:tgtEl>
                                          <p:spTgt spid="74"/>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Right)">
                                      <p:cBhvr>
                                        <p:cTn id="45" dur="750"/>
                                        <p:tgtEl>
                                          <p:spTgt spid="7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trips(downRight)">
                                      <p:cBhvr>
                                        <p:cTn id="48" dur="750"/>
                                        <p:tgtEl>
                                          <p:spTgt spid="7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strips(downRight)">
                                      <p:cBhvr>
                                        <p:cTn id="5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8" grpId="0" animBg="1"/>
      <p:bldP spid="59" grpId="0" animBg="1"/>
      <p:bldP spid="72" grpId="0"/>
      <p:bldP spid="73" grpId="0"/>
      <p:bldP spid="74" grpId="0" animBg="1"/>
      <p:bldP spid="75" grpId="0"/>
      <p:bldP spid="76" grpId="0"/>
      <p:bldP spid="77" grpId="0" animBg="1"/>
      <p:bldP spid="7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0861" y="1682886"/>
            <a:ext cx="3594119" cy="4070213"/>
          </a:xfrm>
          <a:prstGeom prst="rect">
            <a:avLst/>
          </a:prstGeom>
          <a:blipFill dpi="0" rotWithShape="0">
            <a:blip r:embed="rId1"/>
            <a:srcRect/>
            <a:stretch>
              <a:fillRect/>
            </a:stretch>
          </a:blipFill>
          <a:ln w="1524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9"/>
          <p:cNvSpPr>
            <a:spLocks noChangeArrowheads="1"/>
          </p:cNvSpPr>
          <p:nvPr/>
        </p:nvSpPr>
        <p:spPr bwMode="auto">
          <a:xfrm>
            <a:off x="5013261" y="2333439"/>
            <a:ext cx="1675260" cy="1403639"/>
          </a:xfrm>
          <a:prstGeom prst="rect">
            <a:avLst/>
          </a:prstGeom>
          <a:noFill/>
          <a:ln w="22225">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850891" y="2524896"/>
            <a:ext cx="2287999" cy="646331"/>
          </a:xfrm>
          <a:prstGeom prst="rect">
            <a:avLst/>
          </a:prstGeom>
          <a:noFill/>
        </p:spPr>
        <p:txBody>
          <a:bodyPr wrap="none" rtlCol="0">
            <a:spAutoFit/>
          </a:bodyPr>
          <a:lstStyle/>
          <a:p>
            <a:r>
              <a:rPr lang="en-US" altLang="zh-CN" sz="3600" b="1" i="1" dirty="0" smtClean="0">
                <a:solidFill>
                  <a:schemeClr val="tx1">
                    <a:lumMod val="75000"/>
                    <a:lumOff val="25000"/>
                  </a:schemeClr>
                </a:solidFill>
                <a:latin typeface="Arial" panose="020B0604020202020204" pitchFamily="34" charset="0"/>
                <a:cs typeface="Arial" panose="020B0604020202020204" pitchFamily="34" charset="0"/>
              </a:rPr>
              <a:t>Your Title</a:t>
            </a:r>
            <a:endParaRPr lang="zh-CN" altLang="en-US" sz="36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880779" y="3959156"/>
            <a:ext cx="5356498" cy="1040285"/>
          </a:xfrm>
          <a:prstGeom prst="rect">
            <a:avLst/>
          </a:prstGeom>
          <a:noFill/>
        </p:spPr>
        <p:txBody>
          <a:bodyPr wrap="square" rtlCol="0">
            <a:spAutoFit/>
          </a:bodyPr>
          <a:lstStyle/>
          <a:p>
            <a:pPr>
              <a:lnSpc>
                <a:spcPct val="110000"/>
              </a:lnSpc>
            </a:pPr>
            <a:r>
              <a:rPr lang="en-US" altLang="zh-CN" sz="14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400" dirty="0">
                <a:solidFill>
                  <a:schemeClr val="tx1">
                    <a:lumMod val="75000"/>
                    <a:lumOff val="25000"/>
                  </a:schemeClr>
                </a:solidFill>
                <a:latin typeface="Calibri" panose="020F0502020204030204" pitchFamily="34" charset="0"/>
              </a:rPr>
              <a:t> Insert you awesome clever slogan or theme</a:t>
            </a:r>
            <a:r>
              <a:rPr lang="en-US" altLang="zh-CN" sz="1400" dirty="0">
                <a:solidFill>
                  <a:schemeClr val="tx1">
                    <a:lumMod val="65000"/>
                    <a:lumOff val="35000"/>
                  </a:schemeClr>
                </a:solidFill>
                <a:latin typeface="Calibri" panose="020F0502020204030204" pitchFamily="34" charset="0"/>
              </a:rPr>
              <a:t> . </a:t>
            </a:r>
            <a:endParaRPr lang="zh-CN" altLang="en-US" sz="1400" dirty="0">
              <a:solidFill>
                <a:schemeClr val="tx1">
                  <a:lumMod val="65000"/>
                  <a:lumOff val="35000"/>
                </a:schemeClr>
              </a:solidFill>
              <a:latin typeface="Calibri" panose="020F0502020204030204" pitchFamily="34" charset="0"/>
            </a:endParaRPr>
          </a:p>
        </p:txBody>
      </p:sp>
      <p:sp>
        <p:nvSpPr>
          <p:cNvPr id="7" name="文本框 6"/>
          <p:cNvSpPr txBox="1"/>
          <p:nvPr/>
        </p:nvSpPr>
        <p:spPr>
          <a:xfrm>
            <a:off x="5850891" y="3136664"/>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sp>
        <p:nvSpPr>
          <p:cNvPr id="10"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P spid="6"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60117" y="1586920"/>
            <a:ext cx="6136312" cy="2889393"/>
            <a:chOff x="6060117" y="1586920"/>
            <a:chExt cx="6136312" cy="2889393"/>
          </a:xfrm>
        </p:grpSpPr>
        <p:cxnSp>
          <p:nvCxnSpPr>
            <p:cNvPr id="4" name="Straight Connector 3"/>
            <p:cNvCxnSpPr/>
            <p:nvPr/>
          </p:nvCxnSpPr>
          <p:spPr>
            <a:xfrm>
              <a:off x="6094746" y="1626787"/>
              <a:ext cx="1254" cy="219456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5400000" flipV="1">
              <a:off x="6096000" y="3133952"/>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cxnSp>
          <p:nvCxnSpPr>
            <p:cNvPr id="8" name="Straight Connector 7"/>
            <p:cNvCxnSpPr/>
            <p:nvPr/>
          </p:nvCxnSpPr>
          <p:spPr>
            <a:xfrm>
              <a:off x="6710029" y="4383278"/>
              <a:ext cx="548640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526078"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3" name="Oval 22"/>
            <p:cNvSpPr/>
            <p:nvPr/>
          </p:nvSpPr>
          <p:spPr>
            <a:xfrm>
              <a:off x="10481777"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Oval 28"/>
            <p:cNvSpPr/>
            <p:nvPr/>
          </p:nvSpPr>
          <p:spPr>
            <a:xfrm>
              <a:off x="6060117" y="1586920"/>
              <a:ext cx="71765" cy="71765"/>
            </a:xfrm>
            <a:prstGeom prst="ellipse">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21" name="TextBox 20"/>
          <p:cNvSpPr txBox="1"/>
          <p:nvPr/>
        </p:nvSpPr>
        <p:spPr>
          <a:xfrm>
            <a:off x="7395333" y="3811061"/>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2013</a:t>
            </a:r>
            <a:endParaRPr lang="en-US" sz="900" dirty="0">
              <a:solidFill>
                <a:schemeClr val="tx1">
                  <a:lumMod val="85000"/>
                  <a:lumOff val="15000"/>
                </a:schemeClr>
              </a:solidFill>
              <a:latin typeface="Roboto" pitchFamily="2" charset="0"/>
              <a:ea typeface="Roboto" pitchFamily="2" charset="0"/>
            </a:endParaRPr>
          </a:p>
        </p:txBody>
      </p:sp>
      <p:sp>
        <p:nvSpPr>
          <p:cNvPr id="24" name="TextBox 23"/>
          <p:cNvSpPr txBox="1"/>
          <p:nvPr/>
        </p:nvSpPr>
        <p:spPr>
          <a:xfrm>
            <a:off x="10351033" y="3811061"/>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2014</a:t>
            </a:r>
            <a:endParaRPr lang="en-US" sz="900" dirty="0">
              <a:solidFill>
                <a:schemeClr val="tx1">
                  <a:lumMod val="85000"/>
                  <a:lumOff val="15000"/>
                </a:schemeClr>
              </a:solidFill>
              <a:latin typeface="Roboto" pitchFamily="2" charset="0"/>
              <a:ea typeface="Roboto" pitchFamily="2" charset="0"/>
            </a:endParaRPr>
          </a:p>
        </p:txBody>
      </p:sp>
      <p:grpSp>
        <p:nvGrpSpPr>
          <p:cNvPr id="3" name="组合 2"/>
          <p:cNvGrpSpPr/>
          <p:nvPr/>
        </p:nvGrpSpPr>
        <p:grpSpPr>
          <a:xfrm>
            <a:off x="6364600" y="4724663"/>
            <a:ext cx="2509025" cy="861170"/>
            <a:chOff x="6364600" y="4724663"/>
            <a:chExt cx="2509025" cy="861170"/>
          </a:xfrm>
        </p:grpSpPr>
        <p:sp>
          <p:nvSpPr>
            <p:cNvPr id="22"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5"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7" name="组合 26"/>
          <p:cNvGrpSpPr/>
          <p:nvPr/>
        </p:nvGrpSpPr>
        <p:grpSpPr>
          <a:xfrm>
            <a:off x="9469307" y="4724663"/>
            <a:ext cx="2509025" cy="861170"/>
            <a:chOff x="6364600" y="4724663"/>
            <a:chExt cx="2509025" cy="861170"/>
          </a:xfrm>
        </p:grpSpPr>
        <p:sp>
          <p:nvSpPr>
            <p:cNvPr id="30"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31"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33" name="组合 32"/>
          <p:cNvGrpSpPr/>
          <p:nvPr/>
        </p:nvGrpSpPr>
        <p:grpSpPr>
          <a:xfrm>
            <a:off x="1470037" y="2127376"/>
            <a:ext cx="2025638" cy="2597287"/>
            <a:chOff x="2244470" y="2158646"/>
            <a:chExt cx="2025638" cy="2597287"/>
          </a:xfrm>
        </p:grpSpPr>
        <p:sp>
          <p:nvSpPr>
            <p:cNvPr id="34" name="AutoShape 43"/>
            <p:cNvSpPr/>
            <p:nvPr/>
          </p:nvSpPr>
          <p:spPr bwMode="auto">
            <a:xfrm>
              <a:off x="2244471" y="3313072"/>
              <a:ext cx="2025637" cy="584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50000"/>
                </a:lnSpc>
                <a:spcBef>
                  <a:spcPts val="850"/>
                </a:spcBef>
                <a:defRPr/>
              </a:pPr>
              <a:r>
                <a:rPr lang="es-ES" sz="10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sz="160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35" name="AutoShape 44"/>
            <p:cNvSpPr/>
            <p:nvPr/>
          </p:nvSpPr>
          <p:spPr bwMode="auto">
            <a:xfrm>
              <a:off x="2244471" y="2158646"/>
              <a:ext cx="1345733" cy="167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2400" b="1" dirty="0" smtClean="0">
                  <a:solidFill>
                    <a:schemeClr val="tx1">
                      <a:lumMod val="75000"/>
                      <a:lumOff val="25000"/>
                    </a:schemeClr>
                  </a:solidFill>
                  <a:ea typeface="+mj-ea"/>
                  <a:cs typeface="Lato" panose="020F0502020204030203" charset="0"/>
                  <a:sym typeface="Lato" panose="020F0502020204030203" charset="0"/>
                </a:rPr>
                <a:t>ADD YOUR TITLE</a:t>
              </a:r>
              <a:endParaRPr lang="es-ES" sz="3600" b="1" dirty="0">
                <a:solidFill>
                  <a:schemeClr val="tx1">
                    <a:lumMod val="75000"/>
                    <a:lumOff val="25000"/>
                  </a:schemeClr>
                </a:solidFill>
                <a:ea typeface="MS PGothic" panose="020B0600070205080204" pitchFamily="34" charset="-128"/>
                <a:sym typeface="Gill Sans" charset="0"/>
              </a:endParaRPr>
            </a:p>
          </p:txBody>
        </p:sp>
        <p:sp>
          <p:nvSpPr>
            <p:cNvPr id="36" name="AutoShape 43"/>
            <p:cNvSpPr/>
            <p:nvPr/>
          </p:nvSpPr>
          <p:spPr bwMode="auto">
            <a:xfrm>
              <a:off x="2244470" y="4171760"/>
              <a:ext cx="2025637" cy="584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50000"/>
                </a:lnSpc>
                <a:spcBef>
                  <a:spcPts val="850"/>
                </a:spcBef>
                <a:defRPr/>
              </a:pPr>
              <a:r>
                <a:rPr lang="es-ES" sz="10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sz="1600" dirty="0">
                <a:solidFill>
                  <a:schemeClr val="tx1">
                    <a:lumMod val="75000"/>
                    <a:lumOff val="25000"/>
                  </a:schemeClr>
                </a:solidFill>
                <a:latin typeface="Gill Sans" charset="0"/>
                <a:ea typeface="MS PGothic" panose="020B0600070205080204" pitchFamily="34" charset="-128"/>
                <a:sym typeface="Gill Sans" charset="0"/>
              </a:endParaRPr>
            </a:p>
          </p:txBody>
        </p:sp>
      </p:grpSp>
      <p:sp>
        <p:nvSpPr>
          <p:cNvPr id="37" name="Cross 48"/>
          <p:cNvSpPr/>
          <p:nvPr/>
        </p:nvSpPr>
        <p:spPr>
          <a:xfrm>
            <a:off x="9904450" y="3336754"/>
            <a:ext cx="622168" cy="622168"/>
          </a:xfrm>
          <a:prstGeom prst="plus">
            <a:avLst>
              <a:gd name="adj" fmla="val 425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38" name="Cross 49"/>
          <p:cNvSpPr/>
          <p:nvPr/>
        </p:nvSpPr>
        <p:spPr>
          <a:xfrm>
            <a:off x="1500233" y="2959342"/>
            <a:ext cx="205764" cy="205764"/>
          </a:xfrm>
          <a:prstGeom prst="plus">
            <a:avLst>
              <a:gd name="adj" fmla="val 425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502191" y="2550035"/>
            <a:ext cx="527384" cy="566056"/>
          </a:xfrm>
          <a:prstGeom prst="rect">
            <a:avLst/>
          </a:prstGeom>
        </p:spPr>
      </p:pic>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04372" y="4832954"/>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4" presetClass="entr" presetSubtype="1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7" grpId="0" animBg="1"/>
      <p:bldP spid="38"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042523"/>
            <a:ext cx="8783376" cy="3433790"/>
            <a:chOff x="0" y="1042523"/>
            <a:chExt cx="8783376" cy="3433790"/>
          </a:xfrm>
        </p:grpSpPr>
        <p:cxnSp>
          <p:nvCxnSpPr>
            <p:cNvPr id="9" name="Straight Connector 8"/>
            <p:cNvCxnSpPr/>
            <p:nvPr/>
          </p:nvCxnSpPr>
          <p:spPr>
            <a:xfrm>
              <a:off x="6725976" y="1088243"/>
              <a:ext cx="201168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6200000" flipH="1" flipV="1">
              <a:off x="4851987" y="3133952"/>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cxnSp>
          <p:nvCxnSpPr>
            <p:cNvPr id="5" name="Straight Connector 4"/>
            <p:cNvCxnSpPr/>
            <p:nvPr/>
          </p:nvCxnSpPr>
          <p:spPr>
            <a:xfrm>
              <a:off x="0" y="4383278"/>
              <a:ext cx="548640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05379" y="1712906"/>
              <a:ext cx="1254" cy="205102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6200000">
              <a:off x="6101313" y="1088243"/>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sp>
          <p:nvSpPr>
            <p:cNvPr id="12" name="Oval 11"/>
            <p:cNvSpPr/>
            <p:nvPr/>
          </p:nvSpPr>
          <p:spPr>
            <a:xfrm>
              <a:off x="8691936" y="1042523"/>
              <a:ext cx="91440" cy="9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Oval 13"/>
            <p:cNvSpPr/>
            <p:nvPr/>
          </p:nvSpPr>
          <p:spPr>
            <a:xfrm>
              <a:off x="1625007"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5" name="Oval 14"/>
            <p:cNvSpPr/>
            <p:nvPr/>
          </p:nvSpPr>
          <p:spPr>
            <a:xfrm>
              <a:off x="4330108"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8" name="Oval 17"/>
            <p:cNvSpPr/>
            <p:nvPr/>
          </p:nvSpPr>
          <p:spPr>
            <a:xfrm>
              <a:off x="6002965" y="2480584"/>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20" name="TextBox 19"/>
          <p:cNvSpPr txBox="1"/>
          <p:nvPr/>
        </p:nvSpPr>
        <p:spPr>
          <a:xfrm>
            <a:off x="1494262" y="3811059"/>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2015</a:t>
            </a:r>
            <a:endParaRPr lang="en-US" sz="900" dirty="0">
              <a:solidFill>
                <a:schemeClr val="tx1">
                  <a:lumMod val="85000"/>
                  <a:lumOff val="15000"/>
                </a:schemeClr>
              </a:solidFill>
              <a:latin typeface="Roboto" pitchFamily="2" charset="0"/>
              <a:ea typeface="Roboto" pitchFamily="2" charset="0"/>
            </a:endParaRPr>
          </a:p>
        </p:txBody>
      </p:sp>
      <p:sp>
        <p:nvSpPr>
          <p:cNvPr id="21" name="TextBox 20"/>
          <p:cNvSpPr txBox="1"/>
          <p:nvPr/>
        </p:nvSpPr>
        <p:spPr>
          <a:xfrm>
            <a:off x="4199364" y="3811059"/>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2016</a:t>
            </a:r>
            <a:endParaRPr lang="en-US" sz="900" dirty="0">
              <a:solidFill>
                <a:schemeClr val="tx1">
                  <a:lumMod val="85000"/>
                  <a:lumOff val="15000"/>
                </a:schemeClr>
              </a:solidFill>
              <a:latin typeface="Roboto" pitchFamily="2" charset="0"/>
              <a:ea typeface="Roboto" pitchFamily="2" charset="0"/>
            </a:endParaRPr>
          </a:p>
        </p:txBody>
      </p:sp>
      <p:sp>
        <p:nvSpPr>
          <p:cNvPr id="22" name="TextBox 21"/>
          <p:cNvSpPr txBox="1"/>
          <p:nvPr/>
        </p:nvSpPr>
        <p:spPr>
          <a:xfrm>
            <a:off x="5300164" y="2458202"/>
            <a:ext cx="472440" cy="229870"/>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20xx</a:t>
            </a:r>
            <a:endParaRPr lang="en-US" sz="900" dirty="0">
              <a:solidFill>
                <a:schemeClr val="tx1">
                  <a:lumMod val="85000"/>
                  <a:lumOff val="15000"/>
                </a:schemeClr>
              </a:solidFill>
              <a:latin typeface="Roboto" pitchFamily="2" charset="0"/>
              <a:ea typeface="Roboto" pitchFamily="2" charset="0"/>
            </a:endParaRPr>
          </a:p>
        </p:txBody>
      </p:sp>
      <p:grpSp>
        <p:nvGrpSpPr>
          <p:cNvPr id="23" name="组合 22"/>
          <p:cNvGrpSpPr/>
          <p:nvPr/>
        </p:nvGrpSpPr>
        <p:grpSpPr>
          <a:xfrm>
            <a:off x="6718130" y="2307831"/>
            <a:ext cx="2509025" cy="861170"/>
            <a:chOff x="6364600" y="4724663"/>
            <a:chExt cx="2509025" cy="861170"/>
          </a:xfrm>
        </p:grpSpPr>
        <p:sp>
          <p:nvSpPr>
            <p:cNvPr id="24"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5"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6" name="组合 25"/>
          <p:cNvGrpSpPr/>
          <p:nvPr/>
        </p:nvGrpSpPr>
        <p:grpSpPr>
          <a:xfrm>
            <a:off x="3214773" y="4817700"/>
            <a:ext cx="2509025" cy="861170"/>
            <a:chOff x="6364600" y="4724663"/>
            <a:chExt cx="2509025" cy="861170"/>
          </a:xfrm>
        </p:grpSpPr>
        <p:sp>
          <p:nvSpPr>
            <p:cNvPr id="27"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8"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9" name="组合 28"/>
          <p:cNvGrpSpPr/>
          <p:nvPr/>
        </p:nvGrpSpPr>
        <p:grpSpPr>
          <a:xfrm>
            <a:off x="822448" y="4817700"/>
            <a:ext cx="2509025" cy="861170"/>
            <a:chOff x="6364600" y="4724663"/>
            <a:chExt cx="2509025" cy="861170"/>
          </a:xfrm>
        </p:grpSpPr>
        <p:sp>
          <p:nvSpPr>
            <p:cNvPr id="30"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31"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2640154" y="2013548"/>
            <a:ext cx="1149238" cy="934070"/>
          </a:xfrm>
          <a:prstGeom prst="rect">
            <a:avLst/>
          </a:prstGeom>
        </p:spPr>
      </p:pic>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9574960" y="2821318"/>
            <a:ext cx="527384" cy="566056"/>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520416" y="6284668"/>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工作经验总结</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03</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7296" y="1188604"/>
            <a:ext cx="9965026" cy="890999"/>
            <a:chOff x="817296" y="988617"/>
            <a:chExt cx="9965026" cy="1651362"/>
          </a:xfrm>
        </p:grpSpPr>
        <p:sp>
          <p:nvSpPr>
            <p:cNvPr id="3" name="矩形 2"/>
            <p:cNvSpPr/>
            <p:nvPr/>
          </p:nvSpPr>
          <p:spPr>
            <a:xfrm>
              <a:off x="1224199" y="1208766"/>
              <a:ext cx="9558123" cy="732508"/>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标题数字等都可以通过点击和重新输入进行更改，顶部“开始”面板中可以对字体、字号、颜色、行距等进行修改。建议正文</a:t>
              </a:r>
              <a:r>
                <a:rPr kumimoji="0" lang="en-US" altLang="zh-CN" sz="1600" b="0" i="0" u="none" strike="noStrike" kern="0" cap="none" spc="0" normalizeH="0" baseline="0" noProof="0" dirty="0">
                  <a:ln>
                    <a:noFill/>
                  </a:ln>
                  <a:solidFill>
                    <a:schemeClr val="tx1">
                      <a:lumMod val="65000"/>
                      <a:lumOff val="35000"/>
                    </a:schemeClr>
                  </a:solidFill>
                  <a:effectLst/>
                  <a:uLnTx/>
                  <a:uFillTx/>
                  <a:cs typeface="+mn-ea"/>
                  <a:sym typeface="+mn-lt"/>
                </a:rPr>
                <a:t>8-10</a:t>
              </a: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号字，</a:t>
              </a:r>
              <a:r>
                <a:rPr kumimoji="0" lang="en-US" altLang="zh-CN" sz="1600" b="0" i="0" u="none" strike="noStrike" kern="0" cap="none" spc="0" normalizeH="0" baseline="0" noProof="0" dirty="0">
                  <a:ln>
                    <a:noFill/>
                  </a:ln>
                  <a:solidFill>
                    <a:schemeClr val="tx1">
                      <a:lumMod val="65000"/>
                      <a:lumOff val="35000"/>
                    </a:schemeClr>
                  </a:solidFill>
                  <a:effectLst/>
                  <a:uLnTx/>
                  <a:uFillTx/>
                  <a:cs typeface="+mn-ea"/>
                  <a:sym typeface="+mn-lt"/>
                </a:rPr>
                <a:t>1.3</a:t>
              </a: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 name="矩形 3"/>
            <p:cNvSpPr/>
            <p:nvPr/>
          </p:nvSpPr>
          <p:spPr>
            <a:xfrm>
              <a:off x="817296" y="988617"/>
              <a:ext cx="34176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chemeClr val="tx1">
                      <a:lumMod val="65000"/>
                      <a:lumOff val="35000"/>
                    </a:schemeClr>
                  </a:solidFill>
                  <a:effectLst/>
                  <a:uLnTx/>
                  <a:uFillTx/>
                  <a:cs typeface="+mn-ea"/>
                  <a:sym typeface="+mn-lt"/>
                </a:rPr>
                <a:t>“</a:t>
              </a:r>
              <a:endParaRPr kumimoji="0" lang="zh-CN" altLang="en-US" sz="40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 name="矩形 4"/>
            <p:cNvSpPr/>
            <p:nvPr/>
          </p:nvSpPr>
          <p:spPr>
            <a:xfrm>
              <a:off x="10375419" y="1932093"/>
              <a:ext cx="34176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chemeClr val="tx1">
                      <a:lumMod val="65000"/>
                      <a:lumOff val="35000"/>
                    </a:schemeClr>
                  </a:solidFill>
                  <a:effectLst/>
                  <a:uLnTx/>
                  <a:uFillTx/>
                  <a:cs typeface="+mn-ea"/>
                  <a:sym typeface="+mn-lt"/>
                </a:rPr>
                <a:t>”</a:t>
              </a:r>
              <a:endParaRPr kumimoji="0" lang="zh-CN" altLang="en-US" sz="40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 name="组合 5"/>
          <p:cNvGrpSpPr/>
          <p:nvPr/>
        </p:nvGrpSpPr>
        <p:grpSpPr>
          <a:xfrm>
            <a:off x="817296" y="2469877"/>
            <a:ext cx="10557403" cy="752527"/>
            <a:chOff x="817296" y="2766880"/>
            <a:chExt cx="10557403" cy="752527"/>
          </a:xfrm>
        </p:grpSpPr>
        <p:sp>
          <p:nvSpPr>
            <p:cNvPr id="7" name="矩形 6"/>
            <p:cNvSpPr/>
            <p:nvPr/>
          </p:nvSpPr>
          <p:spPr>
            <a:xfrm flipH="1">
              <a:off x="817296" y="2859007"/>
              <a:ext cx="10557403" cy="660400"/>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600" b="0" i="0" u="none" strike="noStrike" kern="0" cap="none" spc="0" normalizeH="0" baseline="0" noProof="0">
                <a:ln>
                  <a:noFill/>
                </a:ln>
                <a:solidFill>
                  <a:schemeClr val="tx1">
                    <a:lumMod val="65000"/>
                    <a:lumOff val="35000"/>
                  </a:schemeClr>
                </a:solidFill>
                <a:effectLst/>
                <a:uLnTx/>
                <a:uFillTx/>
                <a:latin typeface="Agency FB" panose="020B0503020202020204" charset="0"/>
                <a:cs typeface="+mn-ea"/>
                <a:sym typeface="+mn-lt"/>
              </a:endParaRPr>
            </a:p>
          </p:txBody>
        </p:sp>
        <p:sp>
          <p:nvSpPr>
            <p:cNvPr id="8" name="矩形 7"/>
            <p:cNvSpPr/>
            <p:nvPr/>
          </p:nvSpPr>
          <p:spPr>
            <a:xfrm>
              <a:off x="1057961" y="2766880"/>
              <a:ext cx="3818674"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Agency FB" panose="020B0503020202020204" charset="0"/>
                  <a:cs typeface="+mn-ea"/>
                  <a:sym typeface="+mn-lt"/>
                </a:rPr>
                <a:t>We</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are</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trying</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our</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best.</a:t>
              </a:r>
              <a:endParaRPr kumimoji="0" lang="zh-CN" altLang="en-US" sz="3200" b="0"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grpSp>
      <p:sp>
        <p:nvSpPr>
          <p:cNvPr id="9" name="椭圆 8"/>
          <p:cNvSpPr/>
          <p:nvPr/>
        </p:nvSpPr>
        <p:spPr>
          <a:xfrm>
            <a:off x="6673804" y="3656342"/>
            <a:ext cx="841440" cy="84144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2</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0" name="椭圆 9"/>
          <p:cNvSpPr/>
          <p:nvPr/>
        </p:nvSpPr>
        <p:spPr>
          <a:xfrm>
            <a:off x="997304" y="4918746"/>
            <a:ext cx="841440" cy="84144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3</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1" name="椭圆 10"/>
          <p:cNvSpPr/>
          <p:nvPr/>
        </p:nvSpPr>
        <p:spPr>
          <a:xfrm>
            <a:off x="6673804" y="4918746"/>
            <a:ext cx="841440" cy="84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4</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2" name="椭圆 11"/>
          <p:cNvSpPr/>
          <p:nvPr/>
        </p:nvSpPr>
        <p:spPr>
          <a:xfrm>
            <a:off x="987361" y="3647590"/>
            <a:ext cx="841440" cy="84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1</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3" name="文本框 8"/>
          <p:cNvSpPr txBox="1"/>
          <p:nvPr/>
        </p:nvSpPr>
        <p:spPr>
          <a:xfrm>
            <a:off x="2063529" y="3621651"/>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4" name="文本框 8"/>
          <p:cNvSpPr txBox="1"/>
          <p:nvPr/>
        </p:nvSpPr>
        <p:spPr>
          <a:xfrm>
            <a:off x="2063529" y="4892807"/>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5" name="文本框 8"/>
          <p:cNvSpPr txBox="1"/>
          <p:nvPr/>
        </p:nvSpPr>
        <p:spPr>
          <a:xfrm>
            <a:off x="7749971" y="3621651"/>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6" name="文本框 8"/>
          <p:cNvSpPr txBox="1"/>
          <p:nvPr/>
        </p:nvSpPr>
        <p:spPr>
          <a:xfrm>
            <a:off x="7749971" y="4899259"/>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8"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矩形 50"/>
          <p:cNvSpPr/>
          <p:nvPr/>
        </p:nvSpPr>
        <p:spPr>
          <a:xfrm>
            <a:off x="0" y="4309532"/>
            <a:ext cx="12192000" cy="2548468"/>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52" name="Shape 2024"/>
          <p:cNvSpPr/>
          <p:nvPr/>
        </p:nvSpPr>
        <p:spPr>
          <a:xfrm>
            <a:off x="0" y="4309533"/>
            <a:ext cx="12192000" cy="0"/>
          </a:xfrm>
          <a:prstGeom prst="line">
            <a:avLst/>
          </a:prstGeom>
          <a:ln>
            <a:solidFill>
              <a:srgbClr val="A6A6A6"/>
            </a:solidFill>
            <a:round/>
          </a:ln>
        </p:spPr>
        <p:txBody>
          <a:bodyPr lIns="0" tIns="0" rIns="0" bIns="0"/>
          <a:lstStyle/>
          <a:p>
            <a:pPr defTabSz="608965" eaLnBrk="1" fontAlgn="auto" hangingPunct="1">
              <a:spcBef>
                <a:spcPts val="0"/>
              </a:spcBef>
              <a:spcAft>
                <a:spcPts val="0"/>
              </a:spcAft>
              <a:buFontTx/>
              <a:buNone/>
              <a:defRPr sz="1200">
                <a:uFillTx/>
                <a:latin typeface="+mj-lt"/>
                <a:ea typeface="+mj-ea"/>
                <a:cs typeface="+mj-cs"/>
                <a:sym typeface="Helvetica"/>
              </a:defRPr>
            </a:pPr>
            <a:endParaRPr sz="1600" kern="0">
              <a:solidFill>
                <a:schemeClr val="tx1">
                  <a:lumMod val="85000"/>
                  <a:lumOff val="15000"/>
                </a:schemeClr>
              </a:solidFill>
              <a:latin typeface="+mn-lt"/>
              <a:ea typeface="+mn-ea"/>
              <a:cs typeface="+mn-ea"/>
              <a:sym typeface="+mn-lt"/>
            </a:endParaRPr>
          </a:p>
        </p:txBody>
      </p:sp>
      <p:grpSp>
        <p:nvGrpSpPr>
          <p:cNvPr id="53" name="Group 2029"/>
          <p:cNvGrpSpPr/>
          <p:nvPr/>
        </p:nvGrpSpPr>
        <p:grpSpPr>
          <a:xfrm>
            <a:off x="7420276" y="3806153"/>
            <a:ext cx="4407661" cy="1044069"/>
            <a:chOff x="30245" y="0"/>
            <a:chExt cx="3305744" cy="783050"/>
          </a:xfrm>
        </p:grpSpPr>
        <p:sp>
          <p:nvSpPr>
            <p:cNvPr id="61" name="Shape 2025"/>
            <p:cNvSpPr/>
            <p:nvPr/>
          </p:nvSpPr>
          <p:spPr>
            <a:xfrm>
              <a:off x="30245" y="0"/>
              <a:ext cx="391027" cy="268213"/>
            </a:xfrm>
            <a:prstGeom prst="triangle">
              <a:avLst/>
            </a:prstGeom>
            <a:solidFill>
              <a:srgbClr val="EB2D5F"/>
            </a:solidFill>
            <a:ln w="12700" cap="flat">
              <a:noFill/>
              <a:miter lim="400000"/>
            </a:ln>
            <a:effectLst/>
          </p:spPr>
          <p:txBody>
            <a:bodyPr wrap="square" lIns="0" tIns="0" rIns="0" bIns="0" numCol="1" anchor="ctr">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tx1">
                    <a:lumMod val="85000"/>
                    <a:lumOff val="15000"/>
                  </a:schemeClr>
                </a:solidFill>
                <a:effectLst/>
                <a:uLnTx/>
                <a:uFill>
                  <a:solidFill>
                    <a:srgbClr val="FFFFFF"/>
                  </a:solidFill>
                </a:uFill>
                <a:latin typeface="+mn-lt"/>
                <a:ea typeface="+mn-ea"/>
                <a:cs typeface="+mn-ea"/>
                <a:sym typeface="+mn-lt"/>
              </a:endParaRPr>
            </a:p>
          </p:txBody>
        </p:sp>
        <p:sp>
          <p:nvSpPr>
            <p:cNvPr id="66" name="Shape 2026"/>
            <p:cNvSpPr/>
            <p:nvPr/>
          </p:nvSpPr>
          <p:spPr>
            <a:xfrm>
              <a:off x="932950" y="45207"/>
              <a:ext cx="2403039" cy="276998"/>
            </a:xfrm>
            <a:prstGeom prst="rect">
              <a:avLst/>
            </a:prstGeom>
            <a:noFill/>
            <a:ln w="12700" cap="flat">
              <a:noFill/>
              <a:miter lim="400000"/>
            </a:ln>
            <a:effectLst/>
          </p:spPr>
          <p:txBody>
            <a:bodyPr wrap="square" lIns="0" tIns="0" rIns="0" bIns="0" numCol="1" anchor="b">
              <a:spAutoFit/>
            </a:bodyPr>
            <a:lstStyle>
              <a:lvl1pPr>
                <a:defRPr sz="1200">
                  <a:solidFill>
                    <a:srgbClr val="3194C6"/>
                  </a:solidFill>
                  <a:uFill>
                    <a:solidFill>
                      <a:srgbClr val="3194C6"/>
                    </a:solidFill>
                  </a:uFill>
                  <a:latin typeface="Roboto condensed"/>
                  <a:ea typeface="Roboto condensed"/>
                  <a:cs typeface="Roboto condensed"/>
                  <a:sym typeface="Roboto condensed"/>
                </a:defRPr>
              </a:lvl1pPr>
            </a:lstStyle>
            <a:p>
              <a:pPr marL="0" marR="0" lvl="0" indent="0"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正能量增长</a:t>
              </a:r>
              <a:endParaRPr kumimoji="0" sz="2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67" name="Shape 2027"/>
            <p:cNvSpPr/>
            <p:nvPr/>
          </p:nvSpPr>
          <p:spPr>
            <a:xfrm>
              <a:off x="932950" y="413721"/>
              <a:ext cx="2403039" cy="369329"/>
            </a:xfrm>
            <a:prstGeom prst="rect">
              <a:avLst/>
            </a:prstGeom>
            <a:noFill/>
            <a:ln w="12700" cap="flat">
              <a:noFill/>
              <a:miter lim="400000"/>
            </a:ln>
            <a:effectLst/>
          </p:spPr>
          <p:txBody>
            <a:bodyPr wrap="square" lIns="60959" tIns="60959" rIns="60959" bIns="60959" numCol="1" anchor="t">
              <a:spAutoFit/>
            </a:bodyPr>
            <a:lstStyle>
              <a:lvl1pPr>
                <a:defRPr sz="1200">
                  <a:solidFill>
                    <a:srgbClr val="3A5063"/>
                  </a:solidFill>
                  <a:uFill>
                    <a:solidFill>
                      <a:srgbClr val="3A5063"/>
                    </a:solidFill>
                  </a:uFill>
                  <a:latin typeface="Roboto condensed"/>
                  <a:ea typeface="Roboto condensed"/>
                  <a:cs typeface="Roboto condensed"/>
                  <a:sym typeface="Roboto condensed"/>
                </a:defRPr>
              </a:lvl1pPr>
            </a:lstStyle>
            <a:p>
              <a:pPr marL="0" marR="0" lvl="0" indent="0"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400" b="0" i="0" u="none" strike="noStrike" kern="0" cap="none" spc="0" normalizeH="0" baseline="0" noProof="0" dirty="0">
                  <a:ln>
                    <a:noFill/>
                  </a:ln>
                  <a:solidFill>
                    <a:schemeClr val="bg1">
                      <a:lumMod val="95000"/>
                    </a:schemeClr>
                  </a:solidFill>
                  <a:effectLst/>
                  <a:uLnTx/>
                  <a:uFillTx/>
                  <a:latin typeface="+mn-lt"/>
                  <a:ea typeface="+mn-ea"/>
                  <a:cs typeface="+mn-ea"/>
                  <a:sym typeface="+mn-lt"/>
                </a:rPr>
                <a:t>负能量增长</a:t>
              </a:r>
              <a:endParaRPr kumimoji="0" sz="24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72" name="Shape 2028"/>
            <p:cNvSpPr/>
            <p:nvPr/>
          </p:nvSpPr>
          <p:spPr>
            <a:xfrm rot="10800000">
              <a:off x="30245" y="499463"/>
              <a:ext cx="391027" cy="268214"/>
            </a:xfrm>
            <a:prstGeom prst="triangle">
              <a:avLst/>
            </a:prstGeom>
            <a:solidFill>
              <a:srgbClr val="404040"/>
            </a:solidFill>
            <a:ln w="12700" cap="flat">
              <a:noFill/>
              <a:miter lim="400000"/>
            </a:ln>
            <a:effectLst/>
          </p:spPr>
          <p:txBody>
            <a:bodyPr wrap="square" lIns="0" tIns="0" rIns="0" bIns="0" numCol="1" anchor="ctr">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tx1">
                    <a:lumMod val="85000"/>
                    <a:lumOff val="15000"/>
                  </a:schemeClr>
                </a:solidFill>
                <a:effectLst/>
                <a:uLnTx/>
                <a:uFill>
                  <a:solidFill>
                    <a:srgbClr val="FFFFFF"/>
                  </a:solidFill>
                </a:uFill>
                <a:latin typeface="+mn-lt"/>
                <a:ea typeface="+mn-ea"/>
                <a:cs typeface="+mn-ea"/>
                <a:sym typeface="+mn-lt"/>
              </a:endParaRPr>
            </a:p>
          </p:txBody>
        </p:sp>
      </p:grpSp>
      <p:grpSp>
        <p:nvGrpSpPr>
          <p:cNvPr id="77" name="Group 2033"/>
          <p:cNvGrpSpPr/>
          <p:nvPr/>
        </p:nvGrpSpPr>
        <p:grpSpPr>
          <a:xfrm>
            <a:off x="5350933" y="3073400"/>
            <a:ext cx="1219200" cy="1236133"/>
            <a:chOff x="0" y="0"/>
            <a:chExt cx="914400" cy="927100"/>
          </a:xfrm>
        </p:grpSpPr>
        <p:sp>
          <p:nvSpPr>
            <p:cNvPr id="78" name="Shape 2030"/>
            <p:cNvSpPr/>
            <p:nvPr/>
          </p:nvSpPr>
          <p:spPr>
            <a:xfrm>
              <a:off x="82550" y="0"/>
              <a:ext cx="749300" cy="9271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82" name="Shape 2031"/>
            <p:cNvSpPr/>
            <p:nvPr/>
          </p:nvSpPr>
          <p:spPr>
            <a:xfrm>
              <a:off x="0" y="445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30%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87" name="Shape 2032"/>
            <p:cNvSpPr/>
            <p:nvPr/>
          </p:nvSpPr>
          <p:spPr>
            <a:xfrm>
              <a:off x="384096" y="547347"/>
              <a:ext cx="141448" cy="256699"/>
            </a:xfrm>
            <a:custGeom>
              <a:avLst/>
              <a:gdLst/>
              <a:ahLst/>
              <a:cxnLst>
                <a:cxn ang="0">
                  <a:pos x="wd2" y="hd2"/>
                </a:cxn>
                <a:cxn ang="5400000">
                  <a:pos x="wd2" y="hd2"/>
                </a:cxn>
                <a:cxn ang="10800000">
                  <a:pos x="wd2" y="hd2"/>
                </a:cxn>
                <a:cxn ang="16200000">
                  <a:pos x="wd2" y="hd2"/>
                </a:cxn>
              </a:cxnLst>
              <a:rect l="0" t="0" r="r" b="b"/>
              <a:pathLst>
                <a:path w="21600" h="21600" extrusionOk="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nvGrpSpPr>
          <p:cNvPr id="88" name="Group 2040"/>
          <p:cNvGrpSpPr/>
          <p:nvPr/>
        </p:nvGrpSpPr>
        <p:grpSpPr>
          <a:xfrm>
            <a:off x="4038600" y="1405468"/>
            <a:ext cx="1219200" cy="2904067"/>
            <a:chOff x="0" y="0"/>
            <a:chExt cx="914400" cy="2178050"/>
          </a:xfrm>
        </p:grpSpPr>
        <p:sp>
          <p:nvSpPr>
            <p:cNvPr id="98" name="Shape 2034"/>
            <p:cNvSpPr/>
            <p:nvPr/>
          </p:nvSpPr>
          <p:spPr>
            <a:xfrm>
              <a:off x="69850" y="0"/>
              <a:ext cx="749300" cy="21780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554"/>
                    <a:pt x="21600" y="1239"/>
                  </a:cubicBezTo>
                  <a:lnTo>
                    <a:pt x="21600" y="21600"/>
                  </a:lnTo>
                  <a:lnTo>
                    <a:pt x="0" y="21600"/>
                  </a:lnTo>
                  <a:lnTo>
                    <a:pt x="0" y="1239"/>
                  </a:lnTo>
                  <a:cubicBezTo>
                    <a:pt x="0" y="554"/>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99" name="Shape 2035"/>
            <p:cNvSpPr/>
            <p:nvPr/>
          </p:nvSpPr>
          <p:spPr>
            <a:xfrm>
              <a:off x="0" y="318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60%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grpSp>
          <p:nvGrpSpPr>
            <p:cNvPr id="100" name="Group 2039"/>
            <p:cNvGrpSpPr/>
            <p:nvPr/>
          </p:nvGrpSpPr>
          <p:grpSpPr>
            <a:xfrm>
              <a:off x="295200" y="1792572"/>
              <a:ext cx="254955" cy="232252"/>
              <a:chOff x="0" y="0"/>
              <a:chExt cx="254953" cy="232251"/>
            </a:xfrm>
          </p:grpSpPr>
          <p:sp>
            <p:nvSpPr>
              <p:cNvPr id="101" name="Shape 2036"/>
              <p:cNvSpPr/>
              <p:nvPr/>
            </p:nvSpPr>
            <p:spPr>
              <a:xfrm>
                <a:off x="109962" y="-1"/>
                <a:ext cx="144992" cy="232253"/>
              </a:xfrm>
              <a:custGeom>
                <a:avLst/>
                <a:gdLst/>
                <a:ahLst/>
                <a:cxnLst>
                  <a:cxn ang="0">
                    <a:pos x="wd2" y="hd2"/>
                  </a:cxn>
                  <a:cxn ang="5400000">
                    <a:pos x="wd2" y="hd2"/>
                  </a:cxn>
                  <a:cxn ang="10800000">
                    <a:pos x="wd2" y="hd2"/>
                  </a:cxn>
                  <a:cxn ang="16200000">
                    <a:pos x="wd2" y="hd2"/>
                  </a:cxn>
                </a:cxnLst>
                <a:rect l="0" t="0" r="r" b="b"/>
                <a:pathLst>
                  <a:path w="21599" h="21600" extrusionOk="0">
                    <a:moveTo>
                      <a:pt x="19521" y="0"/>
                    </a:moveTo>
                    <a:lnTo>
                      <a:pt x="2078" y="0"/>
                    </a:lnTo>
                    <a:cubicBezTo>
                      <a:pt x="666" y="0"/>
                      <a:pt x="0" y="417"/>
                      <a:pt x="0" y="1302"/>
                    </a:cubicBezTo>
                    <a:lnTo>
                      <a:pt x="0" y="3279"/>
                    </a:lnTo>
                    <a:lnTo>
                      <a:pt x="4806" y="5801"/>
                    </a:lnTo>
                    <a:lnTo>
                      <a:pt x="4806" y="3011"/>
                    </a:lnTo>
                    <a:lnTo>
                      <a:pt x="16793" y="3011"/>
                    </a:lnTo>
                    <a:lnTo>
                      <a:pt x="16793" y="21600"/>
                    </a:lnTo>
                    <a:lnTo>
                      <a:pt x="21599" y="21600"/>
                    </a:lnTo>
                    <a:lnTo>
                      <a:pt x="21599" y="1302"/>
                    </a:lnTo>
                    <a:cubicBezTo>
                      <a:pt x="21600" y="417"/>
                      <a:pt x="20934" y="0"/>
                      <a:pt x="19521"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2" name="Shape 2037"/>
              <p:cNvSpPr/>
              <p:nvPr/>
            </p:nvSpPr>
            <p:spPr>
              <a:xfrm>
                <a:off x="109962" y="181182"/>
                <a:ext cx="31925" cy="51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11452"/>
                    </a:lnTo>
                    <a:lnTo>
                      <a:pt x="0" y="21600"/>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3" name="Shape 2038"/>
              <p:cNvSpPr/>
              <p:nvPr/>
            </p:nvSpPr>
            <p:spPr>
              <a:xfrm>
                <a:off x="-1" y="45739"/>
                <a:ext cx="176917" cy="151431"/>
              </a:xfrm>
              <a:custGeom>
                <a:avLst/>
                <a:gdLst/>
                <a:ahLst/>
                <a:cxnLst>
                  <a:cxn ang="0">
                    <a:pos x="wd2" y="hd2"/>
                  </a:cxn>
                  <a:cxn ang="5400000">
                    <a:pos x="wd2" y="hd2"/>
                  </a:cxn>
                  <a:cxn ang="10800000">
                    <a:pos x="wd2" y="hd2"/>
                  </a:cxn>
                  <a:cxn ang="16200000">
                    <a:pos x="wd2" y="hd2"/>
                  </a:cxn>
                </a:cxnLst>
                <a:rect l="0" t="0" r="r" b="b"/>
                <a:pathLst>
                  <a:path w="21430" h="21600" extrusionOk="0">
                    <a:moveTo>
                      <a:pt x="11596" y="357"/>
                    </a:moveTo>
                    <a:cubicBezTo>
                      <a:pt x="11352" y="115"/>
                      <a:pt x="11123" y="1"/>
                      <a:pt x="10931" y="0"/>
                    </a:cubicBezTo>
                    <a:cubicBezTo>
                      <a:pt x="10587" y="0"/>
                      <a:pt x="10359" y="367"/>
                      <a:pt x="10359" y="1039"/>
                    </a:cubicBezTo>
                    <a:lnTo>
                      <a:pt x="10359" y="5885"/>
                    </a:lnTo>
                    <a:cubicBezTo>
                      <a:pt x="10359" y="6409"/>
                      <a:pt x="10359" y="7100"/>
                      <a:pt x="10359" y="7791"/>
                    </a:cubicBezTo>
                    <a:lnTo>
                      <a:pt x="1613" y="7791"/>
                    </a:lnTo>
                    <a:cubicBezTo>
                      <a:pt x="726" y="7791"/>
                      <a:pt x="0" y="8649"/>
                      <a:pt x="0" y="9697"/>
                    </a:cubicBezTo>
                    <a:lnTo>
                      <a:pt x="0" y="11903"/>
                    </a:lnTo>
                    <a:cubicBezTo>
                      <a:pt x="0" y="12951"/>
                      <a:pt x="726" y="13809"/>
                      <a:pt x="1613" y="13809"/>
                    </a:cubicBezTo>
                    <a:lnTo>
                      <a:pt x="10359" y="13809"/>
                    </a:lnTo>
                    <a:cubicBezTo>
                      <a:pt x="10359" y="14499"/>
                      <a:pt x="10359" y="15191"/>
                      <a:pt x="10359" y="15714"/>
                    </a:cubicBezTo>
                    <a:lnTo>
                      <a:pt x="10359" y="20562"/>
                    </a:lnTo>
                    <a:cubicBezTo>
                      <a:pt x="10359" y="21233"/>
                      <a:pt x="10587" y="21600"/>
                      <a:pt x="10931" y="21600"/>
                    </a:cubicBezTo>
                    <a:cubicBezTo>
                      <a:pt x="11123" y="21600"/>
                      <a:pt x="11351" y="21485"/>
                      <a:pt x="11596" y="21244"/>
                    </a:cubicBezTo>
                    <a:lnTo>
                      <a:pt x="20920" y="12024"/>
                    </a:lnTo>
                    <a:cubicBezTo>
                      <a:pt x="21600" y="11351"/>
                      <a:pt x="21600" y="10250"/>
                      <a:pt x="20920" y="9578"/>
                    </a:cubicBezTo>
                    <a:lnTo>
                      <a:pt x="11596" y="357"/>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grpSp>
        <p:nvGrpSpPr>
          <p:cNvPr id="104" name="Group 2044"/>
          <p:cNvGrpSpPr/>
          <p:nvPr/>
        </p:nvGrpSpPr>
        <p:grpSpPr>
          <a:xfrm>
            <a:off x="1354667" y="1879600"/>
            <a:ext cx="1219200" cy="2429933"/>
            <a:chOff x="0" y="0"/>
            <a:chExt cx="914400" cy="1822450"/>
          </a:xfrm>
        </p:grpSpPr>
        <p:sp>
          <p:nvSpPr>
            <p:cNvPr id="105" name="Shape 2041"/>
            <p:cNvSpPr/>
            <p:nvPr/>
          </p:nvSpPr>
          <p:spPr>
            <a:xfrm>
              <a:off x="76200" y="0"/>
              <a:ext cx="749300" cy="18224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6" name="Shape 2042"/>
            <p:cNvSpPr/>
            <p:nvPr/>
          </p:nvSpPr>
          <p:spPr>
            <a:xfrm>
              <a:off x="0" y="414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50%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07" name="Shape 2043"/>
            <p:cNvSpPr/>
            <p:nvPr/>
          </p:nvSpPr>
          <p:spPr>
            <a:xfrm>
              <a:off x="329488" y="1503452"/>
              <a:ext cx="260192" cy="176373"/>
            </a:xfrm>
            <a:custGeom>
              <a:avLst/>
              <a:gdLst/>
              <a:ahLst/>
              <a:cxnLst>
                <a:cxn ang="0">
                  <a:pos x="wd2" y="hd2"/>
                </a:cxn>
                <a:cxn ang="5400000">
                  <a:pos x="wd2" y="hd2"/>
                </a:cxn>
                <a:cxn ang="10800000">
                  <a:pos x="wd2" y="hd2"/>
                </a:cxn>
                <a:cxn ang="16200000">
                  <a:pos x="wd2" y="hd2"/>
                </a:cxn>
              </a:cxnLst>
              <a:rect l="0" t="0" r="r" b="b"/>
              <a:pathLst>
                <a:path w="21600" h="21600" extrusionOk="0">
                  <a:moveTo>
                    <a:pt x="19797" y="4802"/>
                  </a:moveTo>
                  <a:cubicBezTo>
                    <a:pt x="18503" y="3511"/>
                    <a:pt x="17248" y="3279"/>
                    <a:pt x="16602" y="3279"/>
                  </a:cubicBezTo>
                  <a:cubicBezTo>
                    <a:pt x="16454" y="3279"/>
                    <a:pt x="16317" y="3286"/>
                    <a:pt x="16185" y="3295"/>
                  </a:cubicBezTo>
                  <a:lnTo>
                    <a:pt x="16185" y="0"/>
                  </a:lnTo>
                  <a:lnTo>
                    <a:pt x="0" y="0"/>
                  </a:lnTo>
                  <a:lnTo>
                    <a:pt x="0" y="13057"/>
                  </a:lnTo>
                  <a:cubicBezTo>
                    <a:pt x="0" y="18806"/>
                    <a:pt x="3201" y="21600"/>
                    <a:pt x="7149" y="21600"/>
                  </a:cubicBezTo>
                  <a:lnTo>
                    <a:pt x="9036" y="21600"/>
                  </a:lnTo>
                  <a:cubicBezTo>
                    <a:pt x="11661" y="21600"/>
                    <a:pt x="13950" y="21398"/>
                    <a:pt x="15193" y="18327"/>
                  </a:cubicBezTo>
                  <a:cubicBezTo>
                    <a:pt x="15409" y="18371"/>
                    <a:pt x="15807" y="18432"/>
                    <a:pt x="16325" y="18432"/>
                  </a:cubicBezTo>
                  <a:cubicBezTo>
                    <a:pt x="17021" y="18432"/>
                    <a:pt x="18253" y="18220"/>
                    <a:pt x="19620" y="16916"/>
                  </a:cubicBezTo>
                  <a:cubicBezTo>
                    <a:pt x="21003" y="15625"/>
                    <a:pt x="21600" y="13874"/>
                    <a:pt x="21600" y="10703"/>
                  </a:cubicBezTo>
                  <a:cubicBezTo>
                    <a:pt x="21600" y="8027"/>
                    <a:pt x="21106" y="6084"/>
                    <a:pt x="19797" y="4802"/>
                  </a:cubicBezTo>
                  <a:close/>
                  <a:moveTo>
                    <a:pt x="18210" y="13830"/>
                  </a:moveTo>
                  <a:cubicBezTo>
                    <a:pt x="17519" y="14517"/>
                    <a:pt x="16674" y="14727"/>
                    <a:pt x="16325" y="14727"/>
                  </a:cubicBezTo>
                  <a:cubicBezTo>
                    <a:pt x="16240" y="14727"/>
                    <a:pt x="16161" y="14724"/>
                    <a:pt x="16085" y="14719"/>
                  </a:cubicBezTo>
                  <a:cubicBezTo>
                    <a:pt x="16145" y="14177"/>
                    <a:pt x="16185" y="13625"/>
                    <a:pt x="16185" y="13057"/>
                  </a:cubicBezTo>
                  <a:lnTo>
                    <a:pt x="16185" y="7006"/>
                  </a:lnTo>
                  <a:cubicBezTo>
                    <a:pt x="16313" y="6994"/>
                    <a:pt x="16452" y="6986"/>
                    <a:pt x="16602" y="6986"/>
                  </a:cubicBezTo>
                  <a:cubicBezTo>
                    <a:pt x="16861" y="6986"/>
                    <a:pt x="17730" y="7207"/>
                    <a:pt x="18344" y="7846"/>
                  </a:cubicBezTo>
                  <a:cubicBezTo>
                    <a:pt x="18941" y="8494"/>
                    <a:pt x="19054" y="9503"/>
                    <a:pt x="19054" y="10704"/>
                  </a:cubicBezTo>
                  <a:cubicBezTo>
                    <a:pt x="19054" y="12048"/>
                    <a:pt x="18884" y="13129"/>
                    <a:pt x="18210" y="1383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nvGrpSpPr>
          <p:cNvPr id="108" name="Group 2051"/>
          <p:cNvGrpSpPr/>
          <p:nvPr/>
        </p:nvGrpSpPr>
        <p:grpSpPr>
          <a:xfrm>
            <a:off x="2683933" y="2523068"/>
            <a:ext cx="1219200" cy="1786467"/>
            <a:chOff x="0" y="0"/>
            <a:chExt cx="914400" cy="1339850"/>
          </a:xfrm>
        </p:grpSpPr>
        <p:sp>
          <p:nvSpPr>
            <p:cNvPr id="109" name="Shape 2045"/>
            <p:cNvSpPr/>
            <p:nvPr/>
          </p:nvSpPr>
          <p:spPr>
            <a:xfrm>
              <a:off x="57150" y="0"/>
              <a:ext cx="749300" cy="13398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01"/>
                    <a:pt x="21600" y="2013"/>
                  </a:cubicBezTo>
                  <a:lnTo>
                    <a:pt x="21600" y="21600"/>
                  </a:lnTo>
                  <a:lnTo>
                    <a:pt x="0" y="21600"/>
                  </a:lnTo>
                  <a:lnTo>
                    <a:pt x="0" y="2013"/>
                  </a:lnTo>
                  <a:cubicBezTo>
                    <a:pt x="0" y="901"/>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0" name="Shape 2046"/>
            <p:cNvSpPr/>
            <p:nvPr/>
          </p:nvSpPr>
          <p:spPr>
            <a:xfrm>
              <a:off x="0" y="39649"/>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40%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grpSp>
          <p:nvGrpSpPr>
            <p:cNvPr id="111" name="Group 2050"/>
            <p:cNvGrpSpPr/>
            <p:nvPr/>
          </p:nvGrpSpPr>
          <p:grpSpPr>
            <a:xfrm>
              <a:off x="302738" y="1037522"/>
              <a:ext cx="254954" cy="158909"/>
              <a:chOff x="0" y="0"/>
              <a:chExt cx="254952" cy="158907"/>
            </a:xfrm>
          </p:grpSpPr>
          <p:sp>
            <p:nvSpPr>
              <p:cNvPr id="112" name="Shape 2047"/>
              <p:cNvSpPr/>
              <p:nvPr/>
            </p:nvSpPr>
            <p:spPr>
              <a:xfrm>
                <a:off x="-1" y="-1"/>
                <a:ext cx="254954" cy="158909"/>
              </a:xfrm>
              <a:custGeom>
                <a:avLst/>
                <a:gdLst/>
                <a:ahLst/>
                <a:cxnLst>
                  <a:cxn ang="0">
                    <a:pos x="wd2" y="hd2"/>
                  </a:cxn>
                  <a:cxn ang="5400000">
                    <a:pos x="wd2" y="hd2"/>
                  </a:cxn>
                  <a:cxn ang="10800000">
                    <a:pos x="wd2" y="hd2"/>
                  </a:cxn>
                  <a:cxn ang="16200000">
                    <a:pos x="wd2" y="hd2"/>
                  </a:cxn>
                </a:cxnLst>
                <a:rect l="0" t="0" r="r" b="b"/>
                <a:pathLst>
                  <a:path w="21600" h="21600" extrusionOk="0">
                    <a:moveTo>
                      <a:pt x="20258" y="4836"/>
                    </a:moveTo>
                    <a:cubicBezTo>
                      <a:pt x="19517" y="4836"/>
                      <a:pt x="18916" y="5798"/>
                      <a:pt x="18916" y="6986"/>
                    </a:cubicBezTo>
                    <a:lnTo>
                      <a:pt x="18916" y="12144"/>
                    </a:lnTo>
                    <a:lnTo>
                      <a:pt x="2683" y="12144"/>
                    </a:lnTo>
                    <a:lnTo>
                      <a:pt x="2683" y="2150"/>
                    </a:lnTo>
                    <a:cubicBezTo>
                      <a:pt x="2683" y="962"/>
                      <a:pt x="2083" y="0"/>
                      <a:pt x="1341" y="0"/>
                    </a:cubicBezTo>
                    <a:cubicBezTo>
                      <a:pt x="601" y="0"/>
                      <a:pt x="0" y="962"/>
                      <a:pt x="0" y="2150"/>
                    </a:cubicBezTo>
                    <a:lnTo>
                      <a:pt x="0" y="19451"/>
                    </a:lnTo>
                    <a:cubicBezTo>
                      <a:pt x="0" y="20638"/>
                      <a:pt x="601" y="21600"/>
                      <a:pt x="1341" y="21600"/>
                    </a:cubicBezTo>
                    <a:cubicBezTo>
                      <a:pt x="2083" y="21600"/>
                      <a:pt x="2683" y="20638"/>
                      <a:pt x="2683" y="19451"/>
                    </a:cubicBezTo>
                    <a:lnTo>
                      <a:pt x="2683" y="17302"/>
                    </a:lnTo>
                    <a:lnTo>
                      <a:pt x="18916" y="17302"/>
                    </a:lnTo>
                    <a:lnTo>
                      <a:pt x="18916" y="19451"/>
                    </a:lnTo>
                    <a:cubicBezTo>
                      <a:pt x="18916" y="20638"/>
                      <a:pt x="19517" y="21600"/>
                      <a:pt x="20258" y="21600"/>
                    </a:cubicBezTo>
                    <a:cubicBezTo>
                      <a:pt x="20999" y="21600"/>
                      <a:pt x="21600" y="20638"/>
                      <a:pt x="21600" y="19451"/>
                    </a:cubicBezTo>
                    <a:lnTo>
                      <a:pt x="21600" y="6985"/>
                    </a:lnTo>
                    <a:cubicBezTo>
                      <a:pt x="21600" y="5798"/>
                      <a:pt x="20999" y="4836"/>
                      <a:pt x="20258" y="48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3" name="Shape 2048"/>
              <p:cNvSpPr/>
              <p:nvPr/>
            </p:nvSpPr>
            <p:spPr>
              <a:xfrm>
                <a:off x="45669" y="28328"/>
                <a:ext cx="49218" cy="4869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4" name="Shape 2049"/>
              <p:cNvSpPr/>
              <p:nvPr/>
            </p:nvSpPr>
            <p:spPr>
              <a:xfrm>
                <a:off x="98877" y="28328"/>
                <a:ext cx="106859" cy="47364"/>
              </a:xfrm>
              <a:custGeom>
                <a:avLst/>
                <a:gdLst/>
                <a:ahLst/>
                <a:cxnLst>
                  <a:cxn ang="0">
                    <a:pos x="wd2" y="hd2"/>
                  </a:cxn>
                  <a:cxn ang="5400000">
                    <a:pos x="wd2" y="hd2"/>
                  </a:cxn>
                  <a:cxn ang="10800000">
                    <a:pos x="wd2" y="hd2"/>
                  </a:cxn>
                  <a:cxn ang="16200000">
                    <a:pos x="wd2" y="hd2"/>
                  </a:cxn>
                </a:cxnLst>
                <a:rect l="0" t="0" r="r" b="b"/>
                <a:pathLst>
                  <a:path w="21600" h="21600" extrusionOk="0">
                    <a:moveTo>
                      <a:pt x="7852" y="0"/>
                    </a:moveTo>
                    <a:cubicBezTo>
                      <a:pt x="1166" y="0"/>
                      <a:pt x="0" y="21600"/>
                      <a:pt x="0" y="21600"/>
                    </a:cubicBezTo>
                    <a:lnTo>
                      <a:pt x="21600" y="21600"/>
                    </a:lnTo>
                    <a:cubicBezTo>
                      <a:pt x="21600" y="21600"/>
                      <a:pt x="15888" y="0"/>
                      <a:pt x="7852"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grpSp>
        <p:nvGrpSpPr>
          <p:cNvPr id="115" name="Group 2055"/>
          <p:cNvGrpSpPr/>
          <p:nvPr/>
        </p:nvGrpSpPr>
        <p:grpSpPr>
          <a:xfrm>
            <a:off x="1354667" y="4309534"/>
            <a:ext cx="1219200" cy="1625947"/>
            <a:chOff x="0" y="0"/>
            <a:chExt cx="914400" cy="1219459"/>
          </a:xfrm>
        </p:grpSpPr>
        <p:sp>
          <p:nvSpPr>
            <p:cNvPr id="116" name="Shape 2052"/>
            <p:cNvSpPr/>
            <p:nvPr/>
          </p:nvSpPr>
          <p:spPr>
            <a:xfrm rot="10800000" flipH="1">
              <a:off x="76200" y="0"/>
              <a:ext cx="749300" cy="9271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7" name="Shape 2053"/>
            <p:cNvSpPr/>
            <p:nvPr/>
          </p:nvSpPr>
          <p:spPr>
            <a:xfrm>
              <a:off x="0" y="538194"/>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rPr>
                <a:t>-20%</a:t>
              </a:r>
              <a:endPar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118" name="Shape 2054"/>
            <p:cNvSpPr/>
            <p:nvPr/>
          </p:nvSpPr>
          <p:spPr>
            <a:xfrm>
              <a:off x="76200" y="988627"/>
              <a:ext cx="749301"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000" b="0" i="0" u="none" strike="noStrike" kern="0" cap="none" spc="0" normalizeH="0" baseline="0" noProof="0" dirty="0" smtClean="0">
                  <a:ln>
                    <a:noFill/>
                  </a:ln>
                  <a:solidFill>
                    <a:schemeClr val="bg1">
                      <a:lumMod val="95000"/>
                    </a:schemeClr>
                  </a:solidFill>
                  <a:effectLst/>
                  <a:uLnTx/>
                  <a:uFillTx/>
                  <a:latin typeface="+mn-lt"/>
                  <a:ea typeface="+mn-ea"/>
                  <a:cs typeface="+mn-ea"/>
                  <a:sym typeface="+mn-lt"/>
                </a:rPr>
                <a:t>关键词</a:t>
              </a:r>
              <a:endParaRPr kumimoji="0" sz="20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grpSp>
      <p:grpSp>
        <p:nvGrpSpPr>
          <p:cNvPr id="119" name="Group 2059"/>
          <p:cNvGrpSpPr/>
          <p:nvPr/>
        </p:nvGrpSpPr>
        <p:grpSpPr>
          <a:xfrm>
            <a:off x="2683933" y="4309532"/>
            <a:ext cx="1219200" cy="1155436"/>
            <a:chOff x="0" y="0"/>
            <a:chExt cx="914400" cy="866575"/>
          </a:xfrm>
        </p:grpSpPr>
        <p:sp>
          <p:nvSpPr>
            <p:cNvPr id="120" name="Shape 2056"/>
            <p:cNvSpPr/>
            <p:nvPr/>
          </p:nvSpPr>
          <p:spPr>
            <a:xfrm rot="10800000" flipH="1">
              <a:off x="57150" y="0"/>
              <a:ext cx="749300" cy="547723"/>
            </a:xfrm>
            <a:custGeom>
              <a:avLst/>
              <a:gdLst/>
              <a:ahLst/>
              <a:cxnLst>
                <a:cxn ang="0">
                  <a:pos x="wd2" y="hd2"/>
                </a:cxn>
                <a:cxn ang="5400000">
                  <a:pos x="wd2" y="hd2"/>
                </a:cxn>
                <a:cxn ang="10800000">
                  <a:pos x="wd2" y="hd2"/>
                </a:cxn>
                <a:cxn ang="16200000">
                  <a:pos x="wd2" y="hd2"/>
                </a:cxn>
              </a:cxnLst>
              <a:rect l="0" t="0" r="r" b="b"/>
              <a:pathLst>
                <a:path w="21600" h="21600" extrusionOk="0">
                  <a:moveTo>
                    <a:pt x="2632" y="0"/>
                  </a:moveTo>
                  <a:lnTo>
                    <a:pt x="18968" y="0"/>
                  </a:lnTo>
                  <a:cubicBezTo>
                    <a:pt x="20422" y="0"/>
                    <a:pt x="21600" y="1612"/>
                    <a:pt x="21600" y="3600"/>
                  </a:cubicBezTo>
                  <a:lnTo>
                    <a:pt x="21600" y="21600"/>
                  </a:lnTo>
                  <a:lnTo>
                    <a:pt x="0" y="21600"/>
                  </a:lnTo>
                  <a:lnTo>
                    <a:pt x="0" y="3600"/>
                  </a:lnTo>
                  <a:cubicBezTo>
                    <a:pt x="0" y="1612"/>
                    <a:pt x="1178" y="0"/>
                    <a:pt x="2632"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1" name="Shape 2057"/>
            <p:cNvSpPr/>
            <p:nvPr/>
          </p:nvSpPr>
          <p:spPr>
            <a:xfrm>
              <a:off x="0" y="149222"/>
              <a:ext cx="914400" cy="300080"/>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-10%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22" name="Shape 2058"/>
            <p:cNvSpPr/>
            <p:nvPr/>
          </p:nvSpPr>
          <p:spPr>
            <a:xfrm>
              <a:off x="57150" y="635743"/>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panose="02000000000000000000" charset="-122"/>
                  <a:cs typeface="+mn-ea"/>
                  <a:sym typeface="+mn-lt"/>
                </a:rPr>
                <a:t>关键词</a:t>
              </a:r>
              <a:endParaRPr lang="zh-CN" altLang="en-US" sz="2000" kern="0" dirty="0">
                <a:solidFill>
                  <a:schemeClr val="bg1">
                    <a:lumMod val="95000"/>
                  </a:schemeClr>
                </a:solidFill>
                <a:uFillTx/>
                <a:latin typeface="Abadi MT"/>
                <a:ea typeface="方正兰亭准黑_GBK" panose="02000000000000000000" charset="-122"/>
                <a:cs typeface="+mn-ea"/>
                <a:sym typeface="+mn-lt"/>
              </a:endParaRPr>
            </a:p>
          </p:txBody>
        </p:sp>
      </p:grpSp>
      <p:grpSp>
        <p:nvGrpSpPr>
          <p:cNvPr id="123" name="Group 2063"/>
          <p:cNvGrpSpPr/>
          <p:nvPr/>
        </p:nvGrpSpPr>
        <p:grpSpPr>
          <a:xfrm>
            <a:off x="4038600" y="4309533"/>
            <a:ext cx="1219200" cy="1710613"/>
            <a:chOff x="0" y="0"/>
            <a:chExt cx="914400" cy="1282958"/>
          </a:xfrm>
        </p:grpSpPr>
        <p:sp>
          <p:nvSpPr>
            <p:cNvPr id="124" name="Shape 2060"/>
            <p:cNvSpPr/>
            <p:nvPr/>
          </p:nvSpPr>
          <p:spPr>
            <a:xfrm rot="10800000" flipH="1">
              <a:off x="69850" y="0"/>
              <a:ext cx="749300" cy="9858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225"/>
                    <a:pt x="21600" y="2736"/>
                  </a:cubicBezTo>
                  <a:lnTo>
                    <a:pt x="21600" y="21600"/>
                  </a:lnTo>
                  <a:lnTo>
                    <a:pt x="0" y="21600"/>
                  </a:lnTo>
                  <a:lnTo>
                    <a:pt x="0" y="2736"/>
                  </a:lnTo>
                  <a:cubicBezTo>
                    <a:pt x="0" y="1225"/>
                    <a:pt x="1612" y="0"/>
                    <a:pt x="3600"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5" name="Shape 2061"/>
            <p:cNvSpPr/>
            <p:nvPr/>
          </p:nvSpPr>
          <p:spPr>
            <a:xfrm>
              <a:off x="0" y="612700"/>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-24%</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26" name="Shape 2062"/>
            <p:cNvSpPr/>
            <p:nvPr/>
          </p:nvSpPr>
          <p:spPr>
            <a:xfrm>
              <a:off x="69850" y="1052126"/>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panose="02000000000000000000" charset="-122"/>
                  <a:cs typeface="+mn-ea"/>
                  <a:sym typeface="+mn-lt"/>
                </a:rPr>
                <a:t>关键词</a:t>
              </a:r>
              <a:endParaRPr lang="zh-CN" altLang="en-US" sz="2000" kern="0" dirty="0">
                <a:solidFill>
                  <a:schemeClr val="bg1">
                    <a:lumMod val="95000"/>
                  </a:schemeClr>
                </a:solidFill>
                <a:uFillTx/>
                <a:latin typeface="Abadi MT"/>
                <a:ea typeface="方正兰亭准黑_GBK" panose="02000000000000000000" charset="-122"/>
                <a:cs typeface="+mn-ea"/>
                <a:sym typeface="+mn-lt"/>
              </a:endParaRPr>
            </a:p>
          </p:txBody>
        </p:sp>
      </p:grpSp>
      <p:grpSp>
        <p:nvGrpSpPr>
          <p:cNvPr id="127" name="Group 2067"/>
          <p:cNvGrpSpPr/>
          <p:nvPr/>
        </p:nvGrpSpPr>
        <p:grpSpPr>
          <a:xfrm>
            <a:off x="5350933" y="4309532"/>
            <a:ext cx="1219200" cy="1380344"/>
            <a:chOff x="0" y="-1"/>
            <a:chExt cx="914400" cy="1035257"/>
          </a:xfrm>
        </p:grpSpPr>
        <p:sp>
          <p:nvSpPr>
            <p:cNvPr id="128" name="Shape 2064"/>
            <p:cNvSpPr/>
            <p:nvPr/>
          </p:nvSpPr>
          <p:spPr>
            <a:xfrm rot="10800000" flipH="1">
              <a:off x="82550" y="-1"/>
              <a:ext cx="749300" cy="675138"/>
            </a:xfrm>
            <a:custGeom>
              <a:avLst/>
              <a:gdLst/>
              <a:ahLst/>
              <a:cxnLst>
                <a:cxn ang="0">
                  <a:pos x="wd2" y="hd2"/>
                </a:cxn>
                <a:cxn ang="5400000">
                  <a:pos x="wd2" y="hd2"/>
                </a:cxn>
                <a:cxn ang="10800000">
                  <a:pos x="wd2" y="hd2"/>
                </a:cxn>
                <a:cxn ang="16200000">
                  <a:pos x="wd2" y="hd2"/>
                </a:cxn>
              </a:cxnLst>
              <a:rect l="0" t="0" r="r" b="b"/>
              <a:pathLst>
                <a:path w="21600" h="21600" extrusionOk="0">
                  <a:moveTo>
                    <a:pt x="3244" y="0"/>
                  </a:moveTo>
                  <a:lnTo>
                    <a:pt x="18356" y="0"/>
                  </a:lnTo>
                  <a:cubicBezTo>
                    <a:pt x="20148" y="0"/>
                    <a:pt x="21600" y="1612"/>
                    <a:pt x="21600" y="3600"/>
                  </a:cubicBezTo>
                  <a:lnTo>
                    <a:pt x="21600" y="21600"/>
                  </a:lnTo>
                  <a:lnTo>
                    <a:pt x="0" y="21600"/>
                  </a:lnTo>
                  <a:lnTo>
                    <a:pt x="0" y="3600"/>
                  </a:lnTo>
                  <a:cubicBezTo>
                    <a:pt x="0" y="1612"/>
                    <a:pt x="1452" y="0"/>
                    <a:pt x="3244"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9" name="Shape 2065"/>
            <p:cNvSpPr/>
            <p:nvPr/>
          </p:nvSpPr>
          <p:spPr>
            <a:xfrm>
              <a:off x="0" y="263935"/>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rPr>
                <a:t>-16%</a:t>
              </a:r>
              <a:endPar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130" name="Shape 2066"/>
            <p:cNvSpPr/>
            <p:nvPr/>
          </p:nvSpPr>
          <p:spPr>
            <a:xfrm>
              <a:off x="82550" y="804424"/>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panose="02000000000000000000" charset="-122"/>
                  <a:cs typeface="+mn-ea"/>
                  <a:sym typeface="+mn-lt"/>
                </a:rPr>
                <a:t>关键词</a:t>
              </a:r>
              <a:endParaRPr lang="zh-CN" altLang="en-US" sz="2000" kern="0" dirty="0">
                <a:solidFill>
                  <a:schemeClr val="bg1">
                    <a:lumMod val="95000"/>
                  </a:schemeClr>
                </a:solidFill>
                <a:uFillTx/>
                <a:latin typeface="Abadi MT"/>
                <a:ea typeface="方正兰亭准黑_GBK" panose="02000000000000000000" charset="-122"/>
                <a:cs typeface="+mn-ea"/>
                <a:sym typeface="+mn-lt"/>
              </a:endParaRPr>
            </a:p>
          </p:txBody>
        </p:sp>
      </p:grpSp>
      <p:grpSp>
        <p:nvGrpSpPr>
          <p:cNvPr id="131" name="组合 130"/>
          <p:cNvGrpSpPr/>
          <p:nvPr/>
        </p:nvGrpSpPr>
        <p:grpSpPr>
          <a:xfrm>
            <a:off x="6828451" y="1702780"/>
            <a:ext cx="4445549" cy="1421352"/>
            <a:chOff x="1177389" y="1872770"/>
            <a:chExt cx="4445549" cy="1421352"/>
          </a:xfrm>
        </p:grpSpPr>
        <p:sp>
          <p:nvSpPr>
            <p:cNvPr id="132" name="文本框 39"/>
            <p:cNvSpPr txBox="1">
              <a:spLocks noChangeArrowheads="1"/>
            </p:cNvSpPr>
            <p:nvPr/>
          </p:nvSpPr>
          <p:spPr bwMode="auto">
            <a:xfrm>
              <a:off x="1177389" y="1872770"/>
              <a:ext cx="2331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smtClean="0">
                  <a:solidFill>
                    <a:schemeClr val="tx1">
                      <a:lumMod val="75000"/>
                      <a:lumOff val="25000"/>
                    </a:schemeClr>
                  </a:solidFill>
                  <a:latin typeface="+mn-lt"/>
                  <a:ea typeface="+mn-ea"/>
                  <a:cs typeface="+mn-ea"/>
                  <a:sym typeface="+mn-lt"/>
                </a:rPr>
                <a:t>ADD YOUR TITLE</a:t>
              </a:r>
              <a:endParaRPr lang="zh-CN" altLang="en-US" sz="2800" b="1" dirty="0">
                <a:solidFill>
                  <a:schemeClr val="tx1">
                    <a:lumMod val="75000"/>
                    <a:lumOff val="25000"/>
                  </a:schemeClr>
                </a:solidFill>
                <a:latin typeface="+mn-lt"/>
                <a:ea typeface="+mn-ea"/>
                <a:cs typeface="+mn-ea"/>
                <a:sym typeface="+mn-lt"/>
              </a:endParaRPr>
            </a:p>
          </p:txBody>
        </p:sp>
        <p:sp>
          <p:nvSpPr>
            <p:cNvPr id="133" name="矩形 8"/>
            <p:cNvSpPr>
              <a:spLocks noChangeArrowheads="1"/>
            </p:cNvSpPr>
            <p:nvPr/>
          </p:nvSpPr>
          <p:spPr bwMode="auto">
            <a:xfrm>
              <a:off x="1177389" y="2370792"/>
              <a:ext cx="4445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just" eaLnBrk="1" hangingPunct="1">
                <a:lnSpc>
                  <a:spcPct val="150000"/>
                </a:lnSpc>
                <a:spcBef>
                  <a:spcPct val="0"/>
                </a:spcBef>
                <a:buNone/>
              </a:pP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此处添加详细文本描述，建议与标题相关并符合整体语言风格，语言描述尽量简洁生动</a:t>
              </a:r>
              <a:r>
                <a:rPr lang="zh-CN" altLang="en-US" sz="1200" dirty="0" smtClean="0">
                  <a:solidFill>
                    <a:schemeClr val="tx1">
                      <a:lumMod val="85000"/>
                      <a:lumOff val="15000"/>
                    </a:schemeClr>
                  </a:solidFill>
                  <a:uFill>
                    <a:solidFill>
                      <a:srgbClr val="000000">
                        <a:alpha val="50000"/>
                      </a:srgbClr>
                    </a:solidFill>
                  </a:uFill>
                  <a:latin typeface="+mn-lt"/>
                  <a:ea typeface="+mn-ea"/>
                  <a:cs typeface="+mn-ea"/>
                  <a:sym typeface="+mn-lt"/>
                </a:rPr>
                <a:t>。</a:t>
              </a: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据统计每页幻灯片的最好控制在</a:t>
              </a:r>
              <a:r>
                <a:rPr lang="en-US" altLang="zh-CN" sz="1200" dirty="0">
                  <a:solidFill>
                    <a:schemeClr val="tx1">
                      <a:lumMod val="85000"/>
                      <a:lumOff val="15000"/>
                    </a:schemeClr>
                  </a:solidFill>
                  <a:uFill>
                    <a:solidFill>
                      <a:srgbClr val="000000">
                        <a:alpha val="50000"/>
                      </a:srgbClr>
                    </a:solidFill>
                  </a:uFill>
                  <a:latin typeface="+mn-lt"/>
                  <a:ea typeface="+mn-ea"/>
                  <a:cs typeface="+mn-ea"/>
                  <a:sym typeface="+mn-lt"/>
                </a:rPr>
                <a:t>5</a:t>
              </a: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分钟之内</a:t>
              </a:r>
              <a:r>
                <a:rPr lang="zh-CN" altLang="en-US" sz="1200" dirty="0" smtClean="0">
                  <a:solidFill>
                    <a:schemeClr val="tx1">
                      <a:lumMod val="85000"/>
                      <a:lumOff val="15000"/>
                    </a:schemeClr>
                  </a:solidFill>
                  <a:uFill>
                    <a:solidFill>
                      <a:srgbClr val="000000">
                        <a:alpha val="50000"/>
                      </a:srgbClr>
                    </a:solidFill>
                  </a:uFill>
                  <a:latin typeface="+mn-lt"/>
                  <a:ea typeface="+mn-ea"/>
                  <a:cs typeface="+mn-ea"/>
                  <a:sym typeface="+mn-lt"/>
                </a:rPr>
                <a:t>。</a:t>
              </a:r>
              <a:endParaRPr lang="zh-CN" altLang="en-US" sz="1200" dirty="0">
                <a:solidFill>
                  <a:schemeClr val="tx1">
                    <a:lumMod val="85000"/>
                    <a:lumOff val="15000"/>
                  </a:schemeClr>
                </a:solidFill>
                <a:uFill>
                  <a:solidFill>
                    <a:srgbClr val="000000">
                      <a:alpha val="50000"/>
                    </a:srgbClr>
                  </a:solidFill>
                </a:uFill>
                <a:latin typeface="+mn-lt"/>
                <a:ea typeface="+mn-ea"/>
                <a:cs typeface="+mn-ea"/>
                <a:sym typeface="+mn-lt"/>
              </a:endParaRPr>
            </a:p>
          </p:txBody>
        </p:sp>
      </p:grpSp>
      <p:sp>
        <p:nvSpPr>
          <p:cNvPr id="5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indefinite" fill="hold"/>
                                        <p:tgtEl>
                                          <p:spTgt spid="104"/>
                                        </p:tgtEl>
                                        <p:attrNameLst>
                                          <p:attrName>style.visibility</p:attrName>
                                        </p:attrNameLst>
                                      </p:cBhvr>
                                      <p:to>
                                        <p:strVal val="visible"/>
                                      </p:to>
                                    </p:set>
                                    <p:animEffect transition="in" filter="wipe(down)">
                                      <p:cBhvr>
                                        <p:cTn id="16" dur="300"/>
                                        <p:tgtEl>
                                          <p:spTgt spid="10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indefinite" fill="hold"/>
                                        <p:tgtEl>
                                          <p:spTgt spid="115"/>
                                        </p:tgtEl>
                                        <p:attrNameLst>
                                          <p:attrName>style.visibility</p:attrName>
                                        </p:attrNameLst>
                                      </p:cBhvr>
                                      <p:to>
                                        <p:strVal val="visible"/>
                                      </p:to>
                                    </p:set>
                                    <p:animEffect transition="in" filter="wipe(up)">
                                      <p:cBhvr>
                                        <p:cTn id="20" dur="300"/>
                                        <p:tgtEl>
                                          <p:spTgt spid="115"/>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indefinite" fill="hold"/>
                                        <p:tgtEl>
                                          <p:spTgt spid="108"/>
                                        </p:tgtEl>
                                        <p:attrNameLst>
                                          <p:attrName>style.visibility</p:attrName>
                                        </p:attrNameLst>
                                      </p:cBhvr>
                                      <p:to>
                                        <p:strVal val="visible"/>
                                      </p:to>
                                    </p:set>
                                    <p:animEffect transition="in" filter="wipe(down)">
                                      <p:cBhvr>
                                        <p:cTn id="24" dur="300"/>
                                        <p:tgtEl>
                                          <p:spTgt spid="108"/>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indefinite" fill="hold"/>
                                        <p:tgtEl>
                                          <p:spTgt spid="119"/>
                                        </p:tgtEl>
                                        <p:attrNameLst>
                                          <p:attrName>style.visibility</p:attrName>
                                        </p:attrNameLst>
                                      </p:cBhvr>
                                      <p:to>
                                        <p:strVal val="visible"/>
                                      </p:to>
                                    </p:set>
                                    <p:animEffect transition="in" filter="wipe(up)">
                                      <p:cBhvr>
                                        <p:cTn id="28" dur="300"/>
                                        <p:tgtEl>
                                          <p:spTgt spid="119"/>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indefinite" fill="hold"/>
                                        <p:tgtEl>
                                          <p:spTgt spid="88"/>
                                        </p:tgtEl>
                                        <p:attrNameLst>
                                          <p:attrName>style.visibility</p:attrName>
                                        </p:attrNameLst>
                                      </p:cBhvr>
                                      <p:to>
                                        <p:strVal val="visible"/>
                                      </p:to>
                                    </p:set>
                                    <p:animEffect transition="in" filter="wipe(down)">
                                      <p:cBhvr>
                                        <p:cTn id="32" dur="300"/>
                                        <p:tgtEl>
                                          <p:spTgt spid="88"/>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indefinite" fill="hold"/>
                                        <p:tgtEl>
                                          <p:spTgt spid="123"/>
                                        </p:tgtEl>
                                        <p:attrNameLst>
                                          <p:attrName>style.visibility</p:attrName>
                                        </p:attrNameLst>
                                      </p:cBhvr>
                                      <p:to>
                                        <p:strVal val="visible"/>
                                      </p:to>
                                    </p:set>
                                    <p:animEffect transition="in" filter="wipe(up)">
                                      <p:cBhvr>
                                        <p:cTn id="36" dur="300"/>
                                        <p:tgtEl>
                                          <p:spTgt spid="123"/>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indefinite" fill="hold"/>
                                        <p:tgtEl>
                                          <p:spTgt spid="77"/>
                                        </p:tgtEl>
                                        <p:attrNameLst>
                                          <p:attrName>style.visibility</p:attrName>
                                        </p:attrNameLst>
                                      </p:cBhvr>
                                      <p:to>
                                        <p:strVal val="visible"/>
                                      </p:to>
                                    </p:set>
                                    <p:animEffect transition="in" filter="wipe(down)">
                                      <p:cBhvr>
                                        <p:cTn id="40" dur="300"/>
                                        <p:tgtEl>
                                          <p:spTgt spid="7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indefinite" fill="hold"/>
                                        <p:tgtEl>
                                          <p:spTgt spid="127"/>
                                        </p:tgtEl>
                                        <p:attrNameLst>
                                          <p:attrName>style.visibility</p:attrName>
                                        </p:attrNameLst>
                                      </p:cBhvr>
                                      <p:to>
                                        <p:strVal val="visible"/>
                                      </p:to>
                                    </p:set>
                                    <p:animEffect transition="in" filter="wipe(up)">
                                      <p:cBhvr>
                                        <p:cTn id="44" dur="300"/>
                                        <p:tgtEl>
                                          <p:spTgt spid="127"/>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indefinite" fill="hold"/>
                                        <p:tgtEl>
                                          <p:spTgt spid="53"/>
                                        </p:tgtEl>
                                        <p:attrNameLst>
                                          <p:attrName>style.visibility</p:attrName>
                                        </p:attrNameLst>
                                      </p:cBhvr>
                                      <p:to>
                                        <p:strVal val="visible"/>
                                      </p:to>
                                    </p:set>
                                    <p:anim calcmode="lin" valueType="num">
                                      <p:cBhvr>
                                        <p:cTn id="48" dur="500" fill="hold"/>
                                        <p:tgtEl>
                                          <p:spTgt spid="53"/>
                                        </p:tgtEl>
                                        <p:attrNameLst>
                                          <p:attrName>ppt_x</p:attrName>
                                        </p:attrNameLst>
                                      </p:cBhvr>
                                      <p:tavLst>
                                        <p:tav tm="0">
                                          <p:val>
                                            <p:strVal val="1+#ppt_w/2"/>
                                          </p:val>
                                        </p:tav>
                                        <p:tav tm="100000">
                                          <p:val>
                                            <p:strVal val="#ppt_x"/>
                                          </p:val>
                                        </p:tav>
                                      </p:tavLst>
                                    </p:anim>
                                    <p:anim calcmode="lin" valueType="num">
                                      <p:cBhvr>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wipe(up)">
                                      <p:cBhvr>
                                        <p:cTn id="5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dvAuto="0"/>
      <p:bldP spid="77" grpId="0" advAuto="0"/>
      <p:bldP spid="88" grpId="0" advAuto="0"/>
      <p:bldP spid="104" grpId="0" advAuto="0"/>
      <p:bldP spid="108" grpId="0" advAuto="0"/>
      <p:bldP spid="115" grpId="0" advAuto="0"/>
      <p:bldP spid="119" grpId="0" advAuto="0"/>
      <p:bldP spid="123" grpId="0" advAuto="0"/>
      <p:bldP spid="127" grpId="0" advAuto="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00353" y="550515"/>
            <a:ext cx="2991294" cy="1190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zh-CN" altLang="en-US" sz="8000" dirty="0" smtClean="0">
                <a:solidFill>
                  <a:srgbClr val="EE4B74"/>
                </a:solidFill>
                <a:latin typeface="+mj-ea"/>
                <a:cs typeface="+mn-ea"/>
                <a:sym typeface="+mn-lt"/>
              </a:rPr>
              <a:t>目录</a:t>
            </a:r>
            <a:endParaRPr lang="en-US" sz="8000" dirty="0">
              <a:solidFill>
                <a:srgbClr val="EE4B74"/>
              </a:solidFill>
              <a:latin typeface="+mj-ea"/>
              <a:cs typeface="+mn-ea"/>
              <a:sym typeface="+mn-lt"/>
            </a:endParaRPr>
          </a:p>
        </p:txBody>
      </p:sp>
      <p:grpSp>
        <p:nvGrpSpPr>
          <p:cNvPr id="4" name="组合 3"/>
          <p:cNvGrpSpPr/>
          <p:nvPr/>
        </p:nvGrpSpPr>
        <p:grpSpPr>
          <a:xfrm>
            <a:off x="6499457" y="2339664"/>
            <a:ext cx="1159598" cy="1080000"/>
            <a:chOff x="6293826" y="2256249"/>
            <a:chExt cx="1159598" cy="1080000"/>
          </a:xfrm>
        </p:grpSpPr>
        <p:sp>
          <p:nvSpPr>
            <p:cNvPr id="5" name="Oval 14"/>
            <p:cNvSpPr>
              <a:spLocks noChangeAspect="1"/>
            </p:cNvSpPr>
            <p:nvPr/>
          </p:nvSpPr>
          <p:spPr>
            <a:xfrm>
              <a:off x="6339227" y="225624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6" name="TextBox 21"/>
            <p:cNvSpPr txBox="1"/>
            <p:nvPr/>
          </p:nvSpPr>
          <p:spPr>
            <a:xfrm>
              <a:off x="6293826" y="2442306"/>
              <a:ext cx="1159598" cy="707886"/>
            </a:xfrm>
            <a:prstGeom prst="rect">
              <a:avLst/>
            </a:prstGeom>
            <a:noFill/>
          </p:spPr>
          <p:txBody>
            <a:bodyPr wrap="square" rtlCol="0">
              <a:spAutoFit/>
            </a:bodyPr>
            <a:lstStyle/>
            <a:p>
              <a:pPr algn="ctr"/>
              <a:r>
                <a:rPr lang="en-US" sz="4000" dirty="0" smtClean="0">
                  <a:solidFill>
                    <a:srgbClr val="FFFFFF"/>
                  </a:solidFill>
                  <a:cs typeface="+mn-ea"/>
                  <a:sym typeface="+mn-lt"/>
                </a:rPr>
                <a:t>03</a:t>
              </a:r>
              <a:endParaRPr lang="id-ID" sz="3600" dirty="0">
                <a:solidFill>
                  <a:srgbClr val="FFFFFF"/>
                </a:solidFill>
                <a:cs typeface="+mn-ea"/>
                <a:sym typeface="+mn-lt"/>
              </a:endParaRPr>
            </a:p>
          </p:txBody>
        </p:sp>
      </p:grpSp>
      <p:grpSp>
        <p:nvGrpSpPr>
          <p:cNvPr id="7" name="组合 6"/>
          <p:cNvGrpSpPr/>
          <p:nvPr/>
        </p:nvGrpSpPr>
        <p:grpSpPr>
          <a:xfrm>
            <a:off x="8967450" y="2270804"/>
            <a:ext cx="1080000" cy="1080000"/>
            <a:chOff x="8486363" y="2187389"/>
            <a:chExt cx="1080000" cy="1080000"/>
          </a:xfrm>
        </p:grpSpPr>
        <p:sp>
          <p:nvSpPr>
            <p:cNvPr id="8" name="Oval 19"/>
            <p:cNvSpPr>
              <a:spLocks noChangeAspect="1"/>
            </p:cNvSpPr>
            <p:nvPr/>
          </p:nvSpPr>
          <p:spPr>
            <a:xfrm>
              <a:off x="8486363" y="218738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9" name="TextBox 22"/>
            <p:cNvSpPr txBox="1"/>
            <p:nvPr/>
          </p:nvSpPr>
          <p:spPr>
            <a:xfrm>
              <a:off x="8596945" y="2389136"/>
              <a:ext cx="858836" cy="707886"/>
            </a:xfrm>
            <a:prstGeom prst="rect">
              <a:avLst/>
            </a:prstGeom>
            <a:noFill/>
          </p:spPr>
          <p:txBody>
            <a:bodyPr wrap="square" rtlCol="0">
              <a:spAutoFit/>
            </a:bodyPr>
            <a:lstStyle/>
            <a:p>
              <a:pPr algn="ctr"/>
              <a:r>
                <a:rPr lang="en-US" sz="4000" dirty="0" smtClean="0">
                  <a:solidFill>
                    <a:srgbClr val="FFFFFF"/>
                  </a:solidFill>
                  <a:cs typeface="+mn-ea"/>
                  <a:sym typeface="+mn-lt"/>
                </a:rPr>
                <a:t>04</a:t>
              </a:r>
              <a:endParaRPr lang="id-ID" sz="3600" dirty="0">
                <a:solidFill>
                  <a:srgbClr val="FFFFFF"/>
                </a:solidFill>
                <a:cs typeface="+mn-ea"/>
                <a:sym typeface="+mn-lt"/>
              </a:endParaRPr>
            </a:p>
          </p:txBody>
        </p:sp>
      </p:grpSp>
      <p:sp>
        <p:nvSpPr>
          <p:cNvPr id="10" name="TextBox 86"/>
          <p:cNvSpPr txBox="1">
            <a:spLocks noChangeArrowheads="1"/>
          </p:cNvSpPr>
          <p:nvPr/>
        </p:nvSpPr>
        <p:spPr bwMode="auto">
          <a:xfrm>
            <a:off x="962142" y="3540837"/>
            <a:ext cx="2327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1" name="Content Placeholder 2"/>
          <p:cNvSpPr txBox="1"/>
          <p:nvPr/>
        </p:nvSpPr>
        <p:spPr>
          <a:xfrm>
            <a:off x="3400930" y="3612003"/>
            <a:ext cx="242243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工作完成情况</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2" name="Content Placeholder 2"/>
          <p:cNvSpPr txBox="1"/>
          <p:nvPr/>
        </p:nvSpPr>
        <p:spPr>
          <a:xfrm>
            <a:off x="5934992" y="3612003"/>
            <a:ext cx="255917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工作经验总总结</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3" name="Content Placeholder 2"/>
          <p:cNvSpPr txBox="1"/>
          <p:nvPr/>
        </p:nvSpPr>
        <p:spPr>
          <a:xfrm>
            <a:off x="8427994" y="3571615"/>
            <a:ext cx="2227306" cy="338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未来工作规划</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grpSp>
        <p:nvGrpSpPr>
          <p:cNvPr id="14" name="组合 13"/>
          <p:cNvGrpSpPr/>
          <p:nvPr/>
        </p:nvGrpSpPr>
        <p:grpSpPr>
          <a:xfrm>
            <a:off x="4028031" y="2270804"/>
            <a:ext cx="1138614" cy="1080000"/>
            <a:chOff x="4078821" y="2187389"/>
            <a:chExt cx="1138614" cy="1080000"/>
          </a:xfrm>
        </p:grpSpPr>
        <p:sp>
          <p:nvSpPr>
            <p:cNvPr id="15" name="Oval 11"/>
            <p:cNvSpPr>
              <a:spLocks noChangeAspect="1"/>
            </p:cNvSpPr>
            <p:nvPr/>
          </p:nvSpPr>
          <p:spPr>
            <a:xfrm>
              <a:off x="4137435"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16" name="TextBox 28"/>
            <p:cNvSpPr txBox="1"/>
            <p:nvPr/>
          </p:nvSpPr>
          <p:spPr>
            <a:xfrm>
              <a:off x="4078821" y="23840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02</a:t>
              </a:r>
              <a:endParaRPr lang="id-ID" sz="4400" dirty="0">
                <a:solidFill>
                  <a:srgbClr val="FFFFFF"/>
                </a:solidFill>
                <a:cs typeface="+mn-ea"/>
                <a:sym typeface="+mn-lt"/>
              </a:endParaRPr>
            </a:p>
          </p:txBody>
        </p:sp>
      </p:grpSp>
      <p:sp>
        <p:nvSpPr>
          <p:cNvPr id="17" name="矩形 16"/>
          <p:cNvSpPr/>
          <p:nvPr/>
        </p:nvSpPr>
        <p:spPr>
          <a:xfrm>
            <a:off x="1107426"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18" name="矩形 17"/>
          <p:cNvSpPr/>
          <p:nvPr/>
        </p:nvSpPr>
        <p:spPr>
          <a:xfrm>
            <a:off x="3657244"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grpSp>
        <p:nvGrpSpPr>
          <p:cNvPr id="19" name="组合 18"/>
          <p:cNvGrpSpPr/>
          <p:nvPr/>
        </p:nvGrpSpPr>
        <p:grpSpPr>
          <a:xfrm>
            <a:off x="1624999" y="2270804"/>
            <a:ext cx="1128834" cy="1080000"/>
            <a:chOff x="1624999" y="2187389"/>
            <a:chExt cx="1128834" cy="1080000"/>
          </a:xfrm>
        </p:grpSpPr>
        <p:sp>
          <p:nvSpPr>
            <p:cNvPr id="20" name="Oval 11"/>
            <p:cNvSpPr>
              <a:spLocks noChangeAspect="1"/>
            </p:cNvSpPr>
            <p:nvPr/>
          </p:nvSpPr>
          <p:spPr>
            <a:xfrm>
              <a:off x="1649416"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21" name="TextBox 28"/>
            <p:cNvSpPr txBox="1"/>
            <p:nvPr/>
          </p:nvSpPr>
          <p:spPr>
            <a:xfrm>
              <a:off x="1624999" y="23534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01</a:t>
              </a:r>
              <a:endParaRPr lang="id-ID" sz="4400" dirty="0">
                <a:solidFill>
                  <a:srgbClr val="FFFFFF"/>
                </a:solidFill>
                <a:cs typeface="+mn-ea"/>
                <a:sym typeface="+mn-lt"/>
              </a:endParaRPr>
            </a:p>
          </p:txBody>
        </p:sp>
      </p:grpSp>
      <p:sp>
        <p:nvSpPr>
          <p:cNvPr id="22" name="矩形 21"/>
          <p:cNvSpPr/>
          <p:nvPr/>
        </p:nvSpPr>
        <p:spPr>
          <a:xfrm>
            <a:off x="6131507"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23" name="矩形 22"/>
          <p:cNvSpPr/>
          <p:nvPr/>
        </p:nvSpPr>
        <p:spPr>
          <a:xfrm>
            <a:off x="8523352"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4473344" y="1209137"/>
            <a:ext cx="1149238" cy="934070"/>
          </a:xfrm>
          <a:prstGeom prst="rect">
            <a:avLst/>
          </a:prstGeom>
        </p:spPr>
      </p:pic>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10525808" y="4991092"/>
            <a:ext cx="527384" cy="566056"/>
          </a:xfrm>
          <a:prstGeom prst="rect">
            <a:avLst/>
          </a:prstGeom>
        </p:spPr>
      </p:pic>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954201" y="6502383"/>
            <a:ext cx="343040" cy="3681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1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7" grpId="0"/>
      <p:bldP spid="18"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bwMode="auto">
          <a:xfrm>
            <a:off x="1117600" y="1179739"/>
            <a:ext cx="99568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defTabSz="647700" eaLnBrk="0">
              <a:defRPr sz="5800">
                <a:solidFill>
                  <a:srgbClr val="000000"/>
                </a:solidFill>
                <a:latin typeface="Gill Sans" charset="0"/>
                <a:ea typeface="MS PGothic" panose="020B0600070205080204" pitchFamily="34" charset="-128"/>
                <a:sym typeface="Gill Sans" charset="0"/>
              </a:defRPr>
            </a:lvl1pPr>
            <a:lvl2pPr marL="742950" indent="-285750" defTabSz="647700" eaLnBrk="0">
              <a:defRPr sz="5800">
                <a:solidFill>
                  <a:srgbClr val="000000"/>
                </a:solidFill>
                <a:latin typeface="Gill Sans" charset="0"/>
                <a:ea typeface="MS PGothic" panose="020B0600070205080204" pitchFamily="34" charset="-128"/>
                <a:sym typeface="Gill Sans" charset="0"/>
              </a:defRPr>
            </a:lvl2pPr>
            <a:lvl3pPr marL="1143000" indent="-228600" defTabSz="647700" eaLnBrk="0">
              <a:defRPr sz="5800">
                <a:solidFill>
                  <a:srgbClr val="000000"/>
                </a:solidFill>
                <a:latin typeface="Gill Sans" charset="0"/>
                <a:ea typeface="MS PGothic" panose="020B0600070205080204" pitchFamily="34" charset="-128"/>
                <a:sym typeface="Gill Sans" charset="0"/>
              </a:defRPr>
            </a:lvl3pPr>
            <a:lvl4pPr marL="1600200" indent="-228600" defTabSz="647700" eaLnBrk="0">
              <a:defRPr sz="5800">
                <a:solidFill>
                  <a:srgbClr val="000000"/>
                </a:solidFill>
                <a:latin typeface="Gill Sans" charset="0"/>
                <a:ea typeface="MS PGothic" panose="020B0600070205080204" pitchFamily="34" charset="-128"/>
                <a:sym typeface="Gill Sans" charset="0"/>
              </a:defRPr>
            </a:lvl4pPr>
            <a:lvl5pPr marL="2057400" indent="-228600" defTabSz="647700" eaLnBrk="0">
              <a:defRPr sz="5800">
                <a:solidFill>
                  <a:srgbClr val="000000"/>
                </a:solidFill>
                <a:latin typeface="Gill Sans" charset="0"/>
                <a:ea typeface="MS PGothic" panose="020B0600070205080204" pitchFamily="34" charset="-128"/>
                <a:sym typeface="Gill Sans" charset="0"/>
              </a:defRPr>
            </a:lvl5pPr>
            <a:lvl6pPr marL="25146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eaLnBrk="1">
              <a:lnSpc>
                <a:spcPct val="120000"/>
              </a:lnSpc>
              <a:spcBef>
                <a:spcPts val="850"/>
              </a:spcBef>
            </a:pPr>
            <a:r>
              <a:rPr lang="es-ES" altLang="zh-CN" sz="900" dirty="0">
                <a:solidFill>
                  <a:schemeClr val="tx1">
                    <a:lumMod val="65000"/>
                    <a:lumOff val="35000"/>
                  </a:schemeClr>
                </a:solidFill>
                <a:latin typeface="Lato" panose="020F0502020204030203" charset="0"/>
                <a:sym typeface="Lato" panose="020F0502020204030203" charset="0"/>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900" dirty="0">
              <a:solidFill>
                <a:schemeClr val="tx1">
                  <a:lumMod val="65000"/>
                  <a:lumOff val="35000"/>
                </a:schemeClr>
              </a:solidFill>
            </a:endParaRPr>
          </a:p>
        </p:txBody>
      </p:sp>
      <p:sp>
        <p:nvSpPr>
          <p:cNvPr id="24" name="Sev04"/>
          <p:cNvSpPr/>
          <p:nvPr/>
        </p:nvSpPr>
        <p:spPr>
          <a:xfrm rot="18900000">
            <a:off x="9498080"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6" name="Sev03"/>
          <p:cNvSpPr/>
          <p:nvPr/>
        </p:nvSpPr>
        <p:spPr>
          <a:xfrm rot="18900000">
            <a:off x="6848313"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7" name="Sev02"/>
          <p:cNvSpPr/>
          <p:nvPr/>
        </p:nvSpPr>
        <p:spPr>
          <a:xfrm rot="18900000">
            <a:off x="4132705"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8" name="Sev01"/>
          <p:cNvSpPr/>
          <p:nvPr/>
        </p:nvSpPr>
        <p:spPr>
          <a:xfrm rot="18900000">
            <a:off x="1433565"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9" name="Sev01"/>
          <p:cNvSpPr/>
          <p:nvPr/>
        </p:nvSpPr>
        <p:spPr>
          <a:xfrm rot="18900000">
            <a:off x="1433565" y="2116764"/>
            <a:ext cx="1612996" cy="1612996"/>
          </a:xfrm>
          <a:prstGeom prst="rect">
            <a:avLst/>
          </a:prstGeom>
          <a:solidFill>
            <a:srgbClr val="EB2D5F"/>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0" name="Sev02"/>
          <p:cNvSpPr/>
          <p:nvPr/>
        </p:nvSpPr>
        <p:spPr>
          <a:xfrm rot="18900000">
            <a:off x="4132705" y="2116764"/>
            <a:ext cx="1612996" cy="1612996"/>
          </a:xfrm>
          <a:prstGeom prst="rect">
            <a:avLst/>
          </a:prstGeom>
          <a:solidFill>
            <a:srgbClr val="40404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1" name="Sev03"/>
          <p:cNvSpPr/>
          <p:nvPr/>
        </p:nvSpPr>
        <p:spPr>
          <a:xfrm rot="18900000">
            <a:off x="6848313" y="2116764"/>
            <a:ext cx="1612996" cy="1612996"/>
          </a:xfrm>
          <a:prstGeom prst="rect">
            <a:avLst/>
          </a:prstGeom>
          <a:solidFill>
            <a:srgbClr val="EB2D5F"/>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2" name="Sev04"/>
          <p:cNvSpPr/>
          <p:nvPr/>
        </p:nvSpPr>
        <p:spPr>
          <a:xfrm rot="18900000">
            <a:off x="9498080" y="2116764"/>
            <a:ext cx="1612996" cy="1612996"/>
          </a:xfrm>
          <a:prstGeom prst="rect">
            <a:avLst/>
          </a:prstGeom>
          <a:solidFill>
            <a:srgbClr val="26262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3" name="Freeform 52"/>
          <p:cNvSpPr>
            <a:spLocks noEditPoints="1"/>
          </p:cNvSpPr>
          <p:nvPr/>
        </p:nvSpPr>
        <p:spPr bwMode="auto">
          <a:xfrm>
            <a:off x="9995783" y="2591042"/>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4" name="Freeform 42"/>
          <p:cNvSpPr>
            <a:spLocks noEditPoints="1"/>
          </p:cNvSpPr>
          <p:nvPr/>
        </p:nvSpPr>
        <p:spPr bwMode="auto">
          <a:xfrm>
            <a:off x="1903582" y="2633634"/>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5" name="Freeform 178"/>
          <p:cNvSpPr>
            <a:spLocks noEditPoints="1"/>
          </p:cNvSpPr>
          <p:nvPr/>
        </p:nvSpPr>
        <p:spPr bwMode="auto">
          <a:xfrm>
            <a:off x="7318330" y="2669835"/>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6" name="Freeform 86"/>
          <p:cNvSpPr>
            <a:spLocks noEditPoints="1"/>
          </p:cNvSpPr>
          <p:nvPr/>
        </p:nvSpPr>
        <p:spPr bwMode="auto">
          <a:xfrm>
            <a:off x="4708774" y="253556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grpSp>
        <p:nvGrpSpPr>
          <p:cNvPr id="37" name="组合 36"/>
          <p:cNvGrpSpPr/>
          <p:nvPr/>
        </p:nvGrpSpPr>
        <p:grpSpPr bwMode="auto">
          <a:xfrm>
            <a:off x="504338" y="4570673"/>
            <a:ext cx="3131206" cy="1206500"/>
            <a:chOff x="6358171" y="672761"/>
            <a:chExt cx="2348774" cy="904746"/>
          </a:xfrm>
        </p:grpSpPr>
        <p:sp>
          <p:nvSpPr>
            <p:cNvPr id="38"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0" name="组合 39"/>
          <p:cNvGrpSpPr/>
          <p:nvPr/>
        </p:nvGrpSpPr>
        <p:grpSpPr bwMode="auto">
          <a:xfrm>
            <a:off x="3332598" y="4570673"/>
            <a:ext cx="3131206" cy="1206500"/>
            <a:chOff x="6358171" y="672761"/>
            <a:chExt cx="2348774" cy="904746"/>
          </a:xfrm>
        </p:grpSpPr>
        <p:sp>
          <p:nvSpPr>
            <p:cNvPr id="41"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2"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3" name="组合 42"/>
          <p:cNvGrpSpPr/>
          <p:nvPr/>
        </p:nvGrpSpPr>
        <p:grpSpPr bwMode="auto">
          <a:xfrm>
            <a:off x="6160859" y="4570673"/>
            <a:ext cx="3131206" cy="1206500"/>
            <a:chOff x="6358171" y="672761"/>
            <a:chExt cx="2348774" cy="904746"/>
          </a:xfrm>
        </p:grpSpPr>
        <p:sp>
          <p:nvSpPr>
            <p:cNvPr id="44"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6" name="组合 45"/>
          <p:cNvGrpSpPr/>
          <p:nvPr/>
        </p:nvGrpSpPr>
        <p:grpSpPr bwMode="auto">
          <a:xfrm>
            <a:off x="8733938" y="4570673"/>
            <a:ext cx="3131206" cy="1206500"/>
            <a:chOff x="6358171" y="672761"/>
            <a:chExt cx="2348774" cy="904746"/>
          </a:xfrm>
        </p:grpSpPr>
        <p:sp>
          <p:nvSpPr>
            <p:cNvPr id="47"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sp>
        <p:nvSpPr>
          <p:cNvPr id="4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2" presetClass="entr" presetSubtype="1" accel="50000" decel="5000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2" presetClass="entr" presetSubtype="1" accel="50000" decel="5000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0-#ppt_h/2"/>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childTnLst>
                          </p:cTn>
                        </p:par>
                        <p:par>
                          <p:cTn id="78" fill="hold">
                            <p:stCondLst>
                              <p:cond delay="5000"/>
                            </p:stCondLst>
                            <p:childTnLst>
                              <p:par>
                                <p:cTn id="79" presetID="2" presetClass="entr" presetSubtype="4" decel="100000"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5500"/>
                            </p:stCondLst>
                            <p:childTnLst>
                              <p:par>
                                <p:cTn id="84" presetID="2" presetClass="entr" presetSubtype="4" decel="100000"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ppt_x"/>
                                          </p:val>
                                        </p:tav>
                                        <p:tav tm="100000">
                                          <p:val>
                                            <p:strVal val="#ppt_x"/>
                                          </p:val>
                                        </p:tav>
                                      </p:tavLst>
                                    </p:anim>
                                    <p:anim calcmode="lin" valueType="num">
                                      <p:cBhvr additive="base">
                                        <p:cTn id="87" dur="500" fill="hold"/>
                                        <p:tgtEl>
                                          <p:spTgt spid="40"/>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4" decel="100000"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1+#ppt_h/2"/>
                                          </p:val>
                                        </p:tav>
                                        <p:tav tm="100000">
                                          <p:val>
                                            <p:strVal val="#ppt_y"/>
                                          </p:val>
                                        </p:tav>
                                      </p:tavLst>
                                    </p:anim>
                                  </p:childTnLst>
                                </p:cTn>
                              </p:par>
                            </p:childTnLst>
                          </p:cTn>
                        </p:par>
                        <p:par>
                          <p:cTn id="93" fill="hold">
                            <p:stCondLst>
                              <p:cond delay="6500"/>
                            </p:stCondLst>
                            <p:childTnLst>
                              <p:par>
                                <p:cTn id="94" presetID="2" presetClass="entr" presetSubtype="4" decel="100000"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连接符 95"/>
          <p:cNvCxnSpPr/>
          <p:nvPr/>
        </p:nvCxnSpPr>
        <p:spPr>
          <a:xfrm>
            <a:off x="0" y="6536417"/>
            <a:ext cx="1219200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7" name="图表 96"/>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1"/>
          </a:graphicData>
        </a:graphic>
      </p:graphicFrame>
      <p:cxnSp>
        <p:nvCxnSpPr>
          <p:cNvPr id="98" name="直接连接符 97"/>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bwMode="auto">
          <a:xfrm>
            <a:off x="7388227" y="3351213"/>
            <a:ext cx="1123950" cy="1123950"/>
            <a:chOff x="7489036" y="3140075"/>
            <a:chExt cx="1123950" cy="1123950"/>
          </a:xfrm>
        </p:grpSpPr>
        <p:sp>
          <p:nvSpPr>
            <p:cNvPr id="100" name="椭圆 99"/>
            <p:cNvSpPr/>
            <p:nvPr/>
          </p:nvSpPr>
          <p:spPr>
            <a:xfrm>
              <a:off x="7489036" y="3140075"/>
              <a:ext cx="1123950" cy="112395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1"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2" name="组合 101"/>
          <p:cNvGrpSpPr/>
          <p:nvPr/>
        </p:nvGrpSpPr>
        <p:grpSpPr bwMode="auto">
          <a:xfrm>
            <a:off x="7388227" y="5145088"/>
            <a:ext cx="1123950" cy="1123950"/>
            <a:chOff x="7489036" y="4857235"/>
            <a:chExt cx="1123950" cy="1123950"/>
          </a:xfrm>
        </p:grpSpPr>
        <p:sp>
          <p:nvSpPr>
            <p:cNvPr id="103" name="椭圆 102"/>
            <p:cNvSpPr/>
            <p:nvPr/>
          </p:nvSpPr>
          <p:spPr>
            <a:xfrm>
              <a:off x="7489036" y="4857235"/>
              <a:ext cx="1123950" cy="11239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4"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5" name="组合 104"/>
          <p:cNvGrpSpPr/>
          <p:nvPr/>
        </p:nvGrpSpPr>
        <p:grpSpPr bwMode="auto">
          <a:xfrm>
            <a:off x="7388227" y="1557338"/>
            <a:ext cx="1123950" cy="1123950"/>
            <a:chOff x="7489036" y="1422916"/>
            <a:chExt cx="1123950" cy="1123950"/>
          </a:xfrm>
        </p:grpSpPr>
        <p:sp>
          <p:nvSpPr>
            <p:cNvPr id="106" name="椭圆 105"/>
            <p:cNvSpPr/>
            <p:nvPr/>
          </p:nvSpPr>
          <p:spPr>
            <a:xfrm>
              <a:off x="7489036" y="1422916"/>
              <a:ext cx="1123950" cy="11239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7"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8" name="文本框 107"/>
          <p:cNvSpPr txBox="1">
            <a:spLocks noChangeArrowheads="1"/>
          </p:cNvSpPr>
          <p:nvPr/>
        </p:nvSpPr>
        <p:spPr bwMode="auto">
          <a:xfrm>
            <a:off x="8567740" y="1484313"/>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latin typeface="Arial" panose="020B0604020202020204" pitchFamily="34" charset="0"/>
                <a:cs typeface="Arial" panose="020B0604020202020204" pitchFamily="34" charset="0"/>
              </a:rPr>
              <a:t>ADD YOUR TITLE</a:t>
            </a:r>
            <a:endParaRPr lang="zh-CN" altLang="en-US" sz="1600" dirty="0">
              <a:latin typeface="Arial" panose="020B0604020202020204" pitchFamily="34" charset="0"/>
              <a:cs typeface="Arial" panose="020B0604020202020204" pitchFamily="34" charset="0"/>
            </a:endParaRPr>
          </a:p>
        </p:txBody>
      </p:sp>
      <p:sp>
        <p:nvSpPr>
          <p:cNvPr id="109" name="矩形 108"/>
          <p:cNvSpPr/>
          <p:nvPr/>
        </p:nvSpPr>
        <p:spPr>
          <a:xfrm>
            <a:off x="8567740" y="1743075"/>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10" name="文本框 109"/>
          <p:cNvSpPr txBox="1">
            <a:spLocks noChangeArrowheads="1"/>
          </p:cNvSpPr>
          <p:nvPr/>
        </p:nvSpPr>
        <p:spPr bwMode="auto">
          <a:xfrm>
            <a:off x="8567740" y="32718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11" name="矩形 110"/>
          <p:cNvSpPr/>
          <p:nvPr/>
        </p:nvSpPr>
        <p:spPr>
          <a:xfrm>
            <a:off x="8567740" y="3530600"/>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12" name="文本框 111"/>
          <p:cNvSpPr txBox="1">
            <a:spLocks noChangeArrowheads="1"/>
          </p:cNvSpPr>
          <p:nvPr/>
        </p:nvSpPr>
        <p:spPr bwMode="auto">
          <a:xfrm>
            <a:off x="8567740" y="5057775"/>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13" name="矩形 112"/>
          <p:cNvSpPr/>
          <p:nvPr/>
        </p:nvSpPr>
        <p:spPr>
          <a:xfrm>
            <a:off x="8567740" y="5316538"/>
            <a:ext cx="3248025" cy="939800"/>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22"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up)">
                                      <p:cBhvr>
                                        <p:cTn id="16" dur="500"/>
                                        <p:tgtEl>
                                          <p:spTgt spid="98"/>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p:cTn id="20" dur="500" fill="hold"/>
                                        <p:tgtEl>
                                          <p:spTgt spid="105"/>
                                        </p:tgtEl>
                                        <p:attrNameLst>
                                          <p:attrName>ppt_w</p:attrName>
                                        </p:attrNameLst>
                                      </p:cBhvr>
                                      <p:tavLst>
                                        <p:tav tm="0">
                                          <p:val>
                                            <p:fltVal val="0"/>
                                          </p:val>
                                        </p:tav>
                                        <p:tav tm="100000">
                                          <p:val>
                                            <p:strVal val="#ppt_w"/>
                                          </p:val>
                                        </p:tav>
                                      </p:tavLst>
                                    </p:anim>
                                    <p:anim calcmode="lin" valueType="num">
                                      <p:cBhvr>
                                        <p:cTn id="21" dur="500" fill="hold"/>
                                        <p:tgtEl>
                                          <p:spTgt spid="105"/>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down)">
                                      <p:cBhvr>
                                        <p:cTn id="33" dur="500"/>
                                        <p:tgtEl>
                                          <p:spTgt spid="10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down)">
                                      <p:cBhvr>
                                        <p:cTn id="36" dur="500"/>
                                        <p:tgtEl>
                                          <p:spTgt spid="1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down)">
                                      <p:cBhvr>
                                        <p:cTn id="39" dur="500"/>
                                        <p:tgtEl>
                                          <p:spTgt spid="112"/>
                                        </p:tgtEl>
                                      </p:cBhvr>
                                    </p:animEffect>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randombar(horizontal)">
                                      <p:cBhvr>
                                        <p:cTn id="43" dur="500"/>
                                        <p:tgtEl>
                                          <p:spTgt spid="10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randombar(horizontal)">
                                      <p:cBhvr>
                                        <p:cTn id="46" dur="500"/>
                                        <p:tgtEl>
                                          <p:spTgt spid="1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randombar(horizontal)">
                                      <p:cBhvr>
                                        <p:cTn id="4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108" grpId="0"/>
      <p:bldP spid="109" grpId="0"/>
      <p:bldP spid="110" grpId="0"/>
      <p:bldP spid="111" grpId="0"/>
      <p:bldP spid="112" grpId="0"/>
      <p:bldP spid="113"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1" y="2000252"/>
            <a:ext cx="5779955" cy="2011953"/>
            <a:chOff x="762001" y="2000252"/>
            <a:chExt cx="5779955" cy="2011953"/>
          </a:xfrm>
        </p:grpSpPr>
        <p:grpSp>
          <p:nvGrpSpPr>
            <p:cNvPr id="48" name="Group 71"/>
            <p:cNvGrpSpPr/>
            <p:nvPr/>
          </p:nvGrpSpPr>
          <p:grpSpPr bwMode="auto">
            <a:xfrm>
              <a:off x="2381329" y="2190732"/>
              <a:ext cx="3333910" cy="2117"/>
              <a:chOff x="1785918" y="1643056"/>
              <a:chExt cx="2500330" cy="1588"/>
            </a:xfrm>
          </p:grpSpPr>
          <p:cxnSp>
            <p:nvCxnSpPr>
              <p:cNvPr id="51" name="Straight Connector 18"/>
              <p:cNvCxnSpPr/>
              <p:nvPr/>
            </p:nvCxnSpPr>
            <p:spPr>
              <a:xfrm>
                <a:off x="1785860" y="1643071"/>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1785860" y="1643071"/>
                <a:ext cx="2000168"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9" name="Rectangle 31"/>
            <p:cNvSpPr/>
            <p:nvPr/>
          </p:nvSpPr>
          <p:spPr bwMode="auto">
            <a:xfrm>
              <a:off x="762001" y="2000252"/>
              <a:ext cx="1085554" cy="297454"/>
            </a:xfrm>
            <a:prstGeom prst="rect">
              <a:avLst/>
            </a:prstGeom>
          </p:spPr>
          <p:txBody>
            <a:bodyPr wrap="none">
              <a:spAutoFit/>
            </a:bodyPr>
            <a:lstStyle/>
            <a:p>
              <a:pPr fontAlgn="auto">
                <a:spcBef>
                  <a:spcPts val="0"/>
                </a:spcBef>
                <a:spcAft>
                  <a:spcPts val="0"/>
                </a:spcAft>
                <a:defRPr/>
              </a:pPr>
              <a:r>
                <a:rPr lang="en-US" sz="13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0" name="Rectangle 35"/>
            <p:cNvSpPr/>
            <p:nvPr/>
          </p:nvSpPr>
          <p:spPr bwMode="auto">
            <a:xfrm>
              <a:off x="6096000" y="2000252"/>
              <a:ext cx="445956"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80%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43" name="Group 69"/>
            <p:cNvGrpSpPr/>
            <p:nvPr/>
          </p:nvGrpSpPr>
          <p:grpSpPr bwMode="auto">
            <a:xfrm>
              <a:off x="2381329" y="2762174"/>
              <a:ext cx="3333910" cy="2117"/>
              <a:chOff x="1785918" y="2071684"/>
              <a:chExt cx="2500330" cy="1588"/>
            </a:xfrm>
          </p:grpSpPr>
          <p:cxnSp>
            <p:nvCxnSpPr>
              <p:cNvPr id="46" name="Straight Connector 21"/>
              <p:cNvCxnSpPr/>
              <p:nvPr/>
            </p:nvCxnSpPr>
            <p:spPr>
              <a:xfrm>
                <a:off x="1785860" y="2071743"/>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2"/>
              <p:cNvCxnSpPr/>
              <p:nvPr/>
            </p:nvCxnSpPr>
            <p:spPr>
              <a:xfrm>
                <a:off x="1785860" y="2071743"/>
                <a:ext cx="1357256"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4" name="Rectangle 32"/>
            <p:cNvSpPr/>
            <p:nvPr/>
          </p:nvSpPr>
          <p:spPr bwMode="auto">
            <a:xfrm>
              <a:off x="762001" y="2571752"/>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5" name="Rectangle 36"/>
            <p:cNvSpPr/>
            <p:nvPr/>
          </p:nvSpPr>
          <p:spPr bwMode="auto">
            <a:xfrm>
              <a:off x="6096000" y="2571752"/>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60%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8" name="Group 67"/>
            <p:cNvGrpSpPr/>
            <p:nvPr/>
          </p:nvGrpSpPr>
          <p:grpSpPr bwMode="auto">
            <a:xfrm>
              <a:off x="2381328" y="3333614"/>
              <a:ext cx="3333910" cy="2117"/>
              <a:chOff x="1785918" y="2500312"/>
              <a:chExt cx="2500330" cy="1588"/>
            </a:xfrm>
          </p:grpSpPr>
          <p:cxnSp>
            <p:nvCxnSpPr>
              <p:cNvPr id="41" name="Straight Connector 23"/>
              <p:cNvCxnSpPr/>
              <p:nvPr/>
            </p:nvCxnSpPr>
            <p:spPr>
              <a:xfrm>
                <a:off x="1785860" y="2500415"/>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
              <p:cNvCxnSpPr/>
              <p:nvPr/>
            </p:nvCxnSpPr>
            <p:spPr>
              <a:xfrm>
                <a:off x="1785860" y="2500415"/>
                <a:ext cx="1642994"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3"/>
            <p:cNvSpPr/>
            <p:nvPr/>
          </p:nvSpPr>
          <p:spPr bwMode="auto">
            <a:xfrm>
              <a:off x="762001" y="31432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0" name="Rectangle 37"/>
            <p:cNvSpPr/>
            <p:nvPr/>
          </p:nvSpPr>
          <p:spPr bwMode="auto">
            <a:xfrm>
              <a:off x="6096000" y="3143251"/>
              <a:ext cx="434734"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70%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3" name="Group 65"/>
            <p:cNvGrpSpPr/>
            <p:nvPr/>
          </p:nvGrpSpPr>
          <p:grpSpPr bwMode="auto">
            <a:xfrm>
              <a:off x="2381329" y="3905055"/>
              <a:ext cx="3333910" cy="2117"/>
              <a:chOff x="1785918" y="2928940"/>
              <a:chExt cx="2500330" cy="1588"/>
            </a:xfrm>
          </p:grpSpPr>
          <p:cxnSp>
            <p:nvCxnSpPr>
              <p:cNvPr id="36" name="Straight Connector 25"/>
              <p:cNvCxnSpPr/>
              <p:nvPr/>
            </p:nvCxnSpPr>
            <p:spPr>
              <a:xfrm>
                <a:off x="1785860" y="2929087"/>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1785860" y="2929087"/>
                <a:ext cx="2214471"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4" name="Rectangle 34"/>
            <p:cNvSpPr/>
            <p:nvPr/>
          </p:nvSpPr>
          <p:spPr bwMode="auto">
            <a:xfrm>
              <a:off x="762001" y="37147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5" name="Rectangle 38"/>
            <p:cNvSpPr/>
            <p:nvPr/>
          </p:nvSpPr>
          <p:spPr bwMode="auto">
            <a:xfrm>
              <a:off x="6096000" y="3714751"/>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90%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grpSp>
        <p:nvGrpSpPr>
          <p:cNvPr id="54" name="Group 61"/>
          <p:cNvGrpSpPr/>
          <p:nvPr/>
        </p:nvGrpSpPr>
        <p:grpSpPr bwMode="auto">
          <a:xfrm>
            <a:off x="7905693" y="1905000"/>
            <a:ext cx="2294619" cy="2295143"/>
            <a:chOff x="458580" y="1241001"/>
            <a:chExt cx="1721238" cy="1721238"/>
          </a:xfrm>
        </p:grpSpPr>
        <p:sp>
          <p:nvSpPr>
            <p:cNvPr id="63" name="Oval 15"/>
            <p:cNvSpPr/>
            <p:nvPr/>
          </p:nvSpPr>
          <p:spPr>
            <a:xfrm>
              <a:off x="458623" y="1241001"/>
              <a:ext cx="1721124" cy="1720731"/>
            </a:xfrm>
            <a:prstGeom prst="ellipse">
              <a:avLst/>
            </a:prstGeom>
            <a:solidFill>
              <a:srgbClr val="D915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sp>
          <p:nvSpPr>
            <p:cNvPr id="64" name="Oval 16"/>
            <p:cNvSpPr/>
            <p:nvPr/>
          </p:nvSpPr>
          <p:spPr>
            <a:xfrm>
              <a:off x="539598" y="1325133"/>
              <a:ext cx="1552822" cy="155246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grpSp>
      <p:grpSp>
        <p:nvGrpSpPr>
          <p:cNvPr id="5" name="组合 4"/>
          <p:cNvGrpSpPr/>
          <p:nvPr/>
        </p:nvGrpSpPr>
        <p:grpSpPr>
          <a:xfrm>
            <a:off x="7599493" y="4572000"/>
            <a:ext cx="3048000" cy="1183944"/>
            <a:chOff x="7599493" y="4572000"/>
            <a:chExt cx="3048000" cy="1183944"/>
          </a:xfrm>
        </p:grpSpPr>
        <p:sp>
          <p:nvSpPr>
            <p:cNvPr id="55" name="Rectangle 10"/>
            <p:cNvSpPr/>
            <p:nvPr/>
          </p:nvSpPr>
          <p:spPr bwMode="auto">
            <a:xfrm>
              <a:off x="8306410" y="4572000"/>
              <a:ext cx="1619354" cy="420564"/>
            </a:xfrm>
            <a:prstGeom prst="rect">
              <a:avLst/>
            </a:prstGeom>
          </p:spPr>
          <p:txBody>
            <a:bodyPr wrap="none">
              <a:spAutoFit/>
            </a:bodyPr>
            <a:lstStyle/>
            <a:p>
              <a:pPr algn="ctr" fontAlgn="auto">
                <a:spcBef>
                  <a:spcPts val="0"/>
                </a:spcBef>
                <a:spcAft>
                  <a:spcPts val="0"/>
                </a:spcAft>
                <a:defRPr/>
              </a:pPr>
              <a:r>
                <a:rPr lang="en-US" sz="21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9" name="Rectangle 14"/>
            <p:cNvSpPr/>
            <p:nvPr/>
          </p:nvSpPr>
          <p:spPr bwMode="auto">
            <a:xfrm>
              <a:off x="7599493" y="5048250"/>
              <a:ext cx="3048000" cy="707694"/>
            </a:xfrm>
            <a:prstGeom prst="rect">
              <a:avLst/>
            </a:prstGeom>
          </p:spPr>
          <p:txBody>
            <a:bodyPr>
              <a:spAutoFit/>
            </a:bodyPr>
            <a:lstStyle/>
            <a:p>
              <a:pPr algn="ctr" fontAlgn="auto">
                <a:spcBef>
                  <a:spcPts val="0"/>
                </a:spcBef>
                <a:spcAft>
                  <a:spcPts val="0"/>
                </a:spcAft>
                <a:defRPr/>
              </a:pPr>
              <a:r>
                <a:rPr lang="ms-MY" sz="133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335" dirty="0">
                <a:solidFill>
                  <a:schemeClr val="tx1">
                    <a:lumMod val="85000"/>
                    <a:lumOff val="15000"/>
                  </a:schemeClr>
                </a:solidFill>
                <a:latin typeface="+mj-lt"/>
                <a:ea typeface="Open Sans Light" pitchFamily="34" charset="0"/>
                <a:cs typeface="Open Sans Light" pitchFamily="34" charset="0"/>
              </a:endParaRPr>
            </a:p>
          </p:txBody>
        </p:sp>
      </p:grpSp>
      <p:grpSp>
        <p:nvGrpSpPr>
          <p:cNvPr id="65" name="Group 63"/>
          <p:cNvGrpSpPr/>
          <p:nvPr/>
        </p:nvGrpSpPr>
        <p:grpSpPr bwMode="auto">
          <a:xfrm>
            <a:off x="857240" y="4476751"/>
            <a:ext cx="986377" cy="1566333"/>
            <a:chOff x="642910" y="3357568"/>
            <a:chExt cx="739869" cy="1175246"/>
          </a:xfrm>
        </p:grpSpPr>
        <p:sp>
          <p:nvSpPr>
            <p:cNvPr id="66" name="Rectangle 41"/>
            <p:cNvSpPr/>
            <p:nvPr/>
          </p:nvSpPr>
          <p:spPr>
            <a:xfrm>
              <a:off x="679567" y="3357568"/>
              <a:ext cx="703212" cy="315556"/>
            </a:xfrm>
            <a:prstGeom prst="rect">
              <a:avLst/>
            </a:prstGeom>
          </p:spPr>
          <p:txBody>
            <a:bodyPr wrap="square">
              <a:spAutoFit/>
            </a:bodyPr>
            <a:lstStyle/>
            <a:p>
              <a:pPr algn="ctr" fontAlgn="auto">
                <a:spcBef>
                  <a:spcPts val="0"/>
                </a:spcBef>
                <a:spcAft>
                  <a:spcPts val="0"/>
                </a:spcAft>
                <a:defRPr/>
              </a:pPr>
              <a:r>
                <a:rPr lang="en-US" sz="2135" dirty="0">
                  <a:solidFill>
                    <a:schemeClr val="tx1">
                      <a:lumMod val="85000"/>
                      <a:lumOff val="15000"/>
                    </a:schemeClr>
                  </a:solidFill>
                  <a:latin typeface="+mj-lt"/>
                  <a:ea typeface="Open Sans" panose="020B0606030504020204" pitchFamily="34" charset="0"/>
                  <a:cs typeface="Open Sans" panose="020B0606030504020204" pitchFamily="34" charset="0"/>
                </a:rPr>
                <a:t>Awards</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67" name="Group 62"/>
            <p:cNvGrpSpPr/>
            <p:nvPr/>
          </p:nvGrpSpPr>
          <p:grpSpPr bwMode="auto">
            <a:xfrm>
              <a:off x="642910" y="3857634"/>
              <a:ext cx="739666" cy="675180"/>
              <a:chOff x="642910" y="3857634"/>
              <a:chExt cx="739666" cy="675180"/>
            </a:xfrm>
          </p:grpSpPr>
          <p:sp>
            <p:nvSpPr>
              <p:cNvPr id="68" name="Freeform 39"/>
              <p:cNvSpPr>
                <a:spLocks noEditPoints="1"/>
              </p:cNvSpPr>
              <p:nvPr/>
            </p:nvSpPr>
            <p:spPr bwMode="auto">
              <a:xfrm>
                <a:off x="642918"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69" name="Freeform 40"/>
              <p:cNvSpPr>
                <a:spLocks noEditPoints="1"/>
              </p:cNvSpPr>
              <p:nvPr/>
            </p:nvSpPr>
            <p:spPr bwMode="auto">
              <a:xfrm>
                <a:off x="1071593"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70" name="Freeform 42"/>
              <p:cNvSpPr>
                <a:spLocks noEditPoints="1"/>
              </p:cNvSpPr>
              <p:nvPr/>
            </p:nvSpPr>
            <p:spPr bwMode="auto">
              <a:xfrm>
                <a:off x="857255" y="4215180"/>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grpSp>
      </p:grpSp>
      <p:grpSp>
        <p:nvGrpSpPr>
          <p:cNvPr id="71" name="Group 61"/>
          <p:cNvGrpSpPr/>
          <p:nvPr/>
        </p:nvGrpSpPr>
        <p:grpSpPr bwMode="auto">
          <a:xfrm>
            <a:off x="2381251" y="4476751"/>
            <a:ext cx="4572000" cy="1320679"/>
            <a:chOff x="1785918" y="3357568"/>
            <a:chExt cx="3429024" cy="991090"/>
          </a:xfrm>
        </p:grpSpPr>
        <p:sp>
          <p:nvSpPr>
            <p:cNvPr id="72" name="Rectangle 46"/>
            <p:cNvSpPr/>
            <p:nvPr/>
          </p:nvSpPr>
          <p:spPr>
            <a:xfrm>
              <a:off x="1785918" y="3786444"/>
              <a:ext cx="3429024" cy="562214"/>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dirty="0">
                <a:solidFill>
                  <a:schemeClr val="tx1">
                    <a:lumMod val="85000"/>
                    <a:lumOff val="15000"/>
                  </a:schemeClr>
                </a:solidFill>
                <a:latin typeface="+mj-lt"/>
                <a:ea typeface="Open Sans Light" pitchFamily="34" charset="0"/>
                <a:cs typeface="Open Sans Light" pitchFamily="34" charset="0"/>
              </a:endParaRPr>
            </a:p>
          </p:txBody>
        </p:sp>
        <p:sp>
          <p:nvSpPr>
            <p:cNvPr id="73" name="Rectangle 47"/>
            <p:cNvSpPr/>
            <p:nvPr/>
          </p:nvSpPr>
          <p:spPr>
            <a:xfrm>
              <a:off x="1785918" y="3357568"/>
              <a:ext cx="952507" cy="315462"/>
            </a:xfrm>
            <a:prstGeom prst="rect">
              <a:avLst/>
            </a:prstGeom>
          </p:spPr>
          <p:txBody>
            <a:bodyPr wrap="none">
              <a:spAutoFit/>
            </a:bodyPr>
            <a:lstStyle/>
            <a:p>
              <a:pPr algn="l" fontAlgn="auto">
                <a:spcBef>
                  <a:spcPts val="0"/>
                </a:spcBef>
                <a:spcAft>
                  <a:spcPts val="0"/>
                </a:spcAft>
                <a:defRPr/>
              </a:pPr>
              <a:r>
                <a:rPr lang="zh-CN" altLang="en-US" sz="2135" dirty="0" smtClean="0">
                  <a:solidFill>
                    <a:schemeClr val="tx1">
                      <a:lumMod val="85000"/>
                      <a:lumOff val="15000"/>
                    </a:schemeClr>
                  </a:solidFill>
                  <a:latin typeface="+mj-ea"/>
                  <a:ea typeface="+mj-ea"/>
                  <a:cs typeface="Open Sans" panose="020B0606030504020204" pitchFamily="34" charset="0"/>
                </a:rPr>
                <a:t>添加标题</a:t>
              </a:r>
              <a:endParaRPr lang="zh-CN" altLang="en-US" sz="2135" dirty="0" smtClean="0">
                <a:solidFill>
                  <a:schemeClr val="tx1">
                    <a:lumMod val="85000"/>
                    <a:lumOff val="15000"/>
                  </a:schemeClr>
                </a:solidFill>
                <a:latin typeface="+mj-ea"/>
                <a:ea typeface="+mj-ea"/>
                <a:cs typeface="Open Sans" panose="020B0606030504020204" pitchFamily="34" charset="0"/>
              </a:endParaRPr>
            </a:p>
          </p:txBody>
        </p:sp>
      </p:grpSp>
      <p:cxnSp>
        <p:nvCxnSpPr>
          <p:cNvPr id="74"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1+#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par>
                                <p:cTn id="38" presetID="22" presetClass="entr" presetSubtype="1"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up)">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23" name="组合 22"/>
          <p:cNvGrpSpPr/>
          <p:nvPr/>
        </p:nvGrpSpPr>
        <p:grpSpPr>
          <a:xfrm>
            <a:off x="1003182" y="1731288"/>
            <a:ext cx="10295761" cy="3392589"/>
            <a:chOff x="1003182" y="1731288"/>
            <a:chExt cx="10295761" cy="3392589"/>
          </a:xfrm>
          <a:solidFill>
            <a:srgbClr val="EB2D5F"/>
          </a:solidFill>
        </p:grpSpPr>
        <p:sp>
          <p:nvSpPr>
            <p:cNvPr id="24" name="圆角矩形 23"/>
            <p:cNvSpPr/>
            <p:nvPr/>
          </p:nvSpPr>
          <p:spPr>
            <a:xfrm>
              <a:off x="5320527" y="1731288"/>
              <a:ext cx="1768486"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CHAIRMAN</a:t>
              </a:r>
              <a:endParaRPr lang="zh-CN" altLang="en-US" sz="1100" dirty="0">
                <a:latin typeface="+mn-ea"/>
                <a:cs typeface="+mn-ea"/>
                <a:sym typeface="+mn-lt"/>
              </a:endParaRPr>
            </a:p>
          </p:txBody>
        </p:sp>
        <p:sp>
          <p:nvSpPr>
            <p:cNvPr id="25" name="圆角矩形 24"/>
            <p:cNvSpPr/>
            <p:nvPr/>
          </p:nvSpPr>
          <p:spPr>
            <a:xfrm>
              <a:off x="7415079" y="2212426"/>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Business Advisor</a:t>
              </a:r>
              <a:endParaRPr lang="zh-CN" altLang="en-US" sz="1100" dirty="0">
                <a:latin typeface="+mn-ea"/>
                <a:cs typeface="+mn-ea"/>
                <a:sym typeface="+mn-lt"/>
              </a:endParaRPr>
            </a:p>
          </p:txBody>
        </p:sp>
        <p:grpSp>
          <p:nvGrpSpPr>
            <p:cNvPr id="26" name="组合 25"/>
            <p:cNvGrpSpPr/>
            <p:nvPr/>
          </p:nvGrpSpPr>
          <p:grpSpPr>
            <a:xfrm>
              <a:off x="1110598" y="4836150"/>
              <a:ext cx="10188345" cy="287727"/>
              <a:chOff x="713812" y="3847031"/>
              <a:chExt cx="7716376" cy="217917"/>
            </a:xfrm>
            <a:grpFill/>
          </p:grpSpPr>
          <p:sp>
            <p:nvSpPr>
              <p:cNvPr id="92" name="圆角矩形 91"/>
              <p:cNvSpPr/>
              <p:nvPr/>
            </p:nvSpPr>
            <p:spPr>
              <a:xfrm>
                <a:off x="7214424"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 Team</a:t>
                </a:r>
                <a:endParaRPr lang="zh-CN" altLang="en-US" sz="1100" dirty="0">
                  <a:latin typeface="+mn-ea"/>
                  <a:cs typeface="+mn-ea"/>
                  <a:sym typeface="+mn-lt"/>
                </a:endParaRPr>
              </a:p>
            </p:txBody>
          </p:sp>
          <p:sp>
            <p:nvSpPr>
              <p:cNvPr id="93" name="圆角矩形 92"/>
              <p:cNvSpPr/>
              <p:nvPr/>
            </p:nvSpPr>
            <p:spPr>
              <a:xfrm>
                <a:off x="5589271"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Officer</a:t>
                </a:r>
                <a:endParaRPr lang="zh-CN" altLang="en-US" sz="1100" dirty="0">
                  <a:latin typeface="+mn-ea"/>
                  <a:cs typeface="+mn-ea"/>
                  <a:sym typeface="+mn-lt"/>
                </a:endParaRPr>
              </a:p>
            </p:txBody>
          </p:sp>
          <p:sp>
            <p:nvSpPr>
              <p:cNvPr id="94" name="圆角矩形 93"/>
              <p:cNvSpPr/>
              <p:nvPr/>
            </p:nvSpPr>
            <p:spPr>
              <a:xfrm>
                <a:off x="2338965"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Online Marketers</a:t>
                </a:r>
                <a:endParaRPr lang="zh-CN" altLang="en-US" sz="1100" dirty="0">
                  <a:latin typeface="+mn-ea"/>
                  <a:cs typeface="+mn-ea"/>
                  <a:sym typeface="+mn-lt"/>
                </a:endParaRPr>
              </a:p>
            </p:txBody>
          </p:sp>
          <p:sp>
            <p:nvSpPr>
              <p:cNvPr id="95" name="圆角矩形 94"/>
              <p:cNvSpPr/>
              <p:nvPr/>
            </p:nvSpPr>
            <p:spPr>
              <a:xfrm>
                <a:off x="713812"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Administrative</a:t>
                </a:r>
                <a:endParaRPr lang="zh-CN" altLang="en-US" sz="1100" dirty="0">
                  <a:latin typeface="+mn-ea"/>
                  <a:cs typeface="+mn-ea"/>
                  <a:sym typeface="+mn-lt"/>
                </a:endParaRPr>
              </a:p>
            </p:txBody>
          </p:sp>
        </p:grpSp>
        <p:grpSp>
          <p:nvGrpSpPr>
            <p:cNvPr id="27" name="组合 26"/>
            <p:cNvGrpSpPr/>
            <p:nvPr/>
          </p:nvGrpSpPr>
          <p:grpSpPr>
            <a:xfrm>
              <a:off x="1110598" y="4206979"/>
              <a:ext cx="10188345" cy="287727"/>
              <a:chOff x="713812" y="3370513"/>
              <a:chExt cx="7716376" cy="217917"/>
            </a:xfrm>
            <a:grpFill/>
          </p:grpSpPr>
          <p:sp>
            <p:nvSpPr>
              <p:cNvPr id="87" name="圆角矩形 86"/>
              <p:cNvSpPr/>
              <p:nvPr/>
            </p:nvSpPr>
            <p:spPr>
              <a:xfrm>
                <a:off x="7214424"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 Manager</a:t>
                </a:r>
                <a:endParaRPr lang="zh-CN" altLang="en-US" sz="1100" dirty="0">
                  <a:latin typeface="+mn-ea"/>
                  <a:cs typeface="+mn-ea"/>
                  <a:sym typeface="+mn-lt"/>
                </a:endParaRPr>
              </a:p>
            </p:txBody>
          </p:sp>
          <p:sp>
            <p:nvSpPr>
              <p:cNvPr id="88" name="圆角矩形 87"/>
              <p:cNvSpPr/>
              <p:nvPr/>
            </p:nvSpPr>
            <p:spPr>
              <a:xfrm>
                <a:off x="5589271"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Manager</a:t>
                </a:r>
                <a:endParaRPr lang="zh-CN" altLang="en-US" sz="1100" dirty="0">
                  <a:latin typeface="+mn-ea"/>
                  <a:cs typeface="+mn-ea"/>
                  <a:sym typeface="+mn-lt"/>
                </a:endParaRPr>
              </a:p>
            </p:txBody>
          </p:sp>
          <p:sp>
            <p:nvSpPr>
              <p:cNvPr id="89" name="圆角矩形 88"/>
              <p:cNvSpPr/>
              <p:nvPr/>
            </p:nvSpPr>
            <p:spPr>
              <a:xfrm>
                <a:off x="2338965"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Marketing Team</a:t>
                </a:r>
                <a:endParaRPr lang="zh-CN" altLang="en-US" sz="1100" dirty="0">
                  <a:latin typeface="+mn-ea"/>
                  <a:cs typeface="+mn-ea"/>
                  <a:sym typeface="+mn-lt"/>
                </a:endParaRPr>
              </a:p>
            </p:txBody>
          </p:sp>
          <p:sp>
            <p:nvSpPr>
              <p:cNvPr id="90" name="圆角矩形 89"/>
              <p:cNvSpPr/>
              <p:nvPr/>
            </p:nvSpPr>
            <p:spPr>
              <a:xfrm>
                <a:off x="713812"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Finance Manager</a:t>
                </a:r>
                <a:endParaRPr lang="zh-CN" altLang="en-US" sz="1100" dirty="0">
                  <a:latin typeface="+mn-ea"/>
                  <a:cs typeface="+mn-ea"/>
                  <a:sym typeface="+mn-lt"/>
                </a:endParaRPr>
              </a:p>
            </p:txBody>
          </p:sp>
          <p:sp>
            <p:nvSpPr>
              <p:cNvPr id="91" name="圆角矩形 90"/>
              <p:cNvSpPr/>
              <p:nvPr/>
            </p:nvSpPr>
            <p:spPr>
              <a:xfrm>
                <a:off x="3964118"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General Director</a:t>
                </a:r>
                <a:endParaRPr lang="zh-CN" altLang="en-US" sz="1100" dirty="0">
                  <a:latin typeface="+mn-ea"/>
                  <a:cs typeface="+mn-ea"/>
                  <a:sym typeface="+mn-lt"/>
                </a:endParaRPr>
              </a:p>
            </p:txBody>
          </p:sp>
        </p:grpSp>
        <p:grpSp>
          <p:nvGrpSpPr>
            <p:cNvPr id="28" name="组合 27"/>
            <p:cNvGrpSpPr/>
            <p:nvPr/>
          </p:nvGrpSpPr>
          <p:grpSpPr>
            <a:xfrm>
              <a:off x="1110598" y="3382251"/>
              <a:ext cx="10188345" cy="570393"/>
              <a:chOff x="713812" y="2745888"/>
              <a:chExt cx="7716376" cy="432000"/>
            </a:xfrm>
            <a:grpFill/>
          </p:grpSpPr>
          <p:sp>
            <p:nvSpPr>
              <p:cNvPr id="82" name="圆角矩形 81"/>
              <p:cNvSpPr/>
              <p:nvPr/>
            </p:nvSpPr>
            <p:spPr>
              <a:xfrm>
                <a:off x="7214424"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Procurement</a:t>
                </a:r>
                <a:endParaRPr lang="en-US" altLang="zh-CN" sz="1100" dirty="0">
                  <a:latin typeface="+mn-ea"/>
                  <a:cs typeface="+mn-ea"/>
                  <a:sym typeface="+mn-lt"/>
                </a:endParaRPr>
              </a:p>
              <a:p>
                <a:pPr algn="ctr"/>
                <a:r>
                  <a:rPr lang="en-US" altLang="zh-CN" sz="1100" dirty="0">
                    <a:latin typeface="+mn-ea"/>
                    <a:cs typeface="+mn-ea"/>
                    <a:sym typeface="+mn-lt"/>
                  </a:rPr>
                  <a:t>Department</a:t>
                </a:r>
                <a:endParaRPr lang="zh-CN" altLang="en-US" sz="1100" dirty="0">
                  <a:latin typeface="+mn-ea"/>
                  <a:cs typeface="+mn-ea"/>
                  <a:sym typeface="+mn-lt"/>
                </a:endParaRPr>
              </a:p>
            </p:txBody>
          </p:sp>
          <p:sp>
            <p:nvSpPr>
              <p:cNvPr id="83" name="圆角矩形 82"/>
              <p:cNvSpPr/>
              <p:nvPr/>
            </p:nvSpPr>
            <p:spPr>
              <a:xfrm>
                <a:off x="5589271"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Services</a:t>
                </a:r>
                <a:endParaRPr lang="en-US" altLang="zh-CN" sz="1100" dirty="0">
                  <a:latin typeface="+mn-ea"/>
                  <a:cs typeface="+mn-ea"/>
                  <a:sym typeface="+mn-lt"/>
                </a:endParaRPr>
              </a:p>
              <a:p>
                <a:pPr algn="ctr"/>
                <a:r>
                  <a:rPr lang="en-US" altLang="zh-CN" sz="1100" dirty="0">
                    <a:latin typeface="+mn-ea"/>
                    <a:cs typeface="+mn-ea"/>
                    <a:sym typeface="+mn-lt"/>
                  </a:rPr>
                  <a:t>Department</a:t>
                </a:r>
                <a:endParaRPr lang="zh-CN" altLang="en-US" sz="1100" dirty="0">
                  <a:latin typeface="+mn-ea"/>
                  <a:cs typeface="+mn-ea"/>
                  <a:sym typeface="+mn-lt"/>
                </a:endParaRPr>
              </a:p>
            </p:txBody>
          </p:sp>
          <p:sp>
            <p:nvSpPr>
              <p:cNvPr id="84" name="圆角矩形 83"/>
              <p:cNvSpPr/>
              <p:nvPr/>
            </p:nvSpPr>
            <p:spPr>
              <a:xfrm>
                <a:off x="2338965"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Marketing &amp;</a:t>
                </a:r>
                <a:endParaRPr lang="en-US" altLang="zh-CN" sz="1100" dirty="0">
                  <a:latin typeface="+mn-ea"/>
                  <a:cs typeface="+mn-ea"/>
                  <a:sym typeface="+mn-lt"/>
                </a:endParaRPr>
              </a:p>
              <a:p>
                <a:pPr algn="ctr"/>
                <a:r>
                  <a:rPr lang="en-US" altLang="zh-CN" sz="1100" dirty="0">
                    <a:latin typeface="+mn-ea"/>
                    <a:cs typeface="+mn-ea"/>
                    <a:sym typeface="+mn-lt"/>
                  </a:rPr>
                  <a:t>Business Dev.</a:t>
                </a:r>
                <a:endParaRPr lang="zh-CN" altLang="en-US" sz="1100" dirty="0">
                  <a:latin typeface="+mn-ea"/>
                  <a:cs typeface="+mn-ea"/>
                  <a:sym typeface="+mn-lt"/>
                </a:endParaRPr>
              </a:p>
            </p:txBody>
          </p:sp>
          <p:sp>
            <p:nvSpPr>
              <p:cNvPr id="85" name="圆角矩形 84"/>
              <p:cNvSpPr/>
              <p:nvPr/>
            </p:nvSpPr>
            <p:spPr>
              <a:xfrm>
                <a:off x="713812"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Finance &amp;</a:t>
                </a:r>
                <a:endParaRPr lang="en-US" altLang="zh-CN" sz="1100" dirty="0">
                  <a:latin typeface="+mn-ea"/>
                  <a:cs typeface="+mn-ea"/>
                  <a:sym typeface="+mn-lt"/>
                </a:endParaRPr>
              </a:p>
              <a:p>
                <a:pPr algn="ctr"/>
                <a:r>
                  <a:rPr lang="en-US" altLang="zh-CN" sz="1100" dirty="0">
                    <a:latin typeface="+mn-ea"/>
                    <a:cs typeface="+mn-ea"/>
                    <a:sym typeface="+mn-lt"/>
                  </a:rPr>
                  <a:t>Administration</a:t>
                </a:r>
                <a:endParaRPr lang="zh-CN" altLang="en-US" sz="1100" dirty="0">
                  <a:latin typeface="+mn-ea"/>
                  <a:cs typeface="+mn-ea"/>
                  <a:sym typeface="+mn-lt"/>
                </a:endParaRPr>
              </a:p>
            </p:txBody>
          </p:sp>
          <p:sp>
            <p:nvSpPr>
              <p:cNvPr id="86" name="圆角矩形 85"/>
              <p:cNvSpPr/>
              <p:nvPr/>
            </p:nvSpPr>
            <p:spPr>
              <a:xfrm>
                <a:off x="3964118"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Domestic/ Internal</a:t>
                </a:r>
                <a:endParaRPr lang="en-US" altLang="zh-CN" sz="1100" dirty="0">
                  <a:latin typeface="+mn-ea"/>
                  <a:cs typeface="+mn-ea"/>
                  <a:sym typeface="+mn-lt"/>
                </a:endParaRPr>
              </a:p>
              <a:p>
                <a:pPr algn="ctr"/>
                <a:r>
                  <a:rPr lang="en-US" altLang="zh-CN" sz="1100" dirty="0">
                    <a:latin typeface="+mn-ea"/>
                    <a:cs typeface="+mn-ea"/>
                    <a:sym typeface="+mn-lt"/>
                  </a:rPr>
                  <a:t>Division</a:t>
                </a:r>
                <a:endParaRPr lang="zh-CN" altLang="en-US" sz="1100" dirty="0">
                  <a:latin typeface="+mn-ea"/>
                  <a:cs typeface="+mn-ea"/>
                  <a:sym typeface="+mn-lt"/>
                </a:endParaRPr>
              </a:p>
            </p:txBody>
          </p:sp>
        </p:grpSp>
        <p:sp>
          <p:nvSpPr>
            <p:cNvPr id="29" name="圆角矩形 28"/>
            <p:cNvSpPr/>
            <p:nvPr/>
          </p:nvSpPr>
          <p:spPr>
            <a:xfrm>
              <a:off x="5402151" y="2693564"/>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General Director</a:t>
              </a:r>
              <a:endParaRPr lang="zh-CN" altLang="en-US" sz="1100" dirty="0">
                <a:latin typeface="+mn-ea"/>
                <a:cs typeface="+mn-ea"/>
                <a:sym typeface="+mn-lt"/>
              </a:endParaRPr>
            </a:p>
          </p:txBody>
        </p:sp>
        <p:cxnSp>
          <p:nvCxnSpPr>
            <p:cNvPr id="30" name="直接连接符 29"/>
            <p:cNvCxnSpPr/>
            <p:nvPr/>
          </p:nvCxnSpPr>
          <p:spPr>
            <a:xfrm>
              <a:off x="6204768" y="2019018"/>
              <a:ext cx="0" cy="674546"/>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6204767" y="2356290"/>
              <a:ext cx="1210310" cy="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13217" y="2981289"/>
              <a:ext cx="8583107" cy="400962"/>
              <a:chOff x="1321694" y="2442210"/>
              <a:chExt cx="6500612" cy="303678"/>
            </a:xfrm>
            <a:grpFill/>
          </p:grpSpPr>
          <p:cxnSp>
            <p:nvCxnSpPr>
              <p:cNvPr id="76" name="直接连接符 75"/>
              <p:cNvCxnSpPr/>
              <p:nvPr/>
            </p:nvCxnSpPr>
            <p:spPr>
              <a:xfrm>
                <a:off x="4572000" y="2442210"/>
                <a:ext cx="0" cy="30367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321694"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946847"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6197153"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7822306"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321694" y="2606040"/>
                <a:ext cx="650061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003182" y="3667450"/>
              <a:ext cx="8690520" cy="1312565"/>
              <a:chOff x="632460" y="2961888"/>
              <a:chExt cx="6581964" cy="994101"/>
            </a:xfrm>
            <a:grpFill/>
          </p:grpSpPr>
          <p:grpSp>
            <p:nvGrpSpPr>
              <p:cNvPr id="35" name="组合 34"/>
              <p:cNvGrpSpPr/>
              <p:nvPr/>
            </p:nvGrpSpPr>
            <p:grpSpPr>
              <a:xfrm>
                <a:off x="632460" y="2961888"/>
                <a:ext cx="81352" cy="994101"/>
                <a:chOff x="632460" y="2961888"/>
                <a:chExt cx="81352" cy="994101"/>
              </a:xfrm>
              <a:grpFill/>
            </p:grpSpPr>
            <p:cxnSp>
              <p:nvCxnSpPr>
                <p:cNvPr id="72" name="直接连接符 71"/>
                <p:cNvCxnSpPr/>
                <p:nvPr/>
              </p:nvCxnSpPr>
              <p:spPr>
                <a:xfrm flipH="1">
                  <a:off x="632460"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632460"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32460"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32460"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257613" y="2961888"/>
                <a:ext cx="81352" cy="994101"/>
                <a:chOff x="2257613" y="2961888"/>
                <a:chExt cx="81352" cy="994101"/>
              </a:xfrm>
              <a:grpFill/>
            </p:grpSpPr>
            <p:cxnSp>
              <p:nvCxnSpPr>
                <p:cNvPr id="68" name="直接连接符 67"/>
                <p:cNvCxnSpPr/>
                <p:nvPr/>
              </p:nvCxnSpPr>
              <p:spPr>
                <a:xfrm flipH="1">
                  <a:off x="2257613"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2257613"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2257613"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257613"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3882765" y="2961888"/>
                <a:ext cx="81352" cy="523237"/>
                <a:chOff x="3882765" y="2961888"/>
                <a:chExt cx="81352" cy="523237"/>
              </a:xfrm>
              <a:grpFill/>
            </p:grpSpPr>
            <p:cxnSp>
              <p:nvCxnSpPr>
                <p:cNvPr id="54" name="直接连接符 53"/>
                <p:cNvCxnSpPr/>
                <p:nvPr/>
              </p:nvCxnSpPr>
              <p:spPr>
                <a:xfrm flipH="1">
                  <a:off x="3882765"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3882765"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882765" y="2961888"/>
                  <a:ext cx="0" cy="523237"/>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507919" y="2961888"/>
                <a:ext cx="81352" cy="994101"/>
                <a:chOff x="5507919" y="2961888"/>
                <a:chExt cx="81352" cy="994101"/>
              </a:xfrm>
              <a:grpFill/>
            </p:grpSpPr>
            <p:cxnSp>
              <p:nvCxnSpPr>
                <p:cNvPr id="50" name="直接连接符 49"/>
                <p:cNvCxnSpPr/>
                <p:nvPr/>
              </p:nvCxnSpPr>
              <p:spPr>
                <a:xfrm flipH="1">
                  <a:off x="5507919"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507919"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507919"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07919"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133072" y="2961888"/>
                <a:ext cx="81352" cy="994101"/>
                <a:chOff x="7133072" y="2961888"/>
                <a:chExt cx="81352" cy="994101"/>
              </a:xfrm>
              <a:grpFill/>
            </p:grpSpPr>
            <p:cxnSp>
              <p:nvCxnSpPr>
                <p:cNvPr id="44" name="直接连接符 43"/>
                <p:cNvCxnSpPr/>
                <p:nvPr/>
              </p:nvCxnSpPr>
              <p:spPr>
                <a:xfrm flipH="1">
                  <a:off x="7133072"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7133072"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7133072"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133072"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未来工作计划</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04</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03670" y="2167745"/>
            <a:ext cx="772611" cy="772611"/>
            <a:chOff x="1817706" y="2167745"/>
            <a:chExt cx="772611" cy="772611"/>
          </a:xfrm>
        </p:grpSpPr>
        <p:sp>
          <p:nvSpPr>
            <p:cNvPr id="23" name="矩形 22"/>
            <p:cNvSpPr/>
            <p:nvPr/>
          </p:nvSpPr>
          <p:spPr>
            <a:xfrm>
              <a:off x="1817706" y="2167745"/>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Freeform 6"/>
            <p:cNvSpPr/>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8076073" y="4063208"/>
            <a:ext cx="772611" cy="772611"/>
            <a:chOff x="8290109" y="4063208"/>
            <a:chExt cx="772611" cy="772611"/>
          </a:xfrm>
        </p:grpSpPr>
        <p:sp>
          <p:nvSpPr>
            <p:cNvPr id="33" name="矩形 32"/>
            <p:cNvSpPr/>
            <p:nvPr/>
          </p:nvSpPr>
          <p:spPr>
            <a:xfrm>
              <a:off x="8290109" y="4063208"/>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4" name="Freeform 6"/>
            <p:cNvSpPr>
              <a:spLocks noEditPoints="1"/>
            </p:cNvSpPr>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5" name="组合 34"/>
          <p:cNvGrpSpPr/>
          <p:nvPr/>
        </p:nvGrpSpPr>
        <p:grpSpPr>
          <a:xfrm>
            <a:off x="4829633" y="4148549"/>
            <a:ext cx="772611" cy="772611"/>
            <a:chOff x="5043669" y="4148549"/>
            <a:chExt cx="772611" cy="772611"/>
          </a:xfrm>
        </p:grpSpPr>
        <p:sp>
          <p:nvSpPr>
            <p:cNvPr id="36" name="矩形 35"/>
            <p:cNvSpPr/>
            <p:nvPr/>
          </p:nvSpPr>
          <p:spPr>
            <a:xfrm>
              <a:off x="5043669" y="4148549"/>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7" name="Shape 538"/>
            <p:cNvSpPr/>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98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8" name="组合 37"/>
          <p:cNvGrpSpPr/>
          <p:nvPr/>
        </p:nvGrpSpPr>
        <p:grpSpPr>
          <a:xfrm>
            <a:off x="1603670" y="4148550"/>
            <a:ext cx="772611" cy="772611"/>
            <a:chOff x="1817706" y="4148550"/>
            <a:chExt cx="772611" cy="772611"/>
          </a:xfrm>
        </p:grpSpPr>
        <p:sp>
          <p:nvSpPr>
            <p:cNvPr id="39" name="矩形 38"/>
            <p:cNvSpPr/>
            <p:nvPr/>
          </p:nvSpPr>
          <p:spPr>
            <a:xfrm>
              <a:off x="1817706" y="4148550"/>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40" name="Freeform 6"/>
            <p:cNvSpPr>
              <a:spLocks noEditPoints="1"/>
            </p:cNvSpPr>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41" name="组合 40"/>
          <p:cNvGrpSpPr/>
          <p:nvPr/>
        </p:nvGrpSpPr>
        <p:grpSpPr>
          <a:xfrm>
            <a:off x="8076073" y="2167744"/>
            <a:ext cx="772611" cy="772611"/>
            <a:chOff x="8290109" y="2167744"/>
            <a:chExt cx="772611" cy="772611"/>
          </a:xfrm>
        </p:grpSpPr>
        <p:sp>
          <p:nvSpPr>
            <p:cNvPr id="42" name="矩形 41"/>
            <p:cNvSpPr/>
            <p:nvPr/>
          </p:nvSpPr>
          <p:spPr>
            <a:xfrm>
              <a:off x="8290109" y="2167744"/>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43" name="组合 42"/>
            <p:cNvGrpSpPr/>
            <p:nvPr/>
          </p:nvGrpSpPr>
          <p:grpSpPr>
            <a:xfrm>
              <a:off x="8529838" y="2425742"/>
              <a:ext cx="293152" cy="316137"/>
              <a:chOff x="10279063" y="681038"/>
              <a:chExt cx="1397000" cy="1506538"/>
            </a:xfrm>
            <a:solidFill>
              <a:schemeClr val="bg1"/>
            </a:solidFill>
          </p:grpSpPr>
          <p:sp>
            <p:nvSpPr>
              <p:cNvPr id="44"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5"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grpSp>
        <p:nvGrpSpPr>
          <p:cNvPr id="47" name="组合 46"/>
          <p:cNvGrpSpPr/>
          <p:nvPr/>
        </p:nvGrpSpPr>
        <p:grpSpPr>
          <a:xfrm>
            <a:off x="4829633" y="2167744"/>
            <a:ext cx="772611" cy="772611"/>
            <a:chOff x="5043669" y="2167744"/>
            <a:chExt cx="772611" cy="772611"/>
          </a:xfrm>
        </p:grpSpPr>
        <p:sp>
          <p:nvSpPr>
            <p:cNvPr id="48" name="矩形 47"/>
            <p:cNvSpPr/>
            <p:nvPr/>
          </p:nvSpPr>
          <p:spPr>
            <a:xfrm>
              <a:off x="5043669" y="2167744"/>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75000"/>
                    <a:lumOff val="25000"/>
                  </a:schemeClr>
                </a:solidFill>
              </a:endParaRPr>
            </a:p>
          </p:txBody>
        </p:sp>
        <p:sp>
          <p:nvSpPr>
            <p:cNvPr id="49" name="Freeform 145"/>
            <p:cNvSpPr>
              <a:spLocks noChangeAspect="1" noEditPoints="1"/>
            </p:cNvSpPr>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0" name="组合 49"/>
          <p:cNvGrpSpPr/>
          <p:nvPr/>
        </p:nvGrpSpPr>
        <p:grpSpPr>
          <a:xfrm>
            <a:off x="2451618" y="2190735"/>
            <a:ext cx="2062627" cy="1137875"/>
            <a:chOff x="2938788" y="2190735"/>
            <a:chExt cx="2062627" cy="1137875"/>
          </a:xfrm>
        </p:grpSpPr>
        <p:sp>
          <p:nvSpPr>
            <p:cNvPr id="51"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2" name="组合 51"/>
            <p:cNvGrpSpPr/>
            <p:nvPr/>
          </p:nvGrpSpPr>
          <p:grpSpPr>
            <a:xfrm>
              <a:off x="3098185" y="2190735"/>
              <a:ext cx="1760423" cy="307777"/>
              <a:chOff x="3339348" y="2987446"/>
              <a:chExt cx="981950" cy="307777"/>
            </a:xfrm>
          </p:grpSpPr>
          <p:sp>
            <p:nvSpPr>
              <p:cNvPr id="5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55" name="组合 54"/>
          <p:cNvGrpSpPr/>
          <p:nvPr/>
        </p:nvGrpSpPr>
        <p:grpSpPr>
          <a:xfrm>
            <a:off x="2451618" y="4190985"/>
            <a:ext cx="2062627" cy="1137875"/>
            <a:chOff x="2938788" y="2190735"/>
            <a:chExt cx="2062627" cy="1137875"/>
          </a:xfrm>
        </p:grpSpPr>
        <p:sp>
          <p:nvSpPr>
            <p:cNvPr id="5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7" name="组合 56"/>
            <p:cNvGrpSpPr/>
            <p:nvPr/>
          </p:nvGrpSpPr>
          <p:grpSpPr>
            <a:xfrm>
              <a:off x="3098185" y="2190735"/>
              <a:ext cx="1760423" cy="307777"/>
              <a:chOff x="3339348" y="2987446"/>
              <a:chExt cx="981950" cy="307777"/>
            </a:xfrm>
          </p:grpSpPr>
          <p:sp>
            <p:nvSpPr>
              <p:cNvPr id="5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0" name="组合 59"/>
          <p:cNvGrpSpPr/>
          <p:nvPr/>
        </p:nvGrpSpPr>
        <p:grpSpPr>
          <a:xfrm>
            <a:off x="5606693" y="2190735"/>
            <a:ext cx="2062627" cy="1154033"/>
            <a:chOff x="2938788" y="2190735"/>
            <a:chExt cx="2062627" cy="1154033"/>
          </a:xfrm>
        </p:grpSpPr>
        <p:sp>
          <p:nvSpPr>
            <p:cNvPr id="6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2" name="组合 61"/>
            <p:cNvGrpSpPr/>
            <p:nvPr/>
          </p:nvGrpSpPr>
          <p:grpSpPr>
            <a:xfrm>
              <a:off x="3098185" y="2190735"/>
              <a:ext cx="1760423" cy="307777"/>
              <a:chOff x="3339348" y="2987446"/>
              <a:chExt cx="981950" cy="307777"/>
            </a:xfrm>
          </p:grpSpPr>
          <p:sp>
            <p:nvSpPr>
              <p:cNvPr id="6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5" name="组合 64"/>
          <p:cNvGrpSpPr/>
          <p:nvPr/>
        </p:nvGrpSpPr>
        <p:grpSpPr>
          <a:xfrm>
            <a:off x="5606693" y="4190985"/>
            <a:ext cx="2062627" cy="1137875"/>
            <a:chOff x="2938788" y="2190735"/>
            <a:chExt cx="2062627" cy="1137875"/>
          </a:xfrm>
        </p:grpSpPr>
        <p:sp>
          <p:nvSpPr>
            <p:cNvPr id="6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7" name="组合 66"/>
            <p:cNvGrpSpPr/>
            <p:nvPr/>
          </p:nvGrpSpPr>
          <p:grpSpPr>
            <a:xfrm>
              <a:off x="3098185" y="2190735"/>
              <a:ext cx="1760423" cy="307777"/>
              <a:chOff x="3339348" y="2987446"/>
              <a:chExt cx="981950" cy="307777"/>
            </a:xfrm>
          </p:grpSpPr>
          <p:sp>
            <p:nvSpPr>
              <p:cNvPr id="6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0" name="组合 69"/>
          <p:cNvGrpSpPr/>
          <p:nvPr/>
        </p:nvGrpSpPr>
        <p:grpSpPr>
          <a:xfrm>
            <a:off x="8830277" y="2190735"/>
            <a:ext cx="2062627" cy="1154033"/>
            <a:chOff x="2938788" y="2190735"/>
            <a:chExt cx="2062627" cy="1154033"/>
          </a:xfrm>
        </p:grpSpPr>
        <p:sp>
          <p:nvSpPr>
            <p:cNvPr id="7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2" name="组合 71"/>
            <p:cNvGrpSpPr/>
            <p:nvPr/>
          </p:nvGrpSpPr>
          <p:grpSpPr>
            <a:xfrm>
              <a:off x="3098185" y="2190735"/>
              <a:ext cx="1760423" cy="307777"/>
              <a:chOff x="3339348" y="2987446"/>
              <a:chExt cx="981950" cy="307777"/>
            </a:xfrm>
          </p:grpSpPr>
          <p:sp>
            <p:nvSpPr>
              <p:cNvPr id="7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5" name="组合 74"/>
          <p:cNvGrpSpPr/>
          <p:nvPr/>
        </p:nvGrpSpPr>
        <p:grpSpPr>
          <a:xfrm>
            <a:off x="8830277" y="4190985"/>
            <a:ext cx="2062627" cy="1154033"/>
            <a:chOff x="2938788" y="2190735"/>
            <a:chExt cx="2062627" cy="1154033"/>
          </a:xfrm>
        </p:grpSpPr>
        <p:sp>
          <p:nvSpPr>
            <p:cNvPr id="76"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7" name="组合 76"/>
            <p:cNvGrpSpPr/>
            <p:nvPr/>
          </p:nvGrpSpPr>
          <p:grpSpPr>
            <a:xfrm>
              <a:off x="3098185" y="2190735"/>
              <a:ext cx="1760423" cy="307777"/>
              <a:chOff x="3339348" y="2987446"/>
              <a:chExt cx="981950" cy="307777"/>
            </a:xfrm>
          </p:grpSpPr>
          <p:sp>
            <p:nvSpPr>
              <p:cNvPr id="7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
        <p:nvSpPr>
          <p:cNvPr id="8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2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3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up)">
                                      <p:cBhvr>
                                        <p:cTn id="43" dur="500"/>
                                        <p:tgtEl>
                                          <p:spTgt spid="50"/>
                                        </p:tgtEl>
                                      </p:cBhvr>
                                    </p:animEffect>
                                  </p:childTnLst>
                                </p:cTn>
                              </p:par>
                              <p:par>
                                <p:cTn id="44" presetID="22" presetClass="entr" presetSubtype="1"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500"/>
                                        <p:tgtEl>
                                          <p:spTgt spid="55"/>
                                        </p:tgtEl>
                                      </p:cBhvr>
                                    </p:animEffect>
                                  </p:childTnLst>
                                </p:cTn>
                              </p:par>
                              <p:par>
                                <p:cTn id="47" presetID="22" presetClass="entr" presetSubtype="1"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par>
                                <p:cTn id="50" presetID="22" presetClass="entr" presetSubtype="1"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up)">
                                      <p:cBhvr>
                                        <p:cTn id="52" dur="500"/>
                                        <p:tgtEl>
                                          <p:spTgt spid="65"/>
                                        </p:tgtEl>
                                      </p:cBhvr>
                                    </p:animEffect>
                                  </p:childTnLst>
                                </p:cTn>
                              </p:par>
                              <p:par>
                                <p:cTn id="53" presetID="22" presetClass="entr" presetSubtype="1"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par>
                                <p:cTn id="56" presetID="22" presetClass="entr" presetSubtype="1"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up)">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638348" y="1961308"/>
            <a:ext cx="3424156" cy="3394463"/>
            <a:chOff x="836142" y="2356202"/>
            <a:chExt cx="2354275" cy="2333859"/>
          </a:xfrm>
        </p:grpSpPr>
        <p:sp>
          <p:nvSpPr>
            <p:cNvPr id="4"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5"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6"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7"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8"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9"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0"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1"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2"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3"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4"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6"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7"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8"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9"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20"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21" name="椭圆 20"/>
          <p:cNvSpPr>
            <a:spLocks noChangeAspect="1"/>
          </p:cNvSpPr>
          <p:nvPr/>
        </p:nvSpPr>
        <p:spPr>
          <a:xfrm>
            <a:off x="4502291" y="183198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22" name="椭圆 21"/>
          <p:cNvSpPr>
            <a:spLocks noChangeAspect="1"/>
          </p:cNvSpPr>
          <p:nvPr/>
        </p:nvSpPr>
        <p:spPr>
          <a:xfrm>
            <a:off x="4502291" y="2862980"/>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2</a:t>
            </a:r>
            <a:endParaRPr lang="zh-CN" altLang="en-US" b="1" dirty="0">
              <a:solidFill>
                <a:schemeClr val="bg1"/>
              </a:solidFill>
              <a:cs typeface="+mn-ea"/>
              <a:sym typeface="+mn-lt"/>
            </a:endParaRPr>
          </a:p>
        </p:txBody>
      </p:sp>
      <p:sp>
        <p:nvSpPr>
          <p:cNvPr id="23" name="椭圆 22"/>
          <p:cNvSpPr>
            <a:spLocks noChangeAspect="1"/>
          </p:cNvSpPr>
          <p:nvPr/>
        </p:nvSpPr>
        <p:spPr>
          <a:xfrm>
            <a:off x="4502291" y="395747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3</a:t>
            </a:r>
            <a:endParaRPr lang="zh-CN" altLang="en-US" b="1" dirty="0">
              <a:solidFill>
                <a:schemeClr val="bg1"/>
              </a:solidFill>
              <a:cs typeface="+mn-ea"/>
              <a:sym typeface="+mn-lt"/>
            </a:endParaRPr>
          </a:p>
        </p:txBody>
      </p:sp>
      <p:sp>
        <p:nvSpPr>
          <p:cNvPr id="24" name="文本框 8"/>
          <p:cNvSpPr txBox="1"/>
          <p:nvPr/>
        </p:nvSpPr>
        <p:spPr>
          <a:xfrm>
            <a:off x="5160437" y="1687977"/>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smtClean="0">
                <a:solidFill>
                  <a:srgbClr val="D91548"/>
                </a:solidFill>
                <a:cs typeface="+mn-ea"/>
                <a:sym typeface="+mn-lt"/>
              </a:rPr>
              <a:t>ADD YOUR TITLE HERE</a:t>
            </a:r>
            <a:endParaRPr lang="en-US" altLang="zh-CN" b="1" dirty="0">
              <a:solidFill>
                <a:srgbClr val="D91548"/>
              </a:solidFill>
              <a:cs typeface="+mn-ea"/>
              <a:sym typeface="+mn-lt"/>
            </a:endParaRPr>
          </a:p>
        </p:txBody>
      </p:sp>
      <p:sp>
        <p:nvSpPr>
          <p:cNvPr id="25" name="矩形 24"/>
          <p:cNvSpPr/>
          <p:nvPr/>
        </p:nvSpPr>
        <p:spPr>
          <a:xfrm>
            <a:off x="5160435" y="2005236"/>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6" name="文本框 8"/>
          <p:cNvSpPr txBox="1"/>
          <p:nvPr/>
        </p:nvSpPr>
        <p:spPr>
          <a:xfrm>
            <a:off x="5160438" y="2780421"/>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27" name="矩形 26"/>
          <p:cNvSpPr/>
          <p:nvPr/>
        </p:nvSpPr>
        <p:spPr>
          <a:xfrm>
            <a:off x="5160436" y="3097680"/>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8" name="文本框 8"/>
          <p:cNvSpPr txBox="1"/>
          <p:nvPr/>
        </p:nvSpPr>
        <p:spPr>
          <a:xfrm>
            <a:off x="5160440" y="3856210"/>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rgbClr val="D91548"/>
                </a:solidFill>
                <a:cs typeface="+mn-ea"/>
                <a:sym typeface="+mn-lt"/>
              </a:rPr>
              <a:t>ADD YOUR TITLE HERE</a:t>
            </a:r>
            <a:endParaRPr lang="en-US" altLang="zh-CN" b="1" dirty="0">
              <a:solidFill>
                <a:srgbClr val="D91548"/>
              </a:solidFill>
              <a:cs typeface="+mn-ea"/>
              <a:sym typeface="+mn-lt"/>
            </a:endParaRPr>
          </a:p>
        </p:txBody>
      </p:sp>
      <p:sp>
        <p:nvSpPr>
          <p:cNvPr id="29" name="矩形 28"/>
          <p:cNvSpPr/>
          <p:nvPr/>
        </p:nvSpPr>
        <p:spPr>
          <a:xfrm>
            <a:off x="5160438" y="4173469"/>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0" name="椭圆 29"/>
          <p:cNvSpPr>
            <a:spLocks noChangeAspect="1"/>
          </p:cNvSpPr>
          <p:nvPr/>
        </p:nvSpPr>
        <p:spPr>
          <a:xfrm>
            <a:off x="4502291" y="4948832"/>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4</a:t>
            </a:r>
            <a:endParaRPr lang="zh-CN" altLang="en-US" b="1" dirty="0">
              <a:solidFill>
                <a:schemeClr val="bg1"/>
              </a:solidFill>
              <a:cs typeface="+mn-ea"/>
              <a:sym typeface="+mn-lt"/>
            </a:endParaRPr>
          </a:p>
        </p:txBody>
      </p:sp>
      <p:sp>
        <p:nvSpPr>
          <p:cNvPr id="31" name="文本框 8"/>
          <p:cNvSpPr txBox="1"/>
          <p:nvPr/>
        </p:nvSpPr>
        <p:spPr>
          <a:xfrm>
            <a:off x="5160440" y="4961868"/>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32" name="矩形 31"/>
          <p:cNvSpPr/>
          <p:nvPr/>
        </p:nvSpPr>
        <p:spPr>
          <a:xfrm>
            <a:off x="5160438" y="5279127"/>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3"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1+#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30" grpId="0" animBg="1"/>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
        <p:nvSpPr>
          <p:cNvPr id="20" name="Rectangle 36"/>
          <p:cNvSpPr/>
          <p:nvPr/>
        </p:nvSpPr>
        <p:spPr bwMode="auto">
          <a:xfrm>
            <a:off x="8215993" y="1609265"/>
            <a:ext cx="1957587" cy="830997"/>
          </a:xfrm>
          <a:prstGeom prst="rect">
            <a:avLst/>
          </a:prstGeom>
        </p:spPr>
        <p:txBody>
          <a:bodyPr wrap="none">
            <a:spAutoFit/>
          </a:bodyPr>
          <a:lstStyle/>
          <a:p>
            <a:pPr fontAlgn="auto">
              <a:spcBef>
                <a:spcPts val="0"/>
              </a:spcBef>
              <a:spcAft>
                <a:spcPts val="0"/>
              </a:spcAft>
              <a:defRPr/>
            </a:pPr>
            <a:r>
              <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rPr>
              <a:t>ADD </a:t>
            </a:r>
            <a:endPar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2400" b="1" dirty="0" smtClean="0">
                <a:solidFill>
                  <a:srgbClr val="D91548"/>
                </a:solidFill>
                <a:latin typeface="+mj-lt"/>
                <a:ea typeface="Open Sans" panose="020B0606030504020204" pitchFamily="34" charset="0"/>
                <a:cs typeface="Open Sans" panose="020B0606030504020204" pitchFamily="34" charset="0"/>
              </a:rPr>
              <a:t>YOUR TITLE HERE</a:t>
            </a:r>
            <a:endParaRPr lang="en-US" sz="2400" b="1" dirty="0">
              <a:solidFill>
                <a:srgbClr val="D91548"/>
              </a:solidFill>
              <a:latin typeface="+mj-lt"/>
              <a:ea typeface="Open Sans" panose="020B0606030504020204" pitchFamily="34" charset="0"/>
              <a:cs typeface="Open Sans" panose="020B0606030504020204" pitchFamily="34" charset="0"/>
            </a:endParaRPr>
          </a:p>
        </p:txBody>
      </p:sp>
      <p:sp>
        <p:nvSpPr>
          <p:cNvPr id="22" name="Rectangle 37"/>
          <p:cNvSpPr/>
          <p:nvPr/>
        </p:nvSpPr>
        <p:spPr bwMode="auto">
          <a:xfrm>
            <a:off x="8215993" y="2464756"/>
            <a:ext cx="2857500" cy="2861745"/>
          </a:xfrm>
          <a:prstGeom prst="rect">
            <a:avLst/>
          </a:prstGeom>
        </p:spPr>
        <p:txBody>
          <a:bodyPr>
            <a:spAutoFit/>
          </a:bodyPr>
          <a:lstStyle/>
          <a:p>
            <a:pPr fontAlgn="auto">
              <a:lnSpc>
                <a:spcPct val="150000"/>
              </a:lnSpc>
              <a:spcBef>
                <a:spcPts val="0"/>
              </a:spcBef>
              <a:spcAft>
                <a:spcPts val="0"/>
              </a:spcAft>
              <a:defRPr/>
            </a:pPr>
            <a:r>
              <a:rPr lang="ms-MY" sz="1335" dirty="0">
                <a:solidFill>
                  <a:schemeClr val="tx1">
                    <a:lumMod val="75000"/>
                    <a:lumOff val="2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odio sit amet odio tristique quis tempus odio Lorem ipsum dolor sit amet Lorem ipsum dolor sit</a:t>
            </a:r>
            <a:endParaRPr lang="ms-MY" sz="1335" dirty="0">
              <a:solidFill>
                <a:schemeClr val="tx1">
                  <a:lumMod val="75000"/>
                  <a:lumOff val="25000"/>
                </a:schemeClr>
              </a:solidFill>
              <a:latin typeface="Open Sans Light" pitchFamily="34" charset="0"/>
              <a:ea typeface="Open Sans Light" pitchFamily="34" charset="0"/>
              <a:cs typeface="Open Sans Light" pitchFamily="34" charset="0"/>
            </a:endParaRPr>
          </a:p>
        </p:txBody>
      </p:sp>
      <p:grpSp>
        <p:nvGrpSpPr>
          <p:cNvPr id="31" name="组合 30"/>
          <p:cNvGrpSpPr/>
          <p:nvPr/>
        </p:nvGrpSpPr>
        <p:grpSpPr>
          <a:xfrm>
            <a:off x="792405" y="1758065"/>
            <a:ext cx="2922344" cy="3913448"/>
            <a:chOff x="117190" y="1905001"/>
            <a:chExt cx="2922344" cy="3913448"/>
          </a:xfrm>
        </p:grpSpPr>
        <p:sp>
          <p:nvSpPr>
            <p:cNvPr id="32" name="Rectangle 90"/>
            <p:cNvSpPr/>
            <p:nvPr/>
          </p:nvSpPr>
          <p:spPr bwMode="auto">
            <a:xfrm>
              <a:off x="117190" y="21484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3"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smtClean="0">
                  <a:solidFill>
                    <a:schemeClr val="tx1">
                      <a:lumMod val="75000"/>
                      <a:lumOff val="25000"/>
                    </a:schemeClr>
                  </a:solidFill>
                  <a:ea typeface="Open Sans" panose="020B0606030504020204" pitchFamily="34" charset="0"/>
                  <a:cs typeface="Open Sans" panose="020B0606030504020204" pitchFamily="34" charset="0"/>
                </a:rPr>
                <a:t>steup01</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4" name="Oval 96"/>
            <p:cNvSpPr/>
            <p:nvPr/>
          </p:nvSpPr>
          <p:spPr bwMode="auto">
            <a:xfrm>
              <a:off x="2868085" y="2000251"/>
              <a:ext cx="171449" cy="171449"/>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5" name="Rectangle 92"/>
            <p:cNvSpPr/>
            <p:nvPr/>
          </p:nvSpPr>
          <p:spPr bwMode="auto">
            <a:xfrm>
              <a:off x="117190" y="357716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6"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2</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7" name="Oval 97"/>
            <p:cNvSpPr/>
            <p:nvPr/>
          </p:nvSpPr>
          <p:spPr bwMode="auto">
            <a:xfrm>
              <a:off x="2868085" y="3429000"/>
              <a:ext cx="171449" cy="1714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8" name="Rectangle 94"/>
            <p:cNvSpPr/>
            <p:nvPr/>
          </p:nvSpPr>
          <p:spPr bwMode="auto">
            <a:xfrm>
              <a:off x="117190" y="50059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9"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3</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40" name="Oval 98"/>
            <p:cNvSpPr/>
            <p:nvPr/>
          </p:nvSpPr>
          <p:spPr bwMode="auto">
            <a:xfrm>
              <a:off x="2868085" y="4836585"/>
              <a:ext cx="171449" cy="169334"/>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41"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42" name="Straight Connector 100"/>
              <p:cNvCxnSpPr>
                <a:stCxn id="34" idx="4"/>
                <a:endCxn id="37"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04"/>
              <p:cNvCxnSpPr>
                <a:stCxn id="37" idx="4"/>
                <a:endCxn id="40"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KSO_Shape"/>
          <p:cNvSpPr/>
          <p:nvPr/>
        </p:nvSpPr>
        <p:spPr bwMode="auto">
          <a:xfrm>
            <a:off x="4558693" y="1730053"/>
            <a:ext cx="2728688" cy="3400360"/>
          </a:xfrm>
          <a:custGeom>
            <a:avLst/>
            <a:gdLst>
              <a:gd name="T0" fmla="*/ 1054773 w 2637"/>
              <a:gd name="T1" fmla="*/ 1293282 h 3284"/>
              <a:gd name="T2" fmla="*/ 730776 w 2637"/>
              <a:gd name="T3" fmla="*/ 1394705 h 3284"/>
              <a:gd name="T4" fmla="*/ 435834 w 2637"/>
              <a:gd name="T5" fmla="*/ 1311921 h 3284"/>
              <a:gd name="T6" fmla="*/ 0 w 2637"/>
              <a:gd name="T7" fmla="*/ 1328368 h 3284"/>
              <a:gd name="T8" fmla="*/ 165562 w 2637"/>
              <a:gd name="T9" fmla="*/ 753272 h 3284"/>
              <a:gd name="T10" fmla="*/ 332769 w 2637"/>
              <a:gd name="T11" fmla="*/ 416109 h 3284"/>
              <a:gd name="T12" fmla="*/ 358535 w 2637"/>
              <a:gd name="T13" fmla="*/ 506019 h 3284"/>
              <a:gd name="T14" fmla="*/ 854125 w 2637"/>
              <a:gd name="T15" fmla="*/ 506019 h 3284"/>
              <a:gd name="T16" fmla="*/ 296038 w 2637"/>
              <a:gd name="T17" fmla="*/ 824542 h 3284"/>
              <a:gd name="T18" fmla="*/ 730776 w 2637"/>
              <a:gd name="T19" fmla="*/ 1259291 h 3284"/>
              <a:gd name="T20" fmla="*/ 1165513 w 2637"/>
              <a:gd name="T21" fmla="*/ 824542 h 3284"/>
              <a:gd name="T22" fmla="*/ 890307 w 2637"/>
              <a:gd name="T23" fmla="*/ 506019 h 3284"/>
              <a:gd name="T24" fmla="*/ 1122204 w 2637"/>
              <a:gd name="T25" fmla="*/ 506019 h 3284"/>
              <a:gd name="T26" fmla="*/ 1142488 w 2637"/>
              <a:gd name="T27" fmla="*/ 430911 h 3284"/>
              <a:gd name="T28" fmla="*/ 1294893 w 2637"/>
              <a:gd name="T29" fmla="*/ 746145 h 3284"/>
              <a:gd name="T30" fmla="*/ 1445653 w 2637"/>
              <a:gd name="T31" fmla="*/ 1360166 h 3284"/>
              <a:gd name="T32" fmla="*/ 1054773 w 2637"/>
              <a:gd name="T33" fmla="*/ 1293282 h 3284"/>
              <a:gd name="T34" fmla="*/ 411164 w 2637"/>
              <a:gd name="T35" fmla="*/ 467643 h 3284"/>
              <a:gd name="T36" fmla="*/ 319063 w 2637"/>
              <a:gd name="T37" fmla="*/ 146378 h 3284"/>
              <a:gd name="T38" fmla="*/ 411164 w 2637"/>
              <a:gd name="T39" fmla="*/ 2193 h 3284"/>
              <a:gd name="T40" fmla="*/ 1085473 w 2637"/>
              <a:gd name="T41" fmla="*/ 0 h 3284"/>
              <a:gd name="T42" fmla="*/ 1155097 w 2637"/>
              <a:gd name="T43" fmla="*/ 97037 h 3284"/>
              <a:gd name="T44" fmla="*/ 1067382 w 2637"/>
              <a:gd name="T45" fmla="*/ 467643 h 3284"/>
              <a:gd name="T46" fmla="*/ 411164 w 2637"/>
              <a:gd name="T47" fmla="*/ 467643 h 3284"/>
              <a:gd name="T48" fmla="*/ 998855 w 2637"/>
              <a:gd name="T49" fmla="*/ 71270 h 3284"/>
              <a:gd name="T50" fmla="*/ 490656 w 2637"/>
              <a:gd name="T51" fmla="*/ 72915 h 3284"/>
              <a:gd name="T52" fmla="*/ 421032 w 2637"/>
              <a:gd name="T53" fmla="*/ 181465 h 3284"/>
              <a:gd name="T54" fmla="*/ 490656 w 2637"/>
              <a:gd name="T55" fmla="*/ 398565 h 3284"/>
              <a:gd name="T56" fmla="*/ 985149 w 2637"/>
              <a:gd name="T57" fmla="*/ 398565 h 3284"/>
              <a:gd name="T58" fmla="*/ 1051484 w 2637"/>
              <a:gd name="T59" fmla="*/ 144185 h 3284"/>
              <a:gd name="T60" fmla="*/ 998855 w 2637"/>
              <a:gd name="T61" fmla="*/ 71270 h 3284"/>
              <a:gd name="T62" fmla="*/ 782308 w 2637"/>
              <a:gd name="T63" fmla="*/ 361834 h 3284"/>
              <a:gd name="T64" fmla="*/ 674309 w 2637"/>
              <a:gd name="T65" fmla="*/ 361834 h 3284"/>
              <a:gd name="T66" fmla="*/ 674309 w 2637"/>
              <a:gd name="T67" fmla="*/ 290015 h 3284"/>
              <a:gd name="T68" fmla="*/ 603041 w 2637"/>
              <a:gd name="T69" fmla="*/ 290015 h 3284"/>
              <a:gd name="T70" fmla="*/ 603041 w 2637"/>
              <a:gd name="T71" fmla="*/ 179820 h 3284"/>
              <a:gd name="T72" fmla="*/ 674309 w 2637"/>
              <a:gd name="T73" fmla="*/ 179820 h 3284"/>
              <a:gd name="T74" fmla="*/ 674309 w 2637"/>
              <a:gd name="T75" fmla="*/ 108002 h 3284"/>
              <a:gd name="T76" fmla="*/ 782308 w 2637"/>
              <a:gd name="T77" fmla="*/ 108002 h 3284"/>
              <a:gd name="T78" fmla="*/ 782308 w 2637"/>
              <a:gd name="T79" fmla="*/ 179820 h 3284"/>
              <a:gd name="T80" fmla="*/ 854125 w 2637"/>
              <a:gd name="T81" fmla="*/ 179820 h 3284"/>
              <a:gd name="T82" fmla="*/ 854125 w 2637"/>
              <a:gd name="T83" fmla="*/ 290015 h 3284"/>
              <a:gd name="T84" fmla="*/ 782308 w 2637"/>
              <a:gd name="T85" fmla="*/ 290015 h 3284"/>
              <a:gd name="T86" fmla="*/ 782308 w 2637"/>
              <a:gd name="T87" fmla="*/ 361834 h 3284"/>
              <a:gd name="T88" fmla="*/ 171044 w 2637"/>
              <a:gd name="T89" fmla="*/ 1620577 h 3284"/>
              <a:gd name="T90" fmla="*/ 314678 w 2637"/>
              <a:gd name="T91" fmla="*/ 1476940 h 3284"/>
              <a:gd name="T92" fmla="*/ 1201696 w 2637"/>
              <a:gd name="T93" fmla="*/ 1476940 h 3284"/>
              <a:gd name="T94" fmla="*/ 1345329 w 2637"/>
              <a:gd name="T95" fmla="*/ 1620577 h 3284"/>
              <a:gd name="T96" fmla="*/ 1409471 w 2637"/>
              <a:gd name="T97" fmla="*/ 1800397 h 3284"/>
              <a:gd name="T98" fmla="*/ 1321756 w 2637"/>
              <a:gd name="T99" fmla="*/ 1800397 h 3284"/>
              <a:gd name="T100" fmla="*/ 1321756 w 2637"/>
              <a:gd name="T101" fmla="*/ 1800397 h 3284"/>
              <a:gd name="T102" fmla="*/ 134862 w 2637"/>
              <a:gd name="T103" fmla="*/ 1800397 h 3284"/>
              <a:gd name="T104" fmla="*/ 134862 w 2637"/>
              <a:gd name="T105" fmla="*/ 1800397 h 3284"/>
              <a:gd name="T106" fmla="*/ 93745 w 2637"/>
              <a:gd name="T107" fmla="*/ 1800397 h 3284"/>
              <a:gd name="T108" fmla="*/ 171044 w 2637"/>
              <a:gd name="T109" fmla="*/ 1620577 h 3284"/>
              <a:gd name="T110" fmla="*/ 1113432 w 2637"/>
              <a:gd name="T111" fmla="*/ 1548210 h 3284"/>
              <a:gd name="T112" fmla="*/ 396362 w 2637"/>
              <a:gd name="T113" fmla="*/ 1548210 h 3284"/>
              <a:gd name="T114" fmla="*/ 282333 w 2637"/>
              <a:gd name="T115" fmla="*/ 1663887 h 3284"/>
              <a:gd name="T116" fmla="*/ 252181 w 2637"/>
              <a:gd name="T117" fmla="*/ 1728578 h 3284"/>
              <a:gd name="T118" fmla="*/ 1252680 w 2637"/>
              <a:gd name="T119" fmla="*/ 1728578 h 3284"/>
              <a:gd name="T120" fmla="*/ 1227462 w 2637"/>
              <a:gd name="T121" fmla="*/ 1663887 h 3284"/>
              <a:gd name="T122" fmla="*/ 1113432 w 2637"/>
              <a:gd name="T123" fmla="*/ 1548210 h 32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37" h="3284">
                <a:moveTo>
                  <a:pt x="1924" y="2359"/>
                </a:moveTo>
                <a:cubicBezTo>
                  <a:pt x="1756" y="2475"/>
                  <a:pt x="1552" y="2544"/>
                  <a:pt x="1333" y="2544"/>
                </a:cubicBezTo>
                <a:cubicBezTo>
                  <a:pt x="1136" y="2544"/>
                  <a:pt x="952" y="2488"/>
                  <a:pt x="795" y="2393"/>
                </a:cubicBezTo>
                <a:cubicBezTo>
                  <a:pt x="688" y="2477"/>
                  <a:pt x="405" y="2638"/>
                  <a:pt x="0" y="2423"/>
                </a:cubicBezTo>
                <a:cubicBezTo>
                  <a:pt x="471" y="2255"/>
                  <a:pt x="87" y="1893"/>
                  <a:pt x="302" y="1374"/>
                </a:cubicBezTo>
                <a:cubicBezTo>
                  <a:pt x="332" y="1134"/>
                  <a:pt x="443" y="919"/>
                  <a:pt x="607" y="759"/>
                </a:cubicBezTo>
                <a:cubicBezTo>
                  <a:pt x="635" y="855"/>
                  <a:pt x="654" y="923"/>
                  <a:pt x="654" y="923"/>
                </a:cubicBezTo>
                <a:cubicBezTo>
                  <a:pt x="1558" y="923"/>
                  <a:pt x="1558" y="923"/>
                  <a:pt x="1558" y="923"/>
                </a:cubicBezTo>
                <a:cubicBezTo>
                  <a:pt x="1272" y="1643"/>
                  <a:pt x="819" y="1492"/>
                  <a:pt x="540" y="1504"/>
                </a:cubicBezTo>
                <a:cubicBezTo>
                  <a:pt x="540" y="1942"/>
                  <a:pt x="895" y="2297"/>
                  <a:pt x="1333" y="2297"/>
                </a:cubicBezTo>
                <a:cubicBezTo>
                  <a:pt x="1771" y="2297"/>
                  <a:pt x="2126" y="1942"/>
                  <a:pt x="2126" y="1504"/>
                </a:cubicBezTo>
                <a:cubicBezTo>
                  <a:pt x="1615" y="1390"/>
                  <a:pt x="1836" y="1110"/>
                  <a:pt x="1624" y="923"/>
                </a:cubicBezTo>
                <a:cubicBezTo>
                  <a:pt x="2047" y="923"/>
                  <a:pt x="2047" y="923"/>
                  <a:pt x="2047" y="923"/>
                </a:cubicBezTo>
                <a:cubicBezTo>
                  <a:pt x="2047" y="923"/>
                  <a:pt x="2062" y="867"/>
                  <a:pt x="2084" y="786"/>
                </a:cubicBezTo>
                <a:cubicBezTo>
                  <a:pt x="2232" y="940"/>
                  <a:pt x="2331" y="1139"/>
                  <a:pt x="2362" y="1361"/>
                </a:cubicBezTo>
                <a:cubicBezTo>
                  <a:pt x="2535" y="1939"/>
                  <a:pt x="2205" y="2132"/>
                  <a:pt x="2637" y="2481"/>
                </a:cubicBezTo>
                <a:cubicBezTo>
                  <a:pt x="2228" y="2609"/>
                  <a:pt x="2011" y="2452"/>
                  <a:pt x="1924" y="2359"/>
                </a:cubicBezTo>
                <a:close/>
                <a:moveTo>
                  <a:pt x="750" y="853"/>
                </a:moveTo>
                <a:cubicBezTo>
                  <a:pt x="750" y="853"/>
                  <a:pt x="644" y="476"/>
                  <a:pt x="582" y="267"/>
                </a:cubicBezTo>
                <a:cubicBezTo>
                  <a:pt x="521" y="58"/>
                  <a:pt x="750" y="4"/>
                  <a:pt x="750" y="4"/>
                </a:cubicBezTo>
                <a:cubicBezTo>
                  <a:pt x="1980" y="0"/>
                  <a:pt x="1980" y="0"/>
                  <a:pt x="1980" y="0"/>
                </a:cubicBezTo>
                <a:cubicBezTo>
                  <a:pt x="1980" y="0"/>
                  <a:pt x="2124" y="13"/>
                  <a:pt x="2107" y="177"/>
                </a:cubicBezTo>
                <a:cubicBezTo>
                  <a:pt x="2091" y="340"/>
                  <a:pt x="1947" y="853"/>
                  <a:pt x="1947" y="853"/>
                </a:cubicBezTo>
                <a:lnTo>
                  <a:pt x="750" y="853"/>
                </a:lnTo>
                <a:close/>
                <a:moveTo>
                  <a:pt x="1822" y="130"/>
                </a:moveTo>
                <a:cubicBezTo>
                  <a:pt x="895" y="133"/>
                  <a:pt x="895" y="133"/>
                  <a:pt x="895" y="133"/>
                </a:cubicBezTo>
                <a:cubicBezTo>
                  <a:pt x="895" y="133"/>
                  <a:pt x="722" y="173"/>
                  <a:pt x="768" y="331"/>
                </a:cubicBezTo>
                <a:cubicBezTo>
                  <a:pt x="815" y="488"/>
                  <a:pt x="895" y="727"/>
                  <a:pt x="895" y="727"/>
                </a:cubicBezTo>
                <a:cubicBezTo>
                  <a:pt x="1797" y="727"/>
                  <a:pt x="1797" y="727"/>
                  <a:pt x="1797" y="727"/>
                </a:cubicBezTo>
                <a:cubicBezTo>
                  <a:pt x="1797" y="727"/>
                  <a:pt x="1905" y="386"/>
                  <a:pt x="1918" y="263"/>
                </a:cubicBezTo>
                <a:cubicBezTo>
                  <a:pt x="1930" y="139"/>
                  <a:pt x="1822" y="130"/>
                  <a:pt x="1822" y="130"/>
                </a:cubicBezTo>
                <a:close/>
                <a:moveTo>
                  <a:pt x="1427" y="660"/>
                </a:moveTo>
                <a:cubicBezTo>
                  <a:pt x="1230" y="660"/>
                  <a:pt x="1230" y="660"/>
                  <a:pt x="1230" y="660"/>
                </a:cubicBezTo>
                <a:cubicBezTo>
                  <a:pt x="1230" y="529"/>
                  <a:pt x="1230" y="529"/>
                  <a:pt x="1230" y="529"/>
                </a:cubicBezTo>
                <a:cubicBezTo>
                  <a:pt x="1100" y="529"/>
                  <a:pt x="1100" y="529"/>
                  <a:pt x="1100" y="529"/>
                </a:cubicBezTo>
                <a:cubicBezTo>
                  <a:pt x="1100" y="328"/>
                  <a:pt x="1100" y="328"/>
                  <a:pt x="1100" y="328"/>
                </a:cubicBezTo>
                <a:cubicBezTo>
                  <a:pt x="1230" y="328"/>
                  <a:pt x="1230" y="328"/>
                  <a:pt x="1230" y="328"/>
                </a:cubicBezTo>
                <a:cubicBezTo>
                  <a:pt x="1230" y="197"/>
                  <a:pt x="1230" y="197"/>
                  <a:pt x="1230" y="197"/>
                </a:cubicBezTo>
                <a:cubicBezTo>
                  <a:pt x="1427" y="197"/>
                  <a:pt x="1427" y="197"/>
                  <a:pt x="1427" y="197"/>
                </a:cubicBezTo>
                <a:cubicBezTo>
                  <a:pt x="1427" y="328"/>
                  <a:pt x="1427" y="328"/>
                  <a:pt x="1427" y="328"/>
                </a:cubicBezTo>
                <a:cubicBezTo>
                  <a:pt x="1558" y="328"/>
                  <a:pt x="1558" y="328"/>
                  <a:pt x="1558" y="328"/>
                </a:cubicBezTo>
                <a:cubicBezTo>
                  <a:pt x="1558" y="529"/>
                  <a:pt x="1558" y="529"/>
                  <a:pt x="1558" y="529"/>
                </a:cubicBezTo>
                <a:cubicBezTo>
                  <a:pt x="1427" y="529"/>
                  <a:pt x="1427" y="529"/>
                  <a:pt x="1427" y="529"/>
                </a:cubicBezTo>
                <a:lnTo>
                  <a:pt x="1427" y="660"/>
                </a:lnTo>
                <a:close/>
                <a:moveTo>
                  <a:pt x="312" y="2956"/>
                </a:moveTo>
                <a:cubicBezTo>
                  <a:pt x="312" y="2956"/>
                  <a:pt x="429" y="2694"/>
                  <a:pt x="574" y="2694"/>
                </a:cubicBezTo>
                <a:cubicBezTo>
                  <a:pt x="2192" y="2694"/>
                  <a:pt x="2192" y="2694"/>
                  <a:pt x="2192" y="2694"/>
                </a:cubicBezTo>
                <a:cubicBezTo>
                  <a:pt x="2337" y="2694"/>
                  <a:pt x="2454" y="2956"/>
                  <a:pt x="2454" y="2956"/>
                </a:cubicBezTo>
                <a:cubicBezTo>
                  <a:pt x="2571" y="3284"/>
                  <a:pt x="2571" y="3284"/>
                  <a:pt x="2571" y="3284"/>
                </a:cubicBezTo>
                <a:cubicBezTo>
                  <a:pt x="2411" y="3284"/>
                  <a:pt x="2411" y="3284"/>
                  <a:pt x="2411" y="3284"/>
                </a:cubicBezTo>
                <a:cubicBezTo>
                  <a:pt x="2411" y="3284"/>
                  <a:pt x="2411" y="3284"/>
                  <a:pt x="2411" y="3284"/>
                </a:cubicBezTo>
                <a:cubicBezTo>
                  <a:pt x="246" y="3284"/>
                  <a:pt x="246" y="3284"/>
                  <a:pt x="246" y="3284"/>
                </a:cubicBezTo>
                <a:cubicBezTo>
                  <a:pt x="246" y="3284"/>
                  <a:pt x="246" y="3284"/>
                  <a:pt x="246" y="3284"/>
                </a:cubicBezTo>
                <a:cubicBezTo>
                  <a:pt x="171" y="3284"/>
                  <a:pt x="171" y="3284"/>
                  <a:pt x="171" y="3284"/>
                </a:cubicBezTo>
                <a:lnTo>
                  <a:pt x="312" y="2956"/>
                </a:lnTo>
                <a:close/>
                <a:moveTo>
                  <a:pt x="2031" y="2824"/>
                </a:moveTo>
                <a:cubicBezTo>
                  <a:pt x="723" y="2824"/>
                  <a:pt x="723" y="2824"/>
                  <a:pt x="723" y="2824"/>
                </a:cubicBezTo>
                <a:cubicBezTo>
                  <a:pt x="608" y="2824"/>
                  <a:pt x="515" y="3035"/>
                  <a:pt x="515" y="3035"/>
                </a:cubicBezTo>
                <a:cubicBezTo>
                  <a:pt x="460" y="3153"/>
                  <a:pt x="460" y="3153"/>
                  <a:pt x="460" y="3153"/>
                </a:cubicBezTo>
                <a:cubicBezTo>
                  <a:pt x="2285" y="3153"/>
                  <a:pt x="2285" y="3153"/>
                  <a:pt x="2285" y="3153"/>
                </a:cubicBezTo>
                <a:cubicBezTo>
                  <a:pt x="2239" y="3035"/>
                  <a:pt x="2239" y="3035"/>
                  <a:pt x="2239" y="3035"/>
                </a:cubicBezTo>
                <a:cubicBezTo>
                  <a:pt x="2239" y="3035"/>
                  <a:pt x="2146" y="2824"/>
                  <a:pt x="2031" y="2824"/>
                </a:cubicBezTo>
                <a:close/>
              </a:path>
            </a:pathLst>
          </a:custGeom>
          <a:solidFill>
            <a:srgbClr val="EB2D5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downLeft)">
                                      <p:cBhvr>
                                        <p:cTn id="21" dur="750"/>
                                        <p:tgtEl>
                                          <p:spTgt spid="31"/>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EB2D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56" name="组合 55"/>
          <p:cNvGrpSpPr/>
          <p:nvPr/>
        </p:nvGrpSpPr>
        <p:grpSpPr>
          <a:xfrm>
            <a:off x="7047036" y="2383832"/>
            <a:ext cx="3466032" cy="855015"/>
            <a:chOff x="7832917" y="1617793"/>
            <a:chExt cx="3466032" cy="855015"/>
          </a:xfrm>
        </p:grpSpPr>
        <p:sp>
          <p:nvSpPr>
            <p:cNvPr id="57" name="矩形 56"/>
            <p:cNvSpPr/>
            <p:nvPr/>
          </p:nvSpPr>
          <p:spPr>
            <a:xfrm>
              <a:off x="8346199" y="1617793"/>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58" name="矩形 57"/>
            <p:cNvSpPr/>
            <p:nvPr/>
          </p:nvSpPr>
          <p:spPr>
            <a:xfrm>
              <a:off x="7832917" y="1661548"/>
              <a:ext cx="479618"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02</a:t>
              </a:r>
              <a:endParaRPr lang="zh-CN" altLang="en-US" sz="2800" dirty="0">
                <a:solidFill>
                  <a:schemeClr val="tx1">
                    <a:lumMod val="75000"/>
                    <a:lumOff val="25000"/>
                  </a:schemeClr>
                </a:solidFill>
                <a:ea typeface="小米兰亭_GB外压缩" panose="03000502000000000000" charset="-122"/>
              </a:endParaRPr>
            </a:p>
          </p:txBody>
        </p:sp>
        <p:sp>
          <p:nvSpPr>
            <p:cNvPr id="59" name="矩形 58"/>
            <p:cNvSpPr/>
            <p:nvPr/>
          </p:nvSpPr>
          <p:spPr>
            <a:xfrm>
              <a:off x="8314458" y="1918810"/>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0" name="组合 59"/>
          <p:cNvGrpSpPr/>
          <p:nvPr/>
        </p:nvGrpSpPr>
        <p:grpSpPr>
          <a:xfrm>
            <a:off x="7047838" y="3526085"/>
            <a:ext cx="3465230" cy="892338"/>
            <a:chOff x="7833719" y="2760046"/>
            <a:chExt cx="3465230" cy="892338"/>
          </a:xfrm>
        </p:grpSpPr>
        <p:sp>
          <p:nvSpPr>
            <p:cNvPr id="61" name="矩形 60"/>
            <p:cNvSpPr/>
            <p:nvPr/>
          </p:nvSpPr>
          <p:spPr>
            <a:xfrm>
              <a:off x="8346199" y="2760046"/>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62" name="矩形 61"/>
            <p:cNvSpPr/>
            <p:nvPr/>
          </p:nvSpPr>
          <p:spPr>
            <a:xfrm>
              <a:off x="7833719" y="2798384"/>
              <a:ext cx="47801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04</a:t>
              </a:r>
              <a:endParaRPr lang="zh-CN" altLang="en-US" sz="2800" dirty="0">
                <a:solidFill>
                  <a:schemeClr val="tx1">
                    <a:lumMod val="75000"/>
                    <a:lumOff val="25000"/>
                  </a:schemeClr>
                </a:solidFill>
                <a:ea typeface="小米兰亭_GB外压缩" panose="03000502000000000000" charset="-122"/>
              </a:endParaRPr>
            </a:p>
          </p:txBody>
        </p:sp>
        <p:sp>
          <p:nvSpPr>
            <p:cNvPr id="63" name="矩形 62"/>
            <p:cNvSpPr/>
            <p:nvPr/>
          </p:nvSpPr>
          <p:spPr>
            <a:xfrm>
              <a:off x="8314458" y="3098386"/>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1538487" y="3562661"/>
            <a:ext cx="3514050" cy="892338"/>
            <a:chOff x="852954" y="2760046"/>
            <a:chExt cx="3514050" cy="892338"/>
          </a:xfrm>
        </p:grpSpPr>
        <p:sp>
          <p:nvSpPr>
            <p:cNvPr id="65" name="矩形 64"/>
            <p:cNvSpPr/>
            <p:nvPr/>
          </p:nvSpPr>
          <p:spPr>
            <a:xfrm>
              <a:off x="893051" y="2760046"/>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66" name="矩形 65"/>
            <p:cNvSpPr/>
            <p:nvPr/>
          </p:nvSpPr>
          <p:spPr>
            <a:xfrm>
              <a:off x="3874561" y="2798384"/>
              <a:ext cx="492443"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03</a:t>
              </a:r>
              <a:endParaRPr lang="zh-CN" altLang="en-US" sz="2800" dirty="0">
                <a:solidFill>
                  <a:schemeClr val="tx1">
                    <a:lumMod val="75000"/>
                    <a:lumOff val="25000"/>
                  </a:schemeClr>
                </a:solidFill>
                <a:ea typeface="小米兰亭_GB外压缩" panose="03000502000000000000" charset="-122"/>
              </a:endParaRPr>
            </a:p>
          </p:txBody>
        </p:sp>
        <p:sp>
          <p:nvSpPr>
            <p:cNvPr id="67" name="矩形 66"/>
            <p:cNvSpPr/>
            <p:nvPr/>
          </p:nvSpPr>
          <p:spPr>
            <a:xfrm>
              <a:off x="852954" y="3098386"/>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8" name="组合 67"/>
          <p:cNvGrpSpPr/>
          <p:nvPr/>
        </p:nvGrpSpPr>
        <p:grpSpPr>
          <a:xfrm>
            <a:off x="1538487" y="2420408"/>
            <a:ext cx="3474776" cy="818439"/>
            <a:chOff x="852954" y="1617793"/>
            <a:chExt cx="3474776" cy="818439"/>
          </a:xfrm>
        </p:grpSpPr>
        <p:sp>
          <p:nvSpPr>
            <p:cNvPr id="69" name="矩形 68"/>
            <p:cNvSpPr/>
            <p:nvPr/>
          </p:nvSpPr>
          <p:spPr>
            <a:xfrm>
              <a:off x="893051" y="1617793"/>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70" name="矩形 69"/>
            <p:cNvSpPr/>
            <p:nvPr/>
          </p:nvSpPr>
          <p:spPr>
            <a:xfrm>
              <a:off x="3913834" y="1661548"/>
              <a:ext cx="41389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01</a:t>
              </a:r>
              <a:endParaRPr lang="zh-CN" altLang="en-US" sz="2800" dirty="0">
                <a:solidFill>
                  <a:schemeClr val="tx1">
                    <a:lumMod val="75000"/>
                    <a:lumOff val="25000"/>
                  </a:schemeClr>
                </a:solidFill>
                <a:ea typeface="小米兰亭_GB外压缩" panose="03000502000000000000" charset="-122"/>
              </a:endParaRPr>
            </a:p>
          </p:txBody>
        </p:sp>
        <p:sp>
          <p:nvSpPr>
            <p:cNvPr id="71" name="矩形 70"/>
            <p:cNvSpPr/>
            <p:nvPr/>
          </p:nvSpPr>
          <p:spPr>
            <a:xfrm>
              <a:off x="852954" y="1882234"/>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sp>
        <p:nvSpPr>
          <p:cNvPr id="2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14:presetBounceEnd="48000">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14:bounceEnd="48000">
                                          <p:cBhvr additive="base">
                                            <p:cTn id="18" dur="1000" fill="hold"/>
                                            <p:tgtEl>
                                              <p:spTgt spid="68"/>
                                            </p:tgtEl>
                                            <p:attrNameLst>
                                              <p:attrName>ppt_x</p:attrName>
                                            </p:attrNameLst>
                                          </p:cBhvr>
                                          <p:tavLst>
                                            <p:tav tm="0">
                                              <p:val>
                                                <p:strVal val="0-#ppt_w/2"/>
                                              </p:val>
                                            </p:tav>
                                            <p:tav tm="100000">
                                              <p:val>
                                                <p:strVal val="#ppt_x"/>
                                              </p:val>
                                            </p:tav>
                                          </p:tavLst>
                                        </p:anim>
                                        <p:anim calcmode="lin" valueType="num" p14:bounceEnd="48000">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14:presetBounceEnd="48000">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14:bounceEnd="48000">
                                          <p:cBhvr additive="base">
                                            <p:cTn id="22" dur="1000" fill="hold"/>
                                            <p:tgtEl>
                                              <p:spTgt spid="64"/>
                                            </p:tgtEl>
                                            <p:attrNameLst>
                                              <p:attrName>ppt_x</p:attrName>
                                            </p:attrNameLst>
                                          </p:cBhvr>
                                          <p:tavLst>
                                            <p:tav tm="0">
                                              <p:val>
                                                <p:strVal val="0-#ppt_w/2"/>
                                              </p:val>
                                            </p:tav>
                                            <p:tav tm="100000">
                                              <p:val>
                                                <p:strVal val="#ppt_x"/>
                                              </p:val>
                                            </p:tav>
                                          </p:tavLst>
                                        </p:anim>
                                        <p:anim calcmode="lin" valueType="num" p14:bounceEnd="48000">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14:presetBounceEnd="48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8000">
                                          <p:cBhvr additive="base">
                                            <p:cTn id="26" dur="1000" fill="hold"/>
                                            <p:tgtEl>
                                              <p:spTgt spid="56"/>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14:presetBounceEnd="48000">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14:bounceEnd="48000">
                                          <p:cBhvr additive="base">
                                            <p:cTn id="30" dur="1000" fill="hold"/>
                                            <p:tgtEl>
                                              <p:spTgt spid="60"/>
                                            </p:tgtEl>
                                            <p:attrNameLst>
                                              <p:attrName>ppt_x</p:attrName>
                                            </p:attrNameLst>
                                          </p:cBhvr>
                                          <p:tavLst>
                                            <p:tav tm="0">
                                              <p:val>
                                                <p:strVal val="1+#ppt_w/2"/>
                                              </p:val>
                                            </p:tav>
                                            <p:tav tm="100000">
                                              <p:val>
                                                <p:strVal val="#ppt_x"/>
                                              </p:val>
                                            </p:tav>
                                          </p:tavLst>
                                        </p:anim>
                                        <p:anim calcmode="lin" valueType="num" p14:bounceEnd="48000">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1000" fill="hold"/>
                                            <p:tgtEl>
                                              <p:spTgt spid="68"/>
                                            </p:tgtEl>
                                            <p:attrNameLst>
                                              <p:attrName>ppt_x</p:attrName>
                                            </p:attrNameLst>
                                          </p:cBhvr>
                                          <p:tavLst>
                                            <p:tav tm="0">
                                              <p:val>
                                                <p:strVal val="0-#ppt_w/2"/>
                                              </p:val>
                                            </p:tav>
                                            <p:tav tm="100000">
                                              <p:val>
                                                <p:strVal val="#ppt_x"/>
                                              </p:val>
                                            </p:tav>
                                          </p:tavLst>
                                        </p:anim>
                                        <p:anim calcmode="lin" valueType="num">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0-#ppt_w/2"/>
                                              </p:val>
                                            </p:tav>
                                            <p:tav tm="100000">
                                              <p:val>
                                                <p:strVal val="#ppt_x"/>
                                              </p:val>
                                            </p:tav>
                                          </p:tavLst>
                                        </p:anim>
                                        <p:anim calcmode="lin" valueType="num">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1+#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1000" fill="hold"/>
                                            <p:tgtEl>
                                              <p:spTgt spid="60"/>
                                            </p:tgtEl>
                                            <p:attrNameLst>
                                              <p:attrName>ppt_x</p:attrName>
                                            </p:attrNameLst>
                                          </p:cBhvr>
                                          <p:tavLst>
                                            <p:tav tm="0">
                                              <p:val>
                                                <p:strVal val="1+#ppt_w/2"/>
                                              </p:val>
                                            </p:tav>
                                            <p:tav tm="100000">
                                              <p:val>
                                                <p:strVal val="#ppt_x"/>
                                              </p:val>
                                            </p:tav>
                                          </p:tavLst>
                                        </p:anim>
                                        <p:anim calcmode="lin" valueType="num">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70" name="组合 69"/>
          <p:cNvGrpSpPr/>
          <p:nvPr/>
        </p:nvGrpSpPr>
        <p:grpSpPr>
          <a:xfrm>
            <a:off x="400365" y="1871460"/>
            <a:ext cx="11405056" cy="3820290"/>
            <a:chOff x="400365" y="1871460"/>
            <a:chExt cx="11405056" cy="3820290"/>
          </a:xfrm>
        </p:grpSpPr>
        <p:cxnSp>
          <p:nvCxnSpPr>
            <p:cNvPr id="71" name="Straight Connector 7"/>
            <p:cNvCxnSpPr>
              <a:stCxn id="110" idx="6"/>
              <a:endCxn id="73"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72" name="Group 69"/>
            <p:cNvGrpSpPr/>
            <p:nvPr/>
          </p:nvGrpSpPr>
          <p:grpSpPr>
            <a:xfrm>
              <a:off x="400365" y="4762567"/>
              <a:ext cx="928847" cy="929183"/>
              <a:chOff x="255774" y="3805440"/>
              <a:chExt cx="696726" cy="696726"/>
            </a:xfrm>
          </p:grpSpPr>
          <p:sp>
            <p:nvSpPr>
              <p:cNvPr id="110" name="Oval 9"/>
              <p:cNvSpPr/>
              <p:nvPr/>
            </p:nvSpPr>
            <p:spPr>
              <a:xfrm>
                <a:off x="255774" y="3805440"/>
                <a:ext cx="696726" cy="696726"/>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111"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73" name="Oval 20"/>
            <p:cNvSpPr/>
            <p:nvPr/>
          </p:nvSpPr>
          <p:spPr>
            <a:xfrm>
              <a:off x="10876574" y="4762567"/>
              <a:ext cx="928847" cy="929183"/>
            </a:xfrm>
            <a:prstGeom prst="ellipse">
              <a:avLst/>
            </a:prstGeom>
            <a:solidFill>
              <a:srgbClr val="EB2D5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74"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开始</a:t>
              </a:r>
              <a:endParaRPr lang="en-US" sz="1600" dirty="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sp>
          <p:nvSpPr>
            <p:cNvPr id="75" name="Rectangle 46"/>
            <p:cNvSpPr/>
            <p:nvPr/>
          </p:nvSpPr>
          <p:spPr>
            <a:xfrm>
              <a:off x="10965402" y="5011714"/>
              <a:ext cx="759176" cy="430885"/>
            </a:xfrm>
            <a:prstGeom prst="rect">
              <a:avLst/>
            </a:prstGeom>
          </p:spPr>
          <p:txBody>
            <a:bodyPr wrap="none" lIns="121917" tIns="60959" rIns="121917" bIns="60959">
              <a:spAutoFit/>
            </a:bodyPr>
            <a:lstStyle/>
            <a:p>
              <a:pPr algn="ctr"/>
              <a:r>
                <a:rPr lang="zh-CN" altLang="en-US" sz="2000" dirty="0" smtClean="0">
                  <a:solidFill>
                    <a:schemeClr val="bg1">
                      <a:lumMod val="85000"/>
                    </a:schemeClr>
                  </a:solidFill>
                  <a:latin typeface="微软雅黑" panose="020B0503020204020204" charset="-122"/>
                  <a:ea typeface="微软雅黑" panose="020B0503020204020204" charset="-122"/>
                  <a:cs typeface="Open Sans" panose="020B0606030504020204" pitchFamily="34" charset="0"/>
                </a:rPr>
                <a:t>目标</a:t>
              </a:r>
              <a:endParaRPr lang="en-US" sz="2000" dirty="0">
                <a:solidFill>
                  <a:schemeClr val="bg1">
                    <a:lumMod val="85000"/>
                  </a:schemeClr>
                </a:solidFill>
                <a:latin typeface="微软雅黑" panose="020B0503020204020204" charset="-122"/>
                <a:ea typeface="微软雅黑" panose="020B0503020204020204" charset="-122"/>
                <a:cs typeface="Open Sans" panose="020B0606030504020204" pitchFamily="34" charset="0"/>
              </a:endParaRPr>
            </a:p>
          </p:txBody>
        </p:sp>
        <p:sp>
          <p:nvSpPr>
            <p:cNvPr id="76" name="Oval 12"/>
            <p:cNvSpPr/>
            <p:nvPr/>
          </p:nvSpPr>
          <p:spPr>
            <a:xfrm>
              <a:off x="2274735" y="5088321"/>
              <a:ext cx="277572" cy="277672"/>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nvGrpSpPr>
            <p:cNvPr id="77" name="Group 66"/>
            <p:cNvGrpSpPr/>
            <p:nvPr/>
          </p:nvGrpSpPr>
          <p:grpSpPr>
            <a:xfrm>
              <a:off x="2608115" y="2640901"/>
              <a:ext cx="1587179" cy="1848553"/>
              <a:chOff x="2285983" y="2214560"/>
              <a:chExt cx="1190539" cy="1386094"/>
            </a:xfrm>
          </p:grpSpPr>
          <p:sp>
            <p:nvSpPr>
              <p:cNvPr id="108"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109"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cxnSp>
          <p:nvCxnSpPr>
            <p:cNvPr id="78"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9" name="Group 59"/>
            <p:cNvGrpSpPr/>
            <p:nvPr/>
          </p:nvGrpSpPr>
          <p:grpSpPr>
            <a:xfrm>
              <a:off x="2145324" y="1902565"/>
              <a:ext cx="557634" cy="557836"/>
              <a:chOff x="2014215" y="1660936"/>
              <a:chExt cx="418280" cy="418280"/>
            </a:xfrm>
          </p:grpSpPr>
          <p:sp>
            <p:nvSpPr>
              <p:cNvPr id="106" name="Teardrop 25"/>
              <p:cNvSpPr/>
              <p:nvPr/>
            </p:nvSpPr>
            <p:spPr>
              <a:xfrm rot="8100000">
                <a:off x="2014215" y="1660936"/>
                <a:ext cx="418280" cy="418280"/>
              </a:xfrm>
              <a:prstGeom prst="teardrop">
                <a:avLst>
                  <a:gd name="adj" fmla="val 131619"/>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7"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0" name="Oval 16"/>
            <p:cNvSpPr/>
            <p:nvPr/>
          </p:nvSpPr>
          <p:spPr>
            <a:xfrm>
              <a:off x="6802908" y="5088323"/>
              <a:ext cx="277572" cy="277672"/>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1"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2" name="Group 63"/>
            <p:cNvGrpSpPr/>
            <p:nvPr/>
          </p:nvGrpSpPr>
          <p:grpSpPr>
            <a:xfrm>
              <a:off x="6662430" y="1871460"/>
              <a:ext cx="557634" cy="557836"/>
              <a:chOff x="5077748" y="1637612"/>
              <a:chExt cx="418280" cy="418280"/>
            </a:xfrm>
          </p:grpSpPr>
          <p:sp>
            <p:nvSpPr>
              <p:cNvPr id="104" name="Teardrop 37"/>
              <p:cNvSpPr/>
              <p:nvPr/>
            </p:nvSpPr>
            <p:spPr>
              <a:xfrm rot="8100000">
                <a:off x="5077748" y="1637612"/>
                <a:ext cx="418280" cy="418280"/>
              </a:xfrm>
              <a:prstGeom prst="teardrop">
                <a:avLst>
                  <a:gd name="adj" fmla="val 131619"/>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5"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3" name="Oval 14"/>
            <p:cNvSpPr/>
            <p:nvPr/>
          </p:nvSpPr>
          <p:spPr>
            <a:xfrm>
              <a:off x="4504442"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4"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5" name="Group 62"/>
            <p:cNvGrpSpPr/>
            <p:nvPr/>
          </p:nvGrpSpPr>
          <p:grpSpPr>
            <a:xfrm>
              <a:off x="4364896" y="2946979"/>
              <a:ext cx="557634" cy="557836"/>
              <a:chOff x="3506811" y="2444065"/>
              <a:chExt cx="418280" cy="418280"/>
            </a:xfrm>
          </p:grpSpPr>
          <p:sp>
            <p:nvSpPr>
              <p:cNvPr id="102" name="Teardrop 33"/>
              <p:cNvSpPr/>
              <p:nvPr/>
            </p:nvSpPr>
            <p:spPr>
              <a:xfrm rot="8100000">
                <a:off x="3506811" y="2444065"/>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3"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6" name="Oval 18"/>
            <p:cNvSpPr/>
            <p:nvPr/>
          </p:nvSpPr>
          <p:spPr>
            <a:xfrm>
              <a:off x="906454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7"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8" name="Group 64"/>
            <p:cNvGrpSpPr/>
            <p:nvPr/>
          </p:nvGrpSpPr>
          <p:grpSpPr>
            <a:xfrm>
              <a:off x="8924999" y="2946979"/>
              <a:ext cx="557634" cy="557836"/>
              <a:chOff x="6650083" y="2444065"/>
              <a:chExt cx="418280" cy="418280"/>
            </a:xfrm>
          </p:grpSpPr>
          <p:sp>
            <p:nvSpPr>
              <p:cNvPr id="98" name="Teardrop 21"/>
              <p:cNvSpPr/>
              <p:nvPr/>
            </p:nvSpPr>
            <p:spPr>
              <a:xfrm rot="8100000">
                <a:off x="6650083" y="2444065"/>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grpSp>
            <p:nvGrpSpPr>
              <p:cNvPr id="99" name="Group 58"/>
              <p:cNvGrpSpPr/>
              <p:nvPr/>
            </p:nvGrpSpPr>
            <p:grpSpPr>
              <a:xfrm>
                <a:off x="6760454" y="2563811"/>
                <a:ext cx="188740" cy="250826"/>
                <a:chOff x="8429652" y="3143254"/>
                <a:chExt cx="241300" cy="320675"/>
              </a:xfrm>
              <a:solidFill>
                <a:schemeClr val="bg1"/>
              </a:solidFill>
            </p:grpSpPr>
            <p:sp>
              <p:nvSpPr>
                <p:cNvPr id="100"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101"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89" name="Group 66"/>
            <p:cNvGrpSpPr/>
            <p:nvPr/>
          </p:nvGrpSpPr>
          <p:grpSpPr>
            <a:xfrm>
              <a:off x="4985237" y="3189819"/>
              <a:ext cx="1587179" cy="1848553"/>
              <a:chOff x="2285983" y="2214560"/>
              <a:chExt cx="1190539" cy="1386094"/>
            </a:xfrm>
          </p:grpSpPr>
          <p:sp>
            <p:nvSpPr>
              <p:cNvPr id="96"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7"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90" name="Group 66"/>
            <p:cNvGrpSpPr/>
            <p:nvPr/>
          </p:nvGrpSpPr>
          <p:grpSpPr>
            <a:xfrm>
              <a:off x="7093462" y="2640901"/>
              <a:ext cx="1587179" cy="1848553"/>
              <a:chOff x="2285983" y="2214560"/>
              <a:chExt cx="1190539" cy="1386094"/>
            </a:xfrm>
          </p:grpSpPr>
          <p:sp>
            <p:nvSpPr>
              <p:cNvPr id="94"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5"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91" name="Group 66"/>
            <p:cNvGrpSpPr/>
            <p:nvPr/>
          </p:nvGrpSpPr>
          <p:grpSpPr>
            <a:xfrm>
              <a:off x="9558556" y="3189819"/>
              <a:ext cx="1587179" cy="1848553"/>
              <a:chOff x="2285983" y="2214560"/>
              <a:chExt cx="1190539" cy="1386094"/>
            </a:xfrm>
          </p:grpSpPr>
          <p:sp>
            <p:nvSpPr>
              <p:cNvPr id="92"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3"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44000" fill="hold" nodeType="afterEffect" p14:presetBounceEnd="64000">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14:bounceEnd="64000">
                                          <p:cBhvr additive="base">
                                            <p:cTn id="12" dur="1250" fill="hold"/>
                                            <p:tgtEl>
                                              <p:spTgt spid="70"/>
                                            </p:tgtEl>
                                            <p:attrNameLst>
                                              <p:attrName>ppt_x</p:attrName>
                                            </p:attrNameLst>
                                          </p:cBhvr>
                                          <p:tavLst>
                                            <p:tav tm="0">
                                              <p:val>
                                                <p:strVal val="0-#ppt_w/2"/>
                                              </p:val>
                                            </p:tav>
                                            <p:tav tm="100000">
                                              <p:val>
                                                <p:strVal val="#ppt_x"/>
                                              </p:val>
                                            </p:tav>
                                          </p:tavLst>
                                        </p:anim>
                                        <p:anim calcmode="lin" valueType="num" p14:bounceEnd="64000">
                                          <p:cBhvr additive="base">
                                            <p:cTn id="13" dur="12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44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1250" fill="hold"/>
                                            <p:tgtEl>
                                              <p:spTgt spid="70"/>
                                            </p:tgtEl>
                                            <p:attrNameLst>
                                              <p:attrName>ppt_x</p:attrName>
                                            </p:attrNameLst>
                                          </p:cBhvr>
                                          <p:tavLst>
                                            <p:tav tm="0">
                                              <p:val>
                                                <p:strVal val="0-#ppt_w/2"/>
                                              </p:val>
                                            </p:tav>
                                            <p:tav tm="100000">
                                              <p:val>
                                                <p:strVal val="#ppt_x"/>
                                              </p:val>
                                            </p:tav>
                                          </p:tavLst>
                                        </p:anim>
                                        <p:anim calcmode="lin" valueType="num">
                                          <p:cBhvr additive="base">
                                            <p:cTn id="13" dur="12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01</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02994" y="1864689"/>
            <a:ext cx="2935017" cy="2935013"/>
          </a:xfrm>
          <a:prstGeom prst="ellipse">
            <a:avLst/>
          </a:prstGeom>
          <a:solidFill>
            <a:srgbClr val="EB2D5F"/>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 name="文本框 3"/>
          <p:cNvSpPr txBox="1"/>
          <p:nvPr/>
        </p:nvSpPr>
        <p:spPr bwMode="auto">
          <a:xfrm flipH="1">
            <a:off x="5447623" y="2253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5" name="文本框 4"/>
          <p:cNvSpPr txBox="1"/>
          <p:nvPr/>
        </p:nvSpPr>
        <p:spPr bwMode="auto">
          <a:xfrm flipH="1">
            <a:off x="5447623" y="2876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6" name="文本框 5"/>
          <p:cNvSpPr txBox="1"/>
          <p:nvPr/>
        </p:nvSpPr>
        <p:spPr bwMode="auto">
          <a:xfrm flipH="1">
            <a:off x="5447623" y="3499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7" name="文本框 6"/>
          <p:cNvSpPr txBox="1"/>
          <p:nvPr/>
        </p:nvSpPr>
        <p:spPr bwMode="auto">
          <a:xfrm flipH="1">
            <a:off x="5447623" y="4122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grpSp>
        <p:nvGrpSpPr>
          <p:cNvPr id="8" name="组合 7"/>
          <p:cNvGrpSpPr/>
          <p:nvPr/>
        </p:nvGrpSpPr>
        <p:grpSpPr>
          <a:xfrm>
            <a:off x="1832185" y="5326743"/>
            <a:ext cx="8527630" cy="621529"/>
            <a:chOff x="1702990" y="5445125"/>
            <a:chExt cx="8786022" cy="621529"/>
          </a:xfrm>
        </p:grpSpPr>
        <p:cxnSp>
          <p:nvCxnSpPr>
            <p:cNvPr id="9" name="直接连接符 8"/>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grpSp>
        <p:nvGrpSpPr>
          <p:cNvPr id="11" name="Group 4"/>
          <p:cNvGrpSpPr>
            <a:grpSpLocks noChangeAspect="1"/>
          </p:cNvGrpSpPr>
          <p:nvPr/>
        </p:nvGrpSpPr>
        <p:grpSpPr bwMode="auto">
          <a:xfrm>
            <a:off x="3001299" y="2479029"/>
            <a:ext cx="1014598" cy="1140440"/>
            <a:chOff x="2204" y="1895"/>
            <a:chExt cx="258" cy="290"/>
          </a:xfrm>
        </p:grpSpPr>
        <p:sp>
          <p:nvSpPr>
            <p:cNvPr id="12"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9" name="文本框 18"/>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endParaRPr lang="en-US" altLang="zh-CN" sz="1400" dirty="0">
              <a:solidFill>
                <a:schemeClr val="bg1"/>
              </a:solidFill>
              <a:cs typeface="+mn-ea"/>
              <a:sym typeface="+mn-lt"/>
            </a:endParaRPr>
          </a:p>
        </p:txBody>
      </p:sp>
      <p:sp>
        <p:nvSpPr>
          <p:cNvPr id="20"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ppt_w</p:attrName>
                                        </p:attrNameLst>
                                      </p:cBhvr>
                                      <p:tavLst>
                                        <p:tav tm="0" fmla="#ppt_w*sin(2.5*pi*$)">
                                          <p:val>
                                            <p:fltVal val="0"/>
                                          </p:val>
                                        </p:tav>
                                        <p:tav tm="100000">
                                          <p:val>
                                            <p:fltVal val="1"/>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53" presetClass="entr" presetSubtype="16" fill="hold" grpId="0" nodeType="withEffect">
                                  <p:stCondLst>
                                    <p:cond delay="0"/>
                                  </p:stCondLst>
                                  <p:iterate type="lt">
                                    <p:tmPct val="5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924"/>
                            </p:stCondLst>
                            <p:childTnLst>
                              <p:par>
                                <p:cTn id="27" presetID="53" presetClass="entr" presetSubtype="16" fill="hold" grpId="0" nodeType="afterEffect">
                                  <p:stCondLst>
                                    <p:cond delay="0"/>
                                  </p:stCondLst>
                                  <p:iterate type="lt">
                                    <p:tmPct val="5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3400"/>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4875"/>
                            </p:stCondLst>
                            <p:childTnLst>
                              <p:par>
                                <p:cTn id="39" presetID="53" presetClass="entr" presetSubtype="16" fill="hold" grpId="0" nodeType="afterEffect">
                                  <p:stCondLst>
                                    <p:cond delay="0"/>
                                  </p:stCondLst>
                                  <p:iterate type="lt">
                                    <p:tmPct val="5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6350"/>
                            </p:stCondLst>
                            <p:childTnLst>
                              <p:par>
                                <p:cTn id="45" presetID="53" presetClass="entr" presetSubtype="16" fill="hold" grpId="0" nodeType="afterEffect">
                                  <p:stCondLst>
                                    <p:cond delay="0"/>
                                  </p:stCondLst>
                                  <p:iterate type="lt">
                                    <p:tmPct val="5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7825"/>
                            </p:stCondLst>
                            <p:childTnLst>
                              <p:par>
                                <p:cTn id="51" presetID="16" presetClass="entr" presetSubtype="37"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a:spLocks noChangeArrowheads="1"/>
          </p:cNvSpPr>
          <p:nvPr/>
        </p:nvSpPr>
        <p:spPr bwMode="auto">
          <a:xfrm>
            <a:off x="0" y="0"/>
            <a:ext cx="5854700" cy="6858000"/>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1" name="文本框 9"/>
          <p:cNvSpPr>
            <a:spLocks noChangeArrowheads="1"/>
          </p:cNvSpPr>
          <p:nvPr/>
        </p:nvSpPr>
        <p:spPr bwMode="auto">
          <a:xfrm>
            <a:off x="7606822" y="1874728"/>
            <a:ext cx="3847528" cy="39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a:t>
            </a:r>
            <a:r>
              <a:rPr lang="en-US" altLang="zh-CN" sz="1200" dirty="0" smtClean="0">
                <a:solidFill>
                  <a:schemeClr val="tx1">
                    <a:lumMod val="75000"/>
                    <a:lumOff val="25000"/>
                  </a:schemeClr>
                </a:solidFill>
                <a:ea typeface="+mn-ea"/>
                <a:cs typeface="Arial" panose="020B0604020202020204" pitchFamily="34" charset="0"/>
                <a:sym typeface="+mn-lt"/>
              </a:rPr>
              <a:t>thought</a:t>
            </a:r>
            <a:endParaRPr lang="zh-CN" altLang="en-US" dirty="0">
              <a:solidFill>
                <a:schemeClr val="tx1">
                  <a:lumMod val="75000"/>
                  <a:lumOff val="25000"/>
                </a:schemeClr>
              </a:solidFill>
              <a:ea typeface="+mn-ea"/>
              <a:cs typeface="Arial" panose="020B0604020202020204" pitchFamily="34" charset="0"/>
              <a:sym typeface="+mn-lt"/>
            </a:endParaRPr>
          </a:p>
        </p:txBody>
      </p:sp>
      <p:sp>
        <p:nvSpPr>
          <p:cNvPr id="2" name="心形 1"/>
          <p:cNvSpPr/>
          <p:nvPr/>
        </p:nvSpPr>
        <p:spPr>
          <a:xfrm>
            <a:off x="4210480" y="1730829"/>
            <a:ext cx="3396342" cy="3396342"/>
          </a:xfrm>
          <a:prstGeom prst="heart">
            <a:avLst/>
          </a:prstGeom>
          <a:solidFill>
            <a:srgbClr val="EB2D5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a:solidFill>
                <a:schemeClr val="tx1">
                  <a:lumMod val="75000"/>
                  <a:lumOff val="25000"/>
                </a:schemeClr>
              </a:solidFill>
              <a:cs typeface="+mn-ea"/>
            </a:endParaRPr>
          </a:p>
        </p:txBody>
      </p:sp>
      <p:sp>
        <p:nvSpPr>
          <p:cNvPr id="34" name="文本框 33"/>
          <p:cNvSpPr txBox="1"/>
          <p:nvPr/>
        </p:nvSpPr>
        <p:spPr>
          <a:xfrm>
            <a:off x="4455413" y="2643130"/>
            <a:ext cx="2906476" cy="1199669"/>
          </a:xfrm>
          <a:prstGeom prst="rect">
            <a:avLst/>
          </a:prstGeom>
          <a:noFill/>
        </p:spPr>
        <p:txBody>
          <a:bodyPr wrap="square" rtlCol="0">
            <a:spAutoFit/>
          </a:bodyPr>
          <a:lstStyle/>
          <a:p>
            <a:pPr algn="ctr"/>
            <a:r>
              <a:rPr lang="en-US" altLang="zh-CN" sz="3600" dirty="0" smtClean="0">
                <a:solidFill>
                  <a:schemeClr val="bg1">
                    <a:lumMod val="95000"/>
                  </a:schemeClr>
                </a:solidFill>
              </a:rPr>
              <a:t>ADD YOUR TITLE HERE</a:t>
            </a:r>
            <a:endParaRPr lang="zh-CN" altLang="en-US" sz="36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Scale>
                                      <p:cBhvr>
                                        <p:cTn id="1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4"/>
                                        </p:tgtEl>
                                        <p:attrNameLst>
                                          <p:attrName>ppt_x</p:attrName>
                                          <p:attrName>ppt_y</p:attrName>
                                        </p:attrNameLst>
                                      </p:cBhvr>
                                    </p:animMotion>
                                    <p:animEffect transition="in" filter="fade">
                                      <p:cBhvr>
                                        <p:cTn id="18" dur="10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273433"/>
            <a:ext cx="12625481" cy="904554"/>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rgbClr val="EE4B74"/>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80647" y="1570274"/>
            <a:ext cx="5679810" cy="769441"/>
          </a:xfrm>
          <a:prstGeom prst="rect">
            <a:avLst/>
          </a:prstGeom>
          <a:noFill/>
        </p:spPr>
        <p:txBody>
          <a:bodyPr vert="horz" wrap="square" rtlCol="0">
            <a:spAutoFit/>
          </a:bodyPr>
          <a:lstStyle/>
          <a:p>
            <a:pPr algn="ctr"/>
            <a:r>
              <a:rPr lang="en-US" altLang="zh-CN" sz="4400" b="1" spc="300" dirty="0" smtClean="0">
                <a:solidFill>
                  <a:srgbClr val="EE4B74"/>
                </a:solidFill>
                <a:ea typeface="方正姚体" panose="02010601030101010101" pitchFamily="2" charset="-122"/>
              </a:rPr>
              <a:t>THANKS </a:t>
            </a:r>
            <a:r>
              <a:rPr lang="en-US" altLang="zh-CN" sz="4400" spc="300" dirty="0" smtClean="0">
                <a:solidFill>
                  <a:srgbClr val="EE4B74"/>
                </a:solidFill>
                <a:latin typeface="+mj-lt"/>
                <a:ea typeface="方正姚体" panose="02010601030101010101" pitchFamily="2" charset="-122"/>
              </a:rPr>
              <a:t>FOR </a:t>
            </a:r>
            <a:r>
              <a:rPr lang="en-US" altLang="zh-CN" sz="4400" b="1" spc="300" dirty="0" smtClean="0">
                <a:solidFill>
                  <a:srgbClr val="EE4B74"/>
                </a:solidFill>
                <a:latin typeface="+mj-lt"/>
                <a:ea typeface="方正姚体" panose="02010601030101010101" pitchFamily="2" charset="-122"/>
              </a:rPr>
              <a:t>WATCHING</a:t>
            </a:r>
            <a:endParaRPr lang="zh-CN" altLang="en-US" sz="4400" b="1" spc="300" dirty="0">
              <a:solidFill>
                <a:srgbClr val="EE4B74"/>
              </a:solidFill>
              <a:latin typeface="+mj-lt"/>
              <a:ea typeface="方正姚体" panose="02010601030101010101" pitchFamily="2" charset="-122"/>
            </a:endParaRPr>
          </a:p>
        </p:txBody>
      </p:sp>
      <p:sp>
        <p:nvSpPr>
          <p:cNvPr id="5" name="Rectangle 191"/>
          <p:cNvSpPr/>
          <p:nvPr/>
        </p:nvSpPr>
        <p:spPr bwMode="auto">
          <a:xfrm>
            <a:off x="529250" y="3434918"/>
            <a:ext cx="6051066" cy="812530"/>
          </a:xfrm>
          <a:prstGeom prst="rect">
            <a:avLst/>
          </a:prstGeom>
        </p:spPr>
        <p:txBody>
          <a:bodyPr wrap="square">
            <a:spAutoFit/>
          </a:bodyPr>
          <a:lstStyle/>
          <a:p>
            <a:pPr algn="ctr">
              <a:lnSpc>
                <a:spcPct val="130000"/>
              </a:lnSpc>
            </a:pPr>
            <a:r>
              <a:rPr lang="en-US" altLang="zh-CN" sz="1200" dirty="0">
                <a:solidFill>
                  <a:srgbClr val="EE4B74"/>
                </a:solidFill>
                <a:latin typeface="Arial Narrow" panose="020B06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rgbClr val="EE4B74"/>
                </a:solidFill>
                <a:latin typeface="Arial Narrow" panose="020B0606020202030204" pitchFamily="34" charset="0"/>
              </a:rPr>
              <a:t>15years </a:t>
            </a:r>
            <a:r>
              <a:rPr lang="en-US" altLang="zh-CN" sz="1200" dirty="0">
                <a:solidFill>
                  <a:srgbClr val="EE4B74"/>
                </a:solidFill>
                <a:latin typeface="Arial Narrow" panose="020B0606020202030204" pitchFamily="34" charset="0"/>
              </a:rPr>
              <a:t>working experience. To customers as the benchmark, with wisdom grafting business and the arts.</a:t>
            </a:r>
            <a:endParaRPr lang="zh-CN" altLang="zh-CN" sz="1200" dirty="0">
              <a:solidFill>
                <a:srgbClr val="EE4B74"/>
              </a:solidFill>
              <a:latin typeface="Arial Narrow" panose="020B0606020202030204" pitchFamily="34" charset="0"/>
            </a:endParaRPr>
          </a:p>
        </p:txBody>
      </p:sp>
      <p:sp>
        <p:nvSpPr>
          <p:cNvPr id="6" name="文本框 5"/>
          <p:cNvSpPr txBox="1"/>
          <p:nvPr/>
        </p:nvSpPr>
        <p:spPr>
          <a:xfrm>
            <a:off x="90764" y="2204601"/>
            <a:ext cx="7259576" cy="1015663"/>
          </a:xfrm>
          <a:prstGeom prst="rect">
            <a:avLst/>
          </a:prstGeom>
          <a:noFill/>
        </p:spPr>
        <p:txBody>
          <a:bodyPr vert="horz" wrap="square" rtlCol="0">
            <a:spAutoFit/>
          </a:bodyPr>
          <a:lstStyle/>
          <a:p>
            <a:pPr algn="ctr"/>
            <a:r>
              <a:rPr lang="zh-CN" altLang="en-US" sz="6000" b="1" dirty="0" smtClean="0">
                <a:solidFill>
                  <a:srgbClr val="EE4B74"/>
                </a:solidFill>
                <a:effectLst>
                  <a:outerShdw blurRad="711200" dist="292100" dir="2700000" algn="tl" rotWithShape="0">
                    <a:prstClr val="black">
                      <a:alpha val="21000"/>
                    </a:prstClr>
                  </a:outerShdw>
                </a:effectLst>
                <a:latin typeface="+mn-ea"/>
              </a:rPr>
              <a:t>感谢观看 祝您健康</a:t>
            </a:r>
            <a:endParaRPr lang="zh-CN" altLang="en-US" sz="6000" b="1" dirty="0">
              <a:solidFill>
                <a:srgbClr val="EE4B74"/>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82" y="4462102"/>
            <a:ext cx="2102833" cy="1709127"/>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28108" y="644889"/>
            <a:ext cx="527384" cy="566056"/>
          </a:xfrm>
          <a:prstGeom prst="rect">
            <a:avLst/>
          </a:prstGeom>
        </p:spPr>
      </p:pic>
      <p:sp>
        <p:nvSpPr>
          <p:cNvPr id="11" name="KSO_Shape"/>
          <p:cNvSpPr/>
          <p:nvPr/>
        </p:nvSpPr>
        <p:spPr bwMode="auto">
          <a:xfrm rot="18800084" flipH="1">
            <a:off x="2855255" y="4231661"/>
            <a:ext cx="1730591" cy="1522920"/>
          </a:xfrm>
          <a:custGeom>
            <a:avLst/>
            <a:gdLst>
              <a:gd name="T0" fmla="*/ 1893485 w 9099"/>
              <a:gd name="T1" fmla="*/ 1206660 h 8000"/>
              <a:gd name="T2" fmla="*/ 1826070 w 9099"/>
              <a:gd name="T3" fmla="*/ 1170437 h 8000"/>
              <a:gd name="T4" fmla="*/ 1550757 w 9099"/>
              <a:gd name="T5" fmla="*/ 1199122 h 8000"/>
              <a:gd name="T6" fmla="*/ 1236292 w 9099"/>
              <a:gd name="T7" fmla="*/ 1387355 h 8000"/>
              <a:gd name="T8" fmla="*/ 1483132 w 9099"/>
              <a:gd name="T9" fmla="*/ 1413737 h 8000"/>
              <a:gd name="T10" fmla="*/ 1553478 w 9099"/>
              <a:gd name="T11" fmla="*/ 1603226 h 8000"/>
              <a:gd name="T12" fmla="*/ 1537148 w 9099"/>
              <a:gd name="T13" fmla="*/ 1666669 h 8000"/>
              <a:gd name="T14" fmla="*/ 1493810 w 9099"/>
              <a:gd name="T15" fmla="*/ 1647406 h 8000"/>
              <a:gd name="T16" fmla="*/ 1416973 w 9099"/>
              <a:gd name="T17" fmla="*/ 1544809 h 8000"/>
              <a:gd name="T18" fmla="*/ 989453 w 9099"/>
              <a:gd name="T19" fmla="*/ 1419390 h 8000"/>
              <a:gd name="T20" fmla="*/ 874512 w 9099"/>
              <a:gd name="T21" fmla="*/ 1082078 h 8000"/>
              <a:gd name="T22" fmla="*/ 580565 w 9099"/>
              <a:gd name="T23" fmla="*/ 1376467 h 8000"/>
              <a:gd name="T24" fmla="*/ 559838 w 9099"/>
              <a:gd name="T25" fmla="*/ 1393218 h 8000"/>
              <a:gd name="T26" fmla="*/ 515453 w 9099"/>
              <a:gd name="T27" fmla="*/ 1351551 h 8000"/>
              <a:gd name="T28" fmla="*/ 257308 w 9099"/>
              <a:gd name="T29" fmla="*/ 1175043 h 8000"/>
              <a:gd name="T30" fmla="*/ 239093 w 9099"/>
              <a:gd name="T31" fmla="*/ 1072866 h 8000"/>
              <a:gd name="T32" fmla="*/ 220460 w 9099"/>
              <a:gd name="T33" fmla="*/ 1031827 h 8000"/>
              <a:gd name="T34" fmla="*/ 4606 w 9099"/>
              <a:gd name="T35" fmla="*/ 1085219 h 8000"/>
              <a:gd name="T36" fmla="*/ 211667 w 9099"/>
              <a:gd name="T37" fmla="*/ 1018008 h 8000"/>
              <a:gd name="T38" fmla="*/ 170631 w 9099"/>
              <a:gd name="T39" fmla="*/ 872070 h 8000"/>
              <a:gd name="T40" fmla="*/ 284944 w 9099"/>
              <a:gd name="T41" fmla="*/ 577471 h 8000"/>
              <a:gd name="T42" fmla="*/ 287247 w 9099"/>
              <a:gd name="T43" fmla="*/ 562815 h 8000"/>
              <a:gd name="T44" fmla="*/ 643165 w 9099"/>
              <a:gd name="T45" fmla="*/ 808837 h 8000"/>
              <a:gd name="T46" fmla="*/ 686503 w 9099"/>
              <a:gd name="T47" fmla="*/ 672740 h 8000"/>
              <a:gd name="T48" fmla="*/ 570307 w 9099"/>
              <a:gd name="T49" fmla="*/ 658083 h 8000"/>
              <a:gd name="T50" fmla="*/ 541414 w 9099"/>
              <a:gd name="T51" fmla="*/ 615997 h 8000"/>
              <a:gd name="T52" fmla="*/ 502682 w 9099"/>
              <a:gd name="T53" fmla="*/ 552346 h 8000"/>
              <a:gd name="T54" fmla="*/ 409515 w 9099"/>
              <a:gd name="T55" fmla="*/ 400964 h 8000"/>
              <a:gd name="T56" fmla="*/ 441548 w 9099"/>
              <a:gd name="T57" fmla="*/ 369138 h 8000"/>
              <a:gd name="T58" fmla="*/ 479443 w 9099"/>
              <a:gd name="T59" fmla="*/ 339615 h 8000"/>
              <a:gd name="T60" fmla="*/ 573656 w 9099"/>
              <a:gd name="T61" fmla="*/ 253141 h 8000"/>
              <a:gd name="T62" fmla="*/ 681688 w 9099"/>
              <a:gd name="T63" fmla="*/ 211265 h 8000"/>
              <a:gd name="T64" fmla="*/ 764387 w 9099"/>
              <a:gd name="T65" fmla="*/ 224665 h 8000"/>
              <a:gd name="T66" fmla="*/ 806259 w 9099"/>
              <a:gd name="T67" fmla="*/ 288945 h 8000"/>
              <a:gd name="T68" fmla="*/ 853576 w 9099"/>
              <a:gd name="T69" fmla="*/ 412480 h 8000"/>
              <a:gd name="T70" fmla="*/ 850854 w 9099"/>
              <a:gd name="T71" fmla="*/ 445771 h 8000"/>
              <a:gd name="T72" fmla="*/ 862997 w 9099"/>
              <a:gd name="T73" fmla="*/ 496860 h 8000"/>
              <a:gd name="T74" fmla="*/ 828243 w 9099"/>
              <a:gd name="T75" fmla="*/ 504607 h 8000"/>
              <a:gd name="T76" fmla="*/ 940880 w 9099"/>
              <a:gd name="T77" fmla="*/ 568677 h 8000"/>
              <a:gd name="T78" fmla="*/ 913244 w 9099"/>
              <a:gd name="T79" fmla="*/ 418342 h 8000"/>
              <a:gd name="T80" fmla="*/ 972076 w 9099"/>
              <a:gd name="T81" fmla="*/ 122278 h 8000"/>
              <a:gd name="T82" fmla="*/ 1013111 w 9099"/>
              <a:gd name="T83" fmla="*/ 76424 h 8000"/>
              <a:gd name="T84" fmla="*/ 1058543 w 9099"/>
              <a:gd name="T85" fmla="*/ 82287 h 8000"/>
              <a:gd name="T86" fmla="*/ 1121142 w 9099"/>
              <a:gd name="T87" fmla="*/ 235553 h 8000"/>
              <a:gd name="T88" fmla="*/ 1234618 w 9099"/>
              <a:gd name="T89" fmla="*/ 89824 h 8000"/>
              <a:gd name="T90" fmla="*/ 1271466 w 9099"/>
              <a:gd name="T91" fmla="*/ 158920 h 8000"/>
              <a:gd name="T92" fmla="*/ 1238595 w 9099"/>
              <a:gd name="T93" fmla="*/ 294180 h 8000"/>
              <a:gd name="T94" fmla="*/ 1318991 w 9099"/>
              <a:gd name="T95" fmla="*/ 271567 h 8000"/>
              <a:gd name="T96" fmla="*/ 1325691 w 9099"/>
              <a:gd name="T97" fmla="*/ 331240 h 8000"/>
              <a:gd name="T98" fmla="*/ 1294496 w 9099"/>
              <a:gd name="T99" fmla="*/ 418342 h 8000"/>
              <a:gd name="T100" fmla="*/ 1268953 w 9099"/>
              <a:gd name="T101" fmla="*/ 497279 h 8000"/>
              <a:gd name="T102" fmla="*/ 1147522 w 9099"/>
              <a:gd name="T103" fmla="*/ 608878 h 8000"/>
              <a:gd name="T104" fmla="*/ 1156944 w 9099"/>
              <a:gd name="T105" fmla="*/ 677974 h 8000"/>
              <a:gd name="T106" fmla="*/ 1088900 w 9099"/>
              <a:gd name="T107" fmla="*/ 863276 h 8000"/>
              <a:gd name="T108" fmla="*/ 1258904 w 9099"/>
              <a:gd name="T109" fmla="*/ 970060 h 8000"/>
              <a:gd name="T110" fmla="*/ 1534426 w 9099"/>
              <a:gd name="T111" fmla="*/ 1037690 h 8000"/>
              <a:gd name="T112" fmla="*/ 1777707 w 9099"/>
              <a:gd name="T113" fmla="*/ 1009214 h 8000"/>
              <a:gd name="T114" fmla="*/ 1899975 w 9099"/>
              <a:gd name="T115" fmla="*/ 1163318 h 8000"/>
              <a:gd name="T116" fmla="*/ 371202 w 9099"/>
              <a:gd name="T117" fmla="*/ 1039993 h 8000"/>
              <a:gd name="T118" fmla="*/ 299181 w 9099"/>
              <a:gd name="T119" fmla="*/ 1193678 h 8000"/>
              <a:gd name="T120" fmla="*/ 265682 w 9099"/>
              <a:gd name="T121" fmla="*/ 681743 h 8000"/>
              <a:gd name="T122" fmla="*/ 256261 w 9099"/>
              <a:gd name="T123" fmla="*/ 962732 h 8000"/>
              <a:gd name="T124" fmla="*/ 480699 w 9099"/>
              <a:gd name="T125" fmla="*/ 887773 h 8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99" h="8000">
                <a:moveTo>
                  <a:pt x="9096" y="5619"/>
                </a:moveTo>
                <a:lnTo>
                  <a:pt x="9096" y="5619"/>
                </a:lnTo>
                <a:lnTo>
                  <a:pt x="9096" y="5625"/>
                </a:lnTo>
                <a:lnTo>
                  <a:pt x="9094" y="5630"/>
                </a:lnTo>
                <a:lnTo>
                  <a:pt x="9093" y="5638"/>
                </a:lnTo>
                <a:lnTo>
                  <a:pt x="9092" y="5645"/>
                </a:lnTo>
                <a:lnTo>
                  <a:pt x="9092" y="5651"/>
                </a:lnTo>
                <a:lnTo>
                  <a:pt x="9093" y="5655"/>
                </a:lnTo>
                <a:lnTo>
                  <a:pt x="9096" y="5663"/>
                </a:lnTo>
                <a:lnTo>
                  <a:pt x="9098" y="5667"/>
                </a:lnTo>
                <a:lnTo>
                  <a:pt x="9099" y="5673"/>
                </a:lnTo>
                <a:lnTo>
                  <a:pt x="9099" y="5680"/>
                </a:lnTo>
                <a:lnTo>
                  <a:pt x="9096" y="5689"/>
                </a:lnTo>
                <a:lnTo>
                  <a:pt x="9095" y="5695"/>
                </a:lnTo>
                <a:lnTo>
                  <a:pt x="9093" y="5699"/>
                </a:lnTo>
                <a:lnTo>
                  <a:pt x="9091" y="5701"/>
                </a:lnTo>
                <a:lnTo>
                  <a:pt x="9089" y="5703"/>
                </a:lnTo>
                <a:lnTo>
                  <a:pt x="9086" y="5703"/>
                </a:lnTo>
                <a:lnTo>
                  <a:pt x="9083" y="5702"/>
                </a:lnTo>
                <a:lnTo>
                  <a:pt x="9079" y="5700"/>
                </a:lnTo>
                <a:lnTo>
                  <a:pt x="9080" y="5708"/>
                </a:lnTo>
                <a:lnTo>
                  <a:pt x="9082" y="5720"/>
                </a:lnTo>
                <a:lnTo>
                  <a:pt x="9082" y="5733"/>
                </a:lnTo>
                <a:lnTo>
                  <a:pt x="9081" y="5739"/>
                </a:lnTo>
                <a:lnTo>
                  <a:pt x="9080" y="5747"/>
                </a:lnTo>
                <a:lnTo>
                  <a:pt x="9078" y="5753"/>
                </a:lnTo>
                <a:lnTo>
                  <a:pt x="9075" y="5757"/>
                </a:lnTo>
                <a:lnTo>
                  <a:pt x="9072" y="5761"/>
                </a:lnTo>
                <a:lnTo>
                  <a:pt x="9069" y="5763"/>
                </a:lnTo>
                <a:lnTo>
                  <a:pt x="9067" y="5766"/>
                </a:lnTo>
                <a:lnTo>
                  <a:pt x="9064" y="5768"/>
                </a:lnTo>
                <a:lnTo>
                  <a:pt x="9058" y="5768"/>
                </a:lnTo>
                <a:lnTo>
                  <a:pt x="9053" y="5768"/>
                </a:lnTo>
                <a:lnTo>
                  <a:pt x="9048" y="5766"/>
                </a:lnTo>
                <a:lnTo>
                  <a:pt x="9044" y="5763"/>
                </a:lnTo>
                <a:lnTo>
                  <a:pt x="9045" y="5770"/>
                </a:lnTo>
                <a:lnTo>
                  <a:pt x="9048" y="5786"/>
                </a:lnTo>
                <a:lnTo>
                  <a:pt x="9052" y="5808"/>
                </a:lnTo>
                <a:lnTo>
                  <a:pt x="9053" y="5820"/>
                </a:lnTo>
                <a:lnTo>
                  <a:pt x="9053" y="5833"/>
                </a:lnTo>
                <a:lnTo>
                  <a:pt x="9052" y="5845"/>
                </a:lnTo>
                <a:lnTo>
                  <a:pt x="9049" y="5857"/>
                </a:lnTo>
                <a:lnTo>
                  <a:pt x="9045" y="5868"/>
                </a:lnTo>
                <a:lnTo>
                  <a:pt x="9043" y="5873"/>
                </a:lnTo>
                <a:lnTo>
                  <a:pt x="9040" y="5877"/>
                </a:lnTo>
                <a:lnTo>
                  <a:pt x="9035" y="5880"/>
                </a:lnTo>
                <a:lnTo>
                  <a:pt x="9032" y="5884"/>
                </a:lnTo>
                <a:lnTo>
                  <a:pt x="9027" y="5887"/>
                </a:lnTo>
                <a:lnTo>
                  <a:pt x="9021" y="5888"/>
                </a:lnTo>
                <a:lnTo>
                  <a:pt x="9016" y="5890"/>
                </a:lnTo>
                <a:lnTo>
                  <a:pt x="9008" y="5890"/>
                </a:lnTo>
                <a:lnTo>
                  <a:pt x="9000" y="5890"/>
                </a:lnTo>
                <a:lnTo>
                  <a:pt x="8993" y="5888"/>
                </a:lnTo>
                <a:lnTo>
                  <a:pt x="8982" y="5886"/>
                </a:lnTo>
                <a:lnTo>
                  <a:pt x="8973" y="5883"/>
                </a:lnTo>
                <a:lnTo>
                  <a:pt x="8965" y="5877"/>
                </a:lnTo>
                <a:lnTo>
                  <a:pt x="8959" y="5872"/>
                </a:lnTo>
                <a:lnTo>
                  <a:pt x="8952" y="5866"/>
                </a:lnTo>
                <a:lnTo>
                  <a:pt x="8947" y="5860"/>
                </a:lnTo>
                <a:lnTo>
                  <a:pt x="8942" y="5852"/>
                </a:lnTo>
                <a:lnTo>
                  <a:pt x="8939" y="5844"/>
                </a:lnTo>
                <a:lnTo>
                  <a:pt x="8932" y="5828"/>
                </a:lnTo>
                <a:lnTo>
                  <a:pt x="8925" y="5812"/>
                </a:lnTo>
                <a:lnTo>
                  <a:pt x="8918" y="5795"/>
                </a:lnTo>
                <a:lnTo>
                  <a:pt x="8914" y="5786"/>
                </a:lnTo>
                <a:lnTo>
                  <a:pt x="8909" y="5779"/>
                </a:lnTo>
                <a:lnTo>
                  <a:pt x="8844" y="5715"/>
                </a:lnTo>
                <a:lnTo>
                  <a:pt x="8787" y="5661"/>
                </a:lnTo>
                <a:lnTo>
                  <a:pt x="8762" y="5636"/>
                </a:lnTo>
                <a:lnTo>
                  <a:pt x="8740" y="5612"/>
                </a:lnTo>
                <a:lnTo>
                  <a:pt x="8722" y="5590"/>
                </a:lnTo>
                <a:lnTo>
                  <a:pt x="8705" y="5568"/>
                </a:lnTo>
                <a:lnTo>
                  <a:pt x="8698" y="5556"/>
                </a:lnTo>
                <a:lnTo>
                  <a:pt x="8689" y="5545"/>
                </a:lnTo>
                <a:lnTo>
                  <a:pt x="8680" y="5535"/>
                </a:lnTo>
                <a:lnTo>
                  <a:pt x="8670" y="5525"/>
                </a:lnTo>
                <a:lnTo>
                  <a:pt x="8652" y="5508"/>
                </a:lnTo>
                <a:lnTo>
                  <a:pt x="8630" y="5493"/>
                </a:lnTo>
                <a:lnTo>
                  <a:pt x="8608" y="5478"/>
                </a:lnTo>
                <a:lnTo>
                  <a:pt x="8585" y="5465"/>
                </a:lnTo>
                <a:lnTo>
                  <a:pt x="8561" y="5453"/>
                </a:lnTo>
                <a:lnTo>
                  <a:pt x="8536" y="5442"/>
                </a:lnTo>
                <a:lnTo>
                  <a:pt x="8485" y="5420"/>
                </a:lnTo>
                <a:lnTo>
                  <a:pt x="8430" y="5397"/>
                </a:lnTo>
                <a:lnTo>
                  <a:pt x="8403" y="5384"/>
                </a:lnTo>
                <a:lnTo>
                  <a:pt x="8374" y="5370"/>
                </a:lnTo>
                <a:lnTo>
                  <a:pt x="8347" y="5355"/>
                </a:lnTo>
                <a:lnTo>
                  <a:pt x="8319" y="5337"/>
                </a:lnTo>
                <a:lnTo>
                  <a:pt x="8308" y="5339"/>
                </a:lnTo>
                <a:lnTo>
                  <a:pt x="8294" y="5341"/>
                </a:lnTo>
                <a:lnTo>
                  <a:pt x="8262" y="5348"/>
                </a:lnTo>
                <a:lnTo>
                  <a:pt x="8224" y="5359"/>
                </a:lnTo>
                <a:lnTo>
                  <a:pt x="8181" y="5375"/>
                </a:lnTo>
                <a:lnTo>
                  <a:pt x="8133" y="5391"/>
                </a:lnTo>
                <a:lnTo>
                  <a:pt x="8083" y="5411"/>
                </a:lnTo>
                <a:lnTo>
                  <a:pt x="7978" y="5453"/>
                </a:lnTo>
                <a:lnTo>
                  <a:pt x="7874" y="5497"/>
                </a:lnTo>
                <a:lnTo>
                  <a:pt x="7779" y="5537"/>
                </a:lnTo>
                <a:lnTo>
                  <a:pt x="7704" y="5571"/>
                </a:lnTo>
                <a:lnTo>
                  <a:pt x="7656" y="5593"/>
                </a:lnTo>
                <a:lnTo>
                  <a:pt x="7623" y="5609"/>
                </a:lnTo>
                <a:lnTo>
                  <a:pt x="7588" y="5628"/>
                </a:lnTo>
                <a:lnTo>
                  <a:pt x="7516" y="5669"/>
                </a:lnTo>
                <a:lnTo>
                  <a:pt x="7481" y="5689"/>
                </a:lnTo>
                <a:lnTo>
                  <a:pt x="7448" y="5707"/>
                </a:lnTo>
                <a:lnTo>
                  <a:pt x="7420" y="5721"/>
                </a:lnTo>
                <a:lnTo>
                  <a:pt x="7407" y="5727"/>
                </a:lnTo>
                <a:lnTo>
                  <a:pt x="7395" y="5732"/>
                </a:lnTo>
                <a:lnTo>
                  <a:pt x="7370" y="5738"/>
                </a:lnTo>
                <a:lnTo>
                  <a:pt x="7339" y="5746"/>
                </a:lnTo>
                <a:lnTo>
                  <a:pt x="7300" y="5754"/>
                </a:lnTo>
                <a:lnTo>
                  <a:pt x="7249" y="5760"/>
                </a:lnTo>
                <a:lnTo>
                  <a:pt x="7188" y="5767"/>
                </a:lnTo>
                <a:lnTo>
                  <a:pt x="7115" y="5774"/>
                </a:lnTo>
                <a:lnTo>
                  <a:pt x="7025" y="5780"/>
                </a:lnTo>
                <a:lnTo>
                  <a:pt x="6920" y="5786"/>
                </a:lnTo>
                <a:lnTo>
                  <a:pt x="6856" y="5789"/>
                </a:lnTo>
                <a:lnTo>
                  <a:pt x="6790" y="5789"/>
                </a:lnTo>
                <a:lnTo>
                  <a:pt x="6720" y="5787"/>
                </a:lnTo>
                <a:lnTo>
                  <a:pt x="6649" y="5784"/>
                </a:lnTo>
                <a:lnTo>
                  <a:pt x="6577" y="5779"/>
                </a:lnTo>
                <a:lnTo>
                  <a:pt x="6506" y="5773"/>
                </a:lnTo>
                <a:lnTo>
                  <a:pt x="6436" y="5767"/>
                </a:lnTo>
                <a:lnTo>
                  <a:pt x="6369" y="5760"/>
                </a:lnTo>
                <a:lnTo>
                  <a:pt x="6249" y="5746"/>
                </a:lnTo>
                <a:lnTo>
                  <a:pt x="6153" y="5734"/>
                </a:lnTo>
                <a:lnTo>
                  <a:pt x="6064" y="5721"/>
                </a:lnTo>
                <a:lnTo>
                  <a:pt x="5999" y="5850"/>
                </a:lnTo>
                <a:lnTo>
                  <a:pt x="5931" y="5985"/>
                </a:lnTo>
                <a:lnTo>
                  <a:pt x="5851" y="6145"/>
                </a:lnTo>
                <a:lnTo>
                  <a:pt x="5769" y="6310"/>
                </a:lnTo>
                <a:lnTo>
                  <a:pt x="5695" y="6465"/>
                </a:lnTo>
                <a:lnTo>
                  <a:pt x="5662" y="6532"/>
                </a:lnTo>
                <a:lnTo>
                  <a:pt x="5636" y="6590"/>
                </a:lnTo>
                <a:lnTo>
                  <a:pt x="5615" y="6637"/>
                </a:lnTo>
                <a:lnTo>
                  <a:pt x="5602" y="6670"/>
                </a:lnTo>
                <a:lnTo>
                  <a:pt x="5661" y="6658"/>
                </a:lnTo>
                <a:lnTo>
                  <a:pt x="5717" y="6648"/>
                </a:lnTo>
                <a:lnTo>
                  <a:pt x="5768" y="6641"/>
                </a:lnTo>
                <a:lnTo>
                  <a:pt x="5816" y="6634"/>
                </a:lnTo>
                <a:lnTo>
                  <a:pt x="5862" y="6630"/>
                </a:lnTo>
                <a:lnTo>
                  <a:pt x="5905" y="6626"/>
                </a:lnTo>
                <a:lnTo>
                  <a:pt x="5945" y="6625"/>
                </a:lnTo>
                <a:lnTo>
                  <a:pt x="5982" y="6624"/>
                </a:lnTo>
                <a:lnTo>
                  <a:pt x="6018" y="6625"/>
                </a:lnTo>
                <a:lnTo>
                  <a:pt x="6051" y="6628"/>
                </a:lnTo>
                <a:lnTo>
                  <a:pt x="6083" y="6632"/>
                </a:lnTo>
                <a:lnTo>
                  <a:pt x="6113" y="6635"/>
                </a:lnTo>
                <a:lnTo>
                  <a:pt x="6142" y="6641"/>
                </a:lnTo>
                <a:lnTo>
                  <a:pt x="6169" y="6647"/>
                </a:lnTo>
                <a:lnTo>
                  <a:pt x="6195" y="6654"/>
                </a:lnTo>
                <a:lnTo>
                  <a:pt x="6220" y="6660"/>
                </a:lnTo>
                <a:lnTo>
                  <a:pt x="6270" y="6677"/>
                </a:lnTo>
                <a:lnTo>
                  <a:pt x="6318" y="6693"/>
                </a:lnTo>
                <a:lnTo>
                  <a:pt x="6366" y="6711"/>
                </a:lnTo>
                <a:lnTo>
                  <a:pt x="6416" y="6727"/>
                </a:lnTo>
                <a:lnTo>
                  <a:pt x="6442" y="6735"/>
                </a:lnTo>
                <a:lnTo>
                  <a:pt x="6469" y="6742"/>
                </a:lnTo>
                <a:lnTo>
                  <a:pt x="6499" y="6750"/>
                </a:lnTo>
                <a:lnTo>
                  <a:pt x="6528" y="6755"/>
                </a:lnTo>
                <a:lnTo>
                  <a:pt x="6560" y="6761"/>
                </a:lnTo>
                <a:lnTo>
                  <a:pt x="6594" y="6766"/>
                </a:lnTo>
                <a:lnTo>
                  <a:pt x="6630" y="6770"/>
                </a:lnTo>
                <a:lnTo>
                  <a:pt x="6667" y="6773"/>
                </a:lnTo>
                <a:lnTo>
                  <a:pt x="6723" y="6774"/>
                </a:lnTo>
                <a:lnTo>
                  <a:pt x="6773" y="6774"/>
                </a:lnTo>
                <a:lnTo>
                  <a:pt x="6817" y="6771"/>
                </a:lnTo>
                <a:lnTo>
                  <a:pt x="6855" y="6767"/>
                </a:lnTo>
                <a:lnTo>
                  <a:pt x="6889" y="6762"/>
                </a:lnTo>
                <a:lnTo>
                  <a:pt x="6918" y="6756"/>
                </a:lnTo>
                <a:lnTo>
                  <a:pt x="6969" y="6745"/>
                </a:lnTo>
                <a:lnTo>
                  <a:pt x="6991" y="6741"/>
                </a:lnTo>
                <a:lnTo>
                  <a:pt x="7010" y="6739"/>
                </a:lnTo>
                <a:lnTo>
                  <a:pt x="7029" y="6738"/>
                </a:lnTo>
                <a:lnTo>
                  <a:pt x="7037" y="6739"/>
                </a:lnTo>
                <a:lnTo>
                  <a:pt x="7046" y="6740"/>
                </a:lnTo>
                <a:lnTo>
                  <a:pt x="7056" y="6742"/>
                </a:lnTo>
                <a:lnTo>
                  <a:pt x="7065" y="6744"/>
                </a:lnTo>
                <a:lnTo>
                  <a:pt x="7075" y="6748"/>
                </a:lnTo>
                <a:lnTo>
                  <a:pt x="7084" y="6752"/>
                </a:lnTo>
                <a:lnTo>
                  <a:pt x="7094" y="6758"/>
                </a:lnTo>
                <a:lnTo>
                  <a:pt x="7104" y="6764"/>
                </a:lnTo>
                <a:lnTo>
                  <a:pt x="7126" y="6780"/>
                </a:lnTo>
                <a:lnTo>
                  <a:pt x="7137" y="6790"/>
                </a:lnTo>
                <a:lnTo>
                  <a:pt x="7148" y="6801"/>
                </a:lnTo>
                <a:lnTo>
                  <a:pt x="7157" y="6812"/>
                </a:lnTo>
                <a:lnTo>
                  <a:pt x="7164" y="6824"/>
                </a:lnTo>
                <a:lnTo>
                  <a:pt x="7172" y="6837"/>
                </a:lnTo>
                <a:lnTo>
                  <a:pt x="7177" y="6850"/>
                </a:lnTo>
                <a:lnTo>
                  <a:pt x="7183" y="6863"/>
                </a:lnTo>
                <a:lnTo>
                  <a:pt x="7188" y="6878"/>
                </a:lnTo>
                <a:lnTo>
                  <a:pt x="7191" y="6893"/>
                </a:lnTo>
                <a:lnTo>
                  <a:pt x="7195" y="6907"/>
                </a:lnTo>
                <a:lnTo>
                  <a:pt x="7200" y="6939"/>
                </a:lnTo>
                <a:lnTo>
                  <a:pt x="7204" y="6971"/>
                </a:lnTo>
                <a:lnTo>
                  <a:pt x="7206" y="7004"/>
                </a:lnTo>
                <a:lnTo>
                  <a:pt x="7206" y="7037"/>
                </a:lnTo>
                <a:lnTo>
                  <a:pt x="7206" y="7071"/>
                </a:lnTo>
                <a:lnTo>
                  <a:pt x="7206" y="7137"/>
                </a:lnTo>
                <a:lnTo>
                  <a:pt x="7206" y="7167"/>
                </a:lnTo>
                <a:lnTo>
                  <a:pt x="7208" y="7198"/>
                </a:lnTo>
                <a:lnTo>
                  <a:pt x="7211" y="7225"/>
                </a:lnTo>
                <a:lnTo>
                  <a:pt x="7213" y="7238"/>
                </a:lnTo>
                <a:lnTo>
                  <a:pt x="7217" y="7251"/>
                </a:lnTo>
                <a:lnTo>
                  <a:pt x="7224" y="7276"/>
                </a:lnTo>
                <a:lnTo>
                  <a:pt x="7234" y="7303"/>
                </a:lnTo>
                <a:lnTo>
                  <a:pt x="7246" y="7330"/>
                </a:lnTo>
                <a:lnTo>
                  <a:pt x="7259" y="7357"/>
                </a:lnTo>
                <a:lnTo>
                  <a:pt x="7275" y="7386"/>
                </a:lnTo>
                <a:lnTo>
                  <a:pt x="7290" y="7413"/>
                </a:lnTo>
                <a:lnTo>
                  <a:pt x="7324" y="7470"/>
                </a:lnTo>
                <a:lnTo>
                  <a:pt x="7356" y="7527"/>
                </a:lnTo>
                <a:lnTo>
                  <a:pt x="7372" y="7554"/>
                </a:lnTo>
                <a:lnTo>
                  <a:pt x="7387" y="7581"/>
                </a:lnTo>
                <a:lnTo>
                  <a:pt x="7399" y="7607"/>
                </a:lnTo>
                <a:lnTo>
                  <a:pt x="7411" y="7632"/>
                </a:lnTo>
                <a:lnTo>
                  <a:pt x="7420" y="7657"/>
                </a:lnTo>
                <a:lnTo>
                  <a:pt x="7426" y="7681"/>
                </a:lnTo>
                <a:lnTo>
                  <a:pt x="7434" y="7716"/>
                </a:lnTo>
                <a:lnTo>
                  <a:pt x="7438" y="7741"/>
                </a:lnTo>
                <a:lnTo>
                  <a:pt x="7441" y="7759"/>
                </a:lnTo>
                <a:lnTo>
                  <a:pt x="7441" y="7773"/>
                </a:lnTo>
                <a:lnTo>
                  <a:pt x="7439" y="7788"/>
                </a:lnTo>
                <a:lnTo>
                  <a:pt x="7438" y="7804"/>
                </a:lnTo>
                <a:lnTo>
                  <a:pt x="7436" y="7827"/>
                </a:lnTo>
                <a:lnTo>
                  <a:pt x="7435" y="7858"/>
                </a:lnTo>
                <a:lnTo>
                  <a:pt x="7443" y="7872"/>
                </a:lnTo>
                <a:lnTo>
                  <a:pt x="7449" y="7888"/>
                </a:lnTo>
                <a:lnTo>
                  <a:pt x="7456" y="7907"/>
                </a:lnTo>
                <a:lnTo>
                  <a:pt x="7458" y="7917"/>
                </a:lnTo>
                <a:lnTo>
                  <a:pt x="7459" y="7926"/>
                </a:lnTo>
                <a:lnTo>
                  <a:pt x="7459" y="7936"/>
                </a:lnTo>
                <a:lnTo>
                  <a:pt x="7459" y="7945"/>
                </a:lnTo>
                <a:lnTo>
                  <a:pt x="7457" y="7955"/>
                </a:lnTo>
                <a:lnTo>
                  <a:pt x="7454" y="7963"/>
                </a:lnTo>
                <a:lnTo>
                  <a:pt x="7449" y="7972"/>
                </a:lnTo>
                <a:lnTo>
                  <a:pt x="7443" y="7980"/>
                </a:lnTo>
                <a:lnTo>
                  <a:pt x="7435" y="7988"/>
                </a:lnTo>
                <a:lnTo>
                  <a:pt x="7424" y="7994"/>
                </a:lnTo>
                <a:lnTo>
                  <a:pt x="7418" y="7996"/>
                </a:lnTo>
                <a:lnTo>
                  <a:pt x="7412" y="7998"/>
                </a:lnTo>
                <a:lnTo>
                  <a:pt x="7406" y="8000"/>
                </a:lnTo>
                <a:lnTo>
                  <a:pt x="7400" y="8000"/>
                </a:lnTo>
                <a:lnTo>
                  <a:pt x="7394" y="7998"/>
                </a:lnTo>
                <a:lnTo>
                  <a:pt x="7388" y="7997"/>
                </a:lnTo>
                <a:lnTo>
                  <a:pt x="7383" y="7995"/>
                </a:lnTo>
                <a:lnTo>
                  <a:pt x="7378" y="7992"/>
                </a:lnTo>
                <a:lnTo>
                  <a:pt x="7368" y="7985"/>
                </a:lnTo>
                <a:lnTo>
                  <a:pt x="7361" y="7977"/>
                </a:lnTo>
                <a:lnTo>
                  <a:pt x="7354" y="7967"/>
                </a:lnTo>
                <a:lnTo>
                  <a:pt x="7349" y="7956"/>
                </a:lnTo>
                <a:lnTo>
                  <a:pt x="7342" y="7960"/>
                </a:lnTo>
                <a:lnTo>
                  <a:pt x="7335" y="7966"/>
                </a:lnTo>
                <a:lnTo>
                  <a:pt x="7329" y="7968"/>
                </a:lnTo>
                <a:lnTo>
                  <a:pt x="7324" y="7969"/>
                </a:lnTo>
                <a:lnTo>
                  <a:pt x="7318" y="7969"/>
                </a:lnTo>
                <a:lnTo>
                  <a:pt x="7312" y="7967"/>
                </a:lnTo>
                <a:lnTo>
                  <a:pt x="7304" y="7963"/>
                </a:lnTo>
                <a:lnTo>
                  <a:pt x="7297" y="7958"/>
                </a:lnTo>
                <a:lnTo>
                  <a:pt x="7291" y="7951"/>
                </a:lnTo>
                <a:lnTo>
                  <a:pt x="7285" y="7945"/>
                </a:lnTo>
                <a:lnTo>
                  <a:pt x="7277" y="7933"/>
                </a:lnTo>
                <a:lnTo>
                  <a:pt x="7272" y="7927"/>
                </a:lnTo>
                <a:lnTo>
                  <a:pt x="7271" y="7929"/>
                </a:lnTo>
                <a:lnTo>
                  <a:pt x="7266" y="7932"/>
                </a:lnTo>
                <a:lnTo>
                  <a:pt x="7255" y="7935"/>
                </a:lnTo>
                <a:lnTo>
                  <a:pt x="7237" y="7937"/>
                </a:lnTo>
                <a:lnTo>
                  <a:pt x="7233" y="7937"/>
                </a:lnTo>
                <a:lnTo>
                  <a:pt x="7228" y="7936"/>
                </a:lnTo>
                <a:lnTo>
                  <a:pt x="7222" y="7934"/>
                </a:lnTo>
                <a:lnTo>
                  <a:pt x="7217" y="7932"/>
                </a:lnTo>
                <a:lnTo>
                  <a:pt x="7207" y="7924"/>
                </a:lnTo>
                <a:lnTo>
                  <a:pt x="7198" y="7917"/>
                </a:lnTo>
                <a:lnTo>
                  <a:pt x="7190" y="7908"/>
                </a:lnTo>
                <a:lnTo>
                  <a:pt x="7185" y="7900"/>
                </a:lnTo>
                <a:lnTo>
                  <a:pt x="7179" y="7894"/>
                </a:lnTo>
                <a:lnTo>
                  <a:pt x="7178" y="7895"/>
                </a:lnTo>
                <a:lnTo>
                  <a:pt x="7174" y="7898"/>
                </a:lnTo>
                <a:lnTo>
                  <a:pt x="7171" y="7899"/>
                </a:lnTo>
                <a:lnTo>
                  <a:pt x="7167" y="7900"/>
                </a:lnTo>
                <a:lnTo>
                  <a:pt x="7162" y="7899"/>
                </a:lnTo>
                <a:lnTo>
                  <a:pt x="7157" y="7897"/>
                </a:lnTo>
                <a:lnTo>
                  <a:pt x="7152" y="7894"/>
                </a:lnTo>
                <a:lnTo>
                  <a:pt x="7148" y="7889"/>
                </a:lnTo>
                <a:lnTo>
                  <a:pt x="7141" y="7879"/>
                </a:lnTo>
                <a:lnTo>
                  <a:pt x="7135" y="7868"/>
                </a:lnTo>
                <a:lnTo>
                  <a:pt x="7131" y="7864"/>
                </a:lnTo>
                <a:lnTo>
                  <a:pt x="7128" y="7861"/>
                </a:lnTo>
                <a:lnTo>
                  <a:pt x="7116" y="7851"/>
                </a:lnTo>
                <a:lnTo>
                  <a:pt x="7110" y="7844"/>
                </a:lnTo>
                <a:lnTo>
                  <a:pt x="7104" y="7838"/>
                </a:lnTo>
                <a:lnTo>
                  <a:pt x="7096" y="7824"/>
                </a:lnTo>
                <a:lnTo>
                  <a:pt x="7086" y="7804"/>
                </a:lnTo>
                <a:lnTo>
                  <a:pt x="7075" y="7780"/>
                </a:lnTo>
                <a:lnTo>
                  <a:pt x="7063" y="7752"/>
                </a:lnTo>
                <a:lnTo>
                  <a:pt x="7057" y="7740"/>
                </a:lnTo>
                <a:lnTo>
                  <a:pt x="7052" y="7731"/>
                </a:lnTo>
                <a:lnTo>
                  <a:pt x="7046" y="7723"/>
                </a:lnTo>
                <a:lnTo>
                  <a:pt x="7042" y="7717"/>
                </a:lnTo>
                <a:lnTo>
                  <a:pt x="7035" y="7712"/>
                </a:lnTo>
                <a:lnTo>
                  <a:pt x="7030" y="7708"/>
                </a:lnTo>
                <a:lnTo>
                  <a:pt x="7018" y="7699"/>
                </a:lnTo>
                <a:lnTo>
                  <a:pt x="7005" y="7689"/>
                </a:lnTo>
                <a:lnTo>
                  <a:pt x="6998" y="7683"/>
                </a:lnTo>
                <a:lnTo>
                  <a:pt x="6991" y="7674"/>
                </a:lnTo>
                <a:lnTo>
                  <a:pt x="6984" y="7664"/>
                </a:lnTo>
                <a:lnTo>
                  <a:pt x="6975" y="7651"/>
                </a:lnTo>
                <a:lnTo>
                  <a:pt x="6968" y="7636"/>
                </a:lnTo>
                <a:lnTo>
                  <a:pt x="6959" y="7617"/>
                </a:lnTo>
                <a:lnTo>
                  <a:pt x="6951" y="7598"/>
                </a:lnTo>
                <a:lnTo>
                  <a:pt x="6942" y="7582"/>
                </a:lnTo>
                <a:lnTo>
                  <a:pt x="6934" y="7568"/>
                </a:lnTo>
                <a:lnTo>
                  <a:pt x="6925" y="7556"/>
                </a:lnTo>
                <a:lnTo>
                  <a:pt x="6915" y="7545"/>
                </a:lnTo>
                <a:lnTo>
                  <a:pt x="6905" y="7535"/>
                </a:lnTo>
                <a:lnTo>
                  <a:pt x="6881" y="7511"/>
                </a:lnTo>
                <a:lnTo>
                  <a:pt x="6851" y="7481"/>
                </a:lnTo>
                <a:lnTo>
                  <a:pt x="6833" y="7462"/>
                </a:lnTo>
                <a:lnTo>
                  <a:pt x="6814" y="7438"/>
                </a:lnTo>
                <a:lnTo>
                  <a:pt x="6792" y="7411"/>
                </a:lnTo>
                <a:lnTo>
                  <a:pt x="6768" y="7378"/>
                </a:lnTo>
                <a:lnTo>
                  <a:pt x="6739" y="7340"/>
                </a:lnTo>
                <a:lnTo>
                  <a:pt x="6710" y="7295"/>
                </a:lnTo>
                <a:lnTo>
                  <a:pt x="6095" y="7357"/>
                </a:lnTo>
                <a:lnTo>
                  <a:pt x="5541" y="7414"/>
                </a:lnTo>
                <a:lnTo>
                  <a:pt x="5531" y="7413"/>
                </a:lnTo>
                <a:lnTo>
                  <a:pt x="5502" y="7412"/>
                </a:lnTo>
                <a:lnTo>
                  <a:pt x="5457" y="7409"/>
                </a:lnTo>
                <a:lnTo>
                  <a:pt x="5431" y="7405"/>
                </a:lnTo>
                <a:lnTo>
                  <a:pt x="5400" y="7401"/>
                </a:lnTo>
                <a:lnTo>
                  <a:pt x="5368" y="7395"/>
                </a:lnTo>
                <a:lnTo>
                  <a:pt x="5335" y="7389"/>
                </a:lnTo>
                <a:lnTo>
                  <a:pt x="5300" y="7380"/>
                </a:lnTo>
                <a:lnTo>
                  <a:pt x="5264" y="7369"/>
                </a:lnTo>
                <a:lnTo>
                  <a:pt x="5228" y="7357"/>
                </a:lnTo>
                <a:lnTo>
                  <a:pt x="5190" y="7343"/>
                </a:lnTo>
                <a:lnTo>
                  <a:pt x="5154" y="7327"/>
                </a:lnTo>
                <a:lnTo>
                  <a:pt x="5137" y="7318"/>
                </a:lnTo>
                <a:lnTo>
                  <a:pt x="5118" y="7308"/>
                </a:lnTo>
                <a:lnTo>
                  <a:pt x="5084" y="7287"/>
                </a:lnTo>
                <a:lnTo>
                  <a:pt x="5052" y="7267"/>
                </a:lnTo>
                <a:lnTo>
                  <a:pt x="5020" y="7246"/>
                </a:lnTo>
                <a:lnTo>
                  <a:pt x="4991" y="7225"/>
                </a:lnTo>
                <a:lnTo>
                  <a:pt x="4961" y="7202"/>
                </a:lnTo>
                <a:lnTo>
                  <a:pt x="4935" y="7178"/>
                </a:lnTo>
                <a:lnTo>
                  <a:pt x="4909" y="7153"/>
                </a:lnTo>
                <a:lnTo>
                  <a:pt x="4885" y="7126"/>
                </a:lnTo>
                <a:lnTo>
                  <a:pt x="4862" y="7096"/>
                </a:lnTo>
                <a:lnTo>
                  <a:pt x="4840" y="7064"/>
                </a:lnTo>
                <a:lnTo>
                  <a:pt x="4819" y="7031"/>
                </a:lnTo>
                <a:lnTo>
                  <a:pt x="4799" y="6992"/>
                </a:lnTo>
                <a:lnTo>
                  <a:pt x="4781" y="6952"/>
                </a:lnTo>
                <a:lnTo>
                  <a:pt x="4763" y="6908"/>
                </a:lnTo>
                <a:lnTo>
                  <a:pt x="4748" y="6859"/>
                </a:lnTo>
                <a:lnTo>
                  <a:pt x="4733" y="6808"/>
                </a:lnTo>
                <a:lnTo>
                  <a:pt x="4726" y="6779"/>
                </a:lnTo>
                <a:lnTo>
                  <a:pt x="4720" y="6751"/>
                </a:lnTo>
                <a:lnTo>
                  <a:pt x="4715" y="6723"/>
                </a:lnTo>
                <a:lnTo>
                  <a:pt x="4711" y="6692"/>
                </a:lnTo>
                <a:lnTo>
                  <a:pt x="4708" y="6662"/>
                </a:lnTo>
                <a:lnTo>
                  <a:pt x="4705" y="6631"/>
                </a:lnTo>
                <a:lnTo>
                  <a:pt x="4704" y="6598"/>
                </a:lnTo>
                <a:lnTo>
                  <a:pt x="4703" y="6565"/>
                </a:lnTo>
                <a:lnTo>
                  <a:pt x="4703" y="6531"/>
                </a:lnTo>
                <a:lnTo>
                  <a:pt x="4704" y="6498"/>
                </a:lnTo>
                <a:lnTo>
                  <a:pt x="4708" y="6425"/>
                </a:lnTo>
                <a:lnTo>
                  <a:pt x="4713" y="6350"/>
                </a:lnTo>
                <a:lnTo>
                  <a:pt x="4720" y="6270"/>
                </a:lnTo>
                <a:lnTo>
                  <a:pt x="4729" y="6187"/>
                </a:lnTo>
                <a:lnTo>
                  <a:pt x="4740" y="6100"/>
                </a:lnTo>
                <a:lnTo>
                  <a:pt x="4764" y="5912"/>
                </a:lnTo>
                <a:lnTo>
                  <a:pt x="4792" y="5707"/>
                </a:lnTo>
                <a:lnTo>
                  <a:pt x="4806" y="5597"/>
                </a:lnTo>
                <a:lnTo>
                  <a:pt x="4819" y="5483"/>
                </a:lnTo>
                <a:lnTo>
                  <a:pt x="4791" y="5479"/>
                </a:lnTo>
                <a:lnTo>
                  <a:pt x="4761" y="5475"/>
                </a:lnTo>
                <a:lnTo>
                  <a:pt x="4729" y="5470"/>
                </a:lnTo>
                <a:lnTo>
                  <a:pt x="4699" y="5463"/>
                </a:lnTo>
                <a:lnTo>
                  <a:pt x="4666" y="5454"/>
                </a:lnTo>
                <a:lnTo>
                  <a:pt x="4634" y="5443"/>
                </a:lnTo>
                <a:lnTo>
                  <a:pt x="4601" y="5432"/>
                </a:lnTo>
                <a:lnTo>
                  <a:pt x="4568" y="5419"/>
                </a:lnTo>
                <a:lnTo>
                  <a:pt x="4534" y="5405"/>
                </a:lnTo>
                <a:lnTo>
                  <a:pt x="4500" y="5390"/>
                </a:lnTo>
                <a:lnTo>
                  <a:pt x="4466" y="5373"/>
                </a:lnTo>
                <a:lnTo>
                  <a:pt x="4432" y="5355"/>
                </a:lnTo>
                <a:lnTo>
                  <a:pt x="4400" y="5335"/>
                </a:lnTo>
                <a:lnTo>
                  <a:pt x="4366" y="5314"/>
                </a:lnTo>
                <a:lnTo>
                  <a:pt x="4333" y="5294"/>
                </a:lnTo>
                <a:lnTo>
                  <a:pt x="4300" y="5271"/>
                </a:lnTo>
                <a:lnTo>
                  <a:pt x="4269" y="5247"/>
                </a:lnTo>
                <a:lnTo>
                  <a:pt x="4237" y="5222"/>
                </a:lnTo>
                <a:lnTo>
                  <a:pt x="4206" y="5195"/>
                </a:lnTo>
                <a:lnTo>
                  <a:pt x="4177" y="5168"/>
                </a:lnTo>
                <a:lnTo>
                  <a:pt x="4148" y="5140"/>
                </a:lnTo>
                <a:lnTo>
                  <a:pt x="4120" y="5110"/>
                </a:lnTo>
                <a:lnTo>
                  <a:pt x="4094" y="5081"/>
                </a:lnTo>
                <a:lnTo>
                  <a:pt x="4069" y="5049"/>
                </a:lnTo>
                <a:lnTo>
                  <a:pt x="4045" y="5017"/>
                </a:lnTo>
                <a:lnTo>
                  <a:pt x="4022" y="4985"/>
                </a:lnTo>
                <a:lnTo>
                  <a:pt x="4001" y="4951"/>
                </a:lnTo>
                <a:lnTo>
                  <a:pt x="3981" y="4917"/>
                </a:lnTo>
                <a:lnTo>
                  <a:pt x="3964" y="4881"/>
                </a:lnTo>
                <a:lnTo>
                  <a:pt x="3948" y="4845"/>
                </a:lnTo>
                <a:lnTo>
                  <a:pt x="3934" y="4809"/>
                </a:lnTo>
                <a:lnTo>
                  <a:pt x="3922" y="4770"/>
                </a:lnTo>
                <a:lnTo>
                  <a:pt x="3910" y="4764"/>
                </a:lnTo>
                <a:lnTo>
                  <a:pt x="3898" y="4756"/>
                </a:lnTo>
                <a:lnTo>
                  <a:pt x="3874" y="4739"/>
                </a:lnTo>
                <a:lnTo>
                  <a:pt x="3850" y="4718"/>
                </a:lnTo>
                <a:lnTo>
                  <a:pt x="3827" y="4696"/>
                </a:lnTo>
                <a:lnTo>
                  <a:pt x="3805" y="4673"/>
                </a:lnTo>
                <a:lnTo>
                  <a:pt x="3785" y="4649"/>
                </a:lnTo>
                <a:lnTo>
                  <a:pt x="3765" y="4625"/>
                </a:lnTo>
                <a:lnTo>
                  <a:pt x="3746" y="4601"/>
                </a:lnTo>
                <a:lnTo>
                  <a:pt x="3714" y="4555"/>
                </a:lnTo>
                <a:lnTo>
                  <a:pt x="3689" y="4518"/>
                </a:lnTo>
                <a:lnTo>
                  <a:pt x="3673" y="4492"/>
                </a:lnTo>
                <a:lnTo>
                  <a:pt x="3668" y="4483"/>
                </a:lnTo>
                <a:lnTo>
                  <a:pt x="3411" y="4592"/>
                </a:lnTo>
                <a:lnTo>
                  <a:pt x="2947" y="4668"/>
                </a:lnTo>
                <a:lnTo>
                  <a:pt x="2929" y="4681"/>
                </a:lnTo>
                <a:lnTo>
                  <a:pt x="2909" y="4695"/>
                </a:lnTo>
                <a:lnTo>
                  <a:pt x="2880" y="4714"/>
                </a:lnTo>
                <a:lnTo>
                  <a:pt x="2846" y="4736"/>
                </a:lnTo>
                <a:lnTo>
                  <a:pt x="2807" y="4760"/>
                </a:lnTo>
                <a:lnTo>
                  <a:pt x="2762" y="4785"/>
                </a:lnTo>
                <a:lnTo>
                  <a:pt x="2714" y="4810"/>
                </a:lnTo>
                <a:lnTo>
                  <a:pt x="2767" y="6569"/>
                </a:lnTo>
                <a:lnTo>
                  <a:pt x="2773" y="6574"/>
                </a:lnTo>
                <a:lnTo>
                  <a:pt x="2781" y="6579"/>
                </a:lnTo>
                <a:lnTo>
                  <a:pt x="2791" y="6585"/>
                </a:lnTo>
                <a:lnTo>
                  <a:pt x="2798" y="6591"/>
                </a:lnTo>
                <a:lnTo>
                  <a:pt x="2805" y="6599"/>
                </a:lnTo>
                <a:lnTo>
                  <a:pt x="2811" y="6607"/>
                </a:lnTo>
                <a:lnTo>
                  <a:pt x="2816" y="6614"/>
                </a:lnTo>
                <a:lnTo>
                  <a:pt x="2820" y="6623"/>
                </a:lnTo>
                <a:lnTo>
                  <a:pt x="2823" y="6631"/>
                </a:lnTo>
                <a:lnTo>
                  <a:pt x="2826" y="6640"/>
                </a:lnTo>
                <a:lnTo>
                  <a:pt x="2826" y="6647"/>
                </a:lnTo>
                <a:lnTo>
                  <a:pt x="2826" y="6656"/>
                </a:lnTo>
                <a:lnTo>
                  <a:pt x="2825" y="6665"/>
                </a:lnTo>
                <a:lnTo>
                  <a:pt x="2822" y="6672"/>
                </a:lnTo>
                <a:lnTo>
                  <a:pt x="2819" y="6681"/>
                </a:lnTo>
                <a:lnTo>
                  <a:pt x="2814" y="6689"/>
                </a:lnTo>
                <a:lnTo>
                  <a:pt x="2808" y="6696"/>
                </a:lnTo>
                <a:lnTo>
                  <a:pt x="2802" y="6704"/>
                </a:lnTo>
                <a:lnTo>
                  <a:pt x="2793" y="6712"/>
                </a:lnTo>
                <a:lnTo>
                  <a:pt x="2785" y="6717"/>
                </a:lnTo>
                <a:lnTo>
                  <a:pt x="2776" y="6721"/>
                </a:lnTo>
                <a:lnTo>
                  <a:pt x="2768" y="6725"/>
                </a:lnTo>
                <a:lnTo>
                  <a:pt x="2759" y="6728"/>
                </a:lnTo>
                <a:lnTo>
                  <a:pt x="2749" y="6729"/>
                </a:lnTo>
                <a:lnTo>
                  <a:pt x="2740" y="6729"/>
                </a:lnTo>
                <a:lnTo>
                  <a:pt x="2732" y="6729"/>
                </a:lnTo>
                <a:lnTo>
                  <a:pt x="2723" y="6728"/>
                </a:lnTo>
                <a:lnTo>
                  <a:pt x="2714" y="6725"/>
                </a:lnTo>
                <a:lnTo>
                  <a:pt x="2707" y="6721"/>
                </a:lnTo>
                <a:lnTo>
                  <a:pt x="2699" y="6717"/>
                </a:lnTo>
                <a:lnTo>
                  <a:pt x="2692" y="6712"/>
                </a:lnTo>
                <a:lnTo>
                  <a:pt x="2687" y="6705"/>
                </a:lnTo>
                <a:lnTo>
                  <a:pt x="2681" y="6697"/>
                </a:lnTo>
                <a:lnTo>
                  <a:pt x="2678" y="6689"/>
                </a:lnTo>
                <a:lnTo>
                  <a:pt x="2675" y="6679"/>
                </a:lnTo>
                <a:lnTo>
                  <a:pt x="2674" y="6665"/>
                </a:lnTo>
                <a:lnTo>
                  <a:pt x="2674" y="6654"/>
                </a:lnTo>
                <a:lnTo>
                  <a:pt x="2675" y="6650"/>
                </a:lnTo>
                <a:lnTo>
                  <a:pt x="2677" y="6646"/>
                </a:lnTo>
                <a:lnTo>
                  <a:pt x="2679" y="6644"/>
                </a:lnTo>
                <a:lnTo>
                  <a:pt x="2681" y="6642"/>
                </a:lnTo>
                <a:lnTo>
                  <a:pt x="2684" y="6641"/>
                </a:lnTo>
                <a:lnTo>
                  <a:pt x="2686" y="6641"/>
                </a:lnTo>
                <a:lnTo>
                  <a:pt x="2691" y="6642"/>
                </a:lnTo>
                <a:lnTo>
                  <a:pt x="2696" y="6645"/>
                </a:lnTo>
                <a:lnTo>
                  <a:pt x="2700" y="6650"/>
                </a:lnTo>
                <a:lnTo>
                  <a:pt x="2703" y="6655"/>
                </a:lnTo>
                <a:lnTo>
                  <a:pt x="2707" y="6658"/>
                </a:lnTo>
                <a:lnTo>
                  <a:pt x="2714" y="6664"/>
                </a:lnTo>
                <a:lnTo>
                  <a:pt x="2722" y="6666"/>
                </a:lnTo>
                <a:lnTo>
                  <a:pt x="2731" y="6667"/>
                </a:lnTo>
                <a:lnTo>
                  <a:pt x="2738" y="6665"/>
                </a:lnTo>
                <a:lnTo>
                  <a:pt x="2743" y="6664"/>
                </a:lnTo>
                <a:lnTo>
                  <a:pt x="2746" y="6660"/>
                </a:lnTo>
                <a:lnTo>
                  <a:pt x="2749" y="6658"/>
                </a:lnTo>
                <a:lnTo>
                  <a:pt x="2751" y="6654"/>
                </a:lnTo>
                <a:lnTo>
                  <a:pt x="2754" y="6649"/>
                </a:lnTo>
                <a:lnTo>
                  <a:pt x="2755" y="6645"/>
                </a:lnTo>
                <a:lnTo>
                  <a:pt x="2755" y="6638"/>
                </a:lnTo>
                <a:lnTo>
                  <a:pt x="2755" y="6633"/>
                </a:lnTo>
                <a:lnTo>
                  <a:pt x="2752" y="6628"/>
                </a:lnTo>
                <a:lnTo>
                  <a:pt x="2749" y="6622"/>
                </a:lnTo>
                <a:lnTo>
                  <a:pt x="2745" y="6617"/>
                </a:lnTo>
                <a:lnTo>
                  <a:pt x="2740" y="6611"/>
                </a:lnTo>
                <a:lnTo>
                  <a:pt x="2727" y="6601"/>
                </a:lnTo>
                <a:lnTo>
                  <a:pt x="2703" y="6584"/>
                </a:lnTo>
                <a:lnTo>
                  <a:pt x="2675" y="6566"/>
                </a:lnTo>
                <a:lnTo>
                  <a:pt x="2644" y="6548"/>
                </a:lnTo>
                <a:lnTo>
                  <a:pt x="2612" y="6529"/>
                </a:lnTo>
                <a:lnTo>
                  <a:pt x="2577" y="6511"/>
                </a:lnTo>
                <a:lnTo>
                  <a:pt x="2539" y="6492"/>
                </a:lnTo>
                <a:lnTo>
                  <a:pt x="2501" y="6473"/>
                </a:lnTo>
                <a:lnTo>
                  <a:pt x="2462" y="6455"/>
                </a:lnTo>
                <a:lnTo>
                  <a:pt x="2423" y="6437"/>
                </a:lnTo>
                <a:lnTo>
                  <a:pt x="2383" y="6421"/>
                </a:lnTo>
                <a:lnTo>
                  <a:pt x="2343" y="6405"/>
                </a:lnTo>
                <a:lnTo>
                  <a:pt x="2305" y="6390"/>
                </a:lnTo>
                <a:lnTo>
                  <a:pt x="2266" y="6376"/>
                </a:lnTo>
                <a:lnTo>
                  <a:pt x="2229" y="6364"/>
                </a:lnTo>
                <a:lnTo>
                  <a:pt x="2194" y="6353"/>
                </a:lnTo>
                <a:lnTo>
                  <a:pt x="2161" y="6345"/>
                </a:lnTo>
                <a:lnTo>
                  <a:pt x="2086" y="6324"/>
                </a:lnTo>
                <a:lnTo>
                  <a:pt x="2049" y="6312"/>
                </a:lnTo>
                <a:lnTo>
                  <a:pt x="2012" y="6301"/>
                </a:lnTo>
                <a:lnTo>
                  <a:pt x="1975" y="6288"/>
                </a:lnTo>
                <a:lnTo>
                  <a:pt x="1939" y="6275"/>
                </a:lnTo>
                <a:lnTo>
                  <a:pt x="1902" y="6260"/>
                </a:lnTo>
                <a:lnTo>
                  <a:pt x="1865" y="6246"/>
                </a:lnTo>
                <a:lnTo>
                  <a:pt x="1829" y="6230"/>
                </a:lnTo>
                <a:lnTo>
                  <a:pt x="1794" y="6213"/>
                </a:lnTo>
                <a:lnTo>
                  <a:pt x="1760" y="6197"/>
                </a:lnTo>
                <a:lnTo>
                  <a:pt x="1726" y="6179"/>
                </a:lnTo>
                <a:lnTo>
                  <a:pt x="1692" y="6159"/>
                </a:lnTo>
                <a:lnTo>
                  <a:pt x="1658" y="6139"/>
                </a:lnTo>
                <a:lnTo>
                  <a:pt x="1626" y="6117"/>
                </a:lnTo>
                <a:lnTo>
                  <a:pt x="1593" y="6096"/>
                </a:lnTo>
                <a:lnTo>
                  <a:pt x="1563" y="6073"/>
                </a:lnTo>
                <a:lnTo>
                  <a:pt x="1532" y="6047"/>
                </a:lnTo>
                <a:lnTo>
                  <a:pt x="1503" y="6022"/>
                </a:lnTo>
                <a:lnTo>
                  <a:pt x="1474" y="5995"/>
                </a:lnTo>
                <a:lnTo>
                  <a:pt x="1447" y="5968"/>
                </a:lnTo>
                <a:lnTo>
                  <a:pt x="1420" y="5938"/>
                </a:lnTo>
                <a:lnTo>
                  <a:pt x="1394" y="5908"/>
                </a:lnTo>
                <a:lnTo>
                  <a:pt x="1370" y="5876"/>
                </a:lnTo>
                <a:lnTo>
                  <a:pt x="1346" y="5842"/>
                </a:lnTo>
                <a:lnTo>
                  <a:pt x="1324" y="5807"/>
                </a:lnTo>
                <a:lnTo>
                  <a:pt x="1302" y="5771"/>
                </a:lnTo>
                <a:lnTo>
                  <a:pt x="1281" y="5734"/>
                </a:lnTo>
                <a:lnTo>
                  <a:pt x="1263" y="5695"/>
                </a:lnTo>
                <a:lnTo>
                  <a:pt x="1245" y="5654"/>
                </a:lnTo>
                <a:lnTo>
                  <a:pt x="1229" y="5612"/>
                </a:lnTo>
                <a:lnTo>
                  <a:pt x="1214" y="5568"/>
                </a:lnTo>
                <a:lnTo>
                  <a:pt x="1202" y="5530"/>
                </a:lnTo>
                <a:lnTo>
                  <a:pt x="1193" y="5495"/>
                </a:lnTo>
                <a:lnTo>
                  <a:pt x="1184" y="5462"/>
                </a:lnTo>
                <a:lnTo>
                  <a:pt x="1177" y="5432"/>
                </a:lnTo>
                <a:lnTo>
                  <a:pt x="1172" y="5404"/>
                </a:lnTo>
                <a:lnTo>
                  <a:pt x="1169" y="5379"/>
                </a:lnTo>
                <a:lnTo>
                  <a:pt x="1165" y="5356"/>
                </a:lnTo>
                <a:lnTo>
                  <a:pt x="1164" y="5334"/>
                </a:lnTo>
                <a:lnTo>
                  <a:pt x="1163" y="5314"/>
                </a:lnTo>
                <a:lnTo>
                  <a:pt x="1163" y="5296"/>
                </a:lnTo>
                <a:lnTo>
                  <a:pt x="1164" y="5280"/>
                </a:lnTo>
                <a:lnTo>
                  <a:pt x="1166" y="5264"/>
                </a:lnTo>
                <a:lnTo>
                  <a:pt x="1169" y="5249"/>
                </a:lnTo>
                <a:lnTo>
                  <a:pt x="1171" y="5236"/>
                </a:lnTo>
                <a:lnTo>
                  <a:pt x="1177" y="5211"/>
                </a:lnTo>
                <a:lnTo>
                  <a:pt x="1170" y="5210"/>
                </a:lnTo>
                <a:lnTo>
                  <a:pt x="1163" y="5207"/>
                </a:lnTo>
                <a:lnTo>
                  <a:pt x="1157" y="5204"/>
                </a:lnTo>
                <a:lnTo>
                  <a:pt x="1150" y="5200"/>
                </a:lnTo>
                <a:lnTo>
                  <a:pt x="1146" y="5194"/>
                </a:lnTo>
                <a:lnTo>
                  <a:pt x="1140" y="5187"/>
                </a:lnTo>
                <a:lnTo>
                  <a:pt x="1136" y="5178"/>
                </a:lnTo>
                <a:lnTo>
                  <a:pt x="1131" y="5166"/>
                </a:lnTo>
                <a:lnTo>
                  <a:pt x="1130" y="5162"/>
                </a:lnTo>
                <a:lnTo>
                  <a:pt x="1130" y="5156"/>
                </a:lnTo>
                <a:lnTo>
                  <a:pt x="1131" y="5152"/>
                </a:lnTo>
                <a:lnTo>
                  <a:pt x="1133" y="5147"/>
                </a:lnTo>
                <a:lnTo>
                  <a:pt x="1137" y="5141"/>
                </a:lnTo>
                <a:lnTo>
                  <a:pt x="1142" y="5134"/>
                </a:lnTo>
                <a:lnTo>
                  <a:pt x="1149" y="5129"/>
                </a:lnTo>
                <a:lnTo>
                  <a:pt x="1154" y="5125"/>
                </a:lnTo>
                <a:lnTo>
                  <a:pt x="1160" y="5122"/>
                </a:lnTo>
                <a:lnTo>
                  <a:pt x="1151" y="5124"/>
                </a:lnTo>
                <a:lnTo>
                  <a:pt x="1142" y="5124"/>
                </a:lnTo>
                <a:lnTo>
                  <a:pt x="1131" y="5124"/>
                </a:lnTo>
                <a:lnTo>
                  <a:pt x="1126" y="5123"/>
                </a:lnTo>
                <a:lnTo>
                  <a:pt x="1119" y="5121"/>
                </a:lnTo>
                <a:lnTo>
                  <a:pt x="1114" y="5119"/>
                </a:lnTo>
                <a:lnTo>
                  <a:pt x="1107" y="5116"/>
                </a:lnTo>
                <a:lnTo>
                  <a:pt x="1102" y="5111"/>
                </a:lnTo>
                <a:lnTo>
                  <a:pt x="1097" y="5106"/>
                </a:lnTo>
                <a:lnTo>
                  <a:pt x="1092" y="5098"/>
                </a:lnTo>
                <a:lnTo>
                  <a:pt x="1088" y="5091"/>
                </a:lnTo>
                <a:lnTo>
                  <a:pt x="1084" y="5082"/>
                </a:lnTo>
                <a:lnTo>
                  <a:pt x="1082" y="5073"/>
                </a:lnTo>
                <a:lnTo>
                  <a:pt x="1082" y="5065"/>
                </a:lnTo>
                <a:lnTo>
                  <a:pt x="1083" y="5059"/>
                </a:lnTo>
                <a:lnTo>
                  <a:pt x="1084" y="5052"/>
                </a:lnTo>
                <a:lnTo>
                  <a:pt x="1087" y="5047"/>
                </a:lnTo>
                <a:lnTo>
                  <a:pt x="1090" y="5042"/>
                </a:lnTo>
                <a:lnTo>
                  <a:pt x="1093" y="5037"/>
                </a:lnTo>
                <a:lnTo>
                  <a:pt x="1101" y="5030"/>
                </a:lnTo>
                <a:lnTo>
                  <a:pt x="1107" y="5025"/>
                </a:lnTo>
                <a:lnTo>
                  <a:pt x="1115" y="5021"/>
                </a:lnTo>
                <a:lnTo>
                  <a:pt x="1106" y="5022"/>
                </a:lnTo>
                <a:lnTo>
                  <a:pt x="1097" y="5022"/>
                </a:lnTo>
                <a:lnTo>
                  <a:pt x="1084" y="5020"/>
                </a:lnTo>
                <a:lnTo>
                  <a:pt x="1078" y="5017"/>
                </a:lnTo>
                <a:lnTo>
                  <a:pt x="1072" y="5014"/>
                </a:lnTo>
                <a:lnTo>
                  <a:pt x="1066" y="5010"/>
                </a:lnTo>
                <a:lnTo>
                  <a:pt x="1060" y="5004"/>
                </a:lnTo>
                <a:lnTo>
                  <a:pt x="1054" y="4998"/>
                </a:lnTo>
                <a:lnTo>
                  <a:pt x="1050" y="4989"/>
                </a:lnTo>
                <a:lnTo>
                  <a:pt x="1045" y="4979"/>
                </a:lnTo>
                <a:lnTo>
                  <a:pt x="1041" y="4968"/>
                </a:lnTo>
                <a:lnTo>
                  <a:pt x="1040" y="4958"/>
                </a:lnTo>
                <a:lnTo>
                  <a:pt x="1040" y="4950"/>
                </a:lnTo>
                <a:lnTo>
                  <a:pt x="1043" y="4941"/>
                </a:lnTo>
                <a:lnTo>
                  <a:pt x="1047" y="4934"/>
                </a:lnTo>
                <a:lnTo>
                  <a:pt x="1053" y="4928"/>
                </a:lnTo>
                <a:lnTo>
                  <a:pt x="1059" y="4921"/>
                </a:lnTo>
                <a:lnTo>
                  <a:pt x="1066" y="4916"/>
                </a:lnTo>
                <a:lnTo>
                  <a:pt x="1074" y="4911"/>
                </a:lnTo>
                <a:lnTo>
                  <a:pt x="239" y="5153"/>
                </a:lnTo>
                <a:lnTo>
                  <a:pt x="247" y="5156"/>
                </a:lnTo>
                <a:lnTo>
                  <a:pt x="254" y="5162"/>
                </a:lnTo>
                <a:lnTo>
                  <a:pt x="262" y="5168"/>
                </a:lnTo>
                <a:lnTo>
                  <a:pt x="265" y="5172"/>
                </a:lnTo>
                <a:lnTo>
                  <a:pt x="267" y="5178"/>
                </a:lnTo>
                <a:lnTo>
                  <a:pt x="270" y="5183"/>
                </a:lnTo>
                <a:lnTo>
                  <a:pt x="271" y="5190"/>
                </a:lnTo>
                <a:lnTo>
                  <a:pt x="272" y="5196"/>
                </a:lnTo>
                <a:lnTo>
                  <a:pt x="271" y="5204"/>
                </a:lnTo>
                <a:lnTo>
                  <a:pt x="269" y="5213"/>
                </a:lnTo>
                <a:lnTo>
                  <a:pt x="264" y="5222"/>
                </a:lnTo>
                <a:lnTo>
                  <a:pt x="261" y="5227"/>
                </a:lnTo>
                <a:lnTo>
                  <a:pt x="257" y="5233"/>
                </a:lnTo>
                <a:lnTo>
                  <a:pt x="252" y="5236"/>
                </a:lnTo>
                <a:lnTo>
                  <a:pt x="248" y="5239"/>
                </a:lnTo>
                <a:lnTo>
                  <a:pt x="242" y="5241"/>
                </a:lnTo>
                <a:lnTo>
                  <a:pt x="237" y="5243"/>
                </a:lnTo>
                <a:lnTo>
                  <a:pt x="231" y="5243"/>
                </a:lnTo>
                <a:lnTo>
                  <a:pt x="225" y="5245"/>
                </a:lnTo>
                <a:lnTo>
                  <a:pt x="212" y="5242"/>
                </a:lnTo>
                <a:lnTo>
                  <a:pt x="198" y="5239"/>
                </a:lnTo>
                <a:lnTo>
                  <a:pt x="181" y="5235"/>
                </a:lnTo>
                <a:lnTo>
                  <a:pt x="165" y="5229"/>
                </a:lnTo>
                <a:lnTo>
                  <a:pt x="128" y="5216"/>
                </a:lnTo>
                <a:lnTo>
                  <a:pt x="108" y="5210"/>
                </a:lnTo>
                <a:lnTo>
                  <a:pt x="88" y="5203"/>
                </a:lnTo>
                <a:lnTo>
                  <a:pt x="66" y="5199"/>
                </a:lnTo>
                <a:lnTo>
                  <a:pt x="45" y="5195"/>
                </a:lnTo>
                <a:lnTo>
                  <a:pt x="23" y="5193"/>
                </a:lnTo>
                <a:lnTo>
                  <a:pt x="0" y="5194"/>
                </a:lnTo>
                <a:lnTo>
                  <a:pt x="22" y="5183"/>
                </a:lnTo>
                <a:lnTo>
                  <a:pt x="41" y="5171"/>
                </a:lnTo>
                <a:lnTo>
                  <a:pt x="59" y="5157"/>
                </a:lnTo>
                <a:lnTo>
                  <a:pt x="74" y="5143"/>
                </a:lnTo>
                <a:lnTo>
                  <a:pt x="88" y="5129"/>
                </a:lnTo>
                <a:lnTo>
                  <a:pt x="101" y="5115"/>
                </a:lnTo>
                <a:lnTo>
                  <a:pt x="123" y="5086"/>
                </a:lnTo>
                <a:lnTo>
                  <a:pt x="134" y="5074"/>
                </a:lnTo>
                <a:lnTo>
                  <a:pt x="144" y="5062"/>
                </a:lnTo>
                <a:lnTo>
                  <a:pt x="153" y="5053"/>
                </a:lnTo>
                <a:lnTo>
                  <a:pt x="163" y="5046"/>
                </a:lnTo>
                <a:lnTo>
                  <a:pt x="172" y="5040"/>
                </a:lnTo>
                <a:lnTo>
                  <a:pt x="178" y="5038"/>
                </a:lnTo>
                <a:lnTo>
                  <a:pt x="183" y="5037"/>
                </a:lnTo>
                <a:lnTo>
                  <a:pt x="189" y="5037"/>
                </a:lnTo>
                <a:lnTo>
                  <a:pt x="194" y="5038"/>
                </a:lnTo>
                <a:lnTo>
                  <a:pt x="200" y="5039"/>
                </a:lnTo>
                <a:lnTo>
                  <a:pt x="206" y="5041"/>
                </a:lnTo>
                <a:lnTo>
                  <a:pt x="213" y="5046"/>
                </a:lnTo>
                <a:lnTo>
                  <a:pt x="219" y="5050"/>
                </a:lnTo>
                <a:lnTo>
                  <a:pt x="224" y="5056"/>
                </a:lnTo>
                <a:lnTo>
                  <a:pt x="227" y="5061"/>
                </a:lnTo>
                <a:lnTo>
                  <a:pt x="229" y="5066"/>
                </a:lnTo>
                <a:lnTo>
                  <a:pt x="231" y="5073"/>
                </a:lnTo>
                <a:lnTo>
                  <a:pt x="234" y="5086"/>
                </a:lnTo>
                <a:lnTo>
                  <a:pt x="234" y="5098"/>
                </a:lnTo>
                <a:lnTo>
                  <a:pt x="231" y="5108"/>
                </a:lnTo>
                <a:lnTo>
                  <a:pt x="230" y="5117"/>
                </a:lnTo>
                <a:lnTo>
                  <a:pt x="1064" y="4900"/>
                </a:lnTo>
                <a:lnTo>
                  <a:pt x="1055" y="4899"/>
                </a:lnTo>
                <a:lnTo>
                  <a:pt x="1047" y="4897"/>
                </a:lnTo>
                <a:lnTo>
                  <a:pt x="1040" y="4894"/>
                </a:lnTo>
                <a:lnTo>
                  <a:pt x="1032" y="4891"/>
                </a:lnTo>
                <a:lnTo>
                  <a:pt x="1026" y="4885"/>
                </a:lnTo>
                <a:lnTo>
                  <a:pt x="1019" y="4879"/>
                </a:lnTo>
                <a:lnTo>
                  <a:pt x="1015" y="4871"/>
                </a:lnTo>
                <a:lnTo>
                  <a:pt x="1011" y="4862"/>
                </a:lnTo>
                <a:lnTo>
                  <a:pt x="1009" y="4851"/>
                </a:lnTo>
                <a:lnTo>
                  <a:pt x="1009" y="4840"/>
                </a:lnTo>
                <a:lnTo>
                  <a:pt x="1011" y="4832"/>
                </a:lnTo>
                <a:lnTo>
                  <a:pt x="1015" y="4822"/>
                </a:lnTo>
                <a:lnTo>
                  <a:pt x="1020" y="4814"/>
                </a:lnTo>
                <a:lnTo>
                  <a:pt x="1027" y="4805"/>
                </a:lnTo>
                <a:lnTo>
                  <a:pt x="1034" y="4799"/>
                </a:lnTo>
                <a:lnTo>
                  <a:pt x="1043" y="4792"/>
                </a:lnTo>
                <a:lnTo>
                  <a:pt x="1053" y="4786"/>
                </a:lnTo>
                <a:lnTo>
                  <a:pt x="1062" y="4780"/>
                </a:lnTo>
                <a:lnTo>
                  <a:pt x="1082" y="4770"/>
                </a:lnTo>
                <a:lnTo>
                  <a:pt x="1101" y="4763"/>
                </a:lnTo>
                <a:lnTo>
                  <a:pt x="1118" y="4757"/>
                </a:lnTo>
                <a:lnTo>
                  <a:pt x="1104" y="4731"/>
                </a:lnTo>
                <a:lnTo>
                  <a:pt x="1089" y="4708"/>
                </a:lnTo>
                <a:lnTo>
                  <a:pt x="1074" y="4689"/>
                </a:lnTo>
                <a:lnTo>
                  <a:pt x="1057" y="4671"/>
                </a:lnTo>
                <a:lnTo>
                  <a:pt x="1041" y="4655"/>
                </a:lnTo>
                <a:lnTo>
                  <a:pt x="1024" y="4638"/>
                </a:lnTo>
                <a:lnTo>
                  <a:pt x="1007" y="4622"/>
                </a:lnTo>
                <a:lnTo>
                  <a:pt x="989" y="4603"/>
                </a:lnTo>
                <a:lnTo>
                  <a:pt x="972" y="4583"/>
                </a:lnTo>
                <a:lnTo>
                  <a:pt x="953" y="4559"/>
                </a:lnTo>
                <a:lnTo>
                  <a:pt x="936" y="4529"/>
                </a:lnTo>
                <a:lnTo>
                  <a:pt x="916" y="4495"/>
                </a:lnTo>
                <a:lnTo>
                  <a:pt x="908" y="4477"/>
                </a:lnTo>
                <a:lnTo>
                  <a:pt x="898" y="4456"/>
                </a:lnTo>
                <a:lnTo>
                  <a:pt x="888" y="4433"/>
                </a:lnTo>
                <a:lnTo>
                  <a:pt x="878" y="4408"/>
                </a:lnTo>
                <a:lnTo>
                  <a:pt x="868" y="4382"/>
                </a:lnTo>
                <a:lnTo>
                  <a:pt x="858" y="4353"/>
                </a:lnTo>
                <a:lnTo>
                  <a:pt x="839" y="4289"/>
                </a:lnTo>
                <a:lnTo>
                  <a:pt x="833" y="4268"/>
                </a:lnTo>
                <a:lnTo>
                  <a:pt x="828" y="4247"/>
                </a:lnTo>
                <a:lnTo>
                  <a:pt x="823" y="4226"/>
                </a:lnTo>
                <a:lnTo>
                  <a:pt x="820" y="4206"/>
                </a:lnTo>
                <a:lnTo>
                  <a:pt x="815" y="4165"/>
                </a:lnTo>
                <a:lnTo>
                  <a:pt x="813" y="4126"/>
                </a:lnTo>
                <a:lnTo>
                  <a:pt x="813" y="4087"/>
                </a:lnTo>
                <a:lnTo>
                  <a:pt x="815" y="4049"/>
                </a:lnTo>
                <a:lnTo>
                  <a:pt x="819" y="4012"/>
                </a:lnTo>
                <a:lnTo>
                  <a:pt x="826" y="3976"/>
                </a:lnTo>
                <a:lnTo>
                  <a:pt x="834" y="3940"/>
                </a:lnTo>
                <a:lnTo>
                  <a:pt x="844" y="3905"/>
                </a:lnTo>
                <a:lnTo>
                  <a:pt x="856" y="3871"/>
                </a:lnTo>
                <a:lnTo>
                  <a:pt x="870" y="3838"/>
                </a:lnTo>
                <a:lnTo>
                  <a:pt x="885" y="3804"/>
                </a:lnTo>
                <a:lnTo>
                  <a:pt x="901" y="3771"/>
                </a:lnTo>
                <a:lnTo>
                  <a:pt x="918" y="3738"/>
                </a:lnTo>
                <a:lnTo>
                  <a:pt x="937" y="3706"/>
                </a:lnTo>
                <a:lnTo>
                  <a:pt x="956" y="3675"/>
                </a:lnTo>
                <a:lnTo>
                  <a:pt x="976" y="3642"/>
                </a:lnTo>
                <a:lnTo>
                  <a:pt x="1017" y="3580"/>
                </a:lnTo>
                <a:lnTo>
                  <a:pt x="1102" y="3453"/>
                </a:lnTo>
                <a:lnTo>
                  <a:pt x="1143" y="3389"/>
                </a:lnTo>
                <a:lnTo>
                  <a:pt x="1164" y="3356"/>
                </a:lnTo>
                <a:lnTo>
                  <a:pt x="1183" y="3324"/>
                </a:lnTo>
                <a:lnTo>
                  <a:pt x="1201" y="3290"/>
                </a:lnTo>
                <a:lnTo>
                  <a:pt x="1219" y="3256"/>
                </a:lnTo>
                <a:lnTo>
                  <a:pt x="1235" y="3223"/>
                </a:lnTo>
                <a:lnTo>
                  <a:pt x="1251" y="3189"/>
                </a:lnTo>
                <a:lnTo>
                  <a:pt x="1281" y="3113"/>
                </a:lnTo>
                <a:lnTo>
                  <a:pt x="1305" y="3046"/>
                </a:lnTo>
                <a:lnTo>
                  <a:pt x="1325" y="2988"/>
                </a:lnTo>
                <a:lnTo>
                  <a:pt x="1340" y="2937"/>
                </a:lnTo>
                <a:lnTo>
                  <a:pt x="1351" y="2894"/>
                </a:lnTo>
                <a:lnTo>
                  <a:pt x="1360" y="2856"/>
                </a:lnTo>
                <a:lnTo>
                  <a:pt x="1371" y="2799"/>
                </a:lnTo>
                <a:lnTo>
                  <a:pt x="1372" y="2788"/>
                </a:lnTo>
                <a:lnTo>
                  <a:pt x="1372" y="2778"/>
                </a:lnTo>
                <a:lnTo>
                  <a:pt x="1371" y="2771"/>
                </a:lnTo>
                <a:lnTo>
                  <a:pt x="1368" y="2765"/>
                </a:lnTo>
                <a:lnTo>
                  <a:pt x="1365" y="2762"/>
                </a:lnTo>
                <a:lnTo>
                  <a:pt x="1361" y="2758"/>
                </a:lnTo>
                <a:lnTo>
                  <a:pt x="1356" y="2757"/>
                </a:lnTo>
                <a:lnTo>
                  <a:pt x="1352" y="2758"/>
                </a:lnTo>
                <a:lnTo>
                  <a:pt x="1347" y="2759"/>
                </a:lnTo>
                <a:lnTo>
                  <a:pt x="1342" y="2762"/>
                </a:lnTo>
                <a:lnTo>
                  <a:pt x="1338" y="2765"/>
                </a:lnTo>
                <a:lnTo>
                  <a:pt x="1334" y="2770"/>
                </a:lnTo>
                <a:lnTo>
                  <a:pt x="1329" y="2776"/>
                </a:lnTo>
                <a:lnTo>
                  <a:pt x="1327" y="2781"/>
                </a:lnTo>
                <a:lnTo>
                  <a:pt x="1325" y="2789"/>
                </a:lnTo>
                <a:lnTo>
                  <a:pt x="1324" y="2797"/>
                </a:lnTo>
                <a:lnTo>
                  <a:pt x="1324" y="2810"/>
                </a:lnTo>
                <a:lnTo>
                  <a:pt x="1322" y="2819"/>
                </a:lnTo>
                <a:lnTo>
                  <a:pt x="1319" y="2823"/>
                </a:lnTo>
                <a:lnTo>
                  <a:pt x="1318" y="2826"/>
                </a:lnTo>
                <a:lnTo>
                  <a:pt x="1316" y="2827"/>
                </a:lnTo>
                <a:lnTo>
                  <a:pt x="1313" y="2827"/>
                </a:lnTo>
                <a:lnTo>
                  <a:pt x="1311" y="2826"/>
                </a:lnTo>
                <a:lnTo>
                  <a:pt x="1308" y="2824"/>
                </a:lnTo>
                <a:lnTo>
                  <a:pt x="1302" y="2816"/>
                </a:lnTo>
                <a:lnTo>
                  <a:pt x="1295" y="2803"/>
                </a:lnTo>
                <a:lnTo>
                  <a:pt x="1288" y="2785"/>
                </a:lnTo>
                <a:lnTo>
                  <a:pt x="1285" y="2775"/>
                </a:lnTo>
                <a:lnTo>
                  <a:pt x="1283" y="2765"/>
                </a:lnTo>
                <a:lnTo>
                  <a:pt x="1284" y="2755"/>
                </a:lnTo>
                <a:lnTo>
                  <a:pt x="1285" y="2746"/>
                </a:lnTo>
                <a:lnTo>
                  <a:pt x="1289" y="2736"/>
                </a:lnTo>
                <a:lnTo>
                  <a:pt x="1292" y="2729"/>
                </a:lnTo>
                <a:lnTo>
                  <a:pt x="1297" y="2720"/>
                </a:lnTo>
                <a:lnTo>
                  <a:pt x="1303" y="2714"/>
                </a:lnTo>
                <a:lnTo>
                  <a:pt x="1311" y="2707"/>
                </a:lnTo>
                <a:lnTo>
                  <a:pt x="1317" y="2700"/>
                </a:lnTo>
                <a:lnTo>
                  <a:pt x="1326" y="2696"/>
                </a:lnTo>
                <a:lnTo>
                  <a:pt x="1335" y="2692"/>
                </a:lnTo>
                <a:lnTo>
                  <a:pt x="1343" y="2689"/>
                </a:lnTo>
                <a:lnTo>
                  <a:pt x="1352" y="2688"/>
                </a:lnTo>
                <a:lnTo>
                  <a:pt x="1362" y="2687"/>
                </a:lnTo>
                <a:lnTo>
                  <a:pt x="1372" y="2688"/>
                </a:lnTo>
                <a:lnTo>
                  <a:pt x="1384" y="2692"/>
                </a:lnTo>
                <a:lnTo>
                  <a:pt x="1395" y="2696"/>
                </a:lnTo>
                <a:lnTo>
                  <a:pt x="1405" y="2700"/>
                </a:lnTo>
                <a:lnTo>
                  <a:pt x="1412" y="2707"/>
                </a:lnTo>
                <a:lnTo>
                  <a:pt x="1420" y="2714"/>
                </a:lnTo>
                <a:lnTo>
                  <a:pt x="1425" y="2721"/>
                </a:lnTo>
                <a:lnTo>
                  <a:pt x="1430" y="2729"/>
                </a:lnTo>
                <a:lnTo>
                  <a:pt x="1433" y="2738"/>
                </a:lnTo>
                <a:lnTo>
                  <a:pt x="1436" y="2747"/>
                </a:lnTo>
                <a:lnTo>
                  <a:pt x="1437" y="2757"/>
                </a:lnTo>
                <a:lnTo>
                  <a:pt x="1437" y="2767"/>
                </a:lnTo>
                <a:lnTo>
                  <a:pt x="1437" y="2778"/>
                </a:lnTo>
                <a:lnTo>
                  <a:pt x="1436" y="2789"/>
                </a:lnTo>
                <a:lnTo>
                  <a:pt x="1433" y="2800"/>
                </a:lnTo>
                <a:lnTo>
                  <a:pt x="1430" y="2811"/>
                </a:lnTo>
                <a:lnTo>
                  <a:pt x="1426" y="2822"/>
                </a:lnTo>
                <a:lnTo>
                  <a:pt x="2504" y="4186"/>
                </a:lnTo>
                <a:lnTo>
                  <a:pt x="2555" y="4178"/>
                </a:lnTo>
                <a:lnTo>
                  <a:pt x="2605" y="4174"/>
                </a:lnTo>
                <a:lnTo>
                  <a:pt x="2630" y="4173"/>
                </a:lnTo>
                <a:lnTo>
                  <a:pt x="2656" y="4173"/>
                </a:lnTo>
                <a:lnTo>
                  <a:pt x="2683" y="4173"/>
                </a:lnTo>
                <a:lnTo>
                  <a:pt x="2708" y="4173"/>
                </a:lnTo>
                <a:lnTo>
                  <a:pt x="2713" y="4162"/>
                </a:lnTo>
                <a:lnTo>
                  <a:pt x="2722" y="4150"/>
                </a:lnTo>
                <a:lnTo>
                  <a:pt x="2732" y="4137"/>
                </a:lnTo>
                <a:lnTo>
                  <a:pt x="2744" y="4123"/>
                </a:lnTo>
                <a:lnTo>
                  <a:pt x="2757" y="4108"/>
                </a:lnTo>
                <a:lnTo>
                  <a:pt x="2773" y="4093"/>
                </a:lnTo>
                <a:lnTo>
                  <a:pt x="2808" y="4060"/>
                </a:lnTo>
                <a:lnTo>
                  <a:pt x="2847" y="4028"/>
                </a:lnTo>
                <a:lnTo>
                  <a:pt x="2891" y="3993"/>
                </a:lnTo>
                <a:lnTo>
                  <a:pt x="2937" y="3959"/>
                </a:lnTo>
                <a:lnTo>
                  <a:pt x="2983" y="3925"/>
                </a:lnTo>
                <a:lnTo>
                  <a:pt x="3029" y="3893"/>
                </a:lnTo>
                <a:lnTo>
                  <a:pt x="3072" y="3863"/>
                </a:lnTo>
                <a:lnTo>
                  <a:pt x="3149" y="3811"/>
                </a:lnTo>
                <a:lnTo>
                  <a:pt x="3202" y="3776"/>
                </a:lnTo>
                <a:lnTo>
                  <a:pt x="3223" y="3763"/>
                </a:lnTo>
                <a:lnTo>
                  <a:pt x="3243" y="3745"/>
                </a:lnTo>
                <a:lnTo>
                  <a:pt x="3264" y="3722"/>
                </a:lnTo>
                <a:lnTo>
                  <a:pt x="3290" y="3692"/>
                </a:lnTo>
                <a:lnTo>
                  <a:pt x="3320" y="3656"/>
                </a:lnTo>
                <a:lnTo>
                  <a:pt x="3352" y="3616"/>
                </a:lnTo>
                <a:lnTo>
                  <a:pt x="3368" y="3594"/>
                </a:lnTo>
                <a:lnTo>
                  <a:pt x="3384" y="3571"/>
                </a:lnTo>
                <a:lnTo>
                  <a:pt x="3399" y="3547"/>
                </a:lnTo>
                <a:lnTo>
                  <a:pt x="3413" y="3522"/>
                </a:lnTo>
                <a:lnTo>
                  <a:pt x="3423" y="3504"/>
                </a:lnTo>
                <a:lnTo>
                  <a:pt x="3432" y="3487"/>
                </a:lnTo>
                <a:lnTo>
                  <a:pt x="3437" y="3472"/>
                </a:lnTo>
                <a:lnTo>
                  <a:pt x="3442" y="3457"/>
                </a:lnTo>
                <a:lnTo>
                  <a:pt x="3445" y="3444"/>
                </a:lnTo>
                <a:lnTo>
                  <a:pt x="3446" y="3432"/>
                </a:lnTo>
                <a:lnTo>
                  <a:pt x="3446" y="3420"/>
                </a:lnTo>
                <a:lnTo>
                  <a:pt x="3445" y="3409"/>
                </a:lnTo>
                <a:lnTo>
                  <a:pt x="3443" y="3398"/>
                </a:lnTo>
                <a:lnTo>
                  <a:pt x="3439" y="3389"/>
                </a:lnTo>
                <a:lnTo>
                  <a:pt x="3436" y="3379"/>
                </a:lnTo>
                <a:lnTo>
                  <a:pt x="3431" y="3369"/>
                </a:lnTo>
                <a:lnTo>
                  <a:pt x="3420" y="3349"/>
                </a:lnTo>
                <a:lnTo>
                  <a:pt x="3408" y="3327"/>
                </a:lnTo>
                <a:lnTo>
                  <a:pt x="3401" y="3319"/>
                </a:lnTo>
                <a:lnTo>
                  <a:pt x="3394" y="3309"/>
                </a:lnTo>
                <a:lnTo>
                  <a:pt x="3385" y="3299"/>
                </a:lnTo>
                <a:lnTo>
                  <a:pt x="3375" y="3289"/>
                </a:lnTo>
                <a:lnTo>
                  <a:pt x="3354" y="3270"/>
                </a:lnTo>
                <a:lnTo>
                  <a:pt x="3332" y="3252"/>
                </a:lnTo>
                <a:lnTo>
                  <a:pt x="3312" y="3237"/>
                </a:lnTo>
                <a:lnTo>
                  <a:pt x="3295" y="3224"/>
                </a:lnTo>
                <a:lnTo>
                  <a:pt x="3279" y="3213"/>
                </a:lnTo>
                <a:lnTo>
                  <a:pt x="3264" y="3218"/>
                </a:lnTo>
                <a:lnTo>
                  <a:pt x="3222" y="3235"/>
                </a:lnTo>
                <a:lnTo>
                  <a:pt x="3161" y="3259"/>
                </a:lnTo>
                <a:lnTo>
                  <a:pt x="3126" y="3275"/>
                </a:lnTo>
                <a:lnTo>
                  <a:pt x="3089" y="3291"/>
                </a:lnTo>
                <a:lnTo>
                  <a:pt x="3070" y="3300"/>
                </a:lnTo>
                <a:lnTo>
                  <a:pt x="3052" y="3307"/>
                </a:lnTo>
                <a:lnTo>
                  <a:pt x="3034" y="3311"/>
                </a:lnTo>
                <a:lnTo>
                  <a:pt x="3017" y="3314"/>
                </a:lnTo>
                <a:lnTo>
                  <a:pt x="3000" y="3317"/>
                </a:lnTo>
                <a:lnTo>
                  <a:pt x="2984" y="3317"/>
                </a:lnTo>
                <a:lnTo>
                  <a:pt x="2968" y="3315"/>
                </a:lnTo>
                <a:lnTo>
                  <a:pt x="2952" y="3312"/>
                </a:lnTo>
                <a:lnTo>
                  <a:pt x="2938" y="3309"/>
                </a:lnTo>
                <a:lnTo>
                  <a:pt x="2924" y="3303"/>
                </a:lnTo>
                <a:lnTo>
                  <a:pt x="2911" y="3297"/>
                </a:lnTo>
                <a:lnTo>
                  <a:pt x="2898" y="3288"/>
                </a:lnTo>
                <a:lnTo>
                  <a:pt x="2887" y="3279"/>
                </a:lnTo>
                <a:lnTo>
                  <a:pt x="2875" y="3270"/>
                </a:lnTo>
                <a:lnTo>
                  <a:pt x="2865" y="3258"/>
                </a:lnTo>
                <a:lnTo>
                  <a:pt x="2856" y="3246"/>
                </a:lnTo>
                <a:lnTo>
                  <a:pt x="2847" y="3232"/>
                </a:lnTo>
                <a:lnTo>
                  <a:pt x="2843" y="3225"/>
                </a:lnTo>
                <a:lnTo>
                  <a:pt x="2840" y="3217"/>
                </a:lnTo>
                <a:lnTo>
                  <a:pt x="2839" y="3214"/>
                </a:lnTo>
                <a:lnTo>
                  <a:pt x="2835" y="3209"/>
                </a:lnTo>
                <a:lnTo>
                  <a:pt x="2820" y="3191"/>
                </a:lnTo>
                <a:lnTo>
                  <a:pt x="2812" y="3184"/>
                </a:lnTo>
                <a:lnTo>
                  <a:pt x="2806" y="3179"/>
                </a:lnTo>
                <a:lnTo>
                  <a:pt x="2798" y="3173"/>
                </a:lnTo>
                <a:lnTo>
                  <a:pt x="2792" y="3169"/>
                </a:lnTo>
                <a:lnTo>
                  <a:pt x="2776" y="3162"/>
                </a:lnTo>
                <a:lnTo>
                  <a:pt x="2762" y="3157"/>
                </a:lnTo>
                <a:lnTo>
                  <a:pt x="2736" y="3149"/>
                </a:lnTo>
                <a:lnTo>
                  <a:pt x="2727" y="3145"/>
                </a:lnTo>
                <a:lnTo>
                  <a:pt x="2724" y="3143"/>
                </a:lnTo>
                <a:lnTo>
                  <a:pt x="2721" y="3141"/>
                </a:lnTo>
                <a:lnTo>
                  <a:pt x="2715" y="3132"/>
                </a:lnTo>
                <a:lnTo>
                  <a:pt x="2711" y="3123"/>
                </a:lnTo>
                <a:lnTo>
                  <a:pt x="2709" y="3114"/>
                </a:lnTo>
                <a:lnTo>
                  <a:pt x="2707" y="3106"/>
                </a:lnTo>
                <a:lnTo>
                  <a:pt x="2705" y="3097"/>
                </a:lnTo>
                <a:lnTo>
                  <a:pt x="2705" y="3088"/>
                </a:lnTo>
                <a:lnTo>
                  <a:pt x="2707" y="3079"/>
                </a:lnTo>
                <a:lnTo>
                  <a:pt x="2709" y="3071"/>
                </a:lnTo>
                <a:lnTo>
                  <a:pt x="2713" y="3054"/>
                </a:lnTo>
                <a:lnTo>
                  <a:pt x="2720" y="3038"/>
                </a:lnTo>
                <a:lnTo>
                  <a:pt x="2726" y="3024"/>
                </a:lnTo>
                <a:lnTo>
                  <a:pt x="2733" y="3012"/>
                </a:lnTo>
                <a:lnTo>
                  <a:pt x="2722" y="3023"/>
                </a:lnTo>
                <a:lnTo>
                  <a:pt x="2709" y="3032"/>
                </a:lnTo>
                <a:lnTo>
                  <a:pt x="2696" y="3041"/>
                </a:lnTo>
                <a:lnTo>
                  <a:pt x="2683" y="3048"/>
                </a:lnTo>
                <a:lnTo>
                  <a:pt x="2668" y="3052"/>
                </a:lnTo>
                <a:lnTo>
                  <a:pt x="2662" y="3053"/>
                </a:lnTo>
                <a:lnTo>
                  <a:pt x="2655" y="3053"/>
                </a:lnTo>
                <a:lnTo>
                  <a:pt x="2649" y="3053"/>
                </a:lnTo>
                <a:lnTo>
                  <a:pt x="2643" y="3052"/>
                </a:lnTo>
                <a:lnTo>
                  <a:pt x="2638" y="3051"/>
                </a:lnTo>
                <a:lnTo>
                  <a:pt x="2632" y="3048"/>
                </a:lnTo>
                <a:lnTo>
                  <a:pt x="2626" y="3043"/>
                </a:lnTo>
                <a:lnTo>
                  <a:pt x="2620" y="3038"/>
                </a:lnTo>
                <a:lnTo>
                  <a:pt x="2617" y="3032"/>
                </a:lnTo>
                <a:lnTo>
                  <a:pt x="2614" y="3026"/>
                </a:lnTo>
                <a:lnTo>
                  <a:pt x="2612" y="3019"/>
                </a:lnTo>
                <a:lnTo>
                  <a:pt x="2609" y="3013"/>
                </a:lnTo>
                <a:lnTo>
                  <a:pt x="2606" y="2996"/>
                </a:lnTo>
                <a:lnTo>
                  <a:pt x="2602" y="2980"/>
                </a:lnTo>
                <a:lnTo>
                  <a:pt x="2599" y="2970"/>
                </a:lnTo>
                <a:lnTo>
                  <a:pt x="2596" y="2961"/>
                </a:lnTo>
                <a:lnTo>
                  <a:pt x="2592" y="2952"/>
                </a:lnTo>
                <a:lnTo>
                  <a:pt x="2586" y="2942"/>
                </a:lnTo>
                <a:lnTo>
                  <a:pt x="2579" y="2931"/>
                </a:lnTo>
                <a:lnTo>
                  <a:pt x="2570" y="2921"/>
                </a:lnTo>
                <a:lnTo>
                  <a:pt x="2563" y="2915"/>
                </a:lnTo>
                <a:lnTo>
                  <a:pt x="2560" y="2911"/>
                </a:lnTo>
                <a:lnTo>
                  <a:pt x="2557" y="2909"/>
                </a:lnTo>
                <a:lnTo>
                  <a:pt x="2553" y="2907"/>
                </a:lnTo>
                <a:lnTo>
                  <a:pt x="2547" y="2906"/>
                </a:lnTo>
                <a:lnTo>
                  <a:pt x="2531" y="2905"/>
                </a:lnTo>
                <a:lnTo>
                  <a:pt x="2513" y="2905"/>
                </a:lnTo>
                <a:lnTo>
                  <a:pt x="2492" y="2907"/>
                </a:lnTo>
                <a:lnTo>
                  <a:pt x="2470" y="2908"/>
                </a:lnTo>
                <a:lnTo>
                  <a:pt x="2447" y="2909"/>
                </a:lnTo>
                <a:lnTo>
                  <a:pt x="2436" y="2908"/>
                </a:lnTo>
                <a:lnTo>
                  <a:pt x="2424" y="2906"/>
                </a:lnTo>
                <a:lnTo>
                  <a:pt x="2414" y="2904"/>
                </a:lnTo>
                <a:lnTo>
                  <a:pt x="2404" y="2899"/>
                </a:lnTo>
                <a:lnTo>
                  <a:pt x="2395" y="2894"/>
                </a:lnTo>
                <a:lnTo>
                  <a:pt x="2388" y="2887"/>
                </a:lnTo>
                <a:lnTo>
                  <a:pt x="2381" y="2878"/>
                </a:lnTo>
                <a:lnTo>
                  <a:pt x="2376" y="2868"/>
                </a:lnTo>
                <a:lnTo>
                  <a:pt x="2372" y="2856"/>
                </a:lnTo>
                <a:lnTo>
                  <a:pt x="2371" y="2845"/>
                </a:lnTo>
                <a:lnTo>
                  <a:pt x="2372" y="2834"/>
                </a:lnTo>
                <a:lnTo>
                  <a:pt x="2376" y="2823"/>
                </a:lnTo>
                <a:lnTo>
                  <a:pt x="2380" y="2813"/>
                </a:lnTo>
                <a:lnTo>
                  <a:pt x="2384" y="2802"/>
                </a:lnTo>
                <a:lnTo>
                  <a:pt x="2395" y="2779"/>
                </a:lnTo>
                <a:lnTo>
                  <a:pt x="2401" y="2766"/>
                </a:lnTo>
                <a:lnTo>
                  <a:pt x="2406" y="2753"/>
                </a:lnTo>
                <a:lnTo>
                  <a:pt x="2409" y="2738"/>
                </a:lnTo>
                <a:lnTo>
                  <a:pt x="2413" y="2721"/>
                </a:lnTo>
                <a:lnTo>
                  <a:pt x="2413" y="2704"/>
                </a:lnTo>
                <a:lnTo>
                  <a:pt x="2412" y="2684"/>
                </a:lnTo>
                <a:lnTo>
                  <a:pt x="2407" y="2662"/>
                </a:lnTo>
                <a:lnTo>
                  <a:pt x="2401" y="2638"/>
                </a:lnTo>
                <a:lnTo>
                  <a:pt x="2391" y="2610"/>
                </a:lnTo>
                <a:lnTo>
                  <a:pt x="2382" y="2585"/>
                </a:lnTo>
                <a:lnTo>
                  <a:pt x="2373" y="2563"/>
                </a:lnTo>
                <a:lnTo>
                  <a:pt x="2365" y="2544"/>
                </a:lnTo>
                <a:lnTo>
                  <a:pt x="2357" y="2528"/>
                </a:lnTo>
                <a:lnTo>
                  <a:pt x="2349" y="2514"/>
                </a:lnTo>
                <a:lnTo>
                  <a:pt x="2342" y="2503"/>
                </a:lnTo>
                <a:lnTo>
                  <a:pt x="2334" y="2493"/>
                </a:lnTo>
                <a:lnTo>
                  <a:pt x="2326" y="2484"/>
                </a:lnTo>
                <a:lnTo>
                  <a:pt x="2320" y="2476"/>
                </a:lnTo>
                <a:lnTo>
                  <a:pt x="2312" y="2471"/>
                </a:lnTo>
                <a:lnTo>
                  <a:pt x="2306" y="2464"/>
                </a:lnTo>
                <a:lnTo>
                  <a:pt x="2290" y="2455"/>
                </a:lnTo>
                <a:lnTo>
                  <a:pt x="2274" y="2445"/>
                </a:lnTo>
                <a:lnTo>
                  <a:pt x="2265" y="2437"/>
                </a:lnTo>
                <a:lnTo>
                  <a:pt x="2255" y="2426"/>
                </a:lnTo>
                <a:lnTo>
                  <a:pt x="2244" y="2413"/>
                </a:lnTo>
                <a:lnTo>
                  <a:pt x="2235" y="2397"/>
                </a:lnTo>
                <a:lnTo>
                  <a:pt x="2224" y="2378"/>
                </a:lnTo>
                <a:lnTo>
                  <a:pt x="2213" y="2356"/>
                </a:lnTo>
                <a:lnTo>
                  <a:pt x="2202" y="2332"/>
                </a:lnTo>
                <a:lnTo>
                  <a:pt x="2191" y="2306"/>
                </a:lnTo>
                <a:lnTo>
                  <a:pt x="2181" y="2278"/>
                </a:lnTo>
                <a:lnTo>
                  <a:pt x="2172" y="2247"/>
                </a:lnTo>
                <a:lnTo>
                  <a:pt x="2164" y="2214"/>
                </a:lnTo>
                <a:lnTo>
                  <a:pt x="2157" y="2180"/>
                </a:lnTo>
                <a:lnTo>
                  <a:pt x="2151" y="2144"/>
                </a:lnTo>
                <a:lnTo>
                  <a:pt x="2146" y="2107"/>
                </a:lnTo>
                <a:lnTo>
                  <a:pt x="2143" y="2068"/>
                </a:lnTo>
                <a:lnTo>
                  <a:pt x="2142" y="2029"/>
                </a:lnTo>
                <a:lnTo>
                  <a:pt x="2109" y="2014"/>
                </a:lnTo>
                <a:lnTo>
                  <a:pt x="2078" y="1999"/>
                </a:lnTo>
                <a:lnTo>
                  <a:pt x="2050" y="1983"/>
                </a:lnTo>
                <a:lnTo>
                  <a:pt x="2024" y="1967"/>
                </a:lnTo>
                <a:lnTo>
                  <a:pt x="1999" y="1950"/>
                </a:lnTo>
                <a:lnTo>
                  <a:pt x="1977" y="1932"/>
                </a:lnTo>
                <a:lnTo>
                  <a:pt x="1956" y="1915"/>
                </a:lnTo>
                <a:lnTo>
                  <a:pt x="1936" y="1898"/>
                </a:lnTo>
                <a:lnTo>
                  <a:pt x="1919" y="1879"/>
                </a:lnTo>
                <a:lnTo>
                  <a:pt x="1904" y="1860"/>
                </a:lnTo>
                <a:lnTo>
                  <a:pt x="1890" y="1842"/>
                </a:lnTo>
                <a:lnTo>
                  <a:pt x="1876" y="1823"/>
                </a:lnTo>
                <a:lnTo>
                  <a:pt x="1864" y="1806"/>
                </a:lnTo>
                <a:lnTo>
                  <a:pt x="1855" y="1787"/>
                </a:lnTo>
                <a:lnTo>
                  <a:pt x="1846" y="1770"/>
                </a:lnTo>
                <a:lnTo>
                  <a:pt x="1837" y="1752"/>
                </a:lnTo>
                <a:lnTo>
                  <a:pt x="1831" y="1735"/>
                </a:lnTo>
                <a:lnTo>
                  <a:pt x="1825" y="1718"/>
                </a:lnTo>
                <a:lnTo>
                  <a:pt x="1815" y="1688"/>
                </a:lnTo>
                <a:lnTo>
                  <a:pt x="1810" y="1659"/>
                </a:lnTo>
                <a:lnTo>
                  <a:pt x="1805" y="1634"/>
                </a:lnTo>
                <a:lnTo>
                  <a:pt x="1804" y="1615"/>
                </a:lnTo>
                <a:lnTo>
                  <a:pt x="1803" y="1599"/>
                </a:lnTo>
                <a:lnTo>
                  <a:pt x="1804" y="1586"/>
                </a:lnTo>
                <a:lnTo>
                  <a:pt x="1808" y="1596"/>
                </a:lnTo>
                <a:lnTo>
                  <a:pt x="1812" y="1607"/>
                </a:lnTo>
                <a:lnTo>
                  <a:pt x="1820" y="1620"/>
                </a:lnTo>
                <a:lnTo>
                  <a:pt x="1829" y="1636"/>
                </a:lnTo>
                <a:lnTo>
                  <a:pt x="1841" y="1654"/>
                </a:lnTo>
                <a:lnTo>
                  <a:pt x="1858" y="1672"/>
                </a:lnTo>
                <a:lnTo>
                  <a:pt x="1868" y="1682"/>
                </a:lnTo>
                <a:lnTo>
                  <a:pt x="1877" y="1691"/>
                </a:lnTo>
                <a:lnTo>
                  <a:pt x="1888" y="1700"/>
                </a:lnTo>
                <a:lnTo>
                  <a:pt x="1900" y="1709"/>
                </a:lnTo>
                <a:lnTo>
                  <a:pt x="1914" y="1717"/>
                </a:lnTo>
                <a:lnTo>
                  <a:pt x="1928" y="1726"/>
                </a:lnTo>
                <a:lnTo>
                  <a:pt x="1943" y="1733"/>
                </a:lnTo>
                <a:lnTo>
                  <a:pt x="1959" y="1740"/>
                </a:lnTo>
                <a:lnTo>
                  <a:pt x="1977" y="1746"/>
                </a:lnTo>
                <a:lnTo>
                  <a:pt x="1997" y="1751"/>
                </a:lnTo>
                <a:lnTo>
                  <a:pt x="2016" y="1755"/>
                </a:lnTo>
                <a:lnTo>
                  <a:pt x="2037" y="1759"/>
                </a:lnTo>
                <a:lnTo>
                  <a:pt x="2060" y="1762"/>
                </a:lnTo>
                <a:lnTo>
                  <a:pt x="2084" y="1763"/>
                </a:lnTo>
                <a:lnTo>
                  <a:pt x="2109" y="1763"/>
                </a:lnTo>
                <a:lnTo>
                  <a:pt x="2135" y="1761"/>
                </a:lnTo>
                <a:lnTo>
                  <a:pt x="2164" y="1758"/>
                </a:lnTo>
                <a:lnTo>
                  <a:pt x="2193" y="1753"/>
                </a:lnTo>
                <a:lnTo>
                  <a:pt x="2180" y="1747"/>
                </a:lnTo>
                <a:lnTo>
                  <a:pt x="2168" y="1739"/>
                </a:lnTo>
                <a:lnTo>
                  <a:pt x="2158" y="1730"/>
                </a:lnTo>
                <a:lnTo>
                  <a:pt x="2149" y="1723"/>
                </a:lnTo>
                <a:lnTo>
                  <a:pt x="2142" y="1714"/>
                </a:lnTo>
                <a:lnTo>
                  <a:pt x="2135" y="1705"/>
                </a:lnTo>
                <a:lnTo>
                  <a:pt x="2131" y="1697"/>
                </a:lnTo>
                <a:lnTo>
                  <a:pt x="2127" y="1688"/>
                </a:lnTo>
                <a:lnTo>
                  <a:pt x="2123" y="1678"/>
                </a:lnTo>
                <a:lnTo>
                  <a:pt x="2122" y="1669"/>
                </a:lnTo>
                <a:lnTo>
                  <a:pt x="2121" y="1660"/>
                </a:lnTo>
                <a:lnTo>
                  <a:pt x="2121" y="1651"/>
                </a:lnTo>
                <a:lnTo>
                  <a:pt x="2121" y="1642"/>
                </a:lnTo>
                <a:lnTo>
                  <a:pt x="2122" y="1633"/>
                </a:lnTo>
                <a:lnTo>
                  <a:pt x="2127" y="1616"/>
                </a:lnTo>
                <a:lnTo>
                  <a:pt x="2132" y="1598"/>
                </a:lnTo>
                <a:lnTo>
                  <a:pt x="2140" y="1583"/>
                </a:lnTo>
                <a:lnTo>
                  <a:pt x="2147" y="1569"/>
                </a:lnTo>
                <a:lnTo>
                  <a:pt x="2155" y="1557"/>
                </a:lnTo>
                <a:lnTo>
                  <a:pt x="2167" y="1539"/>
                </a:lnTo>
                <a:lnTo>
                  <a:pt x="2172" y="1534"/>
                </a:lnTo>
                <a:lnTo>
                  <a:pt x="2187" y="1552"/>
                </a:lnTo>
                <a:lnTo>
                  <a:pt x="2202" y="1572"/>
                </a:lnTo>
                <a:lnTo>
                  <a:pt x="2211" y="1582"/>
                </a:lnTo>
                <a:lnTo>
                  <a:pt x="2220" y="1592"/>
                </a:lnTo>
                <a:lnTo>
                  <a:pt x="2230" y="1601"/>
                </a:lnTo>
                <a:lnTo>
                  <a:pt x="2241" y="1610"/>
                </a:lnTo>
                <a:lnTo>
                  <a:pt x="2252" y="1617"/>
                </a:lnTo>
                <a:lnTo>
                  <a:pt x="2263" y="1621"/>
                </a:lnTo>
                <a:lnTo>
                  <a:pt x="2269" y="1623"/>
                </a:lnTo>
                <a:lnTo>
                  <a:pt x="2274" y="1624"/>
                </a:lnTo>
                <a:lnTo>
                  <a:pt x="2279" y="1624"/>
                </a:lnTo>
                <a:lnTo>
                  <a:pt x="2285" y="1623"/>
                </a:lnTo>
                <a:lnTo>
                  <a:pt x="2290" y="1622"/>
                </a:lnTo>
                <a:lnTo>
                  <a:pt x="2295" y="1620"/>
                </a:lnTo>
                <a:lnTo>
                  <a:pt x="2299" y="1616"/>
                </a:lnTo>
                <a:lnTo>
                  <a:pt x="2305" y="1611"/>
                </a:lnTo>
                <a:lnTo>
                  <a:pt x="2313" y="1599"/>
                </a:lnTo>
                <a:lnTo>
                  <a:pt x="2324" y="1584"/>
                </a:lnTo>
                <a:lnTo>
                  <a:pt x="2336" y="1563"/>
                </a:lnTo>
                <a:lnTo>
                  <a:pt x="2348" y="1541"/>
                </a:lnTo>
                <a:lnTo>
                  <a:pt x="2376" y="1490"/>
                </a:lnTo>
                <a:lnTo>
                  <a:pt x="2390" y="1464"/>
                </a:lnTo>
                <a:lnTo>
                  <a:pt x="2406" y="1438"/>
                </a:lnTo>
                <a:lnTo>
                  <a:pt x="2421" y="1411"/>
                </a:lnTo>
                <a:lnTo>
                  <a:pt x="2438" y="1386"/>
                </a:lnTo>
                <a:lnTo>
                  <a:pt x="2455" y="1363"/>
                </a:lnTo>
                <a:lnTo>
                  <a:pt x="2473" y="1344"/>
                </a:lnTo>
                <a:lnTo>
                  <a:pt x="2482" y="1335"/>
                </a:lnTo>
                <a:lnTo>
                  <a:pt x="2490" y="1327"/>
                </a:lnTo>
                <a:lnTo>
                  <a:pt x="2499" y="1321"/>
                </a:lnTo>
                <a:lnTo>
                  <a:pt x="2509" y="1315"/>
                </a:lnTo>
                <a:lnTo>
                  <a:pt x="2518" y="1311"/>
                </a:lnTo>
                <a:lnTo>
                  <a:pt x="2526" y="1308"/>
                </a:lnTo>
                <a:lnTo>
                  <a:pt x="2536" y="1307"/>
                </a:lnTo>
                <a:lnTo>
                  <a:pt x="2545" y="1305"/>
                </a:lnTo>
                <a:lnTo>
                  <a:pt x="2556" y="1290"/>
                </a:lnTo>
                <a:lnTo>
                  <a:pt x="2568" y="1277"/>
                </a:lnTo>
                <a:lnTo>
                  <a:pt x="2581" y="1266"/>
                </a:lnTo>
                <a:lnTo>
                  <a:pt x="2593" y="1257"/>
                </a:lnTo>
                <a:lnTo>
                  <a:pt x="2606" y="1250"/>
                </a:lnTo>
                <a:lnTo>
                  <a:pt x="2619" y="1244"/>
                </a:lnTo>
                <a:lnTo>
                  <a:pt x="2632" y="1240"/>
                </a:lnTo>
                <a:lnTo>
                  <a:pt x="2646" y="1237"/>
                </a:lnTo>
                <a:lnTo>
                  <a:pt x="2658" y="1234"/>
                </a:lnTo>
                <a:lnTo>
                  <a:pt x="2672" y="1233"/>
                </a:lnTo>
                <a:lnTo>
                  <a:pt x="2696" y="1232"/>
                </a:lnTo>
                <a:lnTo>
                  <a:pt x="2717" y="1231"/>
                </a:lnTo>
                <a:lnTo>
                  <a:pt x="2735" y="1230"/>
                </a:lnTo>
                <a:lnTo>
                  <a:pt x="2740" y="1209"/>
                </a:lnTo>
                <a:lnTo>
                  <a:pt x="2746" y="1192"/>
                </a:lnTo>
                <a:lnTo>
                  <a:pt x="2752" y="1174"/>
                </a:lnTo>
                <a:lnTo>
                  <a:pt x="2761" y="1159"/>
                </a:lnTo>
                <a:lnTo>
                  <a:pt x="2770" y="1145"/>
                </a:lnTo>
                <a:lnTo>
                  <a:pt x="2779" y="1132"/>
                </a:lnTo>
                <a:lnTo>
                  <a:pt x="2788" y="1121"/>
                </a:lnTo>
                <a:lnTo>
                  <a:pt x="2798" y="1110"/>
                </a:lnTo>
                <a:lnTo>
                  <a:pt x="2808" y="1100"/>
                </a:lnTo>
                <a:lnTo>
                  <a:pt x="2819" y="1091"/>
                </a:lnTo>
                <a:lnTo>
                  <a:pt x="2839" y="1077"/>
                </a:lnTo>
                <a:lnTo>
                  <a:pt x="2857" y="1066"/>
                </a:lnTo>
                <a:lnTo>
                  <a:pt x="2871" y="1057"/>
                </a:lnTo>
                <a:lnTo>
                  <a:pt x="2887" y="1049"/>
                </a:lnTo>
                <a:lnTo>
                  <a:pt x="2901" y="1042"/>
                </a:lnTo>
                <a:lnTo>
                  <a:pt x="2915" y="1036"/>
                </a:lnTo>
                <a:lnTo>
                  <a:pt x="2929" y="1030"/>
                </a:lnTo>
                <a:lnTo>
                  <a:pt x="2942" y="1026"/>
                </a:lnTo>
                <a:lnTo>
                  <a:pt x="2956" y="1023"/>
                </a:lnTo>
                <a:lnTo>
                  <a:pt x="2969" y="1020"/>
                </a:lnTo>
                <a:lnTo>
                  <a:pt x="2981" y="1018"/>
                </a:lnTo>
                <a:lnTo>
                  <a:pt x="3005" y="1016"/>
                </a:lnTo>
                <a:lnTo>
                  <a:pt x="3029" y="1016"/>
                </a:lnTo>
                <a:lnTo>
                  <a:pt x="3052" y="1018"/>
                </a:lnTo>
                <a:lnTo>
                  <a:pt x="3074" y="1020"/>
                </a:lnTo>
                <a:lnTo>
                  <a:pt x="3117" y="1027"/>
                </a:lnTo>
                <a:lnTo>
                  <a:pt x="3138" y="1030"/>
                </a:lnTo>
                <a:lnTo>
                  <a:pt x="3160" y="1032"/>
                </a:lnTo>
                <a:lnTo>
                  <a:pt x="3181" y="1032"/>
                </a:lnTo>
                <a:lnTo>
                  <a:pt x="3202" y="1030"/>
                </a:lnTo>
                <a:lnTo>
                  <a:pt x="3213" y="1029"/>
                </a:lnTo>
                <a:lnTo>
                  <a:pt x="3225" y="1027"/>
                </a:lnTo>
                <a:lnTo>
                  <a:pt x="3236" y="1024"/>
                </a:lnTo>
                <a:lnTo>
                  <a:pt x="3247" y="1019"/>
                </a:lnTo>
                <a:lnTo>
                  <a:pt x="3250" y="1018"/>
                </a:lnTo>
                <a:lnTo>
                  <a:pt x="3253" y="1016"/>
                </a:lnTo>
                <a:lnTo>
                  <a:pt x="3255" y="1013"/>
                </a:lnTo>
                <a:lnTo>
                  <a:pt x="3256" y="1009"/>
                </a:lnTo>
                <a:lnTo>
                  <a:pt x="3257" y="1002"/>
                </a:lnTo>
                <a:lnTo>
                  <a:pt x="3257" y="992"/>
                </a:lnTo>
                <a:lnTo>
                  <a:pt x="3255" y="982"/>
                </a:lnTo>
                <a:lnTo>
                  <a:pt x="3253" y="970"/>
                </a:lnTo>
                <a:lnTo>
                  <a:pt x="3244" y="946"/>
                </a:lnTo>
                <a:lnTo>
                  <a:pt x="3234" y="922"/>
                </a:lnTo>
                <a:lnTo>
                  <a:pt x="3224" y="902"/>
                </a:lnTo>
                <a:lnTo>
                  <a:pt x="3214" y="883"/>
                </a:lnTo>
                <a:lnTo>
                  <a:pt x="3224" y="888"/>
                </a:lnTo>
                <a:lnTo>
                  <a:pt x="3236" y="897"/>
                </a:lnTo>
                <a:lnTo>
                  <a:pt x="3252" y="910"/>
                </a:lnTo>
                <a:lnTo>
                  <a:pt x="3269" y="929"/>
                </a:lnTo>
                <a:lnTo>
                  <a:pt x="3279" y="939"/>
                </a:lnTo>
                <a:lnTo>
                  <a:pt x="3290" y="952"/>
                </a:lnTo>
                <a:lnTo>
                  <a:pt x="3300" y="967"/>
                </a:lnTo>
                <a:lnTo>
                  <a:pt x="3311" y="982"/>
                </a:lnTo>
                <a:lnTo>
                  <a:pt x="3321" y="1000"/>
                </a:lnTo>
                <a:lnTo>
                  <a:pt x="3332" y="1019"/>
                </a:lnTo>
                <a:lnTo>
                  <a:pt x="3348" y="1014"/>
                </a:lnTo>
                <a:lnTo>
                  <a:pt x="3363" y="1008"/>
                </a:lnTo>
                <a:lnTo>
                  <a:pt x="3377" y="1005"/>
                </a:lnTo>
                <a:lnTo>
                  <a:pt x="3392" y="1002"/>
                </a:lnTo>
                <a:lnTo>
                  <a:pt x="3407" y="1000"/>
                </a:lnTo>
                <a:lnTo>
                  <a:pt x="3421" y="997"/>
                </a:lnTo>
                <a:lnTo>
                  <a:pt x="3434" y="996"/>
                </a:lnTo>
                <a:lnTo>
                  <a:pt x="3448" y="996"/>
                </a:lnTo>
                <a:lnTo>
                  <a:pt x="3474" y="998"/>
                </a:lnTo>
                <a:lnTo>
                  <a:pt x="3500" y="1002"/>
                </a:lnTo>
                <a:lnTo>
                  <a:pt x="3522" y="1007"/>
                </a:lnTo>
                <a:lnTo>
                  <a:pt x="3544" y="1015"/>
                </a:lnTo>
                <a:lnTo>
                  <a:pt x="3565" y="1023"/>
                </a:lnTo>
                <a:lnTo>
                  <a:pt x="3584" y="1031"/>
                </a:lnTo>
                <a:lnTo>
                  <a:pt x="3600" y="1040"/>
                </a:lnTo>
                <a:lnTo>
                  <a:pt x="3615" y="1048"/>
                </a:lnTo>
                <a:lnTo>
                  <a:pt x="3638" y="1063"/>
                </a:lnTo>
                <a:lnTo>
                  <a:pt x="3651" y="1073"/>
                </a:lnTo>
                <a:lnTo>
                  <a:pt x="3591" y="1077"/>
                </a:lnTo>
                <a:lnTo>
                  <a:pt x="3544" y="1083"/>
                </a:lnTo>
                <a:lnTo>
                  <a:pt x="3509" y="1087"/>
                </a:lnTo>
                <a:lnTo>
                  <a:pt x="3485" y="1092"/>
                </a:lnTo>
                <a:lnTo>
                  <a:pt x="3470" y="1097"/>
                </a:lnTo>
                <a:lnTo>
                  <a:pt x="3460" y="1100"/>
                </a:lnTo>
                <a:lnTo>
                  <a:pt x="3457" y="1102"/>
                </a:lnTo>
                <a:lnTo>
                  <a:pt x="3456" y="1103"/>
                </a:lnTo>
                <a:lnTo>
                  <a:pt x="3476" y="1111"/>
                </a:lnTo>
                <a:lnTo>
                  <a:pt x="3526" y="1131"/>
                </a:lnTo>
                <a:lnTo>
                  <a:pt x="3557" y="1142"/>
                </a:lnTo>
                <a:lnTo>
                  <a:pt x="3592" y="1154"/>
                </a:lnTo>
                <a:lnTo>
                  <a:pt x="3626" y="1165"/>
                </a:lnTo>
                <a:lnTo>
                  <a:pt x="3659" y="1173"/>
                </a:lnTo>
                <a:lnTo>
                  <a:pt x="3667" y="1177"/>
                </a:lnTo>
                <a:lnTo>
                  <a:pt x="3674" y="1179"/>
                </a:lnTo>
                <a:lnTo>
                  <a:pt x="3689" y="1186"/>
                </a:lnTo>
                <a:lnTo>
                  <a:pt x="3701" y="1197"/>
                </a:lnTo>
                <a:lnTo>
                  <a:pt x="3713" y="1208"/>
                </a:lnTo>
                <a:lnTo>
                  <a:pt x="3723" y="1221"/>
                </a:lnTo>
                <a:lnTo>
                  <a:pt x="3734" y="1236"/>
                </a:lnTo>
                <a:lnTo>
                  <a:pt x="3753" y="1265"/>
                </a:lnTo>
                <a:lnTo>
                  <a:pt x="3770" y="1295"/>
                </a:lnTo>
                <a:lnTo>
                  <a:pt x="3779" y="1309"/>
                </a:lnTo>
                <a:lnTo>
                  <a:pt x="3788" y="1321"/>
                </a:lnTo>
                <a:lnTo>
                  <a:pt x="3797" y="1332"/>
                </a:lnTo>
                <a:lnTo>
                  <a:pt x="3805" y="1340"/>
                </a:lnTo>
                <a:lnTo>
                  <a:pt x="3814" y="1347"/>
                </a:lnTo>
                <a:lnTo>
                  <a:pt x="3820" y="1349"/>
                </a:lnTo>
                <a:lnTo>
                  <a:pt x="3824" y="1351"/>
                </a:lnTo>
                <a:lnTo>
                  <a:pt x="3831" y="1353"/>
                </a:lnTo>
                <a:lnTo>
                  <a:pt x="3835" y="1357"/>
                </a:lnTo>
                <a:lnTo>
                  <a:pt x="3840" y="1361"/>
                </a:lnTo>
                <a:lnTo>
                  <a:pt x="3844" y="1366"/>
                </a:lnTo>
                <a:lnTo>
                  <a:pt x="3848" y="1372"/>
                </a:lnTo>
                <a:lnTo>
                  <a:pt x="3851" y="1380"/>
                </a:lnTo>
                <a:lnTo>
                  <a:pt x="3858" y="1396"/>
                </a:lnTo>
                <a:lnTo>
                  <a:pt x="3862" y="1415"/>
                </a:lnTo>
                <a:lnTo>
                  <a:pt x="3867" y="1437"/>
                </a:lnTo>
                <a:lnTo>
                  <a:pt x="3873" y="1483"/>
                </a:lnTo>
                <a:lnTo>
                  <a:pt x="3879" y="1534"/>
                </a:lnTo>
                <a:lnTo>
                  <a:pt x="3883" y="1558"/>
                </a:lnTo>
                <a:lnTo>
                  <a:pt x="3886" y="1582"/>
                </a:lnTo>
                <a:lnTo>
                  <a:pt x="3892" y="1604"/>
                </a:lnTo>
                <a:lnTo>
                  <a:pt x="3898" y="1624"/>
                </a:lnTo>
                <a:lnTo>
                  <a:pt x="3906" y="1643"/>
                </a:lnTo>
                <a:lnTo>
                  <a:pt x="3910" y="1651"/>
                </a:lnTo>
                <a:lnTo>
                  <a:pt x="3915" y="1658"/>
                </a:lnTo>
                <a:lnTo>
                  <a:pt x="3935" y="1684"/>
                </a:lnTo>
                <a:lnTo>
                  <a:pt x="3957" y="1710"/>
                </a:lnTo>
                <a:lnTo>
                  <a:pt x="3977" y="1734"/>
                </a:lnTo>
                <a:lnTo>
                  <a:pt x="3986" y="1746"/>
                </a:lnTo>
                <a:lnTo>
                  <a:pt x="3993" y="1758"/>
                </a:lnTo>
                <a:lnTo>
                  <a:pt x="4001" y="1770"/>
                </a:lnTo>
                <a:lnTo>
                  <a:pt x="4007" y="1782"/>
                </a:lnTo>
                <a:lnTo>
                  <a:pt x="4012" y="1794"/>
                </a:lnTo>
                <a:lnTo>
                  <a:pt x="4015" y="1807"/>
                </a:lnTo>
                <a:lnTo>
                  <a:pt x="4017" y="1819"/>
                </a:lnTo>
                <a:lnTo>
                  <a:pt x="4017" y="1832"/>
                </a:lnTo>
                <a:lnTo>
                  <a:pt x="4016" y="1846"/>
                </a:lnTo>
                <a:lnTo>
                  <a:pt x="4012" y="1859"/>
                </a:lnTo>
                <a:lnTo>
                  <a:pt x="4010" y="1867"/>
                </a:lnTo>
                <a:lnTo>
                  <a:pt x="4009" y="1873"/>
                </a:lnTo>
                <a:lnTo>
                  <a:pt x="4009" y="1881"/>
                </a:lnTo>
                <a:lnTo>
                  <a:pt x="4010" y="1889"/>
                </a:lnTo>
                <a:lnTo>
                  <a:pt x="4012" y="1896"/>
                </a:lnTo>
                <a:lnTo>
                  <a:pt x="4014" y="1904"/>
                </a:lnTo>
                <a:lnTo>
                  <a:pt x="4018" y="1911"/>
                </a:lnTo>
                <a:lnTo>
                  <a:pt x="4022" y="1918"/>
                </a:lnTo>
                <a:lnTo>
                  <a:pt x="4033" y="1932"/>
                </a:lnTo>
                <a:lnTo>
                  <a:pt x="4046" y="1947"/>
                </a:lnTo>
                <a:lnTo>
                  <a:pt x="4061" y="1959"/>
                </a:lnTo>
                <a:lnTo>
                  <a:pt x="4077" y="1970"/>
                </a:lnTo>
                <a:lnTo>
                  <a:pt x="4096" y="1978"/>
                </a:lnTo>
                <a:lnTo>
                  <a:pt x="4116" y="1986"/>
                </a:lnTo>
                <a:lnTo>
                  <a:pt x="4135" y="1990"/>
                </a:lnTo>
                <a:lnTo>
                  <a:pt x="4146" y="1993"/>
                </a:lnTo>
                <a:lnTo>
                  <a:pt x="4156" y="1993"/>
                </a:lnTo>
                <a:lnTo>
                  <a:pt x="4167" y="1993"/>
                </a:lnTo>
                <a:lnTo>
                  <a:pt x="4177" y="1993"/>
                </a:lnTo>
                <a:lnTo>
                  <a:pt x="4187" y="1990"/>
                </a:lnTo>
                <a:lnTo>
                  <a:pt x="4198" y="1988"/>
                </a:lnTo>
                <a:lnTo>
                  <a:pt x="4207" y="1985"/>
                </a:lnTo>
                <a:lnTo>
                  <a:pt x="4217" y="1981"/>
                </a:lnTo>
                <a:lnTo>
                  <a:pt x="4227" y="1975"/>
                </a:lnTo>
                <a:lnTo>
                  <a:pt x="4236" y="1969"/>
                </a:lnTo>
                <a:lnTo>
                  <a:pt x="4231" y="1983"/>
                </a:lnTo>
                <a:lnTo>
                  <a:pt x="4226" y="1996"/>
                </a:lnTo>
                <a:lnTo>
                  <a:pt x="4220" y="2008"/>
                </a:lnTo>
                <a:lnTo>
                  <a:pt x="4214" y="2019"/>
                </a:lnTo>
                <a:lnTo>
                  <a:pt x="4207" y="2029"/>
                </a:lnTo>
                <a:lnTo>
                  <a:pt x="4201" y="2037"/>
                </a:lnTo>
                <a:lnTo>
                  <a:pt x="4193" y="2045"/>
                </a:lnTo>
                <a:lnTo>
                  <a:pt x="4184" y="2053"/>
                </a:lnTo>
                <a:lnTo>
                  <a:pt x="4177" y="2059"/>
                </a:lnTo>
                <a:lnTo>
                  <a:pt x="4169" y="2066"/>
                </a:lnTo>
                <a:lnTo>
                  <a:pt x="4152" y="2076"/>
                </a:lnTo>
                <a:lnTo>
                  <a:pt x="4135" y="2083"/>
                </a:lnTo>
                <a:lnTo>
                  <a:pt x="4118" y="2089"/>
                </a:lnTo>
                <a:lnTo>
                  <a:pt x="4102" y="2093"/>
                </a:lnTo>
                <a:lnTo>
                  <a:pt x="4088" y="2096"/>
                </a:lnTo>
                <a:lnTo>
                  <a:pt x="4065" y="2102"/>
                </a:lnTo>
                <a:lnTo>
                  <a:pt x="4058" y="2105"/>
                </a:lnTo>
                <a:lnTo>
                  <a:pt x="4054" y="2106"/>
                </a:lnTo>
                <a:lnTo>
                  <a:pt x="4053" y="2108"/>
                </a:lnTo>
                <a:lnTo>
                  <a:pt x="4052" y="2109"/>
                </a:lnTo>
                <a:lnTo>
                  <a:pt x="4052" y="2112"/>
                </a:lnTo>
                <a:lnTo>
                  <a:pt x="4053" y="2115"/>
                </a:lnTo>
                <a:lnTo>
                  <a:pt x="4056" y="2117"/>
                </a:lnTo>
                <a:lnTo>
                  <a:pt x="4064" y="2129"/>
                </a:lnTo>
                <a:lnTo>
                  <a:pt x="4071" y="2140"/>
                </a:lnTo>
                <a:lnTo>
                  <a:pt x="4084" y="2162"/>
                </a:lnTo>
                <a:lnTo>
                  <a:pt x="4093" y="2176"/>
                </a:lnTo>
                <a:lnTo>
                  <a:pt x="4105" y="2192"/>
                </a:lnTo>
                <a:lnTo>
                  <a:pt x="4121" y="2214"/>
                </a:lnTo>
                <a:lnTo>
                  <a:pt x="4144" y="2241"/>
                </a:lnTo>
                <a:lnTo>
                  <a:pt x="4158" y="2255"/>
                </a:lnTo>
                <a:lnTo>
                  <a:pt x="4177" y="2270"/>
                </a:lnTo>
                <a:lnTo>
                  <a:pt x="4188" y="2277"/>
                </a:lnTo>
                <a:lnTo>
                  <a:pt x="4199" y="2284"/>
                </a:lnTo>
                <a:lnTo>
                  <a:pt x="4211" y="2290"/>
                </a:lnTo>
                <a:lnTo>
                  <a:pt x="4224" y="2296"/>
                </a:lnTo>
                <a:lnTo>
                  <a:pt x="4237" y="2301"/>
                </a:lnTo>
                <a:lnTo>
                  <a:pt x="4250" y="2304"/>
                </a:lnTo>
                <a:lnTo>
                  <a:pt x="4264" y="2307"/>
                </a:lnTo>
                <a:lnTo>
                  <a:pt x="4277" y="2308"/>
                </a:lnTo>
                <a:lnTo>
                  <a:pt x="4291" y="2308"/>
                </a:lnTo>
                <a:lnTo>
                  <a:pt x="4306" y="2307"/>
                </a:lnTo>
                <a:lnTo>
                  <a:pt x="4320" y="2304"/>
                </a:lnTo>
                <a:lnTo>
                  <a:pt x="4333" y="2298"/>
                </a:lnTo>
                <a:lnTo>
                  <a:pt x="4321" y="2313"/>
                </a:lnTo>
                <a:lnTo>
                  <a:pt x="4308" y="2325"/>
                </a:lnTo>
                <a:lnTo>
                  <a:pt x="4296" y="2336"/>
                </a:lnTo>
                <a:lnTo>
                  <a:pt x="4283" y="2344"/>
                </a:lnTo>
                <a:lnTo>
                  <a:pt x="4272" y="2353"/>
                </a:lnTo>
                <a:lnTo>
                  <a:pt x="4260" y="2361"/>
                </a:lnTo>
                <a:lnTo>
                  <a:pt x="4248" y="2366"/>
                </a:lnTo>
                <a:lnTo>
                  <a:pt x="4237" y="2372"/>
                </a:lnTo>
                <a:lnTo>
                  <a:pt x="4226" y="2376"/>
                </a:lnTo>
                <a:lnTo>
                  <a:pt x="4215" y="2379"/>
                </a:lnTo>
                <a:lnTo>
                  <a:pt x="4204" y="2381"/>
                </a:lnTo>
                <a:lnTo>
                  <a:pt x="4194" y="2383"/>
                </a:lnTo>
                <a:lnTo>
                  <a:pt x="4184" y="2384"/>
                </a:lnTo>
                <a:lnTo>
                  <a:pt x="4175" y="2384"/>
                </a:lnTo>
                <a:lnTo>
                  <a:pt x="4156" y="2383"/>
                </a:lnTo>
                <a:lnTo>
                  <a:pt x="4139" y="2378"/>
                </a:lnTo>
                <a:lnTo>
                  <a:pt x="4122" y="2373"/>
                </a:lnTo>
                <a:lnTo>
                  <a:pt x="4107" y="2366"/>
                </a:lnTo>
                <a:lnTo>
                  <a:pt x="4094" y="2358"/>
                </a:lnTo>
                <a:lnTo>
                  <a:pt x="4082" y="2351"/>
                </a:lnTo>
                <a:lnTo>
                  <a:pt x="4071" y="2343"/>
                </a:lnTo>
                <a:lnTo>
                  <a:pt x="4054" y="2329"/>
                </a:lnTo>
                <a:lnTo>
                  <a:pt x="4050" y="2341"/>
                </a:lnTo>
                <a:lnTo>
                  <a:pt x="4047" y="2353"/>
                </a:lnTo>
                <a:lnTo>
                  <a:pt x="4045" y="2365"/>
                </a:lnTo>
                <a:lnTo>
                  <a:pt x="4044" y="2377"/>
                </a:lnTo>
                <a:lnTo>
                  <a:pt x="4044" y="2388"/>
                </a:lnTo>
                <a:lnTo>
                  <a:pt x="4045" y="2400"/>
                </a:lnTo>
                <a:lnTo>
                  <a:pt x="4047" y="2412"/>
                </a:lnTo>
                <a:lnTo>
                  <a:pt x="4051" y="2424"/>
                </a:lnTo>
                <a:lnTo>
                  <a:pt x="4056" y="2437"/>
                </a:lnTo>
                <a:lnTo>
                  <a:pt x="4063" y="2452"/>
                </a:lnTo>
                <a:lnTo>
                  <a:pt x="4071" y="2468"/>
                </a:lnTo>
                <a:lnTo>
                  <a:pt x="4081" y="2484"/>
                </a:lnTo>
                <a:lnTo>
                  <a:pt x="4107" y="2522"/>
                </a:lnTo>
                <a:lnTo>
                  <a:pt x="4140" y="2568"/>
                </a:lnTo>
                <a:lnTo>
                  <a:pt x="4127" y="2567"/>
                </a:lnTo>
                <a:lnTo>
                  <a:pt x="4112" y="2565"/>
                </a:lnTo>
                <a:lnTo>
                  <a:pt x="4100" y="2563"/>
                </a:lnTo>
                <a:lnTo>
                  <a:pt x="4088" y="2559"/>
                </a:lnTo>
                <a:lnTo>
                  <a:pt x="4077" y="2556"/>
                </a:lnTo>
                <a:lnTo>
                  <a:pt x="4066" y="2552"/>
                </a:lnTo>
                <a:lnTo>
                  <a:pt x="4057" y="2546"/>
                </a:lnTo>
                <a:lnTo>
                  <a:pt x="4047" y="2541"/>
                </a:lnTo>
                <a:lnTo>
                  <a:pt x="4029" y="2529"/>
                </a:lnTo>
                <a:lnTo>
                  <a:pt x="4015" y="2516"/>
                </a:lnTo>
                <a:lnTo>
                  <a:pt x="4002" y="2502"/>
                </a:lnTo>
                <a:lnTo>
                  <a:pt x="3991" y="2487"/>
                </a:lnTo>
                <a:lnTo>
                  <a:pt x="3981" y="2472"/>
                </a:lnTo>
                <a:lnTo>
                  <a:pt x="3974" y="2459"/>
                </a:lnTo>
                <a:lnTo>
                  <a:pt x="3968" y="2446"/>
                </a:lnTo>
                <a:lnTo>
                  <a:pt x="3963" y="2434"/>
                </a:lnTo>
                <a:lnTo>
                  <a:pt x="3957" y="2416"/>
                </a:lnTo>
                <a:lnTo>
                  <a:pt x="3956" y="2410"/>
                </a:lnTo>
                <a:lnTo>
                  <a:pt x="3955" y="2415"/>
                </a:lnTo>
                <a:lnTo>
                  <a:pt x="3954" y="2423"/>
                </a:lnTo>
                <a:lnTo>
                  <a:pt x="3953" y="2434"/>
                </a:lnTo>
                <a:lnTo>
                  <a:pt x="3953" y="2448"/>
                </a:lnTo>
                <a:lnTo>
                  <a:pt x="3954" y="2466"/>
                </a:lnTo>
                <a:lnTo>
                  <a:pt x="3956" y="2485"/>
                </a:lnTo>
                <a:lnTo>
                  <a:pt x="3959" y="2509"/>
                </a:lnTo>
                <a:lnTo>
                  <a:pt x="3965" y="2529"/>
                </a:lnTo>
                <a:lnTo>
                  <a:pt x="3971" y="2546"/>
                </a:lnTo>
                <a:lnTo>
                  <a:pt x="3980" y="2564"/>
                </a:lnTo>
                <a:lnTo>
                  <a:pt x="3990" y="2580"/>
                </a:lnTo>
                <a:lnTo>
                  <a:pt x="4002" y="2596"/>
                </a:lnTo>
                <a:lnTo>
                  <a:pt x="4016" y="2611"/>
                </a:lnTo>
                <a:lnTo>
                  <a:pt x="4031" y="2625"/>
                </a:lnTo>
                <a:lnTo>
                  <a:pt x="4047" y="2638"/>
                </a:lnTo>
                <a:lnTo>
                  <a:pt x="4064" y="2650"/>
                </a:lnTo>
                <a:lnTo>
                  <a:pt x="4083" y="2661"/>
                </a:lnTo>
                <a:lnTo>
                  <a:pt x="4102" y="2672"/>
                </a:lnTo>
                <a:lnTo>
                  <a:pt x="4122" y="2682"/>
                </a:lnTo>
                <a:lnTo>
                  <a:pt x="4144" y="2691"/>
                </a:lnTo>
                <a:lnTo>
                  <a:pt x="4165" y="2698"/>
                </a:lnTo>
                <a:lnTo>
                  <a:pt x="4187" y="2706"/>
                </a:lnTo>
                <a:lnTo>
                  <a:pt x="4210" y="2712"/>
                </a:lnTo>
                <a:lnTo>
                  <a:pt x="4231" y="2718"/>
                </a:lnTo>
                <a:lnTo>
                  <a:pt x="4254" y="2722"/>
                </a:lnTo>
                <a:lnTo>
                  <a:pt x="4277" y="2727"/>
                </a:lnTo>
                <a:lnTo>
                  <a:pt x="4300" y="2730"/>
                </a:lnTo>
                <a:lnTo>
                  <a:pt x="4322" y="2732"/>
                </a:lnTo>
                <a:lnTo>
                  <a:pt x="4344" y="2733"/>
                </a:lnTo>
                <a:lnTo>
                  <a:pt x="4366" y="2734"/>
                </a:lnTo>
                <a:lnTo>
                  <a:pt x="4386" y="2734"/>
                </a:lnTo>
                <a:lnTo>
                  <a:pt x="4407" y="2733"/>
                </a:lnTo>
                <a:lnTo>
                  <a:pt x="4426" y="2731"/>
                </a:lnTo>
                <a:lnTo>
                  <a:pt x="4444" y="2729"/>
                </a:lnTo>
                <a:lnTo>
                  <a:pt x="4462" y="2724"/>
                </a:lnTo>
                <a:lnTo>
                  <a:pt x="4478" y="2721"/>
                </a:lnTo>
                <a:lnTo>
                  <a:pt x="4494" y="2716"/>
                </a:lnTo>
                <a:lnTo>
                  <a:pt x="4508" y="2709"/>
                </a:lnTo>
                <a:lnTo>
                  <a:pt x="4520" y="2703"/>
                </a:lnTo>
                <a:lnTo>
                  <a:pt x="4531" y="2695"/>
                </a:lnTo>
                <a:lnTo>
                  <a:pt x="4540" y="2685"/>
                </a:lnTo>
                <a:lnTo>
                  <a:pt x="4549" y="2675"/>
                </a:lnTo>
                <a:lnTo>
                  <a:pt x="4558" y="2663"/>
                </a:lnTo>
                <a:lnTo>
                  <a:pt x="4565" y="2650"/>
                </a:lnTo>
                <a:lnTo>
                  <a:pt x="4571" y="2637"/>
                </a:lnTo>
                <a:lnTo>
                  <a:pt x="4577" y="2622"/>
                </a:lnTo>
                <a:lnTo>
                  <a:pt x="4581" y="2606"/>
                </a:lnTo>
                <a:lnTo>
                  <a:pt x="4585" y="2591"/>
                </a:lnTo>
                <a:lnTo>
                  <a:pt x="4589" y="2574"/>
                </a:lnTo>
                <a:lnTo>
                  <a:pt x="4592" y="2557"/>
                </a:lnTo>
                <a:lnTo>
                  <a:pt x="4594" y="2539"/>
                </a:lnTo>
                <a:lnTo>
                  <a:pt x="4596" y="2503"/>
                </a:lnTo>
                <a:lnTo>
                  <a:pt x="4596" y="2467"/>
                </a:lnTo>
                <a:lnTo>
                  <a:pt x="4595" y="2431"/>
                </a:lnTo>
                <a:lnTo>
                  <a:pt x="4593" y="2396"/>
                </a:lnTo>
                <a:lnTo>
                  <a:pt x="4590" y="2363"/>
                </a:lnTo>
                <a:lnTo>
                  <a:pt x="4585" y="2332"/>
                </a:lnTo>
                <a:lnTo>
                  <a:pt x="4580" y="2305"/>
                </a:lnTo>
                <a:lnTo>
                  <a:pt x="4574" y="2282"/>
                </a:lnTo>
                <a:lnTo>
                  <a:pt x="4570" y="2265"/>
                </a:lnTo>
                <a:lnTo>
                  <a:pt x="4565" y="2253"/>
                </a:lnTo>
                <a:lnTo>
                  <a:pt x="4562" y="2247"/>
                </a:lnTo>
                <a:lnTo>
                  <a:pt x="4558" y="2242"/>
                </a:lnTo>
                <a:lnTo>
                  <a:pt x="4545" y="2228"/>
                </a:lnTo>
                <a:lnTo>
                  <a:pt x="4510" y="2191"/>
                </a:lnTo>
                <a:lnTo>
                  <a:pt x="4488" y="2170"/>
                </a:lnTo>
                <a:lnTo>
                  <a:pt x="4464" y="2144"/>
                </a:lnTo>
                <a:lnTo>
                  <a:pt x="4440" y="2116"/>
                </a:lnTo>
                <a:lnTo>
                  <a:pt x="4416" y="2085"/>
                </a:lnTo>
                <a:lnTo>
                  <a:pt x="4404" y="2069"/>
                </a:lnTo>
                <a:lnTo>
                  <a:pt x="4393" y="2053"/>
                </a:lnTo>
                <a:lnTo>
                  <a:pt x="4382" y="2035"/>
                </a:lnTo>
                <a:lnTo>
                  <a:pt x="4372" y="2017"/>
                </a:lnTo>
                <a:lnTo>
                  <a:pt x="4362" y="1998"/>
                </a:lnTo>
                <a:lnTo>
                  <a:pt x="4354" y="1978"/>
                </a:lnTo>
                <a:lnTo>
                  <a:pt x="4346" y="1959"/>
                </a:lnTo>
                <a:lnTo>
                  <a:pt x="4340" y="1938"/>
                </a:lnTo>
                <a:lnTo>
                  <a:pt x="4333" y="1917"/>
                </a:lnTo>
                <a:lnTo>
                  <a:pt x="4329" y="1895"/>
                </a:lnTo>
                <a:lnTo>
                  <a:pt x="4325" y="1872"/>
                </a:lnTo>
                <a:lnTo>
                  <a:pt x="4324" y="1849"/>
                </a:lnTo>
                <a:lnTo>
                  <a:pt x="4323" y="1826"/>
                </a:lnTo>
                <a:lnTo>
                  <a:pt x="4325" y="1801"/>
                </a:lnTo>
                <a:lnTo>
                  <a:pt x="4329" y="1777"/>
                </a:lnTo>
                <a:lnTo>
                  <a:pt x="4333" y="1752"/>
                </a:lnTo>
                <a:lnTo>
                  <a:pt x="4337" y="1736"/>
                </a:lnTo>
                <a:lnTo>
                  <a:pt x="4343" y="1718"/>
                </a:lnTo>
                <a:lnTo>
                  <a:pt x="4357" y="1679"/>
                </a:lnTo>
                <a:lnTo>
                  <a:pt x="4374" y="1636"/>
                </a:lnTo>
                <a:lnTo>
                  <a:pt x="4395" y="1592"/>
                </a:lnTo>
                <a:lnTo>
                  <a:pt x="4418" y="1544"/>
                </a:lnTo>
                <a:lnTo>
                  <a:pt x="4442" y="1493"/>
                </a:lnTo>
                <a:lnTo>
                  <a:pt x="4495" y="1390"/>
                </a:lnTo>
                <a:lnTo>
                  <a:pt x="4547" y="1284"/>
                </a:lnTo>
                <a:lnTo>
                  <a:pt x="4571" y="1231"/>
                </a:lnTo>
                <a:lnTo>
                  <a:pt x="4594" y="1180"/>
                </a:lnTo>
                <a:lnTo>
                  <a:pt x="4614" y="1131"/>
                </a:lnTo>
                <a:lnTo>
                  <a:pt x="4631" y="1085"/>
                </a:lnTo>
                <a:lnTo>
                  <a:pt x="4639" y="1062"/>
                </a:lnTo>
                <a:lnTo>
                  <a:pt x="4644" y="1040"/>
                </a:lnTo>
                <a:lnTo>
                  <a:pt x="4650" y="1019"/>
                </a:lnTo>
                <a:lnTo>
                  <a:pt x="4654" y="1000"/>
                </a:lnTo>
                <a:lnTo>
                  <a:pt x="4657" y="980"/>
                </a:lnTo>
                <a:lnTo>
                  <a:pt x="4660" y="958"/>
                </a:lnTo>
                <a:lnTo>
                  <a:pt x="4662" y="934"/>
                </a:lnTo>
                <a:lnTo>
                  <a:pt x="4663" y="908"/>
                </a:lnTo>
                <a:lnTo>
                  <a:pt x="4663" y="852"/>
                </a:lnTo>
                <a:lnTo>
                  <a:pt x="4661" y="791"/>
                </a:lnTo>
                <a:lnTo>
                  <a:pt x="4656" y="724"/>
                </a:lnTo>
                <a:lnTo>
                  <a:pt x="4651" y="655"/>
                </a:lnTo>
                <a:lnTo>
                  <a:pt x="4643" y="584"/>
                </a:lnTo>
                <a:lnTo>
                  <a:pt x="4634" y="512"/>
                </a:lnTo>
                <a:lnTo>
                  <a:pt x="4625" y="439"/>
                </a:lnTo>
                <a:lnTo>
                  <a:pt x="4615" y="367"/>
                </a:lnTo>
                <a:lnTo>
                  <a:pt x="4594" y="228"/>
                </a:lnTo>
                <a:lnTo>
                  <a:pt x="4573" y="105"/>
                </a:lnTo>
                <a:lnTo>
                  <a:pt x="4556" y="3"/>
                </a:lnTo>
                <a:lnTo>
                  <a:pt x="4563" y="1"/>
                </a:lnTo>
                <a:lnTo>
                  <a:pt x="4572" y="0"/>
                </a:lnTo>
                <a:lnTo>
                  <a:pt x="4581" y="1"/>
                </a:lnTo>
                <a:lnTo>
                  <a:pt x="4589" y="2"/>
                </a:lnTo>
                <a:lnTo>
                  <a:pt x="4596" y="4"/>
                </a:lnTo>
                <a:lnTo>
                  <a:pt x="4605" y="8"/>
                </a:lnTo>
                <a:lnTo>
                  <a:pt x="4613" y="11"/>
                </a:lnTo>
                <a:lnTo>
                  <a:pt x="4620" y="16"/>
                </a:lnTo>
                <a:lnTo>
                  <a:pt x="4628" y="22"/>
                </a:lnTo>
                <a:lnTo>
                  <a:pt x="4636" y="27"/>
                </a:lnTo>
                <a:lnTo>
                  <a:pt x="4650" y="43"/>
                </a:lnTo>
                <a:lnTo>
                  <a:pt x="4665" y="60"/>
                </a:lnTo>
                <a:lnTo>
                  <a:pt x="4678" y="80"/>
                </a:lnTo>
                <a:lnTo>
                  <a:pt x="4692" y="103"/>
                </a:lnTo>
                <a:lnTo>
                  <a:pt x="4704" y="127"/>
                </a:lnTo>
                <a:lnTo>
                  <a:pt x="4717" y="152"/>
                </a:lnTo>
                <a:lnTo>
                  <a:pt x="4729" y="179"/>
                </a:lnTo>
                <a:lnTo>
                  <a:pt x="4740" y="208"/>
                </a:lnTo>
                <a:lnTo>
                  <a:pt x="4752" y="237"/>
                </a:lnTo>
                <a:lnTo>
                  <a:pt x="4772" y="297"/>
                </a:lnTo>
                <a:lnTo>
                  <a:pt x="4791" y="357"/>
                </a:lnTo>
                <a:lnTo>
                  <a:pt x="4807" y="417"/>
                </a:lnTo>
                <a:lnTo>
                  <a:pt x="4821" y="473"/>
                </a:lnTo>
                <a:lnTo>
                  <a:pt x="4832" y="522"/>
                </a:lnTo>
                <a:lnTo>
                  <a:pt x="4849" y="599"/>
                </a:lnTo>
                <a:lnTo>
                  <a:pt x="4854" y="627"/>
                </a:lnTo>
                <a:lnTo>
                  <a:pt x="4853" y="583"/>
                </a:lnTo>
                <a:lnTo>
                  <a:pt x="4852" y="535"/>
                </a:lnTo>
                <a:lnTo>
                  <a:pt x="4849" y="474"/>
                </a:lnTo>
                <a:lnTo>
                  <a:pt x="4843" y="403"/>
                </a:lnTo>
                <a:lnTo>
                  <a:pt x="4839" y="365"/>
                </a:lnTo>
                <a:lnTo>
                  <a:pt x="4834" y="326"/>
                </a:lnTo>
                <a:lnTo>
                  <a:pt x="4829" y="286"/>
                </a:lnTo>
                <a:lnTo>
                  <a:pt x="4822" y="247"/>
                </a:lnTo>
                <a:lnTo>
                  <a:pt x="4814" y="208"/>
                </a:lnTo>
                <a:lnTo>
                  <a:pt x="4805" y="169"/>
                </a:lnTo>
                <a:lnTo>
                  <a:pt x="4812" y="169"/>
                </a:lnTo>
                <a:lnTo>
                  <a:pt x="4821" y="170"/>
                </a:lnTo>
                <a:lnTo>
                  <a:pt x="4829" y="173"/>
                </a:lnTo>
                <a:lnTo>
                  <a:pt x="4837" y="176"/>
                </a:lnTo>
                <a:lnTo>
                  <a:pt x="4844" y="180"/>
                </a:lnTo>
                <a:lnTo>
                  <a:pt x="4852" y="186"/>
                </a:lnTo>
                <a:lnTo>
                  <a:pt x="4859" y="192"/>
                </a:lnTo>
                <a:lnTo>
                  <a:pt x="4866" y="200"/>
                </a:lnTo>
                <a:lnTo>
                  <a:pt x="4880" y="217"/>
                </a:lnTo>
                <a:lnTo>
                  <a:pt x="4893" y="238"/>
                </a:lnTo>
                <a:lnTo>
                  <a:pt x="4906" y="261"/>
                </a:lnTo>
                <a:lnTo>
                  <a:pt x="4920" y="287"/>
                </a:lnTo>
                <a:lnTo>
                  <a:pt x="4932" y="316"/>
                </a:lnTo>
                <a:lnTo>
                  <a:pt x="4942" y="346"/>
                </a:lnTo>
                <a:lnTo>
                  <a:pt x="4954" y="379"/>
                </a:lnTo>
                <a:lnTo>
                  <a:pt x="4964" y="412"/>
                </a:lnTo>
                <a:lnTo>
                  <a:pt x="4974" y="447"/>
                </a:lnTo>
                <a:lnTo>
                  <a:pt x="4984" y="483"/>
                </a:lnTo>
                <a:lnTo>
                  <a:pt x="5001" y="556"/>
                </a:lnTo>
                <a:lnTo>
                  <a:pt x="5017" y="630"/>
                </a:lnTo>
                <a:lnTo>
                  <a:pt x="5031" y="701"/>
                </a:lnTo>
                <a:lnTo>
                  <a:pt x="5042" y="768"/>
                </a:lnTo>
                <a:lnTo>
                  <a:pt x="5052" y="827"/>
                </a:lnTo>
                <a:lnTo>
                  <a:pt x="5064" y="917"/>
                </a:lnTo>
                <a:lnTo>
                  <a:pt x="5068" y="950"/>
                </a:lnTo>
                <a:lnTo>
                  <a:pt x="5045" y="699"/>
                </a:lnTo>
                <a:lnTo>
                  <a:pt x="5011" y="333"/>
                </a:lnTo>
                <a:lnTo>
                  <a:pt x="5020" y="342"/>
                </a:lnTo>
                <a:lnTo>
                  <a:pt x="5028" y="351"/>
                </a:lnTo>
                <a:lnTo>
                  <a:pt x="5042" y="370"/>
                </a:lnTo>
                <a:lnTo>
                  <a:pt x="5056" y="393"/>
                </a:lnTo>
                <a:lnTo>
                  <a:pt x="5069" y="418"/>
                </a:lnTo>
                <a:lnTo>
                  <a:pt x="5081" y="446"/>
                </a:lnTo>
                <a:lnTo>
                  <a:pt x="5093" y="475"/>
                </a:lnTo>
                <a:lnTo>
                  <a:pt x="5104" y="507"/>
                </a:lnTo>
                <a:lnTo>
                  <a:pt x="5114" y="540"/>
                </a:lnTo>
                <a:lnTo>
                  <a:pt x="5124" y="575"/>
                </a:lnTo>
                <a:lnTo>
                  <a:pt x="5133" y="611"/>
                </a:lnTo>
                <a:lnTo>
                  <a:pt x="5140" y="647"/>
                </a:lnTo>
                <a:lnTo>
                  <a:pt x="5148" y="684"/>
                </a:lnTo>
                <a:lnTo>
                  <a:pt x="5160" y="759"/>
                </a:lnTo>
                <a:lnTo>
                  <a:pt x="5171" y="835"/>
                </a:lnTo>
                <a:lnTo>
                  <a:pt x="5179" y="909"/>
                </a:lnTo>
                <a:lnTo>
                  <a:pt x="5186" y="979"/>
                </a:lnTo>
                <a:lnTo>
                  <a:pt x="5192" y="1042"/>
                </a:lnTo>
                <a:lnTo>
                  <a:pt x="5196" y="1099"/>
                </a:lnTo>
                <a:lnTo>
                  <a:pt x="5199" y="1182"/>
                </a:lnTo>
                <a:lnTo>
                  <a:pt x="5200" y="1214"/>
                </a:lnTo>
                <a:lnTo>
                  <a:pt x="5202" y="1152"/>
                </a:lnTo>
                <a:lnTo>
                  <a:pt x="5206" y="1005"/>
                </a:lnTo>
                <a:lnTo>
                  <a:pt x="5208" y="917"/>
                </a:lnTo>
                <a:lnTo>
                  <a:pt x="5208" y="827"/>
                </a:lnTo>
                <a:lnTo>
                  <a:pt x="5208" y="745"/>
                </a:lnTo>
                <a:lnTo>
                  <a:pt x="5206" y="676"/>
                </a:lnTo>
                <a:lnTo>
                  <a:pt x="5221" y="696"/>
                </a:lnTo>
                <a:lnTo>
                  <a:pt x="5235" y="718"/>
                </a:lnTo>
                <a:lnTo>
                  <a:pt x="5248" y="741"/>
                </a:lnTo>
                <a:lnTo>
                  <a:pt x="5260" y="765"/>
                </a:lnTo>
                <a:lnTo>
                  <a:pt x="5271" y="789"/>
                </a:lnTo>
                <a:lnTo>
                  <a:pt x="5282" y="814"/>
                </a:lnTo>
                <a:lnTo>
                  <a:pt x="5292" y="840"/>
                </a:lnTo>
                <a:lnTo>
                  <a:pt x="5301" y="865"/>
                </a:lnTo>
                <a:lnTo>
                  <a:pt x="5309" y="893"/>
                </a:lnTo>
                <a:lnTo>
                  <a:pt x="5316" y="919"/>
                </a:lnTo>
                <a:lnTo>
                  <a:pt x="5329" y="972"/>
                </a:lnTo>
                <a:lnTo>
                  <a:pt x="5340" y="1025"/>
                </a:lnTo>
                <a:lnTo>
                  <a:pt x="5349" y="1076"/>
                </a:lnTo>
                <a:lnTo>
                  <a:pt x="5355" y="1125"/>
                </a:lnTo>
                <a:lnTo>
                  <a:pt x="5361" y="1170"/>
                </a:lnTo>
                <a:lnTo>
                  <a:pt x="5364" y="1211"/>
                </a:lnTo>
                <a:lnTo>
                  <a:pt x="5366" y="1248"/>
                </a:lnTo>
                <a:lnTo>
                  <a:pt x="5368" y="1299"/>
                </a:lnTo>
                <a:lnTo>
                  <a:pt x="5368" y="1317"/>
                </a:lnTo>
                <a:lnTo>
                  <a:pt x="5389" y="1286"/>
                </a:lnTo>
                <a:lnTo>
                  <a:pt x="5442" y="1197"/>
                </a:lnTo>
                <a:lnTo>
                  <a:pt x="5478" y="1137"/>
                </a:lnTo>
                <a:lnTo>
                  <a:pt x="5517" y="1068"/>
                </a:lnTo>
                <a:lnTo>
                  <a:pt x="5559" y="992"/>
                </a:lnTo>
                <a:lnTo>
                  <a:pt x="5601" y="910"/>
                </a:lnTo>
                <a:lnTo>
                  <a:pt x="5644" y="825"/>
                </a:lnTo>
                <a:lnTo>
                  <a:pt x="5663" y="781"/>
                </a:lnTo>
                <a:lnTo>
                  <a:pt x="5683" y="737"/>
                </a:lnTo>
                <a:lnTo>
                  <a:pt x="5703" y="694"/>
                </a:lnTo>
                <a:lnTo>
                  <a:pt x="5720" y="650"/>
                </a:lnTo>
                <a:lnTo>
                  <a:pt x="5737" y="606"/>
                </a:lnTo>
                <a:lnTo>
                  <a:pt x="5752" y="563"/>
                </a:lnTo>
                <a:lnTo>
                  <a:pt x="5766" y="521"/>
                </a:lnTo>
                <a:lnTo>
                  <a:pt x="5778" y="480"/>
                </a:lnTo>
                <a:lnTo>
                  <a:pt x="5788" y="439"/>
                </a:lnTo>
                <a:lnTo>
                  <a:pt x="5797" y="401"/>
                </a:lnTo>
                <a:lnTo>
                  <a:pt x="5802" y="364"/>
                </a:lnTo>
                <a:lnTo>
                  <a:pt x="5805" y="328"/>
                </a:lnTo>
                <a:lnTo>
                  <a:pt x="5805" y="311"/>
                </a:lnTo>
                <a:lnTo>
                  <a:pt x="5805" y="295"/>
                </a:lnTo>
                <a:lnTo>
                  <a:pt x="5804" y="279"/>
                </a:lnTo>
                <a:lnTo>
                  <a:pt x="5803" y="263"/>
                </a:lnTo>
                <a:lnTo>
                  <a:pt x="5817" y="281"/>
                </a:lnTo>
                <a:lnTo>
                  <a:pt x="5830" y="299"/>
                </a:lnTo>
                <a:lnTo>
                  <a:pt x="5843" y="317"/>
                </a:lnTo>
                <a:lnTo>
                  <a:pt x="5855" y="335"/>
                </a:lnTo>
                <a:lnTo>
                  <a:pt x="5864" y="354"/>
                </a:lnTo>
                <a:lnTo>
                  <a:pt x="5874" y="373"/>
                </a:lnTo>
                <a:lnTo>
                  <a:pt x="5882" y="391"/>
                </a:lnTo>
                <a:lnTo>
                  <a:pt x="5889" y="411"/>
                </a:lnTo>
                <a:lnTo>
                  <a:pt x="5897" y="429"/>
                </a:lnTo>
                <a:lnTo>
                  <a:pt x="5903" y="449"/>
                </a:lnTo>
                <a:lnTo>
                  <a:pt x="5908" y="469"/>
                </a:lnTo>
                <a:lnTo>
                  <a:pt x="5912" y="488"/>
                </a:lnTo>
                <a:lnTo>
                  <a:pt x="5916" y="508"/>
                </a:lnTo>
                <a:lnTo>
                  <a:pt x="5919" y="528"/>
                </a:lnTo>
                <a:lnTo>
                  <a:pt x="5921" y="547"/>
                </a:lnTo>
                <a:lnTo>
                  <a:pt x="5923" y="567"/>
                </a:lnTo>
                <a:lnTo>
                  <a:pt x="5924" y="606"/>
                </a:lnTo>
                <a:lnTo>
                  <a:pt x="5923" y="645"/>
                </a:lnTo>
                <a:lnTo>
                  <a:pt x="5921" y="684"/>
                </a:lnTo>
                <a:lnTo>
                  <a:pt x="5916" y="722"/>
                </a:lnTo>
                <a:lnTo>
                  <a:pt x="5909" y="760"/>
                </a:lnTo>
                <a:lnTo>
                  <a:pt x="5901" y="797"/>
                </a:lnTo>
                <a:lnTo>
                  <a:pt x="5892" y="835"/>
                </a:lnTo>
                <a:lnTo>
                  <a:pt x="5881" y="870"/>
                </a:lnTo>
                <a:lnTo>
                  <a:pt x="5870" y="905"/>
                </a:lnTo>
                <a:lnTo>
                  <a:pt x="5858" y="937"/>
                </a:lnTo>
                <a:lnTo>
                  <a:pt x="5845" y="969"/>
                </a:lnTo>
                <a:lnTo>
                  <a:pt x="5832" y="1000"/>
                </a:lnTo>
                <a:lnTo>
                  <a:pt x="5818" y="1028"/>
                </a:lnTo>
                <a:lnTo>
                  <a:pt x="5805" y="1055"/>
                </a:lnTo>
                <a:lnTo>
                  <a:pt x="5780" y="1103"/>
                </a:lnTo>
                <a:lnTo>
                  <a:pt x="5758" y="1143"/>
                </a:lnTo>
                <a:lnTo>
                  <a:pt x="5740" y="1172"/>
                </a:lnTo>
                <a:lnTo>
                  <a:pt x="5725" y="1197"/>
                </a:lnTo>
                <a:lnTo>
                  <a:pt x="5740" y="1181"/>
                </a:lnTo>
                <a:lnTo>
                  <a:pt x="5781" y="1138"/>
                </a:lnTo>
                <a:lnTo>
                  <a:pt x="5810" y="1108"/>
                </a:lnTo>
                <a:lnTo>
                  <a:pt x="5841" y="1073"/>
                </a:lnTo>
                <a:lnTo>
                  <a:pt x="5875" y="1035"/>
                </a:lnTo>
                <a:lnTo>
                  <a:pt x="5911" y="992"/>
                </a:lnTo>
                <a:lnTo>
                  <a:pt x="5947" y="947"/>
                </a:lnTo>
                <a:lnTo>
                  <a:pt x="5982" y="901"/>
                </a:lnTo>
                <a:lnTo>
                  <a:pt x="6015" y="854"/>
                </a:lnTo>
                <a:lnTo>
                  <a:pt x="6031" y="830"/>
                </a:lnTo>
                <a:lnTo>
                  <a:pt x="6047" y="806"/>
                </a:lnTo>
                <a:lnTo>
                  <a:pt x="6060" y="783"/>
                </a:lnTo>
                <a:lnTo>
                  <a:pt x="6073" y="759"/>
                </a:lnTo>
                <a:lnTo>
                  <a:pt x="6085" y="736"/>
                </a:lnTo>
                <a:lnTo>
                  <a:pt x="6095" y="713"/>
                </a:lnTo>
                <a:lnTo>
                  <a:pt x="6105" y="692"/>
                </a:lnTo>
                <a:lnTo>
                  <a:pt x="6111" y="670"/>
                </a:lnTo>
                <a:lnTo>
                  <a:pt x="6118" y="649"/>
                </a:lnTo>
                <a:lnTo>
                  <a:pt x="6121" y="628"/>
                </a:lnTo>
                <a:lnTo>
                  <a:pt x="6133" y="645"/>
                </a:lnTo>
                <a:lnTo>
                  <a:pt x="6144" y="661"/>
                </a:lnTo>
                <a:lnTo>
                  <a:pt x="6154" y="678"/>
                </a:lnTo>
                <a:lnTo>
                  <a:pt x="6163" y="696"/>
                </a:lnTo>
                <a:lnTo>
                  <a:pt x="6170" y="712"/>
                </a:lnTo>
                <a:lnTo>
                  <a:pt x="6177" y="730"/>
                </a:lnTo>
                <a:lnTo>
                  <a:pt x="6182" y="747"/>
                </a:lnTo>
                <a:lnTo>
                  <a:pt x="6187" y="766"/>
                </a:lnTo>
                <a:lnTo>
                  <a:pt x="6191" y="783"/>
                </a:lnTo>
                <a:lnTo>
                  <a:pt x="6193" y="801"/>
                </a:lnTo>
                <a:lnTo>
                  <a:pt x="6195" y="819"/>
                </a:lnTo>
                <a:lnTo>
                  <a:pt x="6195" y="837"/>
                </a:lnTo>
                <a:lnTo>
                  <a:pt x="6195" y="855"/>
                </a:lnTo>
                <a:lnTo>
                  <a:pt x="6195" y="874"/>
                </a:lnTo>
                <a:lnTo>
                  <a:pt x="6193" y="891"/>
                </a:lnTo>
                <a:lnTo>
                  <a:pt x="6191" y="910"/>
                </a:lnTo>
                <a:lnTo>
                  <a:pt x="6188" y="929"/>
                </a:lnTo>
                <a:lnTo>
                  <a:pt x="6184" y="946"/>
                </a:lnTo>
                <a:lnTo>
                  <a:pt x="6175" y="982"/>
                </a:lnTo>
                <a:lnTo>
                  <a:pt x="6164" y="1018"/>
                </a:lnTo>
                <a:lnTo>
                  <a:pt x="6149" y="1054"/>
                </a:lnTo>
                <a:lnTo>
                  <a:pt x="6134" y="1089"/>
                </a:lnTo>
                <a:lnTo>
                  <a:pt x="6117" y="1123"/>
                </a:lnTo>
                <a:lnTo>
                  <a:pt x="6098" y="1157"/>
                </a:lnTo>
                <a:lnTo>
                  <a:pt x="6080" y="1190"/>
                </a:lnTo>
                <a:lnTo>
                  <a:pt x="6059" y="1221"/>
                </a:lnTo>
                <a:lnTo>
                  <a:pt x="6038" y="1252"/>
                </a:lnTo>
                <a:lnTo>
                  <a:pt x="6017" y="1281"/>
                </a:lnTo>
                <a:lnTo>
                  <a:pt x="5995" y="1310"/>
                </a:lnTo>
                <a:lnTo>
                  <a:pt x="5975" y="1336"/>
                </a:lnTo>
                <a:lnTo>
                  <a:pt x="5954" y="1361"/>
                </a:lnTo>
                <a:lnTo>
                  <a:pt x="5916" y="1405"/>
                </a:lnTo>
                <a:lnTo>
                  <a:pt x="5883" y="1441"/>
                </a:lnTo>
                <a:lnTo>
                  <a:pt x="5857" y="1468"/>
                </a:lnTo>
                <a:lnTo>
                  <a:pt x="5833" y="1490"/>
                </a:lnTo>
                <a:lnTo>
                  <a:pt x="5850" y="1480"/>
                </a:lnTo>
                <a:lnTo>
                  <a:pt x="5895" y="1450"/>
                </a:lnTo>
                <a:lnTo>
                  <a:pt x="5927" y="1428"/>
                </a:lnTo>
                <a:lnTo>
                  <a:pt x="5960" y="1402"/>
                </a:lnTo>
                <a:lnTo>
                  <a:pt x="5999" y="1373"/>
                </a:lnTo>
                <a:lnTo>
                  <a:pt x="6038" y="1340"/>
                </a:lnTo>
                <a:lnTo>
                  <a:pt x="6078" y="1307"/>
                </a:lnTo>
                <a:lnTo>
                  <a:pt x="6118" y="1269"/>
                </a:lnTo>
                <a:lnTo>
                  <a:pt x="6137" y="1250"/>
                </a:lnTo>
                <a:lnTo>
                  <a:pt x="6157" y="1230"/>
                </a:lnTo>
                <a:lnTo>
                  <a:pt x="6176" y="1210"/>
                </a:lnTo>
                <a:lnTo>
                  <a:pt x="6193" y="1190"/>
                </a:lnTo>
                <a:lnTo>
                  <a:pt x="6210" y="1169"/>
                </a:lnTo>
                <a:lnTo>
                  <a:pt x="6226" y="1148"/>
                </a:lnTo>
                <a:lnTo>
                  <a:pt x="6240" y="1126"/>
                </a:lnTo>
                <a:lnTo>
                  <a:pt x="6253" y="1106"/>
                </a:lnTo>
                <a:lnTo>
                  <a:pt x="6265" y="1084"/>
                </a:lnTo>
                <a:lnTo>
                  <a:pt x="6276" y="1062"/>
                </a:lnTo>
                <a:lnTo>
                  <a:pt x="6285" y="1041"/>
                </a:lnTo>
                <a:lnTo>
                  <a:pt x="6293" y="1019"/>
                </a:lnTo>
                <a:lnTo>
                  <a:pt x="6299" y="1040"/>
                </a:lnTo>
                <a:lnTo>
                  <a:pt x="6306" y="1061"/>
                </a:lnTo>
                <a:lnTo>
                  <a:pt x="6310" y="1081"/>
                </a:lnTo>
                <a:lnTo>
                  <a:pt x="6314" y="1102"/>
                </a:lnTo>
                <a:lnTo>
                  <a:pt x="6317" y="1122"/>
                </a:lnTo>
                <a:lnTo>
                  <a:pt x="6319" y="1143"/>
                </a:lnTo>
                <a:lnTo>
                  <a:pt x="6320" y="1162"/>
                </a:lnTo>
                <a:lnTo>
                  <a:pt x="6319" y="1182"/>
                </a:lnTo>
                <a:lnTo>
                  <a:pt x="6318" y="1202"/>
                </a:lnTo>
                <a:lnTo>
                  <a:pt x="6317" y="1221"/>
                </a:lnTo>
                <a:lnTo>
                  <a:pt x="6313" y="1241"/>
                </a:lnTo>
                <a:lnTo>
                  <a:pt x="6310" y="1260"/>
                </a:lnTo>
                <a:lnTo>
                  <a:pt x="6306" y="1278"/>
                </a:lnTo>
                <a:lnTo>
                  <a:pt x="6300" y="1297"/>
                </a:lnTo>
                <a:lnTo>
                  <a:pt x="6295" y="1315"/>
                </a:lnTo>
                <a:lnTo>
                  <a:pt x="6288" y="1334"/>
                </a:lnTo>
                <a:lnTo>
                  <a:pt x="6281" y="1351"/>
                </a:lnTo>
                <a:lnTo>
                  <a:pt x="6273" y="1369"/>
                </a:lnTo>
                <a:lnTo>
                  <a:pt x="6255" y="1404"/>
                </a:lnTo>
                <a:lnTo>
                  <a:pt x="6236" y="1438"/>
                </a:lnTo>
                <a:lnTo>
                  <a:pt x="6214" y="1469"/>
                </a:lnTo>
                <a:lnTo>
                  <a:pt x="6192" y="1501"/>
                </a:lnTo>
                <a:lnTo>
                  <a:pt x="6167" y="1532"/>
                </a:lnTo>
                <a:lnTo>
                  <a:pt x="6142" y="1560"/>
                </a:lnTo>
                <a:lnTo>
                  <a:pt x="6117" y="1588"/>
                </a:lnTo>
                <a:lnTo>
                  <a:pt x="6090" y="1615"/>
                </a:lnTo>
                <a:lnTo>
                  <a:pt x="6063" y="1640"/>
                </a:lnTo>
                <a:lnTo>
                  <a:pt x="6037" y="1663"/>
                </a:lnTo>
                <a:lnTo>
                  <a:pt x="6011" y="1686"/>
                </a:lnTo>
                <a:lnTo>
                  <a:pt x="5985" y="1706"/>
                </a:lnTo>
                <a:lnTo>
                  <a:pt x="5960" y="1725"/>
                </a:lnTo>
                <a:lnTo>
                  <a:pt x="5914" y="1759"/>
                </a:lnTo>
                <a:lnTo>
                  <a:pt x="5874" y="1785"/>
                </a:lnTo>
                <a:lnTo>
                  <a:pt x="5844" y="1805"/>
                </a:lnTo>
                <a:lnTo>
                  <a:pt x="5816" y="1821"/>
                </a:lnTo>
                <a:lnTo>
                  <a:pt x="5829" y="1817"/>
                </a:lnTo>
                <a:lnTo>
                  <a:pt x="5867" y="1805"/>
                </a:lnTo>
                <a:lnTo>
                  <a:pt x="5922" y="1785"/>
                </a:lnTo>
                <a:lnTo>
                  <a:pt x="5956" y="1772"/>
                </a:lnTo>
                <a:lnTo>
                  <a:pt x="5993" y="1757"/>
                </a:lnTo>
                <a:lnTo>
                  <a:pt x="6033" y="1739"/>
                </a:lnTo>
                <a:lnTo>
                  <a:pt x="6073" y="1721"/>
                </a:lnTo>
                <a:lnTo>
                  <a:pt x="6116" y="1699"/>
                </a:lnTo>
                <a:lnTo>
                  <a:pt x="6159" y="1676"/>
                </a:lnTo>
                <a:lnTo>
                  <a:pt x="6202" y="1651"/>
                </a:lnTo>
                <a:lnTo>
                  <a:pt x="6244" y="1623"/>
                </a:lnTo>
                <a:lnTo>
                  <a:pt x="6287" y="1594"/>
                </a:lnTo>
                <a:lnTo>
                  <a:pt x="6307" y="1579"/>
                </a:lnTo>
                <a:lnTo>
                  <a:pt x="6327" y="1562"/>
                </a:lnTo>
                <a:lnTo>
                  <a:pt x="6330" y="1572"/>
                </a:lnTo>
                <a:lnTo>
                  <a:pt x="6332" y="1582"/>
                </a:lnTo>
                <a:lnTo>
                  <a:pt x="6332" y="1592"/>
                </a:lnTo>
                <a:lnTo>
                  <a:pt x="6332" y="1601"/>
                </a:lnTo>
                <a:lnTo>
                  <a:pt x="6331" y="1612"/>
                </a:lnTo>
                <a:lnTo>
                  <a:pt x="6329" y="1622"/>
                </a:lnTo>
                <a:lnTo>
                  <a:pt x="6325" y="1633"/>
                </a:lnTo>
                <a:lnTo>
                  <a:pt x="6322" y="1644"/>
                </a:lnTo>
                <a:lnTo>
                  <a:pt x="6317" y="1655"/>
                </a:lnTo>
                <a:lnTo>
                  <a:pt x="6311" y="1666"/>
                </a:lnTo>
                <a:lnTo>
                  <a:pt x="6298" y="1689"/>
                </a:lnTo>
                <a:lnTo>
                  <a:pt x="6283" y="1711"/>
                </a:lnTo>
                <a:lnTo>
                  <a:pt x="6264" y="1735"/>
                </a:lnTo>
                <a:lnTo>
                  <a:pt x="6243" y="1758"/>
                </a:lnTo>
                <a:lnTo>
                  <a:pt x="6220" y="1781"/>
                </a:lnTo>
                <a:lnTo>
                  <a:pt x="6196" y="1804"/>
                </a:lnTo>
                <a:lnTo>
                  <a:pt x="6170" y="1828"/>
                </a:lnTo>
                <a:lnTo>
                  <a:pt x="6144" y="1851"/>
                </a:lnTo>
                <a:lnTo>
                  <a:pt x="6116" y="1872"/>
                </a:lnTo>
                <a:lnTo>
                  <a:pt x="6087" y="1895"/>
                </a:lnTo>
                <a:lnTo>
                  <a:pt x="6058" y="1917"/>
                </a:lnTo>
                <a:lnTo>
                  <a:pt x="5999" y="1959"/>
                </a:lnTo>
                <a:lnTo>
                  <a:pt x="5942" y="1997"/>
                </a:lnTo>
                <a:lnTo>
                  <a:pt x="5887" y="2032"/>
                </a:lnTo>
                <a:lnTo>
                  <a:pt x="5839" y="2062"/>
                </a:lnTo>
                <a:lnTo>
                  <a:pt x="5798" y="2088"/>
                </a:lnTo>
                <a:lnTo>
                  <a:pt x="5765" y="2106"/>
                </a:lnTo>
                <a:lnTo>
                  <a:pt x="5737" y="2121"/>
                </a:lnTo>
                <a:lnTo>
                  <a:pt x="5752" y="2119"/>
                </a:lnTo>
                <a:lnTo>
                  <a:pt x="5793" y="2113"/>
                </a:lnTo>
                <a:lnTo>
                  <a:pt x="5855" y="2101"/>
                </a:lnTo>
                <a:lnTo>
                  <a:pt x="5889" y="2093"/>
                </a:lnTo>
                <a:lnTo>
                  <a:pt x="5928" y="2084"/>
                </a:lnTo>
                <a:lnTo>
                  <a:pt x="5968" y="2074"/>
                </a:lnTo>
                <a:lnTo>
                  <a:pt x="6009" y="2064"/>
                </a:lnTo>
                <a:lnTo>
                  <a:pt x="6050" y="2050"/>
                </a:lnTo>
                <a:lnTo>
                  <a:pt x="6090" y="2037"/>
                </a:lnTo>
                <a:lnTo>
                  <a:pt x="6130" y="2022"/>
                </a:lnTo>
                <a:lnTo>
                  <a:pt x="6166" y="2006"/>
                </a:lnTo>
                <a:lnTo>
                  <a:pt x="6183" y="1998"/>
                </a:lnTo>
                <a:lnTo>
                  <a:pt x="6200" y="1989"/>
                </a:lnTo>
                <a:lnTo>
                  <a:pt x="6215" y="1979"/>
                </a:lnTo>
                <a:lnTo>
                  <a:pt x="6229" y="1971"/>
                </a:lnTo>
                <a:lnTo>
                  <a:pt x="6229" y="1981"/>
                </a:lnTo>
                <a:lnTo>
                  <a:pt x="6229" y="1990"/>
                </a:lnTo>
                <a:lnTo>
                  <a:pt x="6227" y="2001"/>
                </a:lnTo>
                <a:lnTo>
                  <a:pt x="6225" y="2011"/>
                </a:lnTo>
                <a:lnTo>
                  <a:pt x="6222" y="2022"/>
                </a:lnTo>
                <a:lnTo>
                  <a:pt x="6217" y="2032"/>
                </a:lnTo>
                <a:lnTo>
                  <a:pt x="6213" y="2042"/>
                </a:lnTo>
                <a:lnTo>
                  <a:pt x="6207" y="2053"/>
                </a:lnTo>
                <a:lnTo>
                  <a:pt x="6193" y="2072"/>
                </a:lnTo>
                <a:lnTo>
                  <a:pt x="6177" y="2092"/>
                </a:lnTo>
                <a:lnTo>
                  <a:pt x="6158" y="2113"/>
                </a:lnTo>
                <a:lnTo>
                  <a:pt x="6137" y="2131"/>
                </a:lnTo>
                <a:lnTo>
                  <a:pt x="6114" y="2151"/>
                </a:lnTo>
                <a:lnTo>
                  <a:pt x="6089" y="2170"/>
                </a:lnTo>
                <a:lnTo>
                  <a:pt x="6063" y="2188"/>
                </a:lnTo>
                <a:lnTo>
                  <a:pt x="6036" y="2206"/>
                </a:lnTo>
                <a:lnTo>
                  <a:pt x="6007" y="2223"/>
                </a:lnTo>
                <a:lnTo>
                  <a:pt x="5979" y="2241"/>
                </a:lnTo>
                <a:lnTo>
                  <a:pt x="5948" y="2257"/>
                </a:lnTo>
                <a:lnTo>
                  <a:pt x="5919" y="2272"/>
                </a:lnTo>
                <a:lnTo>
                  <a:pt x="5859" y="2302"/>
                </a:lnTo>
                <a:lnTo>
                  <a:pt x="5800" y="2329"/>
                </a:lnTo>
                <a:lnTo>
                  <a:pt x="5745" y="2352"/>
                </a:lnTo>
                <a:lnTo>
                  <a:pt x="5697" y="2372"/>
                </a:lnTo>
                <a:lnTo>
                  <a:pt x="5656" y="2388"/>
                </a:lnTo>
                <a:lnTo>
                  <a:pt x="5623" y="2400"/>
                </a:lnTo>
                <a:lnTo>
                  <a:pt x="5596" y="2410"/>
                </a:lnTo>
                <a:lnTo>
                  <a:pt x="5651" y="2404"/>
                </a:lnTo>
                <a:lnTo>
                  <a:pt x="5786" y="2392"/>
                </a:lnTo>
                <a:lnTo>
                  <a:pt x="5944" y="2375"/>
                </a:lnTo>
                <a:lnTo>
                  <a:pt x="6016" y="2367"/>
                </a:lnTo>
                <a:lnTo>
                  <a:pt x="6075" y="2358"/>
                </a:lnTo>
                <a:lnTo>
                  <a:pt x="6061" y="2375"/>
                </a:lnTo>
                <a:lnTo>
                  <a:pt x="6047" y="2391"/>
                </a:lnTo>
                <a:lnTo>
                  <a:pt x="6029" y="2407"/>
                </a:lnTo>
                <a:lnTo>
                  <a:pt x="6011" y="2422"/>
                </a:lnTo>
                <a:lnTo>
                  <a:pt x="5991" y="2437"/>
                </a:lnTo>
                <a:lnTo>
                  <a:pt x="5969" y="2452"/>
                </a:lnTo>
                <a:lnTo>
                  <a:pt x="5947" y="2467"/>
                </a:lnTo>
                <a:lnTo>
                  <a:pt x="5924" y="2481"/>
                </a:lnTo>
                <a:lnTo>
                  <a:pt x="5900" y="2495"/>
                </a:lnTo>
                <a:lnTo>
                  <a:pt x="5875" y="2508"/>
                </a:lnTo>
                <a:lnTo>
                  <a:pt x="5824" y="2533"/>
                </a:lnTo>
                <a:lnTo>
                  <a:pt x="5773" y="2557"/>
                </a:lnTo>
                <a:lnTo>
                  <a:pt x="5721" y="2579"/>
                </a:lnTo>
                <a:lnTo>
                  <a:pt x="5671" y="2599"/>
                </a:lnTo>
                <a:lnTo>
                  <a:pt x="5624" y="2617"/>
                </a:lnTo>
                <a:lnTo>
                  <a:pt x="5581" y="2633"/>
                </a:lnTo>
                <a:lnTo>
                  <a:pt x="5543" y="2645"/>
                </a:lnTo>
                <a:lnTo>
                  <a:pt x="5488" y="2663"/>
                </a:lnTo>
                <a:lnTo>
                  <a:pt x="5467" y="2669"/>
                </a:lnTo>
                <a:lnTo>
                  <a:pt x="5662" y="2659"/>
                </a:lnTo>
                <a:lnTo>
                  <a:pt x="5825" y="2650"/>
                </a:lnTo>
                <a:lnTo>
                  <a:pt x="5955" y="2641"/>
                </a:lnTo>
                <a:lnTo>
                  <a:pt x="5944" y="2659"/>
                </a:lnTo>
                <a:lnTo>
                  <a:pt x="5931" y="2676"/>
                </a:lnTo>
                <a:lnTo>
                  <a:pt x="5915" y="2693"/>
                </a:lnTo>
                <a:lnTo>
                  <a:pt x="5897" y="2709"/>
                </a:lnTo>
                <a:lnTo>
                  <a:pt x="5877" y="2724"/>
                </a:lnTo>
                <a:lnTo>
                  <a:pt x="5856" y="2740"/>
                </a:lnTo>
                <a:lnTo>
                  <a:pt x="5833" y="2755"/>
                </a:lnTo>
                <a:lnTo>
                  <a:pt x="5809" y="2770"/>
                </a:lnTo>
                <a:lnTo>
                  <a:pt x="5784" y="2785"/>
                </a:lnTo>
                <a:lnTo>
                  <a:pt x="5757" y="2798"/>
                </a:lnTo>
                <a:lnTo>
                  <a:pt x="5730" y="2811"/>
                </a:lnTo>
                <a:lnTo>
                  <a:pt x="5703" y="2824"/>
                </a:lnTo>
                <a:lnTo>
                  <a:pt x="5646" y="2848"/>
                </a:lnTo>
                <a:lnTo>
                  <a:pt x="5589" y="2871"/>
                </a:lnTo>
                <a:lnTo>
                  <a:pt x="5533" y="2890"/>
                </a:lnTo>
                <a:lnTo>
                  <a:pt x="5481" y="2908"/>
                </a:lnTo>
                <a:lnTo>
                  <a:pt x="5432" y="2923"/>
                </a:lnTo>
                <a:lnTo>
                  <a:pt x="5388" y="2936"/>
                </a:lnTo>
                <a:lnTo>
                  <a:pt x="5325" y="2954"/>
                </a:lnTo>
                <a:lnTo>
                  <a:pt x="5301" y="2959"/>
                </a:lnTo>
                <a:lnTo>
                  <a:pt x="5375" y="2971"/>
                </a:lnTo>
                <a:lnTo>
                  <a:pt x="5453" y="2983"/>
                </a:lnTo>
                <a:lnTo>
                  <a:pt x="5544" y="2995"/>
                </a:lnTo>
                <a:lnTo>
                  <a:pt x="5592" y="3001"/>
                </a:lnTo>
                <a:lnTo>
                  <a:pt x="5639" y="3006"/>
                </a:lnTo>
                <a:lnTo>
                  <a:pt x="5685" y="3011"/>
                </a:lnTo>
                <a:lnTo>
                  <a:pt x="5729" y="3013"/>
                </a:lnTo>
                <a:lnTo>
                  <a:pt x="5768" y="3015"/>
                </a:lnTo>
                <a:lnTo>
                  <a:pt x="5802" y="3014"/>
                </a:lnTo>
                <a:lnTo>
                  <a:pt x="5817" y="3013"/>
                </a:lnTo>
                <a:lnTo>
                  <a:pt x="5829" y="3012"/>
                </a:lnTo>
                <a:lnTo>
                  <a:pt x="5840" y="3010"/>
                </a:lnTo>
                <a:lnTo>
                  <a:pt x="5849" y="3007"/>
                </a:lnTo>
                <a:lnTo>
                  <a:pt x="5829" y="3025"/>
                </a:lnTo>
                <a:lnTo>
                  <a:pt x="5809" y="3041"/>
                </a:lnTo>
                <a:lnTo>
                  <a:pt x="5786" y="3057"/>
                </a:lnTo>
                <a:lnTo>
                  <a:pt x="5762" y="3071"/>
                </a:lnTo>
                <a:lnTo>
                  <a:pt x="5737" y="3085"/>
                </a:lnTo>
                <a:lnTo>
                  <a:pt x="5709" y="3098"/>
                </a:lnTo>
                <a:lnTo>
                  <a:pt x="5683" y="3110"/>
                </a:lnTo>
                <a:lnTo>
                  <a:pt x="5655" y="3122"/>
                </a:lnTo>
                <a:lnTo>
                  <a:pt x="5626" y="3132"/>
                </a:lnTo>
                <a:lnTo>
                  <a:pt x="5597" y="3142"/>
                </a:lnTo>
                <a:lnTo>
                  <a:pt x="5567" y="3152"/>
                </a:lnTo>
                <a:lnTo>
                  <a:pt x="5538" y="3160"/>
                </a:lnTo>
                <a:lnTo>
                  <a:pt x="5480" y="3176"/>
                </a:lnTo>
                <a:lnTo>
                  <a:pt x="5422" y="3188"/>
                </a:lnTo>
                <a:lnTo>
                  <a:pt x="5450" y="3197"/>
                </a:lnTo>
                <a:lnTo>
                  <a:pt x="5478" y="3209"/>
                </a:lnTo>
                <a:lnTo>
                  <a:pt x="5503" y="3223"/>
                </a:lnTo>
                <a:lnTo>
                  <a:pt x="5515" y="3230"/>
                </a:lnTo>
                <a:lnTo>
                  <a:pt x="5526" y="3238"/>
                </a:lnTo>
                <a:lnTo>
                  <a:pt x="5537" y="3246"/>
                </a:lnTo>
                <a:lnTo>
                  <a:pt x="5546" y="3255"/>
                </a:lnTo>
                <a:lnTo>
                  <a:pt x="5556" y="3264"/>
                </a:lnTo>
                <a:lnTo>
                  <a:pt x="5566" y="3275"/>
                </a:lnTo>
                <a:lnTo>
                  <a:pt x="5574" y="3285"/>
                </a:lnTo>
                <a:lnTo>
                  <a:pt x="5583" y="3297"/>
                </a:lnTo>
                <a:lnTo>
                  <a:pt x="5589" y="3308"/>
                </a:lnTo>
                <a:lnTo>
                  <a:pt x="5596" y="3321"/>
                </a:lnTo>
                <a:lnTo>
                  <a:pt x="5605" y="3346"/>
                </a:lnTo>
                <a:lnTo>
                  <a:pt x="5612" y="3370"/>
                </a:lnTo>
                <a:lnTo>
                  <a:pt x="5617" y="3395"/>
                </a:lnTo>
                <a:lnTo>
                  <a:pt x="5621" y="3420"/>
                </a:lnTo>
                <a:lnTo>
                  <a:pt x="5621" y="3444"/>
                </a:lnTo>
                <a:lnTo>
                  <a:pt x="5620" y="3468"/>
                </a:lnTo>
                <a:lnTo>
                  <a:pt x="5616" y="3493"/>
                </a:lnTo>
                <a:lnTo>
                  <a:pt x="5612" y="3518"/>
                </a:lnTo>
                <a:lnTo>
                  <a:pt x="5605" y="3540"/>
                </a:lnTo>
                <a:lnTo>
                  <a:pt x="5597" y="3564"/>
                </a:lnTo>
                <a:lnTo>
                  <a:pt x="5587" y="3587"/>
                </a:lnTo>
                <a:lnTo>
                  <a:pt x="5576" y="3611"/>
                </a:lnTo>
                <a:lnTo>
                  <a:pt x="5563" y="3633"/>
                </a:lnTo>
                <a:lnTo>
                  <a:pt x="5549" y="3656"/>
                </a:lnTo>
                <a:lnTo>
                  <a:pt x="5532" y="3679"/>
                </a:lnTo>
                <a:lnTo>
                  <a:pt x="5516" y="3701"/>
                </a:lnTo>
                <a:lnTo>
                  <a:pt x="5498" y="3723"/>
                </a:lnTo>
                <a:lnTo>
                  <a:pt x="5479" y="3744"/>
                </a:lnTo>
                <a:lnTo>
                  <a:pt x="5459" y="3765"/>
                </a:lnTo>
                <a:lnTo>
                  <a:pt x="5438" y="3786"/>
                </a:lnTo>
                <a:lnTo>
                  <a:pt x="5417" y="3807"/>
                </a:lnTo>
                <a:lnTo>
                  <a:pt x="5395" y="3827"/>
                </a:lnTo>
                <a:lnTo>
                  <a:pt x="5372" y="3846"/>
                </a:lnTo>
                <a:lnTo>
                  <a:pt x="5348" y="3866"/>
                </a:lnTo>
                <a:lnTo>
                  <a:pt x="5300" y="3903"/>
                </a:lnTo>
                <a:lnTo>
                  <a:pt x="5249" y="3939"/>
                </a:lnTo>
                <a:lnTo>
                  <a:pt x="5198" y="3973"/>
                </a:lnTo>
                <a:lnTo>
                  <a:pt x="5148" y="4005"/>
                </a:lnTo>
                <a:lnTo>
                  <a:pt x="5201" y="4123"/>
                </a:lnTo>
                <a:lnTo>
                  <a:pt x="5229" y="4179"/>
                </a:lnTo>
                <a:lnTo>
                  <a:pt x="5243" y="4207"/>
                </a:lnTo>
                <a:lnTo>
                  <a:pt x="5257" y="4232"/>
                </a:lnTo>
                <a:lnTo>
                  <a:pt x="5271" y="4256"/>
                </a:lnTo>
                <a:lnTo>
                  <a:pt x="5287" y="4278"/>
                </a:lnTo>
                <a:lnTo>
                  <a:pt x="5302" y="4297"/>
                </a:lnTo>
                <a:lnTo>
                  <a:pt x="5317" y="4314"/>
                </a:lnTo>
                <a:lnTo>
                  <a:pt x="5325" y="4321"/>
                </a:lnTo>
                <a:lnTo>
                  <a:pt x="5333" y="4328"/>
                </a:lnTo>
                <a:lnTo>
                  <a:pt x="5341" y="4334"/>
                </a:lnTo>
                <a:lnTo>
                  <a:pt x="5349" y="4338"/>
                </a:lnTo>
                <a:lnTo>
                  <a:pt x="5358" y="4342"/>
                </a:lnTo>
                <a:lnTo>
                  <a:pt x="5366" y="4346"/>
                </a:lnTo>
                <a:lnTo>
                  <a:pt x="5375" y="4348"/>
                </a:lnTo>
                <a:lnTo>
                  <a:pt x="5384" y="4349"/>
                </a:lnTo>
                <a:lnTo>
                  <a:pt x="5437" y="4353"/>
                </a:lnTo>
                <a:lnTo>
                  <a:pt x="5490" y="4361"/>
                </a:lnTo>
                <a:lnTo>
                  <a:pt x="5542" y="4370"/>
                </a:lnTo>
                <a:lnTo>
                  <a:pt x="5593" y="4380"/>
                </a:lnTo>
                <a:lnTo>
                  <a:pt x="5619" y="4387"/>
                </a:lnTo>
                <a:lnTo>
                  <a:pt x="5644" y="4395"/>
                </a:lnTo>
                <a:lnTo>
                  <a:pt x="5668" y="4402"/>
                </a:lnTo>
                <a:lnTo>
                  <a:pt x="5693" y="4411"/>
                </a:lnTo>
                <a:lnTo>
                  <a:pt x="5717" y="4420"/>
                </a:lnTo>
                <a:lnTo>
                  <a:pt x="5740" y="4430"/>
                </a:lnTo>
                <a:lnTo>
                  <a:pt x="5764" y="4441"/>
                </a:lnTo>
                <a:lnTo>
                  <a:pt x="5787" y="4451"/>
                </a:lnTo>
                <a:lnTo>
                  <a:pt x="5810" y="4464"/>
                </a:lnTo>
                <a:lnTo>
                  <a:pt x="5832" y="4477"/>
                </a:lnTo>
                <a:lnTo>
                  <a:pt x="5853" y="4491"/>
                </a:lnTo>
                <a:lnTo>
                  <a:pt x="5875" y="4505"/>
                </a:lnTo>
                <a:lnTo>
                  <a:pt x="5896" y="4520"/>
                </a:lnTo>
                <a:lnTo>
                  <a:pt x="5917" y="4537"/>
                </a:lnTo>
                <a:lnTo>
                  <a:pt x="5938" y="4554"/>
                </a:lnTo>
                <a:lnTo>
                  <a:pt x="5957" y="4573"/>
                </a:lnTo>
                <a:lnTo>
                  <a:pt x="5977" y="4592"/>
                </a:lnTo>
                <a:lnTo>
                  <a:pt x="5995" y="4612"/>
                </a:lnTo>
                <a:lnTo>
                  <a:pt x="6013" y="4633"/>
                </a:lnTo>
                <a:lnTo>
                  <a:pt x="6031" y="4656"/>
                </a:lnTo>
                <a:lnTo>
                  <a:pt x="6048" y="4679"/>
                </a:lnTo>
                <a:lnTo>
                  <a:pt x="6064" y="4703"/>
                </a:lnTo>
                <a:lnTo>
                  <a:pt x="6081" y="4728"/>
                </a:lnTo>
                <a:lnTo>
                  <a:pt x="6096" y="4755"/>
                </a:lnTo>
                <a:lnTo>
                  <a:pt x="6117" y="4749"/>
                </a:lnTo>
                <a:lnTo>
                  <a:pt x="6137" y="4743"/>
                </a:lnTo>
                <a:lnTo>
                  <a:pt x="6158" y="4739"/>
                </a:lnTo>
                <a:lnTo>
                  <a:pt x="6179" y="4736"/>
                </a:lnTo>
                <a:lnTo>
                  <a:pt x="6222" y="4729"/>
                </a:lnTo>
                <a:lnTo>
                  <a:pt x="6264" y="4726"/>
                </a:lnTo>
                <a:lnTo>
                  <a:pt x="6308" y="4725"/>
                </a:lnTo>
                <a:lnTo>
                  <a:pt x="6350" y="4725"/>
                </a:lnTo>
                <a:lnTo>
                  <a:pt x="6394" y="4728"/>
                </a:lnTo>
                <a:lnTo>
                  <a:pt x="6438" y="4732"/>
                </a:lnTo>
                <a:lnTo>
                  <a:pt x="6481" y="4739"/>
                </a:lnTo>
                <a:lnTo>
                  <a:pt x="6524" y="4746"/>
                </a:lnTo>
                <a:lnTo>
                  <a:pt x="6568" y="4755"/>
                </a:lnTo>
                <a:lnTo>
                  <a:pt x="6610" y="4765"/>
                </a:lnTo>
                <a:lnTo>
                  <a:pt x="6652" y="4777"/>
                </a:lnTo>
                <a:lnTo>
                  <a:pt x="6693" y="4789"/>
                </a:lnTo>
                <a:lnTo>
                  <a:pt x="6734" y="4802"/>
                </a:lnTo>
                <a:lnTo>
                  <a:pt x="6773" y="4816"/>
                </a:lnTo>
                <a:lnTo>
                  <a:pt x="6812" y="4831"/>
                </a:lnTo>
                <a:lnTo>
                  <a:pt x="6850" y="4845"/>
                </a:lnTo>
                <a:lnTo>
                  <a:pt x="6922" y="4875"/>
                </a:lnTo>
                <a:lnTo>
                  <a:pt x="6987" y="4905"/>
                </a:lnTo>
                <a:lnTo>
                  <a:pt x="7047" y="4934"/>
                </a:lnTo>
                <a:lnTo>
                  <a:pt x="7099" y="4961"/>
                </a:lnTo>
                <a:lnTo>
                  <a:pt x="7142" y="4983"/>
                </a:lnTo>
                <a:lnTo>
                  <a:pt x="7177" y="5001"/>
                </a:lnTo>
                <a:lnTo>
                  <a:pt x="7202" y="5013"/>
                </a:lnTo>
                <a:lnTo>
                  <a:pt x="7228" y="5000"/>
                </a:lnTo>
                <a:lnTo>
                  <a:pt x="7254" y="4988"/>
                </a:lnTo>
                <a:lnTo>
                  <a:pt x="7279" y="4976"/>
                </a:lnTo>
                <a:lnTo>
                  <a:pt x="7304" y="4966"/>
                </a:lnTo>
                <a:lnTo>
                  <a:pt x="7329" y="4956"/>
                </a:lnTo>
                <a:lnTo>
                  <a:pt x="7354" y="4947"/>
                </a:lnTo>
                <a:lnTo>
                  <a:pt x="7378" y="4939"/>
                </a:lnTo>
                <a:lnTo>
                  <a:pt x="7403" y="4932"/>
                </a:lnTo>
                <a:lnTo>
                  <a:pt x="7450" y="4919"/>
                </a:lnTo>
                <a:lnTo>
                  <a:pt x="7497" y="4909"/>
                </a:lnTo>
                <a:lnTo>
                  <a:pt x="7544" y="4903"/>
                </a:lnTo>
                <a:lnTo>
                  <a:pt x="7589" y="4897"/>
                </a:lnTo>
                <a:lnTo>
                  <a:pt x="7633" y="4894"/>
                </a:lnTo>
                <a:lnTo>
                  <a:pt x="7676" y="4893"/>
                </a:lnTo>
                <a:lnTo>
                  <a:pt x="7719" y="4894"/>
                </a:lnTo>
                <a:lnTo>
                  <a:pt x="7761" y="4895"/>
                </a:lnTo>
                <a:lnTo>
                  <a:pt x="7801" y="4898"/>
                </a:lnTo>
                <a:lnTo>
                  <a:pt x="7840" y="4903"/>
                </a:lnTo>
                <a:lnTo>
                  <a:pt x="7879" y="4907"/>
                </a:lnTo>
                <a:lnTo>
                  <a:pt x="7916" y="4912"/>
                </a:lnTo>
                <a:lnTo>
                  <a:pt x="7988" y="4924"/>
                </a:lnTo>
                <a:lnTo>
                  <a:pt x="8057" y="4935"/>
                </a:lnTo>
                <a:lnTo>
                  <a:pt x="8089" y="4940"/>
                </a:lnTo>
                <a:lnTo>
                  <a:pt x="8121" y="4944"/>
                </a:lnTo>
                <a:lnTo>
                  <a:pt x="8152" y="4947"/>
                </a:lnTo>
                <a:lnTo>
                  <a:pt x="8181" y="4949"/>
                </a:lnTo>
                <a:lnTo>
                  <a:pt x="8210" y="4950"/>
                </a:lnTo>
                <a:lnTo>
                  <a:pt x="8238" y="4947"/>
                </a:lnTo>
                <a:lnTo>
                  <a:pt x="8264" y="4944"/>
                </a:lnTo>
                <a:lnTo>
                  <a:pt x="8290" y="4940"/>
                </a:lnTo>
                <a:lnTo>
                  <a:pt x="8302" y="4935"/>
                </a:lnTo>
                <a:lnTo>
                  <a:pt x="8314" y="4932"/>
                </a:lnTo>
                <a:lnTo>
                  <a:pt x="8326" y="4927"/>
                </a:lnTo>
                <a:lnTo>
                  <a:pt x="8338" y="4921"/>
                </a:lnTo>
                <a:lnTo>
                  <a:pt x="8350" y="4916"/>
                </a:lnTo>
                <a:lnTo>
                  <a:pt x="8361" y="4909"/>
                </a:lnTo>
                <a:lnTo>
                  <a:pt x="8372" y="4902"/>
                </a:lnTo>
                <a:lnTo>
                  <a:pt x="8383" y="4893"/>
                </a:lnTo>
                <a:lnTo>
                  <a:pt x="8405" y="4874"/>
                </a:lnTo>
                <a:lnTo>
                  <a:pt x="8428" y="4859"/>
                </a:lnTo>
                <a:lnTo>
                  <a:pt x="8450" y="4844"/>
                </a:lnTo>
                <a:lnTo>
                  <a:pt x="8471" y="4831"/>
                </a:lnTo>
                <a:lnTo>
                  <a:pt x="8491" y="4820"/>
                </a:lnTo>
                <a:lnTo>
                  <a:pt x="8511" y="4811"/>
                </a:lnTo>
                <a:lnTo>
                  <a:pt x="8531" y="4802"/>
                </a:lnTo>
                <a:lnTo>
                  <a:pt x="8549" y="4797"/>
                </a:lnTo>
                <a:lnTo>
                  <a:pt x="8568" y="4791"/>
                </a:lnTo>
                <a:lnTo>
                  <a:pt x="8585" y="4789"/>
                </a:lnTo>
                <a:lnTo>
                  <a:pt x="8602" y="4787"/>
                </a:lnTo>
                <a:lnTo>
                  <a:pt x="8618" y="4787"/>
                </a:lnTo>
                <a:lnTo>
                  <a:pt x="8633" y="4788"/>
                </a:lnTo>
                <a:lnTo>
                  <a:pt x="8648" y="4791"/>
                </a:lnTo>
                <a:lnTo>
                  <a:pt x="8662" y="4796"/>
                </a:lnTo>
                <a:lnTo>
                  <a:pt x="8675" y="4802"/>
                </a:lnTo>
                <a:lnTo>
                  <a:pt x="8685" y="4808"/>
                </a:lnTo>
                <a:lnTo>
                  <a:pt x="8696" y="4814"/>
                </a:lnTo>
                <a:lnTo>
                  <a:pt x="8714" y="4828"/>
                </a:lnTo>
                <a:lnTo>
                  <a:pt x="8731" y="4844"/>
                </a:lnTo>
                <a:lnTo>
                  <a:pt x="8745" y="4860"/>
                </a:lnTo>
                <a:lnTo>
                  <a:pt x="8757" y="4878"/>
                </a:lnTo>
                <a:lnTo>
                  <a:pt x="8768" y="4896"/>
                </a:lnTo>
                <a:lnTo>
                  <a:pt x="8777" y="4916"/>
                </a:lnTo>
                <a:lnTo>
                  <a:pt x="8786" y="4937"/>
                </a:lnTo>
                <a:lnTo>
                  <a:pt x="8793" y="4957"/>
                </a:lnTo>
                <a:lnTo>
                  <a:pt x="8799" y="4979"/>
                </a:lnTo>
                <a:lnTo>
                  <a:pt x="8811" y="5024"/>
                </a:lnTo>
                <a:lnTo>
                  <a:pt x="8823" y="5069"/>
                </a:lnTo>
                <a:lnTo>
                  <a:pt x="8835" y="5115"/>
                </a:lnTo>
                <a:lnTo>
                  <a:pt x="8850" y="5156"/>
                </a:lnTo>
                <a:lnTo>
                  <a:pt x="8863" y="5192"/>
                </a:lnTo>
                <a:lnTo>
                  <a:pt x="8870" y="5209"/>
                </a:lnTo>
                <a:lnTo>
                  <a:pt x="8879" y="5224"/>
                </a:lnTo>
                <a:lnTo>
                  <a:pt x="8897" y="5257"/>
                </a:lnTo>
                <a:lnTo>
                  <a:pt x="8918" y="5290"/>
                </a:lnTo>
                <a:lnTo>
                  <a:pt x="8946" y="5330"/>
                </a:lnTo>
                <a:lnTo>
                  <a:pt x="9020" y="5436"/>
                </a:lnTo>
                <a:lnTo>
                  <a:pt x="9040" y="5476"/>
                </a:lnTo>
                <a:lnTo>
                  <a:pt x="9063" y="5529"/>
                </a:lnTo>
                <a:lnTo>
                  <a:pt x="9075" y="5556"/>
                </a:lnTo>
                <a:lnTo>
                  <a:pt x="9084" y="5580"/>
                </a:lnTo>
                <a:lnTo>
                  <a:pt x="9092" y="5602"/>
                </a:lnTo>
                <a:lnTo>
                  <a:pt x="9096" y="5619"/>
                </a:lnTo>
                <a:close/>
                <a:moveTo>
                  <a:pt x="2350" y="6336"/>
                </a:moveTo>
                <a:lnTo>
                  <a:pt x="2350" y="6336"/>
                </a:lnTo>
                <a:lnTo>
                  <a:pt x="2389" y="6352"/>
                </a:lnTo>
                <a:lnTo>
                  <a:pt x="2428" y="6370"/>
                </a:lnTo>
                <a:lnTo>
                  <a:pt x="2465" y="6388"/>
                </a:lnTo>
                <a:lnTo>
                  <a:pt x="2502" y="6407"/>
                </a:lnTo>
                <a:lnTo>
                  <a:pt x="2537" y="6427"/>
                </a:lnTo>
                <a:lnTo>
                  <a:pt x="2571" y="6445"/>
                </a:lnTo>
                <a:lnTo>
                  <a:pt x="2632" y="6482"/>
                </a:lnTo>
                <a:lnTo>
                  <a:pt x="2684" y="6515"/>
                </a:lnTo>
                <a:lnTo>
                  <a:pt x="2723" y="6541"/>
                </a:lnTo>
                <a:lnTo>
                  <a:pt x="2757" y="6566"/>
                </a:lnTo>
                <a:lnTo>
                  <a:pt x="2681" y="4826"/>
                </a:lnTo>
                <a:lnTo>
                  <a:pt x="2630" y="4849"/>
                </a:lnTo>
                <a:lnTo>
                  <a:pt x="2604" y="4859"/>
                </a:lnTo>
                <a:lnTo>
                  <a:pt x="2578" y="4870"/>
                </a:lnTo>
                <a:lnTo>
                  <a:pt x="2558" y="4875"/>
                </a:lnTo>
                <a:lnTo>
                  <a:pt x="2536" y="4882"/>
                </a:lnTo>
                <a:lnTo>
                  <a:pt x="2514" y="4887"/>
                </a:lnTo>
                <a:lnTo>
                  <a:pt x="2489" y="4893"/>
                </a:lnTo>
                <a:lnTo>
                  <a:pt x="2437" y="4902"/>
                </a:lnTo>
                <a:lnTo>
                  <a:pt x="2380" y="4910"/>
                </a:lnTo>
                <a:lnTo>
                  <a:pt x="2320" y="4917"/>
                </a:lnTo>
                <a:lnTo>
                  <a:pt x="2258" y="4922"/>
                </a:lnTo>
                <a:lnTo>
                  <a:pt x="2194" y="4928"/>
                </a:lnTo>
                <a:lnTo>
                  <a:pt x="2131" y="4932"/>
                </a:lnTo>
                <a:lnTo>
                  <a:pt x="2010" y="4941"/>
                </a:lnTo>
                <a:lnTo>
                  <a:pt x="1904" y="4949"/>
                </a:lnTo>
                <a:lnTo>
                  <a:pt x="1859" y="4952"/>
                </a:lnTo>
                <a:lnTo>
                  <a:pt x="1822" y="4956"/>
                </a:lnTo>
                <a:lnTo>
                  <a:pt x="1792" y="4962"/>
                </a:lnTo>
                <a:lnTo>
                  <a:pt x="1781" y="4964"/>
                </a:lnTo>
                <a:lnTo>
                  <a:pt x="1773" y="4967"/>
                </a:lnTo>
                <a:lnTo>
                  <a:pt x="1746" y="4979"/>
                </a:lnTo>
                <a:lnTo>
                  <a:pt x="1727" y="4990"/>
                </a:lnTo>
                <a:lnTo>
                  <a:pt x="1711" y="5002"/>
                </a:lnTo>
                <a:lnTo>
                  <a:pt x="1697" y="5013"/>
                </a:lnTo>
                <a:lnTo>
                  <a:pt x="1683" y="5026"/>
                </a:lnTo>
                <a:lnTo>
                  <a:pt x="1666" y="5039"/>
                </a:lnTo>
                <a:lnTo>
                  <a:pt x="1643" y="5054"/>
                </a:lnTo>
                <a:lnTo>
                  <a:pt x="1612" y="5072"/>
                </a:lnTo>
                <a:lnTo>
                  <a:pt x="1576" y="5091"/>
                </a:lnTo>
                <a:lnTo>
                  <a:pt x="1542" y="5108"/>
                </a:lnTo>
                <a:lnTo>
                  <a:pt x="1480" y="5138"/>
                </a:lnTo>
                <a:lnTo>
                  <a:pt x="1435" y="5157"/>
                </a:lnTo>
                <a:lnTo>
                  <a:pt x="1418" y="5165"/>
                </a:lnTo>
                <a:lnTo>
                  <a:pt x="1402" y="5170"/>
                </a:lnTo>
                <a:lnTo>
                  <a:pt x="1361" y="5182"/>
                </a:lnTo>
                <a:lnTo>
                  <a:pt x="1356" y="5215"/>
                </a:lnTo>
                <a:lnTo>
                  <a:pt x="1353" y="5252"/>
                </a:lnTo>
                <a:lnTo>
                  <a:pt x="1351" y="5292"/>
                </a:lnTo>
                <a:lnTo>
                  <a:pt x="1351" y="5313"/>
                </a:lnTo>
                <a:lnTo>
                  <a:pt x="1351" y="5337"/>
                </a:lnTo>
                <a:lnTo>
                  <a:pt x="1352" y="5361"/>
                </a:lnTo>
                <a:lnTo>
                  <a:pt x="1354" y="5388"/>
                </a:lnTo>
                <a:lnTo>
                  <a:pt x="1358" y="5415"/>
                </a:lnTo>
                <a:lnTo>
                  <a:pt x="1361" y="5444"/>
                </a:lnTo>
                <a:lnTo>
                  <a:pt x="1366" y="5476"/>
                </a:lnTo>
                <a:lnTo>
                  <a:pt x="1372" y="5509"/>
                </a:lnTo>
                <a:lnTo>
                  <a:pt x="1379" y="5545"/>
                </a:lnTo>
                <a:lnTo>
                  <a:pt x="1387" y="5582"/>
                </a:lnTo>
                <a:lnTo>
                  <a:pt x="1393" y="5603"/>
                </a:lnTo>
                <a:lnTo>
                  <a:pt x="1398" y="5624"/>
                </a:lnTo>
                <a:lnTo>
                  <a:pt x="1405" y="5643"/>
                </a:lnTo>
                <a:lnTo>
                  <a:pt x="1412" y="5663"/>
                </a:lnTo>
                <a:lnTo>
                  <a:pt x="1420" y="5683"/>
                </a:lnTo>
                <a:lnTo>
                  <a:pt x="1429" y="5701"/>
                </a:lnTo>
                <a:lnTo>
                  <a:pt x="1437" y="5720"/>
                </a:lnTo>
                <a:lnTo>
                  <a:pt x="1447" y="5738"/>
                </a:lnTo>
                <a:lnTo>
                  <a:pt x="1469" y="5773"/>
                </a:lnTo>
                <a:lnTo>
                  <a:pt x="1492" y="5808"/>
                </a:lnTo>
                <a:lnTo>
                  <a:pt x="1517" y="5841"/>
                </a:lnTo>
                <a:lnTo>
                  <a:pt x="1544" y="5873"/>
                </a:lnTo>
                <a:lnTo>
                  <a:pt x="1573" y="5903"/>
                </a:lnTo>
                <a:lnTo>
                  <a:pt x="1602" y="5933"/>
                </a:lnTo>
                <a:lnTo>
                  <a:pt x="1634" y="5961"/>
                </a:lnTo>
                <a:lnTo>
                  <a:pt x="1667" y="5988"/>
                </a:lnTo>
                <a:lnTo>
                  <a:pt x="1701" y="6015"/>
                </a:lnTo>
                <a:lnTo>
                  <a:pt x="1735" y="6040"/>
                </a:lnTo>
                <a:lnTo>
                  <a:pt x="1772" y="6064"/>
                </a:lnTo>
                <a:lnTo>
                  <a:pt x="1808" y="6087"/>
                </a:lnTo>
                <a:lnTo>
                  <a:pt x="1844" y="6109"/>
                </a:lnTo>
                <a:lnTo>
                  <a:pt x="1881" y="6129"/>
                </a:lnTo>
                <a:lnTo>
                  <a:pt x="1918" y="6149"/>
                </a:lnTo>
                <a:lnTo>
                  <a:pt x="1955" y="6169"/>
                </a:lnTo>
                <a:lnTo>
                  <a:pt x="1992" y="6186"/>
                </a:lnTo>
                <a:lnTo>
                  <a:pt x="2029" y="6204"/>
                </a:lnTo>
                <a:lnTo>
                  <a:pt x="2101" y="6236"/>
                </a:lnTo>
                <a:lnTo>
                  <a:pt x="2171" y="6265"/>
                </a:lnTo>
                <a:lnTo>
                  <a:pt x="2236" y="6291"/>
                </a:lnTo>
                <a:lnTo>
                  <a:pt x="2350" y="6336"/>
                </a:lnTo>
                <a:close/>
                <a:moveTo>
                  <a:pt x="1419" y="2831"/>
                </a:moveTo>
                <a:lnTo>
                  <a:pt x="1419" y="2831"/>
                </a:lnTo>
                <a:lnTo>
                  <a:pt x="1415" y="2842"/>
                </a:lnTo>
                <a:lnTo>
                  <a:pt x="1411" y="2863"/>
                </a:lnTo>
                <a:lnTo>
                  <a:pt x="1402" y="2894"/>
                </a:lnTo>
                <a:lnTo>
                  <a:pt x="1390" y="2936"/>
                </a:lnTo>
                <a:lnTo>
                  <a:pt x="1374" y="2989"/>
                </a:lnTo>
                <a:lnTo>
                  <a:pt x="1352" y="3053"/>
                </a:lnTo>
                <a:lnTo>
                  <a:pt x="1325" y="3126"/>
                </a:lnTo>
                <a:lnTo>
                  <a:pt x="1308" y="3168"/>
                </a:lnTo>
                <a:lnTo>
                  <a:pt x="1290" y="3212"/>
                </a:lnTo>
                <a:lnTo>
                  <a:pt x="1280" y="3233"/>
                </a:lnTo>
                <a:lnTo>
                  <a:pt x="1269" y="3256"/>
                </a:lnTo>
                <a:lnTo>
                  <a:pt x="1244" y="3304"/>
                </a:lnTo>
                <a:lnTo>
                  <a:pt x="1216" y="3358"/>
                </a:lnTo>
                <a:lnTo>
                  <a:pt x="1184" y="3414"/>
                </a:lnTo>
                <a:lnTo>
                  <a:pt x="1151" y="3474"/>
                </a:lnTo>
                <a:lnTo>
                  <a:pt x="1117" y="3536"/>
                </a:lnTo>
                <a:lnTo>
                  <a:pt x="1084" y="3602"/>
                </a:lnTo>
                <a:lnTo>
                  <a:pt x="1069" y="3634"/>
                </a:lnTo>
                <a:lnTo>
                  <a:pt x="1054" y="3668"/>
                </a:lnTo>
                <a:lnTo>
                  <a:pt x="1039" y="3703"/>
                </a:lnTo>
                <a:lnTo>
                  <a:pt x="1024" y="3738"/>
                </a:lnTo>
                <a:lnTo>
                  <a:pt x="1011" y="3773"/>
                </a:lnTo>
                <a:lnTo>
                  <a:pt x="999" y="3808"/>
                </a:lnTo>
                <a:lnTo>
                  <a:pt x="988" y="3844"/>
                </a:lnTo>
                <a:lnTo>
                  <a:pt x="980" y="3880"/>
                </a:lnTo>
                <a:lnTo>
                  <a:pt x="971" y="3916"/>
                </a:lnTo>
                <a:lnTo>
                  <a:pt x="964" y="3952"/>
                </a:lnTo>
                <a:lnTo>
                  <a:pt x="960" y="3988"/>
                </a:lnTo>
                <a:lnTo>
                  <a:pt x="957" y="4024"/>
                </a:lnTo>
                <a:lnTo>
                  <a:pt x="956" y="4060"/>
                </a:lnTo>
                <a:lnTo>
                  <a:pt x="956" y="4096"/>
                </a:lnTo>
                <a:lnTo>
                  <a:pt x="959" y="4133"/>
                </a:lnTo>
                <a:lnTo>
                  <a:pt x="964" y="4169"/>
                </a:lnTo>
                <a:lnTo>
                  <a:pt x="972" y="4204"/>
                </a:lnTo>
                <a:lnTo>
                  <a:pt x="977" y="4222"/>
                </a:lnTo>
                <a:lnTo>
                  <a:pt x="983" y="4240"/>
                </a:lnTo>
                <a:lnTo>
                  <a:pt x="996" y="4279"/>
                </a:lnTo>
                <a:lnTo>
                  <a:pt x="1011" y="4315"/>
                </a:lnTo>
                <a:lnTo>
                  <a:pt x="1026" y="4348"/>
                </a:lnTo>
                <a:lnTo>
                  <a:pt x="1041" y="4378"/>
                </a:lnTo>
                <a:lnTo>
                  <a:pt x="1055" y="4405"/>
                </a:lnTo>
                <a:lnTo>
                  <a:pt x="1070" y="4430"/>
                </a:lnTo>
                <a:lnTo>
                  <a:pt x="1086" y="4451"/>
                </a:lnTo>
                <a:lnTo>
                  <a:pt x="1102" y="4471"/>
                </a:lnTo>
                <a:lnTo>
                  <a:pt x="1117" y="4490"/>
                </a:lnTo>
                <a:lnTo>
                  <a:pt x="1133" y="4507"/>
                </a:lnTo>
                <a:lnTo>
                  <a:pt x="1163" y="4539"/>
                </a:lnTo>
                <a:lnTo>
                  <a:pt x="1194" y="4568"/>
                </a:lnTo>
                <a:lnTo>
                  <a:pt x="1224" y="4598"/>
                </a:lnTo>
                <a:lnTo>
                  <a:pt x="1263" y="4597"/>
                </a:lnTo>
                <a:lnTo>
                  <a:pt x="1304" y="4593"/>
                </a:lnTo>
                <a:lnTo>
                  <a:pt x="1325" y="4591"/>
                </a:lnTo>
                <a:lnTo>
                  <a:pt x="1344" y="4588"/>
                </a:lnTo>
                <a:lnTo>
                  <a:pt x="1365" y="4584"/>
                </a:lnTo>
                <a:lnTo>
                  <a:pt x="1384" y="4578"/>
                </a:lnTo>
                <a:lnTo>
                  <a:pt x="1402" y="4573"/>
                </a:lnTo>
                <a:lnTo>
                  <a:pt x="1421" y="4571"/>
                </a:lnTo>
                <a:lnTo>
                  <a:pt x="1439" y="4569"/>
                </a:lnTo>
                <a:lnTo>
                  <a:pt x="1458" y="4571"/>
                </a:lnTo>
                <a:lnTo>
                  <a:pt x="1477" y="4573"/>
                </a:lnTo>
                <a:lnTo>
                  <a:pt x="1495" y="4576"/>
                </a:lnTo>
                <a:lnTo>
                  <a:pt x="1532" y="4585"/>
                </a:lnTo>
                <a:lnTo>
                  <a:pt x="1567" y="4592"/>
                </a:lnTo>
                <a:lnTo>
                  <a:pt x="1585" y="4597"/>
                </a:lnTo>
                <a:lnTo>
                  <a:pt x="1600" y="4599"/>
                </a:lnTo>
                <a:lnTo>
                  <a:pt x="1616" y="4600"/>
                </a:lnTo>
                <a:lnTo>
                  <a:pt x="1631" y="4600"/>
                </a:lnTo>
                <a:lnTo>
                  <a:pt x="1645" y="4597"/>
                </a:lnTo>
                <a:lnTo>
                  <a:pt x="1651" y="4596"/>
                </a:lnTo>
                <a:lnTo>
                  <a:pt x="1658" y="4592"/>
                </a:lnTo>
                <a:lnTo>
                  <a:pt x="1684" y="4579"/>
                </a:lnTo>
                <a:lnTo>
                  <a:pt x="1715" y="4561"/>
                </a:lnTo>
                <a:lnTo>
                  <a:pt x="1749" y="4539"/>
                </a:lnTo>
                <a:lnTo>
                  <a:pt x="1787" y="4515"/>
                </a:lnTo>
                <a:lnTo>
                  <a:pt x="1871" y="4458"/>
                </a:lnTo>
                <a:lnTo>
                  <a:pt x="1919" y="4429"/>
                </a:lnTo>
                <a:lnTo>
                  <a:pt x="1969" y="4397"/>
                </a:lnTo>
                <a:lnTo>
                  <a:pt x="2023" y="4366"/>
                </a:lnTo>
                <a:lnTo>
                  <a:pt x="2078" y="4336"/>
                </a:lnTo>
                <a:lnTo>
                  <a:pt x="2137" y="4305"/>
                </a:lnTo>
                <a:lnTo>
                  <a:pt x="2168" y="4291"/>
                </a:lnTo>
                <a:lnTo>
                  <a:pt x="2199" y="4278"/>
                </a:lnTo>
                <a:lnTo>
                  <a:pt x="2230" y="4265"/>
                </a:lnTo>
                <a:lnTo>
                  <a:pt x="2263" y="4252"/>
                </a:lnTo>
                <a:lnTo>
                  <a:pt x="2296" y="4240"/>
                </a:lnTo>
                <a:lnTo>
                  <a:pt x="2329" y="4229"/>
                </a:lnTo>
                <a:lnTo>
                  <a:pt x="2364" y="4218"/>
                </a:lnTo>
                <a:lnTo>
                  <a:pt x="2397" y="4208"/>
                </a:lnTo>
                <a:lnTo>
                  <a:pt x="2432" y="4200"/>
                </a:lnTo>
                <a:lnTo>
                  <a:pt x="2468" y="4193"/>
                </a:lnTo>
                <a:lnTo>
                  <a:pt x="1419" y="2831"/>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18" dur="6000" fill="hold"/>
                                            <p:tgtEl>
                                              <p:spTgt spid="7"/>
                                            </p:tgtEl>
                                            <p:attrNameLst>
                                              <p:attrName>ppt_x</p:attrName>
                                              <p:attrName>ppt_y</p:attrName>
                                            </p:attrNameLst>
                                          </p:cBhvr>
                                          <p:rCtr x="-143" y="18194"/>
                                        </p:animMotion>
                                      </p:childTnLst>
                                    </p:cTn>
                                  </p:par>
                                  <p:par>
                                    <p:cTn id="19"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0" dur="6000" fill="hold"/>
                                            <p:tgtEl>
                                              <p:spTgt spid="8"/>
                                            </p:tgtEl>
                                            <p:attrNameLst>
                                              <p:attrName>ppt_x</p:attrName>
                                              <p:attrName>ppt_y</p:attrName>
                                            </p:attrNameLst>
                                          </p:cBhvr>
                                          <p:rCtr x="2331" y="18194"/>
                                        </p:animMotion>
                                      </p:childTnLst>
                                    </p:cTn>
                                  </p:par>
                                  <p:par>
                                    <p:cTn id="21" presetID="2" presetClass="entr" presetSubtype="2" accel="52000" fill="hold" grpId="0" nodeType="withEffect" p14:presetBounceEnd="60000">
                                      <p:stCondLst>
                                        <p:cond delay="200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14:bounceEnd="60000">
                                          <p:cBhvr additive="base">
                                            <p:cTn id="23"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18" presetClass="entr" presetSubtype="6" fill="hold" grpId="0" nodeType="withEffect">
                                      <p:stCondLst>
                                        <p:cond delay="350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000"/>
                                            <p:tgtEl>
                                              <p:spTgt spid="5"/>
                                            </p:tgtEl>
                                          </p:cBhvr>
                                        </p:animEffect>
                                      </p:childTnLst>
                                    </p:cTn>
                                  </p:par>
                                  <p:par>
                                    <p:cTn id="28" presetID="26" presetClass="emph" presetSubtype="0" fill="hold" grpId="1" nodeType="withEffect">
                                      <p:stCondLst>
                                        <p:cond delay="4500"/>
                                      </p:stCondLst>
                                      <p:iterate type="lt">
                                        <p:tmPct val="10000"/>
                                      </p:iterate>
                                      <p:childTnLst>
                                        <p:animEffect transition="out" filter="fade">
                                          <p:cBhvr>
                                            <p:cTn id="29" dur="750" tmFilter="0, 0; .2, .5; .8, .5; 1, 0"/>
                                            <p:tgtEl>
                                              <p:spTgt spid="6"/>
                                            </p:tgtEl>
                                          </p:cBhvr>
                                        </p:animEffect>
                                        <p:animScale>
                                          <p:cBhvr>
                                            <p:cTn id="30" dur="375" autoRev="1" fill="hold"/>
                                            <p:tgtEl>
                                              <p:spTgt spid="6"/>
                                            </p:tgtEl>
                                          </p:cBhvr>
                                          <p:by x="105000" y="105000"/>
                                        </p:animScale>
                                      </p:childTnLst>
                                    </p:cTn>
                                  </p:par>
                                  <p:par>
                                    <p:cTn id="31" presetID="42" presetClass="entr" presetSubtype="0" fill="hold" grpId="0" nodeType="withEffect">
                                      <p:stCondLst>
                                        <p:cond delay="4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250"/>
                                            <p:tgtEl>
                                              <p:spTgt spid="11"/>
                                            </p:tgtEl>
                                          </p:cBhvr>
                                        </p:animEffect>
                                        <p:anim calcmode="lin" valueType="num">
                                          <p:cBhvr>
                                            <p:cTn id="34" dur="1250" fill="hold"/>
                                            <p:tgtEl>
                                              <p:spTgt spid="11"/>
                                            </p:tgtEl>
                                            <p:attrNameLst>
                                              <p:attrName>ppt_x</p:attrName>
                                            </p:attrNameLst>
                                          </p:cBhvr>
                                          <p:tavLst>
                                            <p:tav tm="0">
                                              <p:val>
                                                <p:strVal val="#ppt_x"/>
                                              </p:val>
                                            </p:tav>
                                            <p:tav tm="100000">
                                              <p:val>
                                                <p:strVal val="#ppt_x"/>
                                              </p:val>
                                            </p:tav>
                                          </p:tavLst>
                                        </p:anim>
                                        <p:anim calcmode="lin" valueType="num">
                                          <p:cBhvr>
                                            <p:cTn id="3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18" dur="6000" fill="hold"/>
                                            <p:tgtEl>
                                              <p:spTgt spid="7"/>
                                            </p:tgtEl>
                                            <p:attrNameLst>
                                              <p:attrName>ppt_x</p:attrName>
                                              <p:attrName>ppt_y</p:attrName>
                                            </p:attrNameLst>
                                          </p:cBhvr>
                                          <p:rCtr x="-143" y="18194"/>
                                        </p:animMotion>
                                      </p:childTnLst>
                                    </p:cTn>
                                  </p:par>
                                  <p:par>
                                    <p:cTn id="19"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0" dur="6000" fill="hold"/>
                                            <p:tgtEl>
                                              <p:spTgt spid="8"/>
                                            </p:tgtEl>
                                            <p:attrNameLst>
                                              <p:attrName>ppt_x</p:attrName>
                                              <p:attrName>ppt_y</p:attrName>
                                            </p:attrNameLst>
                                          </p:cBhvr>
                                          <p:rCtr x="2331" y="18194"/>
                                        </p:animMotion>
                                      </p:childTnLst>
                                    </p:cTn>
                                  </p:par>
                                  <p:par>
                                    <p:cTn id="21" presetID="2" presetClass="entr" presetSubtype="2" accel="52000" fill="hold" grpId="0" nodeType="withEffect">
                                      <p:stCondLst>
                                        <p:cond delay="200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1+#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18" presetClass="entr" presetSubtype="6" fill="hold" grpId="0" nodeType="withEffect">
                                      <p:stCondLst>
                                        <p:cond delay="350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000"/>
                                            <p:tgtEl>
                                              <p:spTgt spid="5"/>
                                            </p:tgtEl>
                                          </p:cBhvr>
                                        </p:animEffect>
                                      </p:childTnLst>
                                    </p:cTn>
                                  </p:par>
                                  <p:par>
                                    <p:cTn id="28" presetID="26" presetClass="emph" presetSubtype="0" fill="hold" grpId="1" nodeType="withEffect">
                                      <p:stCondLst>
                                        <p:cond delay="4500"/>
                                      </p:stCondLst>
                                      <p:iterate type="lt">
                                        <p:tmPct val="10000"/>
                                      </p:iterate>
                                      <p:childTnLst>
                                        <p:animEffect transition="out" filter="fade">
                                          <p:cBhvr>
                                            <p:cTn id="29" dur="750" tmFilter="0, 0; .2, .5; .8, .5; 1, 0"/>
                                            <p:tgtEl>
                                              <p:spTgt spid="6"/>
                                            </p:tgtEl>
                                          </p:cBhvr>
                                        </p:animEffect>
                                        <p:animScale>
                                          <p:cBhvr>
                                            <p:cTn id="30" dur="375" autoRev="1" fill="hold"/>
                                            <p:tgtEl>
                                              <p:spTgt spid="6"/>
                                            </p:tgtEl>
                                          </p:cBhvr>
                                          <p:by x="105000" y="105000"/>
                                        </p:animScale>
                                      </p:childTnLst>
                                    </p:cTn>
                                  </p:par>
                                  <p:par>
                                    <p:cTn id="31" presetID="42" presetClass="entr" presetSubtype="0" fill="hold" grpId="0" nodeType="withEffect">
                                      <p:stCondLst>
                                        <p:cond delay="4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250"/>
                                            <p:tgtEl>
                                              <p:spTgt spid="11"/>
                                            </p:tgtEl>
                                          </p:cBhvr>
                                        </p:animEffect>
                                        <p:anim calcmode="lin" valueType="num">
                                          <p:cBhvr>
                                            <p:cTn id="34" dur="1250" fill="hold"/>
                                            <p:tgtEl>
                                              <p:spTgt spid="11"/>
                                            </p:tgtEl>
                                            <p:attrNameLst>
                                              <p:attrName>ppt_x</p:attrName>
                                            </p:attrNameLst>
                                          </p:cBhvr>
                                          <p:tavLst>
                                            <p:tav tm="0">
                                              <p:val>
                                                <p:strVal val="#ppt_x"/>
                                              </p:val>
                                            </p:tav>
                                            <p:tav tm="100000">
                                              <p:val>
                                                <p:strVal val="#ppt_x"/>
                                              </p:val>
                                            </p:tav>
                                          </p:tavLst>
                                        </p:anim>
                                        <p:anim calcmode="lin" valueType="num">
                                          <p:cBhvr>
                                            <p:cTn id="3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1" y="0"/>
            <a:ext cx="5296659" cy="6858000"/>
            <a:chOff x="0" y="0"/>
            <a:chExt cx="5003800" cy="6858000"/>
          </a:xfrm>
        </p:grpSpPr>
        <p:sp>
          <p:nvSpPr>
            <p:cNvPr id="15" name="矩形 14"/>
            <p:cNvSpPr/>
            <p:nvPr/>
          </p:nvSpPr>
          <p:spPr>
            <a:xfrm>
              <a:off x="0" y="0"/>
              <a:ext cx="50038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0" y="0"/>
              <a:ext cx="50038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 name="矩形 22"/>
          <p:cNvSpPr/>
          <p:nvPr/>
        </p:nvSpPr>
        <p:spPr>
          <a:xfrm>
            <a:off x="9608457" y="4200584"/>
            <a:ext cx="1725666" cy="1790447"/>
          </a:xfrm>
          <a:prstGeom prst="rect">
            <a:avLst/>
          </a:prstGeom>
          <a:noFill/>
          <a:ln w="635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4"/>
          <p:cNvSpPr txBox="1"/>
          <p:nvPr/>
        </p:nvSpPr>
        <p:spPr>
          <a:xfrm>
            <a:off x="5328119" y="796960"/>
            <a:ext cx="536877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i="1" spc="-150" dirty="0" smtClean="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WORK HARD</a:t>
            </a:r>
            <a:endParaRPr lang="zh-CN" altLang="en-US" sz="6600" b="1" i="1" spc="-150" dirty="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5" name="文本框 24"/>
          <p:cNvSpPr txBox="1"/>
          <p:nvPr/>
        </p:nvSpPr>
        <p:spPr>
          <a:xfrm>
            <a:off x="5395574" y="1737249"/>
            <a:ext cx="6099740" cy="1523046"/>
          </a:xfrm>
          <a:prstGeom prst="rect">
            <a:avLst/>
          </a:prstGeom>
          <a:noFill/>
        </p:spPr>
        <p:txBody>
          <a:bodyPr wrap="square" rtlCol="0">
            <a:spAutoFit/>
          </a:bodyPr>
          <a:lstStyle/>
          <a:p>
            <a:pPr algn="just">
              <a:lnSpc>
                <a:spcPct val="150000"/>
              </a:lnSpc>
            </a:pPr>
            <a:r>
              <a:rPr lang="en-US" altLang="zh-CN" sz="1600" dirty="0">
                <a:solidFill>
                  <a:schemeClr val="tx1">
                    <a:lumMod val="75000"/>
                    <a:lumOff val="25000"/>
                  </a:schemeClr>
                </a:solidFill>
                <a:latin typeface="Arial Narrow" panose="020B0606020202030204" pitchFamily="34" charset="0"/>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600" dirty="0">
              <a:solidFill>
                <a:schemeClr val="tx1">
                  <a:lumMod val="75000"/>
                  <a:lumOff val="25000"/>
                </a:schemeClr>
              </a:solidFill>
              <a:latin typeface="Arial Narrow" panose="020B0606020202030204" pitchFamily="34" charset="0"/>
            </a:endParaRPr>
          </a:p>
        </p:txBody>
      </p:sp>
      <p:sp>
        <p:nvSpPr>
          <p:cNvPr id="38" name="文本框 37"/>
          <p:cNvSpPr txBox="1">
            <a:spLocks noChangeArrowheads="1"/>
          </p:cNvSpPr>
          <p:nvPr/>
        </p:nvSpPr>
        <p:spPr bwMode="auto">
          <a:xfrm>
            <a:off x="5530171" y="4200584"/>
            <a:ext cx="2063385" cy="52322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pPr algn="l"/>
            <a:r>
              <a:rPr lang="en-US" altLang="zh-CN" sz="2800" spc="0" dirty="0"/>
              <a:t>ADD YOUR </a:t>
            </a:r>
            <a:r>
              <a:rPr lang="en-US" altLang="zh-CN" sz="2800" b="0" spc="0" dirty="0"/>
              <a:t>TITLE</a:t>
            </a:r>
            <a:endParaRPr lang="zh-CN" altLang="en-US" sz="2800" b="0" spc="0" dirty="0"/>
          </a:p>
        </p:txBody>
      </p:sp>
      <p:sp>
        <p:nvSpPr>
          <p:cNvPr id="39" name="矩形 38"/>
          <p:cNvSpPr/>
          <p:nvPr/>
        </p:nvSpPr>
        <p:spPr>
          <a:xfrm>
            <a:off x="5530171" y="4678602"/>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40" name="KSO_Shape"/>
          <p:cNvSpPr/>
          <p:nvPr/>
        </p:nvSpPr>
        <p:spPr bwMode="auto">
          <a:xfrm>
            <a:off x="9794110" y="4470400"/>
            <a:ext cx="1384867" cy="1313316"/>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 presetClass="entr" presetSubtype="2" fill="hold" grpId="0" nodeType="withEffect" p14:presetBounceEnd="20000">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14:bounceEnd="20000">
                                          <p:cBhvr additive="base">
                                            <p:cTn id="10"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38" grpId="0"/>
          <p:bldP spid="39" grpId="0"/>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1+#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38" grpId="0"/>
          <p:bldP spid="39" grpId="0"/>
          <p:bldP spid="4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6"/>
          <p:cNvSpPr>
            <a:spLocks noChangeArrowheads="1"/>
          </p:cNvSpPr>
          <p:nvPr/>
        </p:nvSpPr>
        <p:spPr bwMode="auto">
          <a:xfrm>
            <a:off x="3935413" y="0"/>
            <a:ext cx="2668587" cy="4562475"/>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2" name="矩形 9"/>
          <p:cNvSpPr>
            <a:spLocks noChangeArrowheads="1"/>
          </p:cNvSpPr>
          <p:nvPr/>
        </p:nvSpPr>
        <p:spPr bwMode="auto">
          <a:xfrm>
            <a:off x="6726238" y="2309813"/>
            <a:ext cx="2668587" cy="4560887"/>
          </a:xfrm>
          <a:prstGeom prst="rect">
            <a:avLst/>
          </a:prstGeom>
          <a:blipFill dpi="0" rotWithShape="1">
            <a:blip r:embed="rId2"/>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3" name="矩形 10"/>
          <p:cNvSpPr>
            <a:spLocks noChangeArrowheads="1"/>
          </p:cNvSpPr>
          <p:nvPr/>
        </p:nvSpPr>
        <p:spPr bwMode="auto">
          <a:xfrm>
            <a:off x="9523413" y="0"/>
            <a:ext cx="2668587" cy="4562475"/>
          </a:xfrm>
          <a:prstGeom prst="rect">
            <a:avLst/>
          </a:prstGeom>
          <a:blipFill dpi="0" rotWithShape="1">
            <a:blip r:embed="rId3"/>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14" name="组合 13"/>
          <p:cNvGrpSpPr/>
          <p:nvPr/>
        </p:nvGrpSpPr>
        <p:grpSpPr>
          <a:xfrm>
            <a:off x="3935413" y="4673600"/>
            <a:ext cx="2697784" cy="2217917"/>
            <a:chOff x="3935413" y="4673600"/>
            <a:chExt cx="2697784" cy="2217917"/>
          </a:xfrm>
        </p:grpSpPr>
        <p:sp>
          <p:nvSpPr>
            <p:cNvPr id="17" name="矩形 8"/>
            <p:cNvSpPr>
              <a:spLocks noChangeArrowheads="1"/>
            </p:cNvSpPr>
            <p:nvPr/>
          </p:nvSpPr>
          <p:spPr bwMode="auto">
            <a:xfrm>
              <a:off x="3935413" y="4673600"/>
              <a:ext cx="2668587" cy="21859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20" name="组合 19"/>
            <p:cNvGrpSpPr/>
            <p:nvPr/>
          </p:nvGrpSpPr>
          <p:grpSpPr bwMode="auto">
            <a:xfrm>
              <a:off x="5027613" y="4892675"/>
              <a:ext cx="485775" cy="465138"/>
              <a:chOff x="0" y="0"/>
              <a:chExt cx="2438400" cy="2332038"/>
            </a:xfrm>
          </p:grpSpPr>
          <p:sp>
            <p:nvSpPr>
              <p:cNvPr id="25" name="Freeform 25"/>
              <p:cNvSpPr>
                <a:spLocks noChangeArrowheads="1"/>
              </p:cNvSpPr>
              <p:nvPr/>
            </p:nvSpPr>
            <p:spPr bwMode="auto">
              <a:xfrm>
                <a:off x="893763" y="1676400"/>
                <a:ext cx="655638" cy="655638"/>
              </a:xfrm>
              <a:custGeom>
                <a:avLst/>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26" name="任意多边形 21"/>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24" name="文本框 27"/>
            <p:cNvSpPr>
              <a:spLocks noChangeArrowheads="1"/>
            </p:cNvSpPr>
            <p:nvPr/>
          </p:nvSpPr>
          <p:spPr bwMode="auto">
            <a:xfrm>
              <a:off x="4159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tx1">
                      <a:lumMod val="65000"/>
                      <a:lumOff val="35000"/>
                    </a:schemeClr>
                  </a:solidFill>
                  <a:latin typeface="+mn-lt"/>
                  <a:ea typeface="+mn-ea"/>
                  <a:cs typeface="+mn-ea"/>
                  <a:sym typeface="+mn-lt"/>
                </a:rPr>
                <a:t>MORE  THAN  TEMPLATE</a:t>
              </a:r>
              <a:endParaRPr lang="zh-CN" altLang="en-US" sz="1600" b="1">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Click here to add  you to the Center</a:t>
              </a:r>
              <a:endParaRPr lang="zh-CN" altLang="en-US" sz="1200">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of the  narrative thought</a:t>
              </a:r>
              <a:endParaRPr lang="en-US" altLang="zh-CN" sz="1200">
                <a:solidFill>
                  <a:schemeClr val="tx1">
                    <a:lumMod val="65000"/>
                    <a:lumOff val="35000"/>
                  </a:schemeClr>
                </a:solidFill>
                <a:latin typeface="+mn-lt"/>
                <a:ea typeface="+mn-ea"/>
                <a:cs typeface="+mn-ea"/>
                <a:sym typeface="+mn-lt"/>
              </a:endParaRPr>
            </a:p>
            <a:p>
              <a:pPr eaLnBrk="1" hangingPunct="1"/>
              <a:endParaRPr lang="zh-CN" altLang="en-US" sz="1200">
                <a:solidFill>
                  <a:schemeClr val="tx1">
                    <a:lumMod val="65000"/>
                    <a:lumOff val="35000"/>
                  </a:schemeClr>
                </a:solidFill>
                <a:latin typeface="+mn-lt"/>
                <a:ea typeface="+mn-ea"/>
                <a:cs typeface="+mn-ea"/>
                <a:sym typeface="+mn-lt"/>
              </a:endParaRPr>
            </a:p>
            <a:p>
              <a:pPr eaLnBrk="1" hangingPunct="1"/>
              <a:endParaRPr lang="zh-CN" altLang="en-US" sz="2000">
                <a:solidFill>
                  <a:schemeClr val="tx1">
                    <a:lumMod val="65000"/>
                    <a:lumOff val="35000"/>
                  </a:schemeClr>
                </a:solidFill>
                <a:latin typeface="+mn-lt"/>
                <a:ea typeface="+mn-ea"/>
                <a:cs typeface="+mn-ea"/>
                <a:sym typeface="+mn-lt"/>
              </a:endParaRPr>
            </a:p>
          </p:txBody>
        </p:sp>
      </p:grpSp>
      <p:grpSp>
        <p:nvGrpSpPr>
          <p:cNvPr id="27" name="组合 26"/>
          <p:cNvGrpSpPr/>
          <p:nvPr/>
        </p:nvGrpSpPr>
        <p:grpSpPr>
          <a:xfrm>
            <a:off x="9523413" y="4673600"/>
            <a:ext cx="2697784" cy="2217917"/>
            <a:chOff x="9523413" y="4673600"/>
            <a:chExt cx="2697784" cy="2217917"/>
          </a:xfrm>
        </p:grpSpPr>
        <p:sp>
          <p:nvSpPr>
            <p:cNvPr id="28" name="矩形 11"/>
            <p:cNvSpPr>
              <a:spLocks noChangeArrowheads="1"/>
            </p:cNvSpPr>
            <p:nvPr/>
          </p:nvSpPr>
          <p:spPr bwMode="auto">
            <a:xfrm>
              <a:off x="9523413" y="4673600"/>
              <a:ext cx="2668587" cy="21859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29" name="组合 12"/>
            <p:cNvGrpSpPr/>
            <p:nvPr/>
          </p:nvGrpSpPr>
          <p:grpSpPr bwMode="auto">
            <a:xfrm>
              <a:off x="10555288" y="4840288"/>
              <a:ext cx="604837" cy="458787"/>
              <a:chOff x="0" y="0"/>
              <a:chExt cx="509646" cy="387231"/>
            </a:xfrm>
          </p:grpSpPr>
          <p:sp>
            <p:nvSpPr>
              <p:cNvPr id="31"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2"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30" name="文本框 28"/>
            <p:cNvSpPr>
              <a:spLocks noChangeArrowheads="1"/>
            </p:cNvSpPr>
            <p:nvPr/>
          </p:nvSpPr>
          <p:spPr bwMode="auto">
            <a:xfrm>
              <a:off x="9747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tx1">
                      <a:lumMod val="65000"/>
                      <a:lumOff val="35000"/>
                    </a:schemeClr>
                  </a:solidFill>
                  <a:latin typeface="+mn-lt"/>
                  <a:ea typeface="+mn-ea"/>
                  <a:cs typeface="+mn-ea"/>
                  <a:sym typeface="+mn-lt"/>
                </a:rPr>
                <a:t>MORE  THAN  TEMPLATE</a:t>
              </a:r>
              <a:endParaRPr lang="zh-CN" altLang="en-US" sz="1600" b="1">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Click here to add  you to the Center</a:t>
              </a:r>
              <a:endParaRPr lang="zh-CN" altLang="en-US" sz="1200">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of the  narrative thought</a:t>
              </a:r>
              <a:endParaRPr lang="en-US" altLang="zh-CN" sz="1200">
                <a:solidFill>
                  <a:schemeClr val="tx1">
                    <a:lumMod val="65000"/>
                    <a:lumOff val="35000"/>
                  </a:schemeClr>
                </a:solidFill>
                <a:latin typeface="+mn-lt"/>
                <a:ea typeface="+mn-ea"/>
                <a:cs typeface="+mn-ea"/>
                <a:sym typeface="+mn-lt"/>
              </a:endParaRPr>
            </a:p>
            <a:p>
              <a:pPr eaLnBrk="1" hangingPunct="1"/>
              <a:endParaRPr lang="zh-CN" altLang="en-US" sz="1200">
                <a:solidFill>
                  <a:schemeClr val="tx1">
                    <a:lumMod val="65000"/>
                    <a:lumOff val="35000"/>
                  </a:schemeClr>
                </a:solidFill>
                <a:latin typeface="+mn-lt"/>
                <a:ea typeface="+mn-ea"/>
                <a:cs typeface="+mn-ea"/>
                <a:sym typeface="+mn-lt"/>
              </a:endParaRPr>
            </a:p>
            <a:p>
              <a:pPr eaLnBrk="1" hangingPunct="1"/>
              <a:endParaRPr lang="zh-CN" altLang="en-US" sz="2000">
                <a:solidFill>
                  <a:schemeClr val="tx1">
                    <a:lumMod val="65000"/>
                    <a:lumOff val="35000"/>
                  </a:schemeClr>
                </a:solidFill>
                <a:latin typeface="+mn-lt"/>
                <a:ea typeface="+mn-ea"/>
                <a:cs typeface="+mn-ea"/>
                <a:sym typeface="+mn-lt"/>
              </a:endParaRPr>
            </a:p>
          </p:txBody>
        </p:sp>
      </p:grpSp>
      <p:grpSp>
        <p:nvGrpSpPr>
          <p:cNvPr id="33" name="组合 32"/>
          <p:cNvGrpSpPr/>
          <p:nvPr/>
        </p:nvGrpSpPr>
        <p:grpSpPr>
          <a:xfrm>
            <a:off x="6726238" y="0"/>
            <a:ext cx="2688259" cy="2248079"/>
            <a:chOff x="6726238" y="0"/>
            <a:chExt cx="2688259" cy="2248079"/>
          </a:xfrm>
        </p:grpSpPr>
        <p:sp>
          <p:nvSpPr>
            <p:cNvPr id="34" name="矩形 7"/>
            <p:cNvSpPr>
              <a:spLocks noChangeArrowheads="1"/>
            </p:cNvSpPr>
            <p:nvPr/>
          </p:nvSpPr>
          <p:spPr bwMode="auto">
            <a:xfrm>
              <a:off x="6726238" y="0"/>
              <a:ext cx="2668587" cy="2187575"/>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35" name="组合 22"/>
            <p:cNvGrpSpPr/>
            <p:nvPr/>
          </p:nvGrpSpPr>
          <p:grpSpPr bwMode="auto">
            <a:xfrm>
              <a:off x="7850188" y="123825"/>
              <a:ext cx="427037" cy="546100"/>
              <a:chOff x="0" y="0"/>
              <a:chExt cx="563562" cy="720725"/>
            </a:xfrm>
          </p:grpSpPr>
          <p:sp>
            <p:nvSpPr>
              <p:cNvPr id="37" name="Freeform 32"/>
              <p:cNvSpPr>
                <a:spLocks noChangeArrowheads="1"/>
              </p:cNvSpPr>
              <p:nvPr/>
            </p:nvSpPr>
            <p:spPr bwMode="auto">
              <a:xfrm>
                <a:off x="209550" y="0"/>
                <a:ext cx="142875" cy="720725"/>
              </a:xfrm>
              <a:custGeom>
                <a:avLst/>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8" name="Freeform 33"/>
              <p:cNvSpPr>
                <a:spLocks noChangeArrowheads="1"/>
              </p:cNvSpPr>
              <p:nvPr/>
            </p:nvSpPr>
            <p:spPr bwMode="auto">
              <a:xfrm>
                <a:off x="0" y="439737"/>
                <a:ext cx="141288" cy="280988"/>
              </a:xfrm>
              <a:custGeom>
                <a:avLst/>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9" name="Freeform 34"/>
              <p:cNvSpPr>
                <a:spLocks noChangeArrowheads="1"/>
              </p:cNvSpPr>
              <p:nvPr/>
            </p:nvSpPr>
            <p:spPr bwMode="auto">
              <a:xfrm>
                <a:off x="420687" y="231775"/>
                <a:ext cx="142875" cy="488950"/>
              </a:xfrm>
              <a:custGeom>
                <a:avLst/>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36" name="文本框 29"/>
            <p:cNvSpPr>
              <a:spLocks noChangeArrowheads="1"/>
            </p:cNvSpPr>
            <p:nvPr/>
          </p:nvSpPr>
          <p:spPr bwMode="auto">
            <a:xfrm>
              <a:off x="6940550" y="1047750"/>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600" b="1" dirty="0">
                <a:solidFill>
                  <a:schemeClr val="tx1">
                    <a:lumMod val="65000"/>
                    <a:lumOff val="35000"/>
                  </a:schemeClr>
                </a:solidFill>
                <a:latin typeface="+mn-lt"/>
                <a:ea typeface="+mn-ea"/>
                <a:cs typeface="+mn-ea"/>
                <a:sym typeface="+mn-lt"/>
              </a:endParaRPr>
            </a:p>
            <a:p>
              <a:pPr eaLnBrk="1" hangingPunct="1"/>
              <a:r>
                <a:rPr lang="en-US" altLang="zh-CN" sz="1200" dirty="0">
                  <a:solidFill>
                    <a:schemeClr val="tx1">
                      <a:lumMod val="65000"/>
                      <a:lumOff val="35000"/>
                    </a:schemeClr>
                  </a:solidFill>
                  <a:latin typeface="+mn-lt"/>
                  <a:ea typeface="+mn-ea"/>
                  <a:cs typeface="+mn-ea"/>
                  <a:sym typeface="+mn-lt"/>
                </a:rPr>
                <a:t>Click here to add  you to the Center</a:t>
              </a:r>
              <a:endParaRPr lang="zh-CN" altLang="en-US" sz="1200" dirty="0">
                <a:solidFill>
                  <a:schemeClr val="tx1">
                    <a:lumMod val="65000"/>
                    <a:lumOff val="35000"/>
                  </a:schemeClr>
                </a:solidFill>
                <a:latin typeface="+mn-lt"/>
                <a:ea typeface="+mn-ea"/>
                <a:cs typeface="+mn-ea"/>
                <a:sym typeface="+mn-lt"/>
              </a:endParaRPr>
            </a:p>
            <a:p>
              <a:pPr eaLnBrk="1" hangingPunct="1"/>
              <a:r>
                <a:rPr lang="en-US" altLang="zh-CN" sz="1200" dirty="0">
                  <a:solidFill>
                    <a:schemeClr val="tx1">
                      <a:lumMod val="65000"/>
                      <a:lumOff val="35000"/>
                    </a:schemeClr>
                  </a:solidFill>
                  <a:latin typeface="+mn-lt"/>
                  <a:ea typeface="+mn-ea"/>
                  <a:cs typeface="+mn-ea"/>
                  <a:sym typeface="+mn-lt"/>
                </a:rPr>
                <a:t>of the  narrative thought</a:t>
              </a:r>
              <a:endParaRPr lang="en-US" altLang="zh-CN" sz="1200" dirty="0">
                <a:solidFill>
                  <a:schemeClr val="tx1">
                    <a:lumMod val="65000"/>
                    <a:lumOff val="35000"/>
                  </a:schemeClr>
                </a:solidFill>
                <a:latin typeface="+mn-lt"/>
                <a:ea typeface="+mn-ea"/>
                <a:cs typeface="+mn-ea"/>
                <a:sym typeface="+mn-lt"/>
              </a:endParaRPr>
            </a:p>
            <a:p>
              <a:pPr eaLnBrk="1" hangingPunct="1"/>
              <a:endParaRPr lang="zh-CN" altLang="en-US" sz="1200" dirty="0">
                <a:solidFill>
                  <a:schemeClr val="tx1">
                    <a:lumMod val="65000"/>
                    <a:lumOff val="35000"/>
                  </a:schemeClr>
                </a:solidFill>
                <a:latin typeface="+mn-lt"/>
                <a:ea typeface="+mn-ea"/>
                <a:cs typeface="+mn-ea"/>
                <a:sym typeface="+mn-lt"/>
              </a:endParaRPr>
            </a:p>
            <a:p>
              <a:pPr eaLnBrk="1" hangingPunct="1"/>
              <a:endParaRPr lang="zh-CN" altLang="en-US" sz="2000" dirty="0">
                <a:solidFill>
                  <a:schemeClr val="tx1">
                    <a:lumMod val="65000"/>
                    <a:lumOff val="35000"/>
                  </a:schemeClr>
                </a:solidFill>
                <a:latin typeface="+mn-lt"/>
                <a:ea typeface="+mn-ea"/>
                <a:cs typeface="+mn-ea"/>
                <a:sym typeface="+mn-lt"/>
              </a:endParaRPr>
            </a:p>
          </p:txBody>
        </p:sp>
      </p:grpSp>
      <p:sp>
        <p:nvSpPr>
          <p:cNvPr id="40" name="矩形 30"/>
          <p:cNvSpPr>
            <a:spLocks noChangeArrowheads="1"/>
          </p:cNvSpPr>
          <p:nvPr/>
        </p:nvSpPr>
        <p:spPr bwMode="auto">
          <a:xfrm>
            <a:off x="768350" y="1479550"/>
            <a:ext cx="248055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dirty="0">
                <a:solidFill>
                  <a:schemeClr val="tx1">
                    <a:lumMod val="65000"/>
                    <a:lumOff val="35000"/>
                  </a:schemeClr>
                </a:solidFill>
                <a:latin typeface="+mn-lt"/>
                <a:ea typeface="+mn-ea"/>
                <a:cs typeface="+mn-ea"/>
                <a:sym typeface="+mn-lt"/>
              </a:rPr>
              <a:t>Click here</a:t>
            </a:r>
            <a:endParaRPr lang="zh-CN" altLang="en-US" sz="4400" b="1" dirty="0">
              <a:solidFill>
                <a:schemeClr val="tx1">
                  <a:lumMod val="65000"/>
                  <a:lumOff val="35000"/>
                </a:schemeClr>
              </a:solidFill>
              <a:latin typeface="+mn-lt"/>
              <a:ea typeface="+mn-ea"/>
              <a:cs typeface="+mn-ea"/>
              <a:sym typeface="+mn-lt"/>
            </a:endParaRPr>
          </a:p>
          <a:p>
            <a:pPr eaLnBrk="1" hangingPunct="1"/>
            <a:r>
              <a:rPr lang="en-US" altLang="zh-CN" sz="3600" b="1" dirty="0">
                <a:solidFill>
                  <a:schemeClr val="tx1">
                    <a:lumMod val="65000"/>
                    <a:lumOff val="35000"/>
                  </a:schemeClr>
                </a:solidFill>
                <a:latin typeface="+mn-lt"/>
                <a:ea typeface="+mn-ea"/>
                <a:cs typeface="+mn-ea"/>
                <a:sym typeface="+mn-lt"/>
              </a:rPr>
              <a:t> </a:t>
            </a:r>
            <a:r>
              <a:rPr lang="en-US" altLang="zh-CN" sz="2400" b="1" dirty="0">
                <a:solidFill>
                  <a:schemeClr val="tx1">
                    <a:lumMod val="65000"/>
                    <a:lumOff val="35000"/>
                  </a:schemeClr>
                </a:solidFill>
                <a:latin typeface="+mn-lt"/>
                <a:ea typeface="+mn-ea"/>
                <a:cs typeface="+mn-ea"/>
                <a:sym typeface="+mn-lt"/>
              </a:rPr>
              <a:t>to add   your title</a:t>
            </a:r>
            <a:endParaRPr lang="zh-CN" altLang="en-US" sz="2400" b="1" dirty="0">
              <a:solidFill>
                <a:schemeClr val="tx1">
                  <a:lumMod val="65000"/>
                  <a:lumOff val="35000"/>
                </a:schemeClr>
              </a:solidFill>
              <a:latin typeface="+mn-lt"/>
              <a:ea typeface="+mn-ea"/>
              <a:cs typeface="+mn-ea"/>
              <a:sym typeface="+mn-lt"/>
            </a:endParaRPr>
          </a:p>
          <a:p>
            <a:pPr eaLnBrk="1" hangingPunct="1"/>
            <a:endParaRPr lang="zh-CN" altLang="en-US" sz="3600" b="1" dirty="0">
              <a:solidFill>
                <a:schemeClr val="tx1">
                  <a:lumMod val="65000"/>
                  <a:lumOff val="35000"/>
                </a:schemeClr>
              </a:solidFill>
              <a:latin typeface="+mn-lt"/>
              <a:ea typeface="+mn-ea"/>
              <a:cs typeface="+mn-ea"/>
              <a:sym typeface="+mn-lt"/>
            </a:endParaRPr>
          </a:p>
        </p:txBody>
      </p:sp>
      <p:sp>
        <p:nvSpPr>
          <p:cNvPr id="41" name="文本框 31"/>
          <p:cNvSpPr>
            <a:spLocks noChangeArrowheads="1"/>
          </p:cNvSpPr>
          <p:nvPr/>
        </p:nvSpPr>
        <p:spPr bwMode="auto">
          <a:xfrm>
            <a:off x="506413" y="2850415"/>
            <a:ext cx="2882900" cy="37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000" dirty="0">
                <a:solidFill>
                  <a:schemeClr val="tx1">
                    <a:lumMod val="65000"/>
                    <a:lumOff val="35000"/>
                  </a:schemeClr>
                </a:solidFill>
                <a:latin typeface="+mn-ea"/>
                <a:ea typeface="+mn-ea"/>
                <a:cs typeface="+mn-ea"/>
                <a:sym typeface="+mn-lt"/>
              </a:rPr>
              <a:t>Click 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r>
              <a:rPr lang="en-US" altLang="zh-CN" sz="1000" dirty="0" smtClean="0">
                <a:solidFill>
                  <a:schemeClr val="tx1">
                    <a:lumMod val="65000"/>
                    <a:lumOff val="35000"/>
                  </a:schemeClr>
                </a:solidFill>
                <a:latin typeface="+mn-ea"/>
                <a:ea typeface="+mn-ea"/>
                <a:cs typeface="+mn-ea"/>
                <a:sym typeface="+mn-lt"/>
              </a:rPr>
              <a:t>Click </a:t>
            </a:r>
            <a:r>
              <a:rPr lang="en-US" altLang="zh-CN" sz="1000" dirty="0">
                <a:solidFill>
                  <a:schemeClr val="tx1">
                    <a:lumMod val="65000"/>
                    <a:lumOff val="35000"/>
                  </a:schemeClr>
                </a:solidFill>
                <a:latin typeface="+mn-ea"/>
                <a:ea typeface="+mn-ea"/>
                <a:cs typeface="+mn-ea"/>
                <a:sym typeface="+mn-lt"/>
              </a:rPr>
              <a:t>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r>
              <a:rPr lang="en-US" altLang="zh-CN" sz="1000" dirty="0" smtClean="0">
                <a:solidFill>
                  <a:schemeClr val="tx1">
                    <a:lumMod val="65000"/>
                    <a:lumOff val="35000"/>
                  </a:schemeClr>
                </a:solidFill>
                <a:latin typeface="+mn-ea"/>
                <a:ea typeface="+mn-ea"/>
                <a:cs typeface="+mn-ea"/>
                <a:sym typeface="+mn-lt"/>
              </a:rPr>
              <a:t>Click </a:t>
            </a:r>
            <a:r>
              <a:rPr lang="en-US" altLang="zh-CN" sz="1000" dirty="0">
                <a:solidFill>
                  <a:schemeClr val="tx1">
                    <a:lumMod val="65000"/>
                    <a:lumOff val="35000"/>
                  </a:schemeClr>
                </a:solidFill>
                <a:latin typeface="+mn-ea"/>
                <a:ea typeface="+mn-ea"/>
                <a:cs typeface="+mn-ea"/>
                <a:sym typeface="+mn-lt"/>
              </a:rPr>
              <a:t>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195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295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1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1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3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p:nvPr/>
        </p:nvSpPr>
        <p:spPr>
          <a:xfrm>
            <a:off x="1762414" y="158376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4" name="Oval 4"/>
          <p:cNvSpPr/>
          <p:nvPr/>
        </p:nvSpPr>
        <p:spPr>
          <a:xfrm>
            <a:off x="1424305" y="178516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01</a:t>
            </a:r>
            <a:endParaRPr lang="id-ID" dirty="0">
              <a:cs typeface="+mn-ea"/>
              <a:sym typeface="+mn-lt"/>
            </a:endParaRPr>
          </a:p>
        </p:txBody>
      </p:sp>
      <p:sp>
        <p:nvSpPr>
          <p:cNvPr id="5" name="文本框 1"/>
          <p:cNvSpPr txBox="1"/>
          <p:nvPr/>
        </p:nvSpPr>
        <p:spPr>
          <a:xfrm>
            <a:off x="2151700" y="1681286"/>
            <a:ext cx="2509200" cy="377026"/>
          </a:xfrm>
          <a:prstGeom prst="rect">
            <a:avLst/>
          </a:prstGeom>
          <a:noFill/>
        </p:spPr>
        <p:txBody>
          <a:bodyPr wrap="square" lIns="68580" tIns="34290" rIns="68580" bIns="34290" rtlCol="0">
            <a:spAutoFit/>
          </a:bodyPr>
          <a:lstStyle/>
          <a:p>
            <a:r>
              <a:rPr lang="en-US" altLang="zh-CN" sz="2000" b="1" dirty="0" smtClean="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6" name="矩形 5"/>
          <p:cNvSpPr/>
          <p:nvPr/>
        </p:nvSpPr>
        <p:spPr>
          <a:xfrm>
            <a:off x="2151700" y="197433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7" name="Rectangle 24"/>
          <p:cNvSpPr/>
          <p:nvPr/>
        </p:nvSpPr>
        <p:spPr>
          <a:xfrm>
            <a:off x="1752795" y="302392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8" name="Oval 4"/>
          <p:cNvSpPr/>
          <p:nvPr/>
        </p:nvSpPr>
        <p:spPr>
          <a:xfrm>
            <a:off x="1414686" y="322532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02</a:t>
            </a:r>
            <a:endParaRPr lang="id-ID" dirty="0">
              <a:cs typeface="+mn-ea"/>
              <a:sym typeface="+mn-lt"/>
            </a:endParaRPr>
          </a:p>
        </p:txBody>
      </p:sp>
      <p:sp>
        <p:nvSpPr>
          <p:cNvPr id="9" name="文本框 1"/>
          <p:cNvSpPr txBox="1"/>
          <p:nvPr/>
        </p:nvSpPr>
        <p:spPr>
          <a:xfrm>
            <a:off x="2142081" y="3121446"/>
            <a:ext cx="2160240" cy="377026"/>
          </a:xfrm>
          <a:prstGeom prst="rect">
            <a:avLst/>
          </a:prstGeom>
          <a:noFill/>
        </p:spPr>
        <p:txBody>
          <a:bodyPr wrap="square" lIns="68580" tIns="34290" rIns="68580" bIns="34290" rtlCol="0">
            <a:spAutoFit/>
          </a:bodyPr>
          <a:lstStyle/>
          <a:p>
            <a:r>
              <a:rPr lang="en-US" altLang="zh-CN" sz="2000" b="1" dirty="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10" name="矩形 9"/>
          <p:cNvSpPr/>
          <p:nvPr/>
        </p:nvSpPr>
        <p:spPr>
          <a:xfrm>
            <a:off x="2142081" y="341449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11" name="矩形 10"/>
          <p:cNvSpPr/>
          <p:nvPr/>
        </p:nvSpPr>
        <p:spPr>
          <a:xfrm>
            <a:off x="1752795" y="4486940"/>
            <a:ext cx="4307763" cy="183943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292899" y="4486940"/>
            <a:ext cx="4220120" cy="18394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8" presetClass="entr" presetSubtype="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500"/>
                                        <p:tgtEl>
                                          <p:spTgt spid="6"/>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750"/>
                                        <p:tgtEl>
                                          <p:spTgt spid="11"/>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P spid="11"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2"/>
          <p:cNvSpPr/>
          <p:nvPr/>
        </p:nvSpPr>
        <p:spPr bwMode="auto">
          <a:xfrm>
            <a:off x="762000"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0" name="Rectangle 33"/>
          <p:cNvSpPr>
            <a:spLocks noChangeArrowheads="1"/>
          </p:cNvSpPr>
          <p:nvPr/>
        </p:nvSpPr>
        <p:spPr bwMode="auto">
          <a:xfrm>
            <a:off x="719667"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31"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85000"/>
                    <a:lumOff val="15000"/>
                  </a:schemeClr>
                </a:solidFill>
                <a:latin typeface="+mn-lt"/>
                <a:cs typeface="Open Sans Light" pitchFamily="34" charset="0"/>
              </a:rPr>
              <a:t>1</a:t>
            </a:r>
            <a:endParaRPr lang="en-US" altLang="zh-CN" sz="12800" dirty="0">
              <a:solidFill>
                <a:schemeClr val="tx1">
                  <a:lumMod val="85000"/>
                  <a:lumOff val="15000"/>
                </a:schemeClr>
              </a:solidFill>
              <a:latin typeface="+mn-lt"/>
              <a:cs typeface="Open Sans Light" pitchFamily="34" charset="0"/>
            </a:endParaRPr>
          </a:p>
        </p:txBody>
      </p:sp>
      <p:sp>
        <p:nvSpPr>
          <p:cNvPr id="33" name="Rectangle 38"/>
          <p:cNvSpPr/>
          <p:nvPr/>
        </p:nvSpPr>
        <p:spPr bwMode="auto">
          <a:xfrm>
            <a:off x="36618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5"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EE4B74"/>
                </a:solidFill>
                <a:latin typeface="+mn-lt"/>
                <a:cs typeface="Open Sans Light" pitchFamily="34" charset="0"/>
              </a:rPr>
              <a:t>2</a:t>
            </a:r>
            <a:endParaRPr lang="en-US" altLang="zh-CN" sz="12800" dirty="0">
              <a:solidFill>
                <a:srgbClr val="EE4B74"/>
              </a:solidFill>
              <a:latin typeface="+mn-lt"/>
              <a:cs typeface="Open Sans Light" pitchFamily="34" charset="0"/>
            </a:endParaRPr>
          </a:p>
        </p:txBody>
      </p:sp>
      <p:sp>
        <p:nvSpPr>
          <p:cNvPr id="37" name="Rectangle 41"/>
          <p:cNvSpPr/>
          <p:nvPr/>
        </p:nvSpPr>
        <p:spPr bwMode="auto">
          <a:xfrm>
            <a:off x="661458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9"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85000"/>
                    <a:lumOff val="15000"/>
                  </a:schemeClr>
                </a:solidFill>
                <a:latin typeface="+mn-lt"/>
                <a:cs typeface="Open Sans Light" pitchFamily="34" charset="0"/>
              </a:rPr>
              <a:t>3</a:t>
            </a:r>
            <a:endParaRPr lang="en-US" altLang="zh-CN" sz="12800">
              <a:solidFill>
                <a:schemeClr val="tx1">
                  <a:lumMod val="85000"/>
                  <a:lumOff val="15000"/>
                </a:schemeClr>
              </a:solidFill>
              <a:latin typeface="+mn-lt"/>
              <a:cs typeface="Open Sans Light" pitchFamily="34" charset="0"/>
            </a:endParaRPr>
          </a:p>
        </p:txBody>
      </p:sp>
      <p:sp>
        <p:nvSpPr>
          <p:cNvPr id="41" name="Rectangle 44"/>
          <p:cNvSpPr/>
          <p:nvPr/>
        </p:nvSpPr>
        <p:spPr bwMode="auto">
          <a:xfrm>
            <a:off x="95673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43"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EE4B74"/>
                </a:solidFill>
                <a:latin typeface="+mn-lt"/>
                <a:cs typeface="Open Sans Light" pitchFamily="34" charset="0"/>
              </a:rPr>
              <a:t>4</a:t>
            </a:r>
            <a:endParaRPr lang="en-US" altLang="zh-CN" sz="12800">
              <a:solidFill>
                <a:srgbClr val="EE4B74"/>
              </a:solidFill>
              <a:latin typeface="+mn-lt"/>
              <a:cs typeface="Open Sans Light" pitchFamily="34" charset="0"/>
            </a:endParaRPr>
          </a:p>
        </p:txBody>
      </p:sp>
      <p:sp>
        <p:nvSpPr>
          <p:cNvPr id="70" name="Rectangle 33"/>
          <p:cNvSpPr>
            <a:spLocks noChangeArrowheads="1"/>
          </p:cNvSpPr>
          <p:nvPr/>
        </p:nvSpPr>
        <p:spPr bwMode="auto">
          <a:xfrm>
            <a:off x="362479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1" name="Rectangle 33"/>
          <p:cNvSpPr>
            <a:spLocks noChangeArrowheads="1"/>
          </p:cNvSpPr>
          <p:nvPr/>
        </p:nvSpPr>
        <p:spPr bwMode="auto">
          <a:xfrm>
            <a:off x="66537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2" name="Rectangle 33"/>
          <p:cNvSpPr>
            <a:spLocks noChangeArrowheads="1"/>
          </p:cNvSpPr>
          <p:nvPr/>
        </p:nvSpPr>
        <p:spPr bwMode="auto">
          <a:xfrm>
            <a:off x="95112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15"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0-#ppt_w/2"/>
                                          </p:val>
                                        </p:tav>
                                        <p:tav tm="100000">
                                          <p:val>
                                            <p:strVal val="#ppt_x"/>
                                          </p:val>
                                        </p:tav>
                                      </p:tavLst>
                                    </p:anim>
                                    <p:anim calcmode="lin" valueType="num">
                                      <p:cBhvr additive="base">
                                        <p:cTn id="38" dur="500" fill="hold"/>
                                        <p:tgtEl>
                                          <p:spTgt spid="7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0-#ppt_w/2"/>
                                          </p:val>
                                        </p:tav>
                                        <p:tav tm="100000">
                                          <p:val>
                                            <p:strVal val="#ppt_x"/>
                                          </p:val>
                                        </p:tav>
                                      </p:tavLst>
                                    </p:anim>
                                    <p:anim calcmode="lin" valueType="num">
                                      <p:cBhvr additive="base">
                                        <p:cTn id="46" dur="500" fill="hold"/>
                                        <p:tgtEl>
                                          <p:spTgt spid="72"/>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9" grpId="0"/>
      <p:bldP spid="41" grpId="0"/>
      <p:bldP spid="43" grpId="0"/>
      <p:bldP spid="70" grpId="0"/>
      <p:bldP spid="71" grpId="0"/>
      <p:bldP spid="7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
          <p:cNvSpPr/>
          <p:nvPr/>
        </p:nvSpPr>
        <p:spPr>
          <a:xfrm>
            <a:off x="918524"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6" name="Rectangle 5"/>
          <p:cNvSpPr/>
          <p:nvPr/>
        </p:nvSpPr>
        <p:spPr>
          <a:xfrm>
            <a:off x="2985361"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7" name="Rectangle 6"/>
          <p:cNvSpPr/>
          <p:nvPr/>
        </p:nvSpPr>
        <p:spPr>
          <a:xfrm>
            <a:off x="5052198"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8" name="Rectangle 7"/>
          <p:cNvSpPr/>
          <p:nvPr/>
        </p:nvSpPr>
        <p:spPr>
          <a:xfrm>
            <a:off x="7119029"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9" name="Rectangle 8"/>
          <p:cNvSpPr/>
          <p:nvPr/>
        </p:nvSpPr>
        <p:spPr>
          <a:xfrm>
            <a:off x="9185862"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nvGrpSpPr>
          <p:cNvPr id="73" name="Group 14"/>
          <p:cNvGrpSpPr/>
          <p:nvPr/>
        </p:nvGrpSpPr>
        <p:grpSpPr>
          <a:xfrm>
            <a:off x="1097526" y="2395708"/>
            <a:ext cx="648000" cy="648000"/>
            <a:chOff x="7322925" y="1113826"/>
            <a:chExt cx="418280" cy="418280"/>
          </a:xfrm>
        </p:grpSpPr>
        <p:sp>
          <p:nvSpPr>
            <p:cNvPr id="74" name="Teardrop 15"/>
            <p:cNvSpPr/>
            <p:nvPr/>
          </p:nvSpPr>
          <p:spPr>
            <a:xfrm rot="8100000">
              <a:off x="7322925" y="1113826"/>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6" name="Group 17"/>
          <p:cNvGrpSpPr/>
          <p:nvPr/>
        </p:nvGrpSpPr>
        <p:grpSpPr>
          <a:xfrm>
            <a:off x="5229310" y="2395708"/>
            <a:ext cx="648000" cy="648000"/>
            <a:chOff x="4158893" y="1506251"/>
            <a:chExt cx="418280" cy="418280"/>
          </a:xfrm>
        </p:grpSpPr>
        <p:sp>
          <p:nvSpPr>
            <p:cNvPr id="77" name="Teardrop 18"/>
            <p:cNvSpPr/>
            <p:nvPr/>
          </p:nvSpPr>
          <p:spPr>
            <a:xfrm rot="8100000">
              <a:off x="4158893"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9" name="Group 20"/>
          <p:cNvGrpSpPr/>
          <p:nvPr/>
        </p:nvGrpSpPr>
        <p:grpSpPr>
          <a:xfrm>
            <a:off x="3171593" y="2395708"/>
            <a:ext cx="648000" cy="648000"/>
            <a:chOff x="2708324" y="1506251"/>
            <a:chExt cx="418280" cy="418280"/>
          </a:xfrm>
        </p:grpSpPr>
        <p:sp>
          <p:nvSpPr>
            <p:cNvPr id="80" name="Teardrop 21"/>
            <p:cNvSpPr/>
            <p:nvPr/>
          </p:nvSpPr>
          <p:spPr>
            <a:xfrm rot="8100000">
              <a:off x="2708324"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2" name="Group 23"/>
          <p:cNvGrpSpPr/>
          <p:nvPr/>
        </p:nvGrpSpPr>
        <p:grpSpPr>
          <a:xfrm>
            <a:off x="9372723" y="2395708"/>
            <a:ext cx="648000" cy="648000"/>
            <a:chOff x="7178907" y="1506251"/>
            <a:chExt cx="418280" cy="418280"/>
          </a:xfrm>
        </p:grpSpPr>
        <p:sp>
          <p:nvSpPr>
            <p:cNvPr id="83" name="Teardrop 24"/>
            <p:cNvSpPr/>
            <p:nvPr/>
          </p:nvSpPr>
          <p:spPr>
            <a:xfrm rot="8100000">
              <a:off x="7178907"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5" name="Group 26"/>
          <p:cNvGrpSpPr/>
          <p:nvPr/>
        </p:nvGrpSpPr>
        <p:grpSpPr>
          <a:xfrm>
            <a:off x="7301208" y="2395708"/>
            <a:ext cx="648000" cy="648000"/>
            <a:chOff x="5665857" y="1506251"/>
            <a:chExt cx="418280" cy="418280"/>
          </a:xfrm>
        </p:grpSpPr>
        <p:sp>
          <p:nvSpPr>
            <p:cNvPr id="86" name="Teardrop 27"/>
            <p:cNvSpPr/>
            <p:nvPr/>
          </p:nvSpPr>
          <p:spPr>
            <a:xfrm rot="8100000">
              <a:off x="5665857"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8" name="组合 87"/>
          <p:cNvGrpSpPr/>
          <p:nvPr/>
        </p:nvGrpSpPr>
        <p:grpSpPr>
          <a:xfrm>
            <a:off x="1242675" y="3677375"/>
            <a:ext cx="1627533" cy="1482866"/>
            <a:chOff x="1242675" y="3677375"/>
            <a:chExt cx="1627533" cy="1482866"/>
          </a:xfrm>
        </p:grpSpPr>
        <p:sp>
          <p:nvSpPr>
            <p:cNvPr id="89" name="TextBox 9"/>
            <p:cNvSpPr txBox="1"/>
            <p:nvPr/>
          </p:nvSpPr>
          <p:spPr>
            <a:xfrm>
              <a:off x="1242675" y="3677375"/>
              <a:ext cx="1627533"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01</a:t>
              </a:r>
              <a:endParaRPr lang="id-ID" sz="1050" dirty="0">
                <a:solidFill>
                  <a:srgbClr val="EE4B74"/>
                </a:solidFill>
                <a:cs typeface="+mn-ea"/>
                <a:sym typeface="+mn-lt"/>
              </a:endParaRPr>
            </a:p>
          </p:txBody>
        </p:sp>
        <p:sp>
          <p:nvSpPr>
            <p:cNvPr id="90" name="TextBox 9"/>
            <p:cNvSpPr txBox="1"/>
            <p:nvPr/>
          </p:nvSpPr>
          <p:spPr>
            <a:xfrm>
              <a:off x="1242675" y="4322260"/>
              <a:ext cx="1627533"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NETWORKS</a:t>
              </a:r>
              <a:endParaRPr lang="id-ID" sz="1050" dirty="0">
                <a:solidFill>
                  <a:srgbClr val="EE4B74"/>
                </a:solidFill>
                <a:cs typeface="+mn-ea"/>
                <a:sym typeface="+mn-lt"/>
              </a:endParaRPr>
            </a:p>
          </p:txBody>
        </p:sp>
        <p:sp>
          <p:nvSpPr>
            <p:cNvPr id="91" name="TextBox 9"/>
            <p:cNvSpPr txBox="1"/>
            <p:nvPr/>
          </p:nvSpPr>
          <p:spPr>
            <a:xfrm>
              <a:off x="1242675"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2" name="组合 91"/>
          <p:cNvGrpSpPr/>
          <p:nvPr/>
        </p:nvGrpSpPr>
        <p:grpSpPr>
          <a:xfrm>
            <a:off x="3306474" y="3677375"/>
            <a:ext cx="1630564" cy="1545500"/>
            <a:chOff x="3306474" y="3677375"/>
            <a:chExt cx="1630564" cy="1545500"/>
          </a:xfrm>
        </p:grpSpPr>
        <p:sp>
          <p:nvSpPr>
            <p:cNvPr id="93" name="TextBox 10"/>
            <p:cNvSpPr txBox="1"/>
            <p:nvPr/>
          </p:nvSpPr>
          <p:spPr>
            <a:xfrm>
              <a:off x="3306474" y="3677375"/>
              <a:ext cx="1630564" cy="711745"/>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02</a:t>
              </a:r>
              <a:endParaRPr lang="id-ID" sz="1050" dirty="0">
                <a:solidFill>
                  <a:schemeClr val="tx1">
                    <a:lumMod val="85000"/>
                    <a:lumOff val="15000"/>
                  </a:schemeClr>
                </a:solidFill>
                <a:cs typeface="+mn-ea"/>
                <a:sym typeface="+mn-lt"/>
              </a:endParaRPr>
            </a:p>
          </p:txBody>
        </p:sp>
        <p:sp>
          <p:nvSpPr>
            <p:cNvPr id="94" name="TextBox 10"/>
            <p:cNvSpPr txBox="1"/>
            <p:nvPr/>
          </p:nvSpPr>
          <p:spPr>
            <a:xfrm>
              <a:off x="3306474" y="4322260"/>
              <a:ext cx="1630564" cy="207027"/>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SUPPORT</a:t>
              </a:r>
              <a:endParaRPr lang="id-ID" sz="1050" dirty="0">
                <a:solidFill>
                  <a:schemeClr val="tx1">
                    <a:lumMod val="85000"/>
                    <a:lumOff val="15000"/>
                  </a:schemeClr>
                </a:solidFill>
                <a:cs typeface="+mn-ea"/>
                <a:sym typeface="+mn-lt"/>
              </a:endParaRPr>
            </a:p>
          </p:txBody>
        </p:sp>
        <p:sp>
          <p:nvSpPr>
            <p:cNvPr id="95" name="TextBox 10"/>
            <p:cNvSpPr txBox="1"/>
            <p:nvPr/>
          </p:nvSpPr>
          <p:spPr>
            <a:xfrm>
              <a:off x="3306474"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6" name="组合 95"/>
          <p:cNvGrpSpPr/>
          <p:nvPr/>
        </p:nvGrpSpPr>
        <p:grpSpPr>
          <a:xfrm>
            <a:off x="5351943" y="3677375"/>
            <a:ext cx="1637707" cy="1482866"/>
            <a:chOff x="5351943" y="3677375"/>
            <a:chExt cx="1637707" cy="1482866"/>
          </a:xfrm>
        </p:grpSpPr>
        <p:sp>
          <p:nvSpPr>
            <p:cNvPr id="97" name="TextBox 11"/>
            <p:cNvSpPr txBox="1"/>
            <p:nvPr/>
          </p:nvSpPr>
          <p:spPr>
            <a:xfrm>
              <a:off x="5357956" y="3677375"/>
              <a:ext cx="1631694"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03</a:t>
              </a:r>
              <a:endParaRPr lang="id-ID" sz="1050" dirty="0">
                <a:solidFill>
                  <a:srgbClr val="EE4B74"/>
                </a:solidFill>
                <a:cs typeface="+mn-ea"/>
                <a:sym typeface="+mn-lt"/>
              </a:endParaRPr>
            </a:p>
          </p:txBody>
        </p:sp>
        <p:sp>
          <p:nvSpPr>
            <p:cNvPr id="98" name="TextBox 11"/>
            <p:cNvSpPr txBox="1"/>
            <p:nvPr/>
          </p:nvSpPr>
          <p:spPr>
            <a:xfrm>
              <a:off x="5357956" y="4322260"/>
              <a:ext cx="1631694"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UPLOADS</a:t>
              </a:r>
              <a:endParaRPr lang="id-ID" sz="1050" dirty="0">
                <a:solidFill>
                  <a:srgbClr val="EE4B74"/>
                </a:solidFill>
                <a:cs typeface="+mn-ea"/>
                <a:sym typeface="+mn-lt"/>
              </a:endParaRPr>
            </a:p>
          </p:txBody>
        </p:sp>
        <p:sp>
          <p:nvSpPr>
            <p:cNvPr id="99" name="TextBox 9"/>
            <p:cNvSpPr txBox="1"/>
            <p:nvPr/>
          </p:nvSpPr>
          <p:spPr>
            <a:xfrm>
              <a:off x="5351943"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0" name="组合 99"/>
          <p:cNvGrpSpPr/>
          <p:nvPr/>
        </p:nvGrpSpPr>
        <p:grpSpPr>
          <a:xfrm>
            <a:off x="7415742" y="3669804"/>
            <a:ext cx="1665555" cy="1553071"/>
            <a:chOff x="7415742" y="3669804"/>
            <a:chExt cx="1665555" cy="1553071"/>
          </a:xfrm>
        </p:grpSpPr>
        <p:sp>
          <p:nvSpPr>
            <p:cNvPr id="101" name="TextBox 12"/>
            <p:cNvSpPr txBox="1"/>
            <p:nvPr/>
          </p:nvSpPr>
          <p:spPr>
            <a:xfrm>
              <a:off x="7435378" y="3669804"/>
              <a:ext cx="1645919" cy="715697"/>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04</a:t>
              </a:r>
              <a:endParaRPr lang="id-ID" sz="1050" dirty="0">
                <a:solidFill>
                  <a:schemeClr val="tx1">
                    <a:lumMod val="85000"/>
                    <a:lumOff val="15000"/>
                  </a:schemeClr>
                </a:solidFill>
                <a:cs typeface="+mn-ea"/>
                <a:sym typeface="+mn-lt"/>
              </a:endParaRPr>
            </a:p>
          </p:txBody>
        </p:sp>
        <p:sp>
          <p:nvSpPr>
            <p:cNvPr id="102" name="TextBox 12"/>
            <p:cNvSpPr txBox="1"/>
            <p:nvPr/>
          </p:nvSpPr>
          <p:spPr>
            <a:xfrm>
              <a:off x="7435378" y="4314689"/>
              <a:ext cx="1645919" cy="214598"/>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PASSWORDS</a:t>
              </a:r>
              <a:endParaRPr lang="id-ID" sz="1050" dirty="0">
                <a:solidFill>
                  <a:schemeClr val="tx1">
                    <a:lumMod val="85000"/>
                    <a:lumOff val="15000"/>
                  </a:schemeClr>
                </a:solidFill>
                <a:cs typeface="+mn-ea"/>
                <a:sym typeface="+mn-lt"/>
              </a:endParaRPr>
            </a:p>
          </p:txBody>
        </p:sp>
        <p:sp>
          <p:nvSpPr>
            <p:cNvPr id="103" name="TextBox 10"/>
            <p:cNvSpPr txBox="1"/>
            <p:nvPr/>
          </p:nvSpPr>
          <p:spPr>
            <a:xfrm>
              <a:off x="741574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4" name="组合 103"/>
          <p:cNvGrpSpPr/>
          <p:nvPr/>
        </p:nvGrpSpPr>
        <p:grpSpPr>
          <a:xfrm>
            <a:off x="9482572" y="3677375"/>
            <a:ext cx="1654966" cy="1545500"/>
            <a:chOff x="9482572" y="3677375"/>
            <a:chExt cx="1654966" cy="1545500"/>
          </a:xfrm>
        </p:grpSpPr>
        <p:sp>
          <p:nvSpPr>
            <p:cNvPr id="105" name="TextBox 13"/>
            <p:cNvSpPr txBox="1"/>
            <p:nvPr/>
          </p:nvSpPr>
          <p:spPr>
            <a:xfrm>
              <a:off x="9502202" y="3677375"/>
              <a:ext cx="1635336"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05</a:t>
              </a:r>
              <a:endParaRPr lang="id-ID" sz="1050" dirty="0">
                <a:solidFill>
                  <a:srgbClr val="EE4B74"/>
                </a:solidFill>
                <a:cs typeface="+mn-ea"/>
                <a:sym typeface="+mn-lt"/>
              </a:endParaRPr>
            </a:p>
          </p:txBody>
        </p:sp>
        <p:sp>
          <p:nvSpPr>
            <p:cNvPr id="106" name="TextBox 13"/>
            <p:cNvSpPr txBox="1"/>
            <p:nvPr/>
          </p:nvSpPr>
          <p:spPr>
            <a:xfrm>
              <a:off x="9502202" y="4322260"/>
              <a:ext cx="1635336"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IMPROVEMENTS</a:t>
              </a:r>
              <a:endParaRPr lang="id-ID" sz="1050" dirty="0">
                <a:solidFill>
                  <a:srgbClr val="EE4B74"/>
                </a:solidFill>
                <a:cs typeface="+mn-ea"/>
                <a:sym typeface="+mn-lt"/>
              </a:endParaRPr>
            </a:p>
          </p:txBody>
        </p:sp>
        <p:sp>
          <p:nvSpPr>
            <p:cNvPr id="107" name="TextBox 10"/>
            <p:cNvSpPr txBox="1"/>
            <p:nvPr/>
          </p:nvSpPr>
          <p:spPr>
            <a:xfrm>
              <a:off x="948257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sp>
        <p:nvSpPr>
          <p:cNvPr id="108"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1+#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47"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anim calcmode="lin" valueType="num">
                                      <p:cBhvr>
                                        <p:cTn id="42" dur="500" fill="hold"/>
                                        <p:tgtEl>
                                          <p:spTgt spid="76"/>
                                        </p:tgtEl>
                                        <p:attrNameLst>
                                          <p:attrName>ppt_x</p:attrName>
                                        </p:attrNameLst>
                                      </p:cBhvr>
                                      <p:tavLst>
                                        <p:tav tm="0">
                                          <p:val>
                                            <p:strVal val="#ppt_x"/>
                                          </p:val>
                                        </p:tav>
                                        <p:tav tm="100000">
                                          <p:val>
                                            <p:strVal val="#ppt_x"/>
                                          </p:val>
                                        </p:tav>
                                      </p:tavLst>
                                    </p:anim>
                                    <p:anim calcmode="lin" valueType="num">
                                      <p:cBhvr>
                                        <p:cTn id="43" dur="500" fill="hold"/>
                                        <p:tgtEl>
                                          <p:spTgt spid="7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anim calcmode="lin" valueType="num">
                                      <p:cBhvr>
                                        <p:cTn id="47" dur="500" fill="hold"/>
                                        <p:tgtEl>
                                          <p:spTgt spid="85"/>
                                        </p:tgtEl>
                                        <p:attrNameLst>
                                          <p:attrName>ppt_x</p:attrName>
                                        </p:attrNameLst>
                                      </p:cBhvr>
                                      <p:tavLst>
                                        <p:tav tm="0">
                                          <p:val>
                                            <p:strVal val="#ppt_x"/>
                                          </p:val>
                                        </p:tav>
                                        <p:tav tm="100000">
                                          <p:val>
                                            <p:strVal val="#ppt_x"/>
                                          </p:val>
                                        </p:tav>
                                      </p:tavLst>
                                    </p:anim>
                                    <p:anim calcmode="lin" valueType="num">
                                      <p:cBhvr>
                                        <p:cTn id="48" dur="500" fill="hold"/>
                                        <p:tgtEl>
                                          <p:spTgt spid="8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anim calcmode="lin" valueType="num">
                                      <p:cBhvr>
                                        <p:cTn id="52" dur="500" fill="hold"/>
                                        <p:tgtEl>
                                          <p:spTgt spid="82"/>
                                        </p:tgtEl>
                                        <p:attrNameLst>
                                          <p:attrName>ppt_x</p:attrName>
                                        </p:attrNameLst>
                                      </p:cBhvr>
                                      <p:tavLst>
                                        <p:tav tm="0">
                                          <p:val>
                                            <p:strVal val="#ppt_x"/>
                                          </p:val>
                                        </p:tav>
                                        <p:tav tm="100000">
                                          <p:val>
                                            <p:strVal val="#ppt_x"/>
                                          </p:val>
                                        </p:tav>
                                      </p:tavLst>
                                    </p:anim>
                                    <p:anim calcmode="lin" valueType="num">
                                      <p:cBhvr>
                                        <p:cTn id="53" dur="500" fill="hold"/>
                                        <p:tgtEl>
                                          <p:spTgt spid="8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par>
                                <p:cTn id="58" presetID="22" presetClass="entr" presetSubtype="1"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par>
                                <p:cTn id="61" presetID="22" presetClass="entr" presetSubtype="1"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up)">
                                      <p:cBhvr>
                                        <p:cTn id="63" dur="500"/>
                                        <p:tgtEl>
                                          <p:spTgt spid="96"/>
                                        </p:tgtEl>
                                      </p:cBhvr>
                                    </p:animEffect>
                                  </p:childTnLst>
                                </p:cTn>
                              </p:par>
                              <p:par>
                                <p:cTn id="64" presetID="22" presetClass="entr" presetSubtype="1" fill="hold"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up)">
                                      <p:cBhvr>
                                        <p:cTn id="66" dur="500"/>
                                        <p:tgtEl>
                                          <p:spTgt spid="100"/>
                                        </p:tgtEl>
                                      </p:cBhvr>
                                    </p:animEffect>
                                  </p:childTnLst>
                                </p:cTn>
                              </p:par>
                              <p:par>
                                <p:cTn id="67" presetID="22" presetClass="entr" presetSubtype="1" fill="hold"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up)">
                                      <p:cBhvr>
                                        <p:cTn id="6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6049" y="2669994"/>
            <a:ext cx="1533022" cy="1533022"/>
            <a:chOff x="5184292" y="3158835"/>
            <a:chExt cx="1823416" cy="1823416"/>
          </a:xfrm>
        </p:grpSpPr>
        <p:grpSp>
          <p:nvGrpSpPr>
            <p:cNvPr id="4" name="组合 3"/>
            <p:cNvGrpSpPr/>
            <p:nvPr/>
          </p:nvGrpSpPr>
          <p:grpSpPr>
            <a:xfrm>
              <a:off x="5184292" y="3158835"/>
              <a:ext cx="1823416" cy="1823416"/>
              <a:chOff x="4489450" y="2618448"/>
              <a:chExt cx="2209800" cy="2209800"/>
            </a:xfrm>
          </p:grpSpPr>
          <p:sp>
            <p:nvSpPr>
              <p:cNvPr id="6" name="椭圆 5"/>
              <p:cNvSpPr/>
              <p:nvPr/>
            </p:nvSpPr>
            <p:spPr>
              <a:xfrm>
                <a:off x="4489450" y="2618448"/>
                <a:ext cx="2209800" cy="2209800"/>
              </a:xfrm>
              <a:prstGeom prst="ellipse">
                <a:avLst/>
              </a:prstGeom>
              <a:solidFill>
                <a:schemeClr val="bg1">
                  <a:lumMod val="75000"/>
                </a:schemeClr>
              </a:solidFill>
              <a:ln w="15875" cap="rnd" cmpd="sng" algn="ctr">
                <a:noFill/>
                <a:prstDash val="sysDot"/>
                <a:miter lim="800000"/>
              </a:ln>
              <a:effectLst/>
            </p:spPr>
            <p:txBody>
              <a:bodyPr rtlCol="0" anchor="ctr"/>
              <a:lstStyle/>
              <a:p>
                <a:pPr algn="ctr" defTabSz="914400">
                  <a:defRPr/>
                </a:pPr>
                <a:endParaRPr lang="zh-CN" altLang="en-US" sz="2800" kern="0">
                  <a:solidFill>
                    <a:prstClr val="white"/>
                  </a:solidFill>
                  <a:cs typeface="+mn-ea"/>
                  <a:sym typeface="+mn-lt"/>
                </a:endParaRPr>
              </a:p>
            </p:txBody>
          </p:sp>
          <p:sp>
            <p:nvSpPr>
              <p:cNvPr id="7" name="椭圆 6"/>
              <p:cNvSpPr/>
              <p:nvPr/>
            </p:nvSpPr>
            <p:spPr>
              <a:xfrm>
                <a:off x="4701442" y="2830442"/>
                <a:ext cx="1785819" cy="1785816"/>
              </a:xfrm>
              <a:prstGeom prst="ellipse">
                <a:avLst/>
              </a:prstGeom>
              <a:solidFill>
                <a:srgbClr val="EB2D5F"/>
              </a:solidFill>
              <a:ln w="44450" cap="flat" cmpd="sng" algn="ctr">
                <a:solidFill>
                  <a:schemeClr val="bg1">
                    <a:lumMod val="95000"/>
                    <a:alpha val="81000"/>
                  </a:schemeClr>
                </a:solid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grpSp>
        <p:sp>
          <p:nvSpPr>
            <p:cNvPr id="5" name="Freeform 61"/>
            <p:cNvSpPr>
              <a:spLocks noEditPoints="1"/>
            </p:cNvSpPr>
            <p:nvPr/>
          </p:nvSpPr>
          <p:spPr bwMode="auto">
            <a:xfrm>
              <a:off x="5934869" y="39094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2800" kern="0">
                <a:solidFill>
                  <a:srgbClr val="959596"/>
                </a:solidFill>
                <a:cs typeface="+mn-ea"/>
                <a:sym typeface="+mn-lt"/>
              </a:endParaRPr>
            </a:p>
          </p:txBody>
        </p:sp>
      </p:grpSp>
      <p:grpSp>
        <p:nvGrpSpPr>
          <p:cNvPr id="8" name="组合 7"/>
          <p:cNvGrpSpPr/>
          <p:nvPr/>
        </p:nvGrpSpPr>
        <p:grpSpPr>
          <a:xfrm>
            <a:off x="5911188" y="2100836"/>
            <a:ext cx="810528" cy="1167802"/>
            <a:chOff x="6062786" y="3264486"/>
            <a:chExt cx="367323" cy="529237"/>
          </a:xfrm>
          <a:solidFill>
            <a:srgbClr val="959596">
              <a:lumMod val="20000"/>
              <a:lumOff val="80000"/>
              <a:alpha val="13000"/>
            </a:srgbClr>
          </a:solidFill>
        </p:grpSpPr>
        <p:sp>
          <p:nvSpPr>
            <p:cNvPr id="9" name="矩形 8"/>
            <p:cNvSpPr/>
            <p:nvPr/>
          </p:nvSpPr>
          <p:spPr>
            <a:xfrm rot="16200000" flipH="1">
              <a:off x="6074595" y="3301445"/>
              <a:ext cx="341610" cy="267692"/>
            </a:xfrm>
            <a:prstGeom prst="rect">
              <a:avLst/>
            </a:prstGeom>
            <a:grpFill/>
            <a:ln w="12700" cap="flat" cmpd="sng" algn="ctr">
              <a:no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sp>
          <p:nvSpPr>
            <p:cNvPr id="10" name="直角三角形 9"/>
            <p:cNvSpPr/>
            <p:nvPr/>
          </p:nvSpPr>
          <p:spPr>
            <a:xfrm rot="2700000" flipH="1">
              <a:off x="6062786" y="3426400"/>
              <a:ext cx="367323" cy="367323"/>
            </a:xfrm>
            <a:prstGeom prst="rtTriangle">
              <a:avLst/>
            </a:prstGeom>
            <a:grpFill/>
            <a:ln w="12700" cap="flat" cmpd="sng" algn="ctr">
              <a:no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grpSp>
      <p:sp>
        <p:nvSpPr>
          <p:cNvPr id="11" name="矩形 10"/>
          <p:cNvSpPr/>
          <p:nvPr/>
        </p:nvSpPr>
        <p:spPr>
          <a:xfrm>
            <a:off x="7823191" y="2057436"/>
            <a:ext cx="3301516" cy="605294"/>
          </a:xfrm>
          <a:prstGeom prst="rect">
            <a:avLst/>
          </a:prstGeom>
        </p:spPr>
        <p:txBody>
          <a:bodyPr wrap="square">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sp>
        <p:nvSpPr>
          <p:cNvPr id="12" name="矩形 11"/>
          <p:cNvSpPr/>
          <p:nvPr/>
        </p:nvSpPr>
        <p:spPr>
          <a:xfrm>
            <a:off x="7823191" y="3253207"/>
            <a:ext cx="3301516" cy="605294"/>
          </a:xfrm>
          <a:prstGeom prst="rect">
            <a:avLst/>
          </a:prstGeom>
        </p:spPr>
        <p:txBody>
          <a:bodyPr wrap="square">
            <a:spAutoFit/>
          </a:bodyPr>
          <a:lstStyle/>
          <a:p>
            <a:pPr>
              <a:lnSpc>
                <a:spcPts val="1980"/>
              </a:lnSpc>
            </a:pPr>
            <a:r>
              <a:rPr lang="zh-CN" altLang="en-US" sz="1600" dirty="0">
                <a:solidFill>
                  <a:schemeClr val="tx1">
                    <a:lumMod val="75000"/>
                    <a:lumOff val="25000"/>
                  </a:schemeClr>
                </a:solidFill>
                <a:cs typeface="+mn-ea"/>
                <a:sym typeface="+mn-lt"/>
              </a:rPr>
              <a:t>您的内容打在这里，或者通过复制您的文本后粘贴</a:t>
            </a:r>
            <a:endParaRPr lang="en-US" altLang="zh-CN" sz="1600" dirty="0">
              <a:solidFill>
                <a:schemeClr val="tx1">
                  <a:lumMod val="75000"/>
                  <a:lumOff val="25000"/>
                </a:schemeClr>
              </a:solidFill>
              <a:cs typeface="+mn-ea"/>
              <a:sym typeface="+mn-lt"/>
            </a:endParaRPr>
          </a:p>
        </p:txBody>
      </p:sp>
      <p:sp>
        <p:nvSpPr>
          <p:cNvPr id="13" name="矩形 12"/>
          <p:cNvSpPr/>
          <p:nvPr/>
        </p:nvSpPr>
        <p:spPr>
          <a:xfrm>
            <a:off x="7823191" y="4439309"/>
            <a:ext cx="3301516" cy="605294"/>
          </a:xfrm>
          <a:prstGeom prst="rect">
            <a:avLst/>
          </a:prstGeom>
        </p:spPr>
        <p:txBody>
          <a:bodyPr wrap="square">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14" name="组合 13"/>
          <p:cNvGrpSpPr/>
          <p:nvPr/>
        </p:nvGrpSpPr>
        <p:grpSpPr>
          <a:xfrm>
            <a:off x="891674" y="2402510"/>
            <a:ext cx="2810256" cy="872115"/>
            <a:chOff x="634935" y="2743544"/>
            <a:chExt cx="2810256" cy="872115"/>
          </a:xfrm>
        </p:grpSpPr>
        <p:sp>
          <p:nvSpPr>
            <p:cNvPr id="16" name="矩形 15"/>
            <p:cNvSpPr/>
            <p:nvPr/>
          </p:nvSpPr>
          <p:spPr>
            <a:xfrm>
              <a:off x="634935" y="2753899"/>
              <a:ext cx="2089612" cy="861760"/>
            </a:xfrm>
            <a:prstGeom prst="rect">
              <a:avLst/>
            </a:prstGeom>
            <a:noFill/>
            <a:ln>
              <a:noFill/>
            </a:ln>
          </p:spPr>
          <p:txBody>
            <a:bodyPr wrap="square" lIns="91428" tIns="45713" rIns="91428" bIns="45713">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17" name="组合 16"/>
            <p:cNvGrpSpPr/>
            <p:nvPr/>
          </p:nvGrpSpPr>
          <p:grpSpPr>
            <a:xfrm>
              <a:off x="2813503" y="2743544"/>
              <a:ext cx="631688" cy="636784"/>
              <a:chOff x="3041651" y="3326606"/>
              <a:chExt cx="631825" cy="636588"/>
            </a:xfrm>
          </p:grpSpPr>
          <p:sp>
            <p:nvSpPr>
              <p:cNvPr id="18"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1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grpSp>
        <p:nvGrpSpPr>
          <p:cNvPr id="21" name="组合 20"/>
          <p:cNvGrpSpPr/>
          <p:nvPr/>
        </p:nvGrpSpPr>
        <p:grpSpPr>
          <a:xfrm>
            <a:off x="855300" y="3959140"/>
            <a:ext cx="2846630" cy="868604"/>
            <a:chOff x="635985" y="4300176"/>
            <a:chExt cx="2846630" cy="868604"/>
          </a:xfrm>
        </p:grpSpPr>
        <p:sp>
          <p:nvSpPr>
            <p:cNvPr id="22" name="矩形 21"/>
            <p:cNvSpPr/>
            <p:nvPr/>
          </p:nvSpPr>
          <p:spPr>
            <a:xfrm>
              <a:off x="635985" y="4307020"/>
              <a:ext cx="2089612" cy="861760"/>
            </a:xfrm>
            <a:prstGeom prst="rect">
              <a:avLst/>
            </a:prstGeom>
            <a:noFill/>
            <a:ln>
              <a:noFill/>
            </a:ln>
          </p:spPr>
          <p:txBody>
            <a:bodyPr wrap="square" lIns="91428" tIns="45713" rIns="91428" bIns="45713">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23" name="组合 22"/>
            <p:cNvGrpSpPr/>
            <p:nvPr/>
          </p:nvGrpSpPr>
          <p:grpSpPr>
            <a:xfrm>
              <a:off x="2850927" y="4300176"/>
              <a:ext cx="631688" cy="636784"/>
              <a:chOff x="3041651" y="3326606"/>
              <a:chExt cx="631825" cy="636588"/>
            </a:xfrm>
          </p:grpSpPr>
          <p:sp>
            <p:nvSpPr>
              <p:cNvPr id="24"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5"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6"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grpSp>
        <p:nvGrpSpPr>
          <p:cNvPr id="27" name="组合 26"/>
          <p:cNvGrpSpPr/>
          <p:nvPr/>
        </p:nvGrpSpPr>
        <p:grpSpPr>
          <a:xfrm>
            <a:off x="7132463" y="2163297"/>
            <a:ext cx="447851" cy="451464"/>
            <a:chOff x="3041651" y="3326606"/>
            <a:chExt cx="631825" cy="636588"/>
          </a:xfrm>
        </p:grpSpPr>
        <p:sp>
          <p:nvSpPr>
            <p:cNvPr id="28"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1" name="组合 30"/>
          <p:cNvGrpSpPr/>
          <p:nvPr/>
        </p:nvGrpSpPr>
        <p:grpSpPr>
          <a:xfrm>
            <a:off x="7132463" y="3289206"/>
            <a:ext cx="447851" cy="451464"/>
            <a:chOff x="3041651" y="3326606"/>
            <a:chExt cx="631825" cy="636588"/>
          </a:xfrm>
        </p:grpSpPr>
        <p:sp>
          <p:nvSpPr>
            <p:cNvPr id="32"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3"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4"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5" name="组合 34"/>
          <p:cNvGrpSpPr/>
          <p:nvPr/>
        </p:nvGrpSpPr>
        <p:grpSpPr>
          <a:xfrm>
            <a:off x="7132463" y="4443360"/>
            <a:ext cx="447851" cy="451464"/>
            <a:chOff x="3041651" y="3326606"/>
            <a:chExt cx="631825" cy="636588"/>
          </a:xfrm>
        </p:grpSpPr>
        <p:sp>
          <p:nvSpPr>
            <p:cNvPr id="36"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7"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8"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9" name="组合 38"/>
          <p:cNvGrpSpPr/>
          <p:nvPr/>
        </p:nvGrpSpPr>
        <p:grpSpPr>
          <a:xfrm>
            <a:off x="3406721" y="3185937"/>
            <a:ext cx="636451" cy="649619"/>
            <a:chOff x="3187404" y="3526971"/>
            <a:chExt cx="636451" cy="649619"/>
          </a:xfrm>
        </p:grpSpPr>
        <p:cxnSp>
          <p:nvCxnSpPr>
            <p:cNvPr id="40" name="直接连接符 39"/>
            <p:cNvCxnSpPr/>
            <p:nvPr/>
          </p:nvCxnSpPr>
          <p:spPr>
            <a:xfrm>
              <a:off x="3187404" y="3526971"/>
              <a:ext cx="0" cy="649619"/>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p:nvPr/>
          </p:nvCxnSpPr>
          <p:spPr>
            <a:xfrm>
              <a:off x="3187404" y="3870473"/>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组合 41"/>
          <p:cNvGrpSpPr/>
          <p:nvPr/>
        </p:nvGrpSpPr>
        <p:grpSpPr>
          <a:xfrm>
            <a:off x="5931346" y="2382588"/>
            <a:ext cx="926276" cy="2256312"/>
            <a:chOff x="2897579" y="2813569"/>
            <a:chExt cx="926276" cy="2256312"/>
          </a:xfrm>
        </p:grpSpPr>
        <p:cxnSp>
          <p:nvCxnSpPr>
            <p:cNvPr id="43" name="直接连接符 42"/>
            <p:cNvCxnSpPr/>
            <p:nvPr/>
          </p:nvCxnSpPr>
          <p:spPr>
            <a:xfrm>
              <a:off x="3187404" y="2813569"/>
              <a:ext cx="0" cy="2256312"/>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2897579" y="3941725"/>
              <a:ext cx="926276"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3187404" y="2813569"/>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3187404" y="5069881"/>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1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nodeType="withEffect">
                                  <p:stCondLst>
                                    <p:cond delay="20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7" grpId="0"/>
    </p:bldLst>
  </p:timing>
</p:sld>
</file>

<file path=ppt/theme/theme1.xml><?xml version="1.0" encoding="utf-8"?>
<a:theme xmlns:a="http://schemas.openxmlformats.org/drawingml/2006/main" name="更多模板请关注：亮亮图文旗舰店https://liangliangtuwen.tmall.com">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方正姚体 Agency FB">
      <a:majorFont>
        <a:latin typeface="Agency FB"/>
        <a:ea typeface="方正姚体"/>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13656</Words>
  <Application>WPS 演示</Application>
  <PresentationFormat>宽屏</PresentationFormat>
  <Paragraphs>599</Paragraphs>
  <Slides>32</Slides>
  <Notes>32</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32</vt:i4>
      </vt:variant>
    </vt:vector>
  </HeadingPairs>
  <TitlesOfParts>
    <vt:vector size="61" baseType="lpstr">
      <vt:lpstr>Arial</vt:lpstr>
      <vt:lpstr>宋体</vt:lpstr>
      <vt:lpstr>Wingdings</vt:lpstr>
      <vt:lpstr>Calibri</vt:lpstr>
      <vt:lpstr>方正姚体</vt:lpstr>
      <vt:lpstr>Arial Narrow</vt:lpstr>
      <vt:lpstr>Source Sans Pro Light</vt:lpstr>
      <vt:lpstr>MS PGothic</vt:lpstr>
      <vt:lpstr>汉仪长美黑简</vt:lpstr>
      <vt:lpstr>Open Sans</vt:lpstr>
      <vt:lpstr>Open Sans Light</vt:lpstr>
      <vt:lpstr>Agency FB</vt:lpstr>
      <vt:lpstr>微软雅黑</vt:lpstr>
      <vt:lpstr>Arial Unicode MS</vt:lpstr>
      <vt:lpstr>Roboto</vt:lpstr>
      <vt:lpstr>Lato</vt:lpstr>
      <vt:lpstr>Gill Sans</vt:lpstr>
      <vt:lpstr>Helvetica</vt:lpstr>
      <vt:lpstr>Roboto condensed</vt:lpstr>
      <vt:lpstr>Abadi MT</vt:lpstr>
      <vt:lpstr>方正兰亭准黑_GBK</vt:lpstr>
      <vt:lpstr>华文细黑</vt:lpstr>
      <vt:lpstr>Gill Sans</vt:lpstr>
      <vt:lpstr>小米兰亭_GB外压缩</vt:lpstr>
      <vt:lpstr>方正正纤黑简体</vt:lpstr>
      <vt:lpstr>黑体</vt:lpstr>
      <vt:lpstr>Segoe Print</vt:lpstr>
      <vt:lpstr>Gill Sans MT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2016-07-10T15:24:00Z</dcterms:created>
  <dcterms:modified xsi:type="dcterms:W3CDTF">2017-12-08T05:58:26Z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