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1"/>
  </p:notesMasterIdLst>
  <p:handoutMasterIdLst>
    <p:handoutMasterId r:id="rId42"/>
  </p:handoutMasterIdLst>
  <p:sldIdLst>
    <p:sldId id="3236" r:id="rId2"/>
    <p:sldId id="3237" r:id="rId3"/>
    <p:sldId id="3261" r:id="rId4"/>
    <p:sldId id="3238" r:id="rId5"/>
    <p:sldId id="3239" r:id="rId6"/>
    <p:sldId id="3121" r:id="rId7"/>
    <p:sldId id="3240" r:id="rId8"/>
    <p:sldId id="3117" r:id="rId9"/>
    <p:sldId id="3122" r:id="rId10"/>
    <p:sldId id="3131" r:id="rId11"/>
    <p:sldId id="3119" r:id="rId12"/>
    <p:sldId id="3241" r:id="rId13"/>
    <p:sldId id="3127" r:id="rId14"/>
    <p:sldId id="3126" r:id="rId15"/>
    <p:sldId id="3242" r:id="rId16"/>
    <p:sldId id="3243" r:id="rId17"/>
    <p:sldId id="3244" r:id="rId18"/>
    <p:sldId id="3125" r:id="rId19"/>
    <p:sldId id="3246" r:id="rId20"/>
    <p:sldId id="3245" r:id="rId21"/>
    <p:sldId id="3120" r:id="rId22"/>
    <p:sldId id="3132" r:id="rId23"/>
    <p:sldId id="3118" r:id="rId24"/>
    <p:sldId id="3123" r:id="rId25"/>
    <p:sldId id="3253" r:id="rId26"/>
    <p:sldId id="3124" r:id="rId27"/>
    <p:sldId id="3128" r:id="rId28"/>
    <p:sldId id="3247" r:id="rId29"/>
    <p:sldId id="3248" r:id="rId30"/>
    <p:sldId id="3249" r:id="rId31"/>
    <p:sldId id="3250" r:id="rId32"/>
    <p:sldId id="3254" r:id="rId33"/>
    <p:sldId id="3251" r:id="rId34"/>
    <p:sldId id="3252" r:id="rId35"/>
    <p:sldId id="3256" r:id="rId36"/>
    <p:sldId id="3257" r:id="rId37"/>
    <p:sldId id="3258" r:id="rId38"/>
    <p:sldId id="3255" r:id="rId39"/>
    <p:sldId id="3260" r:id="rId40"/>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59E"/>
    <a:srgbClr val="F09C00"/>
    <a:srgbClr val="000000"/>
    <a:srgbClr val="0070C0"/>
    <a:srgbClr val="EC206C"/>
    <a:srgbClr val="BC148E"/>
    <a:srgbClr val="0A1A3B"/>
    <a:srgbClr val="CE000D"/>
    <a:srgbClr val="FE67BE"/>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2986" autoAdjust="0"/>
  </p:normalViewPr>
  <p:slideViewPr>
    <p:cSldViewPr>
      <p:cViewPr varScale="1">
        <p:scale>
          <a:sx n="85" d="100"/>
          <a:sy n="85" d="100"/>
        </p:scale>
        <p:origin x="78" y="6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12839466503"/>
          <c:y val="1.9316848786758802E-2"/>
        </c:manualLayout>
      </c:layout>
      <c:overlay val="0"/>
      <c:spPr>
        <a:noFill/>
        <a:ln w="25382">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chemeClr val="tx1">
                <a:lumMod val="65000"/>
                <a:lumOff val="35000"/>
              </a:schemeClr>
            </a:solidFill>
            <a:ln w="25382">
              <a:noFill/>
            </a:ln>
          </c:spPr>
          <c:dPt>
            <c:idx val="0"/>
            <c:bubble3D val="0"/>
            <c:spPr>
              <a:solidFill>
                <a:srgbClr val="0B959E"/>
              </a:solidFill>
              <a:ln w="25382">
                <a:noFill/>
              </a:ln>
            </c:spPr>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4">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chemeClr val="accent2"/>
            </a:solidFill>
            <a:ln w="25414">
              <a:noFill/>
            </a:ln>
          </c:spPr>
          <c:dPt>
            <c:idx val="0"/>
            <c:bubble3D val="0"/>
            <c:spPr>
              <a:solidFill>
                <a:schemeClr val="tx1">
                  <a:lumMod val="65000"/>
                  <a:lumOff val="35000"/>
                </a:schemeClr>
              </a:solidFill>
              <a:ln w="25414">
                <a:noFill/>
              </a:ln>
            </c:spPr>
          </c:dPt>
          <c:dPt>
            <c:idx val="1"/>
            <c:bubble3D val="0"/>
            <c:spPr>
              <a:solidFill>
                <a:srgbClr val="0B959E"/>
              </a:solidFill>
              <a:ln w="25414">
                <a:noFill/>
              </a:ln>
            </c:spPr>
          </c:dPt>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6">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2C2C2C"/>
            </a:solidFill>
            <a:ln w="25416">
              <a:noFill/>
            </a:ln>
          </c:spPr>
          <c:dPt>
            <c:idx val="0"/>
            <c:bubble3D val="0"/>
            <c:spPr>
              <a:solidFill>
                <a:schemeClr val="tx1">
                  <a:lumMod val="65000"/>
                  <a:lumOff val="35000"/>
                </a:schemeClr>
              </a:solidFill>
              <a:ln w="25416">
                <a:noFill/>
              </a:ln>
            </c:spPr>
          </c:dPt>
          <c:dPt>
            <c:idx val="1"/>
            <c:bubble3D val="0"/>
            <c:spPr>
              <a:solidFill>
                <a:srgbClr val="0B959E"/>
              </a:solidFill>
              <a:ln w="25416">
                <a:noFill/>
              </a:ln>
            </c:spPr>
          </c:dPt>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700985201"/>
          <c:y val="1.93168598900012E-2"/>
        </c:manualLayout>
      </c:layout>
      <c:overlay val="0"/>
      <c:spPr>
        <a:noFill/>
        <a:ln w="25383">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2C2C2C"/>
            </a:solidFill>
            <a:ln w="25383">
              <a:noFill/>
            </a:ln>
          </c:spPr>
          <c:dPt>
            <c:idx val="0"/>
            <c:bubble3D val="0"/>
            <c:spPr>
              <a:solidFill>
                <a:schemeClr val="tx1">
                  <a:lumMod val="65000"/>
                  <a:lumOff val="35000"/>
                </a:schemeClr>
              </a:solidFill>
              <a:ln w="25383">
                <a:noFill/>
              </a:ln>
            </c:spPr>
          </c:dPt>
          <c:dPt>
            <c:idx val="1"/>
            <c:bubble3D val="0"/>
            <c:spPr>
              <a:solidFill>
                <a:srgbClr val="0B959E"/>
              </a:solidFill>
              <a:ln w="25383">
                <a:noFill/>
              </a:ln>
            </c:spPr>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2017/10/10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34025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2017/10/10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336978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extLst>
      <p:ext uri="{BB962C8B-B14F-4D97-AF65-F5344CB8AC3E}">
        <p14:creationId xmlns:p14="http://schemas.microsoft.com/office/powerpoint/2010/main" val="398503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60387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11</a:t>
            </a:fld>
            <a:endParaRPr lang="en-US" dirty="0"/>
          </a:p>
        </p:txBody>
      </p:sp>
    </p:spTree>
    <p:extLst>
      <p:ext uri="{BB962C8B-B14F-4D97-AF65-F5344CB8AC3E}">
        <p14:creationId xmlns:p14="http://schemas.microsoft.com/office/powerpoint/2010/main" val="593977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extLst>
      <p:ext uri="{BB962C8B-B14F-4D97-AF65-F5344CB8AC3E}">
        <p14:creationId xmlns:p14="http://schemas.microsoft.com/office/powerpoint/2010/main" val="136123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extLst>
      <p:ext uri="{BB962C8B-B14F-4D97-AF65-F5344CB8AC3E}">
        <p14:creationId xmlns:p14="http://schemas.microsoft.com/office/powerpoint/2010/main" val="243124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341326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15</a:t>
            </a:fld>
            <a:endParaRPr lang="zh-CN" altLang="en-US"/>
          </a:p>
        </p:txBody>
      </p:sp>
    </p:spTree>
    <p:extLst>
      <p:ext uri="{BB962C8B-B14F-4D97-AF65-F5344CB8AC3E}">
        <p14:creationId xmlns:p14="http://schemas.microsoft.com/office/powerpoint/2010/main" val="122575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16</a:t>
            </a:fld>
            <a:endParaRPr lang="zh-CN" altLang="en-US"/>
          </a:p>
        </p:txBody>
      </p:sp>
    </p:spTree>
    <p:extLst>
      <p:ext uri="{BB962C8B-B14F-4D97-AF65-F5344CB8AC3E}">
        <p14:creationId xmlns:p14="http://schemas.microsoft.com/office/powerpoint/2010/main" val="248375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267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extLst>
      <p:ext uri="{BB962C8B-B14F-4D97-AF65-F5344CB8AC3E}">
        <p14:creationId xmlns:p14="http://schemas.microsoft.com/office/powerpoint/2010/main" val="4108952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extLst>
      <p:ext uri="{BB962C8B-B14F-4D97-AF65-F5344CB8AC3E}">
        <p14:creationId xmlns:p14="http://schemas.microsoft.com/office/powerpoint/2010/main" val="178050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extLst>
      <p:ext uri="{BB962C8B-B14F-4D97-AF65-F5344CB8AC3E}">
        <p14:creationId xmlns:p14="http://schemas.microsoft.com/office/powerpoint/2010/main" val="118086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E3929-394F-499D-A0EF-F5EAA54D7525}" type="slidenum">
              <a:rPr lang="zh-CN" altLang="en-US" smtClean="0"/>
              <a:t>20</a:t>
            </a:fld>
            <a:endParaRPr lang="zh-CN" altLang="en-US"/>
          </a:p>
        </p:txBody>
      </p:sp>
    </p:spTree>
    <p:extLst>
      <p:ext uri="{BB962C8B-B14F-4D97-AF65-F5344CB8AC3E}">
        <p14:creationId xmlns:p14="http://schemas.microsoft.com/office/powerpoint/2010/main" val="174858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extLst>
      <p:ext uri="{BB962C8B-B14F-4D97-AF65-F5344CB8AC3E}">
        <p14:creationId xmlns:p14="http://schemas.microsoft.com/office/powerpoint/2010/main" val="359164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774802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extLst>
      <p:ext uri="{BB962C8B-B14F-4D97-AF65-F5344CB8AC3E}">
        <p14:creationId xmlns:p14="http://schemas.microsoft.com/office/powerpoint/2010/main" val="330084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3840B-94F0-49FA-A493-1B79233BF67D}" type="slidenum">
              <a:rPr lang="en-US" smtClean="0"/>
              <a:t>24</a:t>
            </a:fld>
            <a:endParaRPr lang="en-US"/>
          </a:p>
        </p:txBody>
      </p:sp>
    </p:spTree>
    <p:extLst>
      <p:ext uri="{BB962C8B-B14F-4D97-AF65-F5344CB8AC3E}">
        <p14:creationId xmlns:p14="http://schemas.microsoft.com/office/powerpoint/2010/main" val="4020472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extLst>
      <p:ext uri="{BB962C8B-B14F-4D97-AF65-F5344CB8AC3E}">
        <p14:creationId xmlns:p14="http://schemas.microsoft.com/office/powerpoint/2010/main" val="4120618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extLst>
      <p:ext uri="{BB962C8B-B14F-4D97-AF65-F5344CB8AC3E}">
        <p14:creationId xmlns:p14="http://schemas.microsoft.com/office/powerpoint/2010/main" val="237332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27</a:t>
            </a:fld>
            <a:endParaRPr lang="en-GB"/>
          </a:p>
        </p:txBody>
      </p:sp>
    </p:spTree>
    <p:extLst>
      <p:ext uri="{BB962C8B-B14F-4D97-AF65-F5344CB8AC3E}">
        <p14:creationId xmlns:p14="http://schemas.microsoft.com/office/powerpoint/2010/main" val="154858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43759A-37CE-4124-B62D-CA968D812DD9}"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386403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163759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extLst>
      <p:ext uri="{BB962C8B-B14F-4D97-AF65-F5344CB8AC3E}">
        <p14:creationId xmlns:p14="http://schemas.microsoft.com/office/powerpoint/2010/main" val="2358852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3644884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31</a:t>
            </a:fld>
            <a:endParaRPr lang="zh-CN" altLang="en-US"/>
          </a:p>
        </p:txBody>
      </p:sp>
    </p:spTree>
    <p:extLst>
      <p:ext uri="{BB962C8B-B14F-4D97-AF65-F5344CB8AC3E}">
        <p14:creationId xmlns:p14="http://schemas.microsoft.com/office/powerpoint/2010/main" val="1708194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extLst>
      <p:ext uri="{BB962C8B-B14F-4D97-AF65-F5344CB8AC3E}">
        <p14:creationId xmlns:p14="http://schemas.microsoft.com/office/powerpoint/2010/main" val="469180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33</a:t>
            </a:fld>
            <a:endParaRPr lang="zh-CN" altLang="en-US"/>
          </a:p>
        </p:txBody>
      </p:sp>
    </p:spTree>
    <p:extLst>
      <p:ext uri="{BB962C8B-B14F-4D97-AF65-F5344CB8AC3E}">
        <p14:creationId xmlns:p14="http://schemas.microsoft.com/office/powerpoint/2010/main" val="2466384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34</a:t>
            </a:fld>
            <a:endParaRPr lang="zh-CN" altLang="en-US"/>
          </a:p>
        </p:txBody>
      </p:sp>
    </p:spTree>
    <p:extLst>
      <p:ext uri="{BB962C8B-B14F-4D97-AF65-F5344CB8AC3E}">
        <p14:creationId xmlns:p14="http://schemas.microsoft.com/office/powerpoint/2010/main" val="4103080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35</a:t>
            </a:fld>
            <a:endParaRPr lang="zh-CN" altLang="en-US"/>
          </a:p>
        </p:txBody>
      </p:sp>
    </p:spTree>
    <p:extLst>
      <p:ext uri="{BB962C8B-B14F-4D97-AF65-F5344CB8AC3E}">
        <p14:creationId xmlns:p14="http://schemas.microsoft.com/office/powerpoint/2010/main" val="618248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36</a:t>
            </a:fld>
            <a:endParaRPr lang="zh-CN" altLang="en-US"/>
          </a:p>
        </p:txBody>
      </p:sp>
    </p:spTree>
    <p:extLst>
      <p:ext uri="{BB962C8B-B14F-4D97-AF65-F5344CB8AC3E}">
        <p14:creationId xmlns:p14="http://schemas.microsoft.com/office/powerpoint/2010/main" val="7633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37</a:t>
            </a:fld>
            <a:endParaRPr lang="zh-CN" altLang="en-US"/>
          </a:p>
        </p:txBody>
      </p:sp>
    </p:spTree>
    <p:extLst>
      <p:ext uri="{BB962C8B-B14F-4D97-AF65-F5344CB8AC3E}">
        <p14:creationId xmlns:p14="http://schemas.microsoft.com/office/powerpoint/2010/main" val="4240494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38</a:t>
            </a:fld>
            <a:endParaRPr lang="en-US"/>
          </a:p>
        </p:txBody>
      </p:sp>
    </p:spTree>
    <p:extLst>
      <p:ext uri="{BB962C8B-B14F-4D97-AF65-F5344CB8AC3E}">
        <p14:creationId xmlns:p14="http://schemas.microsoft.com/office/powerpoint/2010/main" val="1421502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39</a:t>
            </a:fld>
            <a:endParaRPr lang="zh-CN" altLang="en-US"/>
          </a:p>
        </p:txBody>
      </p:sp>
    </p:spTree>
    <p:extLst>
      <p:ext uri="{BB962C8B-B14F-4D97-AF65-F5344CB8AC3E}">
        <p14:creationId xmlns:p14="http://schemas.microsoft.com/office/powerpoint/2010/main" val="54003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366052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15975" rtl="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631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11732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93748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3811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8380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2017/10/10</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文本占位符 21"/>
          <p:cNvSpPr>
            <a:spLocks noGrp="1"/>
          </p:cNvSpPr>
          <p:nvPr>
            <p:ph type="body" sz="quarter" idx="13" hasCustomPrompt="1"/>
          </p:nvPr>
        </p:nvSpPr>
        <p:spPr>
          <a:xfrm>
            <a:off x="8669411" y="1092788"/>
            <a:ext cx="3790998" cy="2664297"/>
          </a:xfrm>
        </p:spPr>
        <p:txBody>
          <a:bodyPr>
            <a:noAutofit/>
          </a:bodyPr>
          <a:lstStyle>
            <a:lvl1pPr marL="0" indent="0" algn="ctr">
              <a:buNone/>
              <a:defRPr sz="20800">
                <a:ln w="76200">
                  <a:solidFill>
                    <a:schemeClr val="bg1">
                      <a:lumMod val="95000"/>
                    </a:schemeClr>
                  </a:solidFill>
                </a:ln>
                <a:solidFill>
                  <a:schemeClr val="bg1">
                    <a:lumMod val="95000"/>
                  </a:schemeClr>
                </a:solidFill>
              </a:defRPr>
            </a:lvl1pPr>
          </a:lstStyle>
          <a:p>
            <a:pPr lvl="0"/>
            <a:r>
              <a:rPr lang="en-US" altLang="zh-CN" dirty="0" smtClean="0"/>
              <a:t>ONE</a:t>
            </a:r>
            <a:endParaRPr lang="zh-CN" altLang="en-US" dirty="0"/>
          </a:p>
        </p:txBody>
      </p:sp>
      <p:sp>
        <p:nvSpPr>
          <p:cNvPr id="12" name="Donut 12"/>
          <p:cNvSpPr/>
          <p:nvPr userDrawn="1"/>
        </p:nvSpPr>
        <p:spPr bwMode="auto">
          <a:xfrm>
            <a:off x="4434559" y="1631376"/>
            <a:ext cx="1515414" cy="1515414"/>
          </a:xfrm>
          <a:prstGeom prst="donut">
            <a:avLst>
              <a:gd name="adj" fmla="val 9578"/>
            </a:avLst>
          </a:prstGeom>
          <a:solidFill>
            <a:srgbClr val="0B959E"/>
          </a:solidFill>
          <a:ln>
            <a:noFill/>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pic>
        <p:nvPicPr>
          <p:cNvPr id="13" name="图片占位符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9537" y="1710475"/>
            <a:ext cx="2360351" cy="2336748"/>
          </a:xfrm>
          <a:custGeom>
            <a:avLst/>
            <a:gdLst>
              <a:gd name="connsiteX0" fmla="*/ 0 w 2150076"/>
              <a:gd name="connsiteY0" fmla="*/ 0 h 1853514"/>
              <a:gd name="connsiteX1" fmla="*/ 2150076 w 2150076"/>
              <a:gd name="connsiteY1" fmla="*/ 0 h 1853514"/>
              <a:gd name="connsiteX2" fmla="*/ 1075038 w 2150076"/>
              <a:gd name="connsiteY2" fmla="*/ 1853514 h 1853514"/>
            </a:gdLst>
            <a:ahLst/>
            <a:cxnLst>
              <a:cxn ang="0">
                <a:pos x="connsiteX0" y="connsiteY0"/>
              </a:cxn>
              <a:cxn ang="0">
                <a:pos x="connsiteX1" y="connsiteY1"/>
              </a:cxn>
              <a:cxn ang="0">
                <a:pos x="connsiteX2" y="connsiteY2"/>
              </a:cxn>
            </a:cxnLst>
            <a:rect l="l" t="t" r="r" b="b"/>
            <a:pathLst>
              <a:path w="2150076" h="1853514">
                <a:moveTo>
                  <a:pt x="0" y="0"/>
                </a:moveTo>
                <a:lnTo>
                  <a:pt x="2150076" y="0"/>
                </a:lnTo>
                <a:lnTo>
                  <a:pt x="1075038" y="1853514"/>
                </a:lnTo>
                <a:close/>
              </a:path>
            </a:pathLst>
          </a:custGeom>
          <a:pattFill prst="lgCheck">
            <a:fgClr>
              <a:srgbClr val="F3F3F3">
                <a:lumMod val="90000"/>
              </a:srgbClr>
            </a:fgClr>
            <a:bgClr>
              <a:srgbClr val="FFFFFF"/>
            </a:bgClr>
          </a:pattFill>
          <a:effectLst>
            <a:outerShdw blurRad="419100" dist="419100" dir="5400000" algn="ctr" rotWithShape="0">
              <a:srgbClr val="000000">
                <a:alpha val="43137"/>
              </a:srgbClr>
            </a:outerShdw>
          </a:effectLst>
        </p:spPr>
      </p:pic>
      <p:pic>
        <p:nvPicPr>
          <p:cNvPr id="14" name="图片占位符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6494" y="481888"/>
            <a:ext cx="3715809" cy="3120734"/>
          </a:xfrm>
          <a:custGeom>
            <a:avLst/>
            <a:gdLst>
              <a:gd name="connsiteX0" fmla="*/ 0 w 2150076"/>
              <a:gd name="connsiteY0" fmla="*/ 0 h 1853514"/>
              <a:gd name="connsiteX1" fmla="*/ 2150076 w 2150076"/>
              <a:gd name="connsiteY1" fmla="*/ 0 h 1853514"/>
              <a:gd name="connsiteX2" fmla="*/ 1075038 w 2150076"/>
              <a:gd name="connsiteY2" fmla="*/ 1853514 h 1853514"/>
            </a:gdLst>
            <a:ahLst/>
            <a:cxnLst>
              <a:cxn ang="0">
                <a:pos x="connsiteX0" y="connsiteY0"/>
              </a:cxn>
              <a:cxn ang="0">
                <a:pos x="connsiteX1" y="connsiteY1"/>
              </a:cxn>
              <a:cxn ang="0">
                <a:pos x="connsiteX2" y="connsiteY2"/>
              </a:cxn>
            </a:cxnLst>
            <a:rect l="l" t="t" r="r" b="b"/>
            <a:pathLst>
              <a:path w="2150076" h="1853514">
                <a:moveTo>
                  <a:pt x="0" y="0"/>
                </a:moveTo>
                <a:lnTo>
                  <a:pt x="2150076" y="0"/>
                </a:lnTo>
                <a:lnTo>
                  <a:pt x="1075038" y="1853514"/>
                </a:lnTo>
                <a:close/>
              </a:path>
            </a:pathLst>
          </a:custGeom>
          <a:pattFill prst="lgCheck">
            <a:fgClr>
              <a:srgbClr val="F3F3F3">
                <a:lumMod val="90000"/>
              </a:srgbClr>
            </a:fgClr>
            <a:bgClr>
              <a:srgbClr val="FFFFFF"/>
            </a:bgClr>
          </a:pattFill>
          <a:effectLst>
            <a:outerShdw blurRad="419100" dist="419100" dir="5400000" algn="ctr" rotWithShape="0">
              <a:srgbClr val="000000">
                <a:alpha val="43137"/>
              </a:srgbClr>
            </a:outerShdw>
          </a:effectLst>
        </p:spPr>
      </p:pic>
      <p:sp>
        <p:nvSpPr>
          <p:cNvPr id="15" name="Triangle 8"/>
          <p:cNvSpPr/>
          <p:nvPr userDrawn="1"/>
        </p:nvSpPr>
        <p:spPr bwMode="auto">
          <a:xfrm>
            <a:off x="5785390" y="1474557"/>
            <a:ext cx="1317060" cy="1135397"/>
          </a:xfrm>
          <a:prstGeom prst="triangle">
            <a:avLst/>
          </a:prstGeom>
          <a:noFill/>
          <a:ln w="88900">
            <a:solidFill>
              <a:srgbClr val="0B959E"/>
            </a:solidFill>
            <a:miter lim="800000"/>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sp>
        <p:nvSpPr>
          <p:cNvPr id="22" name="文本占位符 21"/>
          <p:cNvSpPr>
            <a:spLocks noGrp="1"/>
          </p:cNvSpPr>
          <p:nvPr>
            <p:ph type="body" sz="quarter" idx="12" hasCustomPrompt="1"/>
          </p:nvPr>
        </p:nvSpPr>
        <p:spPr>
          <a:xfrm>
            <a:off x="125932" y="159941"/>
            <a:ext cx="3790998" cy="6424637"/>
          </a:xfrm>
        </p:spPr>
        <p:txBody>
          <a:bodyPr>
            <a:noAutofit/>
          </a:bodyPr>
          <a:lstStyle>
            <a:lvl1pPr marL="0" indent="0" algn="ctr">
              <a:buNone/>
              <a:defRPr sz="25000">
                <a:ln w="76200">
                  <a:solidFill>
                    <a:schemeClr val="bg1">
                      <a:lumMod val="95000"/>
                    </a:schemeClr>
                  </a:solidFill>
                </a:ln>
                <a:solidFill>
                  <a:schemeClr val="bg1">
                    <a:lumMod val="95000"/>
                  </a:schemeClr>
                </a:solidFill>
              </a:defRPr>
            </a:lvl1pPr>
          </a:lstStyle>
          <a:p>
            <a:pPr lvl="0"/>
            <a:r>
              <a:rPr lang="en-US" altLang="zh-CN" dirty="0" smtClean="0"/>
              <a:t>PART</a:t>
            </a:r>
            <a:endParaRPr lang="zh-CN" altLang="en-US" dirty="0"/>
          </a:p>
        </p:txBody>
      </p:sp>
      <p:sp>
        <p:nvSpPr>
          <p:cNvPr id="24" name="文本占位符 21"/>
          <p:cNvSpPr>
            <a:spLocks noGrp="1"/>
          </p:cNvSpPr>
          <p:nvPr>
            <p:ph type="body" sz="quarter" idx="14" hasCustomPrompt="1"/>
          </p:nvPr>
        </p:nvSpPr>
        <p:spPr>
          <a:xfrm>
            <a:off x="3621063" y="4048364"/>
            <a:ext cx="5832648" cy="782845"/>
          </a:xfrm>
        </p:spPr>
        <p:txBody>
          <a:bodyPr anchor="ctr">
            <a:noAutofit/>
          </a:bodyPr>
          <a:lstStyle>
            <a:lvl1pPr marL="0" indent="0" algn="ctr">
              <a:buNone/>
              <a:defRPr sz="3600" b="1">
                <a:ln w="76200">
                  <a:noFill/>
                </a:ln>
                <a:solidFill>
                  <a:srgbClr val="0B959E"/>
                </a:solidFill>
              </a:defRPr>
            </a:lvl1pPr>
          </a:lstStyle>
          <a:p>
            <a:pPr lvl="0"/>
            <a:r>
              <a:rPr lang="zh-CN" altLang="en-US" sz="3600" dirty="0" smtClean="0"/>
              <a:t>点击输入章节标题内容</a:t>
            </a:r>
            <a:endParaRPr lang="zh-CN" altLang="en-US" dirty="0"/>
          </a:p>
        </p:txBody>
      </p:sp>
      <p:sp>
        <p:nvSpPr>
          <p:cNvPr id="27" name="文本占位符 26"/>
          <p:cNvSpPr>
            <a:spLocks noGrp="1"/>
          </p:cNvSpPr>
          <p:nvPr>
            <p:ph type="body" sz="quarter" idx="15" hasCustomPrompt="1"/>
          </p:nvPr>
        </p:nvSpPr>
        <p:spPr>
          <a:xfrm>
            <a:off x="3621063" y="5112665"/>
            <a:ext cx="5832648" cy="914400"/>
          </a:xfrm>
        </p:spPr>
        <p:txBody>
          <a:bodyPr>
            <a:normAutofit/>
          </a:bodyPr>
          <a:lstStyle>
            <a:lvl1pPr marL="0" indent="0">
              <a:buNone/>
              <a:defRPr sz="1800">
                <a:solidFill>
                  <a:schemeClr val="tx1">
                    <a:lumMod val="50000"/>
                    <a:lumOff val="50000"/>
                  </a:schemeClr>
                </a:solidFill>
              </a:defRPr>
            </a:lvl1pPr>
          </a:lstStyle>
          <a:p>
            <a:pPr lvl="0"/>
            <a:r>
              <a:rPr lang="zh-CN" altLang="en-US" dirty="0" smtClean="0"/>
              <a:t>点击输入副标题内容</a:t>
            </a:r>
            <a:endParaRPr lang="zh-CN" alt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1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accel="40000" fill="hold" nodeType="withEffect" p14:presetBounceEnd="40000">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1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accel="40000" fill="hold" grpId="0" nodeType="withEffect" p14:presetBounceEnd="40000">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14:bounceEnd="40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accel="40000" fill="hold" grpId="0" nodeType="withEffect" p14:presetBounceEnd="40000">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14:bounceEnd="40000">
                                          <p:cBhvr additive="base">
                                            <p:cTn id="19" dur="1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accel="40000" fill="hold" grpId="0" nodeType="afterEffect" p14:presetBounceEnd="40000">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14:bounceEnd="40000">
                                          <p:cBhvr additive="base">
                                            <p:cTn id="24" dur="1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5" dur="1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accel="40000" fill="hold" grpId="0" nodeType="withEffect" p14:presetBounceEnd="40000">
                                      <p:stCondLst>
                                        <p:cond delay="750"/>
                                      </p:stCondLst>
                                      <p:iterate type="wd">
                                        <p:tmPct val="10000"/>
                                      </p:iterate>
                                      <p:childTnLst>
                                        <p:set>
                                          <p:cBhvr>
                                            <p:cTn id="27" dur="1" fill="hold">
                                              <p:stCondLst>
                                                <p:cond delay="0"/>
                                              </p:stCondLst>
                                            </p:cTn>
                                            <p:tgtEl>
                                              <p:spTgt spid="27"/>
                                            </p:tgtEl>
                                            <p:attrNameLst>
                                              <p:attrName>style.visibility</p:attrName>
                                            </p:attrNameLst>
                                          </p:cBhvr>
                                          <p:to>
                                            <p:strVal val="visible"/>
                                          </p:to>
                                        </p:set>
                                        <p:anim calcmode="lin" valueType="num" p14:bounceEnd="40000">
                                          <p:cBhvr additive="base">
                                            <p:cTn id="28" dur="1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29"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p:tmplLst>
              <p:tmpl>
                <p:tnLst>
                  <p:par>
                    <p:cTn presetID="2" presetClass="entr" presetSubtype="4" accel="40000" fill="hold" nodeType="afterEffect">
                      <p:stCondLst>
                        <p:cond delay="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ppt_x"/>
                              </p:val>
                            </p:tav>
                            <p:tav tm="100000">
                              <p:val>
                                <p:strVal val="#ppt_x"/>
                              </p:val>
                            </p:tav>
                          </p:tavLst>
                        </p:anim>
                        <p:anim calcmode="lin" valueType="num">
                          <p:cBhvr additive="base">
                            <p:cTn dur="1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2" presetClass="entr" presetSubtype="4" accel="40000" fill="hold" nodeType="withEffect">
                      <p:stCondLst>
                        <p:cond delay="7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1500" fill="hold"/>
                            <p:tgtEl>
                              <p:spTgt spid="27"/>
                            </p:tgtEl>
                            <p:attrNameLst>
                              <p:attrName>ppt_x</p:attrName>
                            </p:attrNameLst>
                          </p:cBhvr>
                          <p:tavLst>
                            <p:tav tm="0">
                              <p:val>
                                <p:strVal val="#ppt_x"/>
                              </p:val>
                            </p:tav>
                            <p:tav tm="100000">
                              <p:val>
                                <p:strVal val="#ppt_x"/>
                              </p:val>
                            </p:tav>
                          </p:tavLst>
                        </p:anim>
                        <p:anim calcmode="lin" valueType="num">
                          <p:cBhvr additive="base">
                            <p:cTn dur="1500" fill="hold"/>
                            <p:tgtEl>
                              <p:spTgt spid="27"/>
                            </p:tgtEl>
                            <p:attrNameLst>
                              <p:attrName>ppt_y</p:attrName>
                            </p:attrNameLst>
                          </p:cBhvr>
                          <p:tavLst>
                            <p:tav tm="0">
                              <p:val>
                                <p:strVal val="1+#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accel="40000"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accel="4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accel="40000"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ppt_x"/>
                                              </p:val>
                                            </p:tav>
                                            <p:tav tm="100000">
                                              <p:val>
                                                <p:strVal val="#ppt_x"/>
                                              </p:val>
                                            </p:tav>
                                          </p:tavLst>
                                        </p:anim>
                                        <p:anim calcmode="lin" valueType="num">
                                          <p:cBhvr additive="base">
                                            <p:cTn id="20" dur="1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accel="4000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500" fill="hold"/>
                                            <p:tgtEl>
                                              <p:spTgt spid="24"/>
                                            </p:tgtEl>
                                            <p:attrNameLst>
                                              <p:attrName>ppt_x</p:attrName>
                                            </p:attrNameLst>
                                          </p:cBhvr>
                                          <p:tavLst>
                                            <p:tav tm="0">
                                              <p:val>
                                                <p:strVal val="#ppt_x"/>
                                              </p:val>
                                            </p:tav>
                                            <p:tav tm="100000">
                                              <p:val>
                                                <p:strVal val="#ppt_x"/>
                                              </p:val>
                                            </p:tav>
                                          </p:tavLst>
                                        </p:anim>
                                        <p:anim calcmode="lin" valueType="num">
                                          <p:cBhvr additive="base">
                                            <p:cTn id="25" dur="1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accel="40000" fill="hold" grpId="0" nodeType="withEffect">
                                      <p:stCondLst>
                                        <p:cond delay="750"/>
                                      </p:stCondLst>
                                      <p:iterate type="wd">
                                        <p:tmPct val="10000"/>
                                      </p:iterate>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500" fill="hold"/>
                                            <p:tgtEl>
                                              <p:spTgt spid="27"/>
                                            </p:tgtEl>
                                            <p:attrNameLst>
                                              <p:attrName>ppt_x</p:attrName>
                                            </p:attrNameLst>
                                          </p:cBhvr>
                                          <p:tavLst>
                                            <p:tav tm="0">
                                              <p:val>
                                                <p:strVal val="#ppt_x"/>
                                              </p:val>
                                            </p:tav>
                                            <p:tav tm="100000">
                                              <p:val>
                                                <p:strVal val="#ppt_x"/>
                                              </p:val>
                                            </p:tav>
                                          </p:tavLst>
                                        </p:anim>
                                        <p:anim calcmode="lin" valueType="num">
                                          <p:cBhvr additive="base">
                                            <p:cTn id="29"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p:tmplLst>
              <p:tmpl lvl="0">
                <p:tnLst>
                  <p:par>
                    <p:cTn presetID="2" presetClass="entr" presetSubtype="4" accel="40000" fill="hold" nodeType="afterEffect">
                      <p:stCondLst>
                        <p:cond delay="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ppt_x"/>
                              </p:val>
                            </p:tav>
                            <p:tav tm="100000">
                              <p:val>
                                <p:strVal val="#ppt_x"/>
                              </p:val>
                            </p:tav>
                          </p:tavLst>
                        </p:anim>
                        <p:anim calcmode="lin" valueType="num">
                          <p:cBhvr additive="base">
                            <p:cTn dur="1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lvl="0">
                <p:tnLst>
                  <p:par>
                    <p:cTn presetID="2" presetClass="entr" presetSubtype="4" accel="40000" fill="hold" nodeType="withEffect">
                      <p:stCondLst>
                        <p:cond delay="7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1500" fill="hold"/>
                            <p:tgtEl>
                              <p:spTgt spid="27"/>
                            </p:tgtEl>
                            <p:attrNameLst>
                              <p:attrName>ppt_x</p:attrName>
                            </p:attrNameLst>
                          </p:cBhvr>
                          <p:tavLst>
                            <p:tav tm="0">
                              <p:val>
                                <p:strVal val="#ppt_x"/>
                              </p:val>
                            </p:tav>
                            <p:tav tm="100000">
                              <p:val>
                                <p:strVal val="#ppt_x"/>
                              </p:val>
                            </p:tav>
                          </p:tavLst>
                        </p:anim>
                        <p:anim calcmode="lin" valueType="num">
                          <p:cBhvr additive="base">
                            <p:cTn dur="1500" fill="hold"/>
                            <p:tgtEl>
                              <p:spTgt spid="27"/>
                            </p:tgtEl>
                            <p:attrNameLst>
                              <p:attrName>ppt_y</p:attrName>
                            </p:attrNameLst>
                          </p:cBhvr>
                          <p:tavLst>
                            <p:tav tm="0">
                              <p:val>
                                <p:strVal val="1+#ppt_h/2"/>
                              </p:val>
                            </p:tav>
                            <p:tav tm="100000">
                              <p:val>
                                <p:strVal val="#ppt_y"/>
                              </p:val>
                            </p:tav>
                          </p:tavLst>
                        </p:anim>
                      </p:childTnLst>
                    </p:cTn>
                  </p:par>
                </p:tnLst>
              </p:tmpl>
            </p:tmplLst>
          </p:bldP>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Donut 12"/>
          <p:cNvSpPr/>
          <p:nvPr userDrawn="1"/>
        </p:nvSpPr>
        <p:spPr bwMode="auto">
          <a:xfrm>
            <a:off x="-757707" y="-848171"/>
            <a:ext cx="1515414" cy="1515414"/>
          </a:xfrm>
          <a:prstGeom prst="donut">
            <a:avLst>
              <a:gd name="adj" fmla="val 9578"/>
            </a:avLst>
          </a:prstGeom>
          <a:solidFill>
            <a:srgbClr val="0B959E"/>
          </a:solidFill>
          <a:ln>
            <a:noFill/>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sp>
        <p:nvSpPr>
          <p:cNvPr id="7" name="Triangle 8"/>
          <p:cNvSpPr/>
          <p:nvPr userDrawn="1"/>
        </p:nvSpPr>
        <p:spPr bwMode="auto">
          <a:xfrm>
            <a:off x="-195361" y="-344115"/>
            <a:ext cx="1317060" cy="1135397"/>
          </a:xfrm>
          <a:prstGeom prst="triangle">
            <a:avLst/>
          </a:prstGeom>
          <a:noFill/>
          <a:ln w="88900">
            <a:solidFill>
              <a:srgbClr val="0B959E"/>
            </a:solidFill>
            <a:miter lim="800000"/>
          </a:ln>
          <a:effectLst>
            <a:outerShdw blurRad="419100" dist="419100" dir="5400000" algn="ctr" rotWithShape="0">
              <a:srgbClr val="000000">
                <a:alpha val="43137"/>
              </a:srgbClr>
            </a:outerShdw>
          </a:effectLst>
        </p:spPr>
        <p:txBody>
          <a:bodyPr vert="horz" wrap="square" lIns="91440" tIns="45720" rIns="91440" bIns="45720" numCol="1" rtlCol="0" anchor="ctr" anchorCtr="0" compatLnSpc="1">
            <a:prstTxWarp prst="textArchDown">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srgbClr val="222222"/>
              </a:solidFill>
              <a:effectLst/>
              <a:uLnTx/>
              <a:uFillTx/>
              <a:latin typeface="Calibri" panose="020F0502020204030204"/>
              <a:ea typeface="+mn-ea"/>
            </a:endParaRPr>
          </a:p>
        </p:txBody>
      </p:sp>
      <p:sp>
        <p:nvSpPr>
          <p:cNvPr id="9" name="文本占位符 8"/>
          <p:cNvSpPr>
            <a:spLocks noGrp="1"/>
          </p:cNvSpPr>
          <p:nvPr>
            <p:ph type="body" sz="quarter" idx="13" hasCustomPrompt="1"/>
          </p:nvPr>
        </p:nvSpPr>
        <p:spPr>
          <a:xfrm>
            <a:off x="1320053" y="316620"/>
            <a:ext cx="3529087" cy="415044"/>
          </a:xfrm>
        </p:spPr>
        <p:txBody>
          <a:bodyPr anchor="ctr">
            <a:noAutofit/>
          </a:bodyPr>
          <a:lstStyle>
            <a:lvl1pPr marL="0" indent="0">
              <a:buNone/>
              <a:defRPr sz="2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dirty="0" smtClean="0"/>
              <a:t>点击输入标题内容</a:t>
            </a:r>
            <a:endParaRPr lang="zh-CN" altLang="en-US" dirty="0"/>
          </a:p>
        </p:txBody>
      </p:sp>
      <p:sp>
        <p:nvSpPr>
          <p:cNvPr id="8" name="矩形 7"/>
          <p:cNvSpPr/>
          <p:nvPr userDrawn="1"/>
        </p:nvSpPr>
        <p:spPr>
          <a:xfrm>
            <a:off x="0" y="7054066"/>
            <a:ext cx="10631250" cy="178584"/>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893341"/>
            <a:ext cx="10631250" cy="75933"/>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188125" y="7054066"/>
            <a:ext cx="1670625" cy="178584"/>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1188125" y="6893341"/>
            <a:ext cx="1670625" cy="75933"/>
          </a:xfrm>
          <a:prstGeom prst="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6"/>
          <p:cNvSpPr txBox="1"/>
          <p:nvPr userDrawn="1"/>
        </p:nvSpPr>
        <p:spPr>
          <a:xfrm>
            <a:off x="10644187" y="6775029"/>
            <a:ext cx="464344" cy="439762"/>
          </a:xfrm>
          <a:prstGeom prst="rect">
            <a:avLst/>
          </a:prstGeom>
        </p:spPr>
        <p:txBody>
          <a:bodyPr vert="horz" lIns="91440" tIns="45720" rIns="91440" bIns="45720" rtlCol="0" anchor="ctr"/>
          <a:lstStyle>
            <a:defPPr>
              <a:defRPr lang="zh-CN"/>
            </a:defPPr>
            <a:lvl1pPr algn="ctr" rtl="0" fontAlgn="base">
              <a:spcBef>
                <a:spcPct val="0"/>
              </a:spcBef>
              <a:spcAft>
                <a:spcPct val="0"/>
              </a:spcAft>
              <a:defRPr sz="1200" b="0" kern="1200">
                <a:solidFill>
                  <a:srgbClr val="C00000"/>
                </a:solidFill>
                <a:latin typeface="Impact" panose="020B080603090205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147445">
              <a:defRPr/>
            </a:pPr>
            <a:fld id="{AE8B2EFA-B0D9-43AE-BC6F-426EE09EDED2}" type="slidenum">
              <a:rPr lang="zh-CN" altLang="en-US" smtClean="0">
                <a:solidFill>
                  <a:srgbClr val="0B959E"/>
                </a:solidFill>
              </a:rPr>
              <a:t>‹#›</a:t>
            </a:fld>
            <a:endParaRPr lang="zh-CN" altLang="en-US">
              <a:solidFill>
                <a:srgbClr val="0B959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7" name="矩形 6"/>
          <p:cNvSpPr/>
          <p:nvPr userDrawn="1"/>
        </p:nvSpPr>
        <p:spPr>
          <a:xfrm>
            <a:off x="642937" y="89292"/>
            <a:ext cx="12215813" cy="767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447733" y="142868"/>
            <a:ext cx="2196706" cy="737938"/>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
        <p:nvSpPr>
          <p:cNvPr id="2" name="矩形 1"/>
          <p:cNvSpPr/>
          <p:nvPr userDrawn="1"/>
        </p:nvSpPr>
        <p:spPr>
          <a:xfrm>
            <a:off x="0" y="89292"/>
            <a:ext cx="116086" cy="767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250032" y="89292"/>
            <a:ext cx="252263" cy="767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13" hasCustomPrompt="1"/>
          </p:nvPr>
        </p:nvSpPr>
        <p:spPr>
          <a:xfrm>
            <a:off x="785813" y="214301"/>
            <a:ext cx="3598664" cy="517893"/>
          </a:xfrm>
        </p:spPr>
        <p:txBody>
          <a:bodyPr anchor="ctr"/>
          <a:lstStyle>
            <a:lvl1pPr marL="0" indent="0" algn="l">
              <a:buNone/>
              <a:defRPr>
                <a:solidFill>
                  <a:schemeClr val="bg1"/>
                </a:solidFill>
              </a:defRPr>
            </a:lvl1pPr>
          </a:lstStyle>
          <a:p>
            <a:pPr lvl="0"/>
            <a:r>
              <a:rPr lang="zh-CN" altLang="en-US" dirty="0" smtClean="0"/>
              <a:t>点击输入标题内容</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41362" y="-21481"/>
            <a:ext cx="12912504" cy="813804"/>
          </a:xfrm>
          <a:prstGeom prst="rect">
            <a:avLst/>
          </a:prstGeom>
        </p:spPr>
      </p:pic>
      <p:sp>
        <p:nvSpPr>
          <p:cNvPr id="2" name="标题 1"/>
          <p:cNvSpPr>
            <a:spLocks noGrp="1"/>
          </p:cNvSpPr>
          <p:nvPr>
            <p:ph type="title"/>
          </p:nvPr>
        </p:nvSpPr>
        <p:spPr>
          <a:xfrm>
            <a:off x="2036887" y="113899"/>
            <a:ext cx="3964067" cy="432048"/>
          </a:xfrm>
          <a:prstGeom prst="rect">
            <a:avLst/>
          </a:prstGeom>
        </p:spPr>
        <p:txBody>
          <a:bodyPr/>
          <a:lstStyle>
            <a:lvl1pPr>
              <a:defRPr sz="2400">
                <a:solidFill>
                  <a:schemeClr val="bg1"/>
                </a:solidFill>
              </a:defRPr>
            </a:lvl1pPr>
          </a:lstStyle>
          <a:p>
            <a:r>
              <a:rPr lang="zh-CN" altLang="en-US" dirty="0" smtClean="0"/>
              <a:t>单击此处编辑母版标题样式</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62" y="-21481"/>
            <a:ext cx="1831886" cy="714263"/>
          </a:xfrm>
          <a:prstGeom prst="rect">
            <a:avLst/>
          </a:prstGeom>
        </p:spPr>
      </p:pic>
      <p:sp>
        <p:nvSpPr>
          <p:cNvPr id="10" name="矩形 9"/>
          <p:cNvSpPr/>
          <p:nvPr userDrawn="1"/>
        </p:nvSpPr>
        <p:spPr>
          <a:xfrm>
            <a:off x="-38645" y="7000701"/>
            <a:ext cx="10872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38645" y="7107286"/>
            <a:ext cx="10872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11290095" y="7000701"/>
            <a:ext cx="1620000" cy="36000"/>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userDrawn="1"/>
        </p:nvSpPr>
        <p:spPr>
          <a:xfrm>
            <a:off x="11290095" y="7107286"/>
            <a:ext cx="1620000" cy="144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5" name="灯片编号占位符 3"/>
          <p:cNvSpPr>
            <a:spLocks noGrp="1"/>
          </p:cNvSpPr>
          <p:nvPr>
            <p:ph type="sldNum" sz="quarter" idx="12"/>
          </p:nvPr>
        </p:nvSpPr>
        <p:spPr>
          <a:xfrm>
            <a:off x="10833355" y="6911561"/>
            <a:ext cx="471414" cy="384175"/>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2017/10/10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7" y="3224"/>
            <a:ext cx="12852402" cy="7272809"/>
          </a:xfrm>
          <a:prstGeom prst="rect">
            <a:avLst/>
          </a:prstGeom>
          <a:blipFill dpi="0" rotWithShape="1">
            <a:blip r:embed="rId5">
              <a:extLst>
                <a:ext uri="{28A0092B-C50C-407E-A947-70E740481C1C}">
                  <a14:useLocalDpi xmlns:a14="http://schemas.microsoft.com/office/drawing/2010/main" val="0"/>
                </a:ext>
              </a:extLst>
            </a:blip>
            <a:srcRect/>
            <a:stretch>
              <a:fillRect t="-5941" b="-118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flipH="1">
            <a:off x="2972826" y="2624022"/>
            <a:ext cx="9896912" cy="3423893"/>
          </a:xfrm>
          <a:prstGeom prst="homePlate">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a:off x="-14161" y="1363139"/>
            <a:ext cx="2972828" cy="5945657"/>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文本框 8"/>
          <p:cNvSpPr txBox="1">
            <a:spLocks noChangeArrowheads="1"/>
          </p:cNvSpPr>
          <p:nvPr/>
        </p:nvSpPr>
        <p:spPr bwMode="auto">
          <a:xfrm>
            <a:off x="3978337" y="3212681"/>
            <a:ext cx="8604248" cy="12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590" dirty="0" smtClean="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年终总结新年计划</a:t>
            </a:r>
            <a:endParaRPr lang="zh-CN" altLang="en-US" sz="759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sp>
        <p:nvSpPr>
          <p:cNvPr id="14" name="矩形 9"/>
          <p:cNvSpPr>
            <a:spLocks noChangeArrowheads="1"/>
          </p:cNvSpPr>
          <p:nvPr/>
        </p:nvSpPr>
        <p:spPr bwMode="auto">
          <a:xfrm>
            <a:off x="4845199" y="4630865"/>
            <a:ext cx="6870524" cy="3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r>
              <a:rPr lang="en-US" altLang="zh-CN" sz="1685" dirty="0">
                <a:solidFill>
                  <a:schemeClr val="bg1">
                    <a:lumMod val="85000"/>
                  </a:schemeClr>
                </a:solidFill>
                <a:latin typeface="Arial" panose="020B0604020202020204" pitchFamily="34" charset="0"/>
              </a:rPr>
              <a:t>Job summary/report/plan</a:t>
            </a:r>
            <a:endParaRPr lang="zh-CN" altLang="en-US" sz="1685" dirty="0">
              <a:solidFill>
                <a:schemeClr val="bg1">
                  <a:lumMod val="85000"/>
                </a:schemeClr>
              </a:solidFill>
            </a:endParaRPr>
          </a:p>
        </p:txBody>
      </p:sp>
      <p:sp>
        <p:nvSpPr>
          <p:cNvPr id="15" name="文本框 10"/>
          <p:cNvSpPr txBox="1">
            <a:spLocks noChangeArrowheads="1"/>
          </p:cNvSpPr>
          <p:nvPr/>
        </p:nvSpPr>
        <p:spPr bwMode="auto">
          <a:xfrm>
            <a:off x="6637628" y="5282475"/>
            <a:ext cx="385619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smtClean="0">
                <a:solidFill>
                  <a:schemeClr val="bg1">
                    <a:lumMod val="85000"/>
                  </a:schemeClr>
                </a:solidFill>
                <a:latin typeface="微软雅黑" panose="020B0503020204020204" pitchFamily="34" charset="-122"/>
                <a:ea typeface="微软雅黑" panose="020B0503020204020204" pitchFamily="34" charset="-122"/>
              </a:rPr>
              <a:t>汇报人：情缘素材</a:t>
            </a:r>
          </a:p>
        </p:txBody>
      </p:sp>
      <p:sp>
        <p:nvSpPr>
          <p:cNvPr id="16" name="圆角矩形 15"/>
          <p:cNvSpPr>
            <a:spLocks noChangeArrowheads="1"/>
          </p:cNvSpPr>
          <p:nvPr/>
        </p:nvSpPr>
        <p:spPr bwMode="auto">
          <a:xfrm>
            <a:off x="6637628" y="5203813"/>
            <a:ext cx="3856197" cy="523866"/>
          </a:xfrm>
          <a:prstGeom prst="roundRect">
            <a:avLst>
              <a:gd name="adj" fmla="val 16667"/>
            </a:avLst>
          </a:prstGeom>
          <a:noFill/>
          <a:ln w="12700">
            <a:solidFill>
              <a:schemeClr val="bg1">
                <a:lumMod val="85000"/>
              </a:schemeClr>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chemeClr val="bg1">
                  <a:lumMod val="85000"/>
                </a:schemeClr>
              </a:solidFill>
              <a:effectLst>
                <a:outerShdw blurRad="38100" dist="38100" dir="2700000" algn="tl">
                  <a:srgbClr val="000000">
                    <a:alpha val="43137"/>
                  </a:srgbClr>
                </a:outerShdw>
              </a:effectLst>
            </a:endParaRPr>
          </a:p>
        </p:txBody>
      </p:sp>
      <p:pic>
        <p:nvPicPr>
          <p:cNvPr id="3" name="Weezer - You Might Thin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89998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3" presetClass="entr" presetSubtype="3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250" fill="hold"/>
                                            <p:tgtEl>
                                              <p:spTgt spid="2"/>
                                            </p:tgtEl>
                                            <p:attrNameLst>
                                              <p:attrName>ppt_w</p:attrName>
                                            </p:attrNameLst>
                                          </p:cBhvr>
                                          <p:tavLst>
                                            <p:tav tm="0">
                                              <p:val>
                                                <p:strVal val="4*#ppt_w"/>
                                              </p:val>
                                            </p:tav>
                                            <p:tav tm="100000">
                                              <p:val>
                                                <p:strVal val="#ppt_w"/>
                                              </p:val>
                                            </p:tav>
                                          </p:tavLst>
                                        </p:anim>
                                        <p:anim calcmode="lin" valueType="num">
                                          <p:cBhvr>
                                            <p:cTn id="11" dur="1250" fill="hold"/>
                                            <p:tgtEl>
                                              <p:spTgt spid="2"/>
                                            </p:tgtEl>
                                            <p:attrNameLst>
                                              <p:attrName>ppt_h</p:attrName>
                                            </p:attrNameLst>
                                          </p:cBhvr>
                                          <p:tavLst>
                                            <p:tav tm="0">
                                              <p:val>
                                                <p:strVal val="4*#ppt_h"/>
                                              </p:val>
                                            </p:tav>
                                            <p:tav tm="100000">
                                              <p:val>
                                                <p:strVal val="#ppt_h"/>
                                              </p:val>
                                            </p:tav>
                                          </p:tavLst>
                                        </p:anim>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childTnLst>
                              </p:cTn>
                            </p:par>
                            <p:par>
                              <p:cTn id="16" fill="hold">
                                <p:stCondLst>
                                  <p:cond delay="2000"/>
                                </p:stCondLst>
                                <p:childTnLst>
                                  <p:par>
                                    <p:cTn id="17" presetID="2" presetClass="entr" presetSubtype="2" accel="40000" fill="hold" grpId="0" nodeType="afterEffect" p14:presetBounceEnd="4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1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500"/>
                                </p:stCondLst>
                                <p:childTnLst>
                                  <p:par>
                                    <p:cTn id="32" presetID="21"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10" grpId="0" animBg="1"/>
          <p:bldP spid="11" grpId="0" animBg="1"/>
          <p:bldP spid="8" grpId="0"/>
          <p:bldP spid="14" grpId="0"/>
          <p:bldP spid="15" grpId="0"/>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3" presetClass="entr" presetSubtype="3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250" fill="hold"/>
                                            <p:tgtEl>
                                              <p:spTgt spid="2"/>
                                            </p:tgtEl>
                                            <p:attrNameLst>
                                              <p:attrName>ppt_w</p:attrName>
                                            </p:attrNameLst>
                                          </p:cBhvr>
                                          <p:tavLst>
                                            <p:tav tm="0">
                                              <p:val>
                                                <p:strVal val="4*#ppt_w"/>
                                              </p:val>
                                            </p:tav>
                                            <p:tav tm="100000">
                                              <p:val>
                                                <p:strVal val="#ppt_w"/>
                                              </p:val>
                                            </p:tav>
                                          </p:tavLst>
                                        </p:anim>
                                        <p:anim calcmode="lin" valueType="num">
                                          <p:cBhvr>
                                            <p:cTn id="11" dur="1250" fill="hold"/>
                                            <p:tgtEl>
                                              <p:spTgt spid="2"/>
                                            </p:tgtEl>
                                            <p:attrNameLst>
                                              <p:attrName>ppt_h</p:attrName>
                                            </p:attrNameLst>
                                          </p:cBhvr>
                                          <p:tavLst>
                                            <p:tav tm="0">
                                              <p:val>
                                                <p:strVal val="4*#ppt_h"/>
                                              </p:val>
                                            </p:tav>
                                            <p:tav tm="100000">
                                              <p:val>
                                                <p:strVal val="#ppt_h"/>
                                              </p:val>
                                            </p:tav>
                                          </p:tavLst>
                                        </p:anim>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childTnLst>
                              </p:cTn>
                            </p:par>
                            <p:par>
                              <p:cTn id="16" fill="hold">
                                <p:stCondLst>
                                  <p:cond delay="2000"/>
                                </p:stCondLst>
                                <p:childTnLst>
                                  <p:par>
                                    <p:cTn id="17" presetID="2" presetClass="entr" presetSubtype="2" accel="4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1+#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500"/>
                                </p:stCondLst>
                                <p:childTnLst>
                                  <p:par>
                                    <p:cTn id="32" presetID="21"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10" grpId="0" animBg="1"/>
          <p:bldP spid="11" grpId="0" animBg="1"/>
          <p:bldP spid="8" grpId="0"/>
          <p:bldP spid="14" grpId="0"/>
          <p:bldP spid="15" grpId="0"/>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808308" y="2554560"/>
            <a:ext cx="3761414" cy="4285033"/>
            <a:chOff x="434975" y="1644651"/>
            <a:chExt cx="3044825" cy="3468688"/>
          </a:xfrm>
        </p:grpSpPr>
        <p:sp>
          <p:nvSpPr>
            <p:cNvPr id="2053" name="Freeform 5"/>
            <p:cNvSpPr/>
            <p:nvPr/>
          </p:nvSpPr>
          <p:spPr bwMode="auto">
            <a:xfrm>
              <a:off x="1276350" y="3192463"/>
              <a:ext cx="1144588" cy="431800"/>
            </a:xfrm>
            <a:custGeom>
              <a:avLst/>
              <a:gdLst/>
              <a:ahLst/>
              <a:cxnLst>
                <a:cxn ang="0">
                  <a:pos x="64" y="0"/>
                </a:cxn>
                <a:cxn ang="0">
                  <a:pos x="214" y="102"/>
                </a:cxn>
                <a:cxn ang="0">
                  <a:pos x="430" y="0"/>
                </a:cxn>
                <a:cxn ang="0">
                  <a:pos x="490" y="0"/>
                </a:cxn>
                <a:cxn ang="0">
                  <a:pos x="200" y="168"/>
                </a:cxn>
                <a:cxn ang="0">
                  <a:pos x="137" y="153"/>
                </a:cxn>
                <a:cxn ang="0">
                  <a:pos x="35" y="82"/>
                </a:cxn>
                <a:cxn ang="0">
                  <a:pos x="0" y="0"/>
                </a:cxn>
                <a:cxn ang="0">
                  <a:pos x="64" y="0"/>
                </a:cxn>
              </a:cxnLst>
              <a:rect l="0" t="0" r="r" b="b"/>
              <a:pathLst>
                <a:path w="490" h="185">
                  <a:moveTo>
                    <a:pt x="64" y="0"/>
                  </a:moveTo>
                  <a:cubicBezTo>
                    <a:pt x="84" y="51"/>
                    <a:pt x="134" y="85"/>
                    <a:pt x="214" y="102"/>
                  </a:cubicBezTo>
                  <a:cubicBezTo>
                    <a:pt x="335" y="115"/>
                    <a:pt x="407" y="81"/>
                    <a:pt x="430" y="0"/>
                  </a:cubicBezTo>
                  <a:cubicBezTo>
                    <a:pt x="490" y="0"/>
                    <a:pt x="490" y="0"/>
                    <a:pt x="490" y="0"/>
                  </a:cubicBezTo>
                  <a:cubicBezTo>
                    <a:pt x="470" y="129"/>
                    <a:pt x="373" y="185"/>
                    <a:pt x="200" y="168"/>
                  </a:cubicBezTo>
                  <a:cubicBezTo>
                    <a:pt x="177" y="164"/>
                    <a:pt x="156" y="159"/>
                    <a:pt x="137" y="153"/>
                  </a:cubicBezTo>
                  <a:cubicBezTo>
                    <a:pt x="93" y="137"/>
                    <a:pt x="59" y="114"/>
                    <a:pt x="35" y="82"/>
                  </a:cubicBezTo>
                  <a:cubicBezTo>
                    <a:pt x="18" y="59"/>
                    <a:pt x="6" y="32"/>
                    <a:pt x="0" y="0"/>
                  </a:cubicBezTo>
                  <a:lnTo>
                    <a:pt x="64" y="0"/>
                  </a:lnTo>
                  <a:close/>
                </a:path>
              </a:pathLst>
            </a:custGeom>
            <a:solidFill>
              <a:srgbClr val="0A080C"/>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4" name="Freeform 6"/>
            <p:cNvSpPr/>
            <p:nvPr/>
          </p:nvSpPr>
          <p:spPr bwMode="auto">
            <a:xfrm>
              <a:off x="1114425" y="4117976"/>
              <a:ext cx="873125" cy="995363"/>
            </a:xfrm>
            <a:custGeom>
              <a:avLst/>
              <a:gdLst/>
              <a:ahLst/>
              <a:cxnLst>
                <a:cxn ang="0">
                  <a:pos x="159" y="4"/>
                </a:cxn>
                <a:cxn ang="0">
                  <a:pos x="535" y="78"/>
                </a:cxn>
                <a:cxn ang="0">
                  <a:pos x="550" y="79"/>
                </a:cxn>
                <a:cxn ang="0">
                  <a:pos x="436" y="627"/>
                </a:cxn>
                <a:cxn ang="0">
                  <a:pos x="0" y="627"/>
                </a:cxn>
                <a:cxn ang="0">
                  <a:pos x="133" y="0"/>
                </a:cxn>
                <a:cxn ang="0">
                  <a:pos x="159" y="4"/>
                </a:cxn>
              </a:cxnLst>
              <a:rect l="0" t="0" r="r" b="b"/>
              <a:pathLst>
                <a:path w="550" h="627">
                  <a:moveTo>
                    <a:pt x="159" y="4"/>
                  </a:moveTo>
                  <a:lnTo>
                    <a:pt x="535" y="78"/>
                  </a:lnTo>
                  <a:lnTo>
                    <a:pt x="550" y="79"/>
                  </a:lnTo>
                  <a:lnTo>
                    <a:pt x="436" y="627"/>
                  </a:lnTo>
                  <a:lnTo>
                    <a:pt x="0" y="627"/>
                  </a:lnTo>
                  <a:lnTo>
                    <a:pt x="133" y="0"/>
                  </a:lnTo>
                  <a:lnTo>
                    <a:pt x="159" y="4"/>
                  </a:lnTo>
                  <a:close/>
                </a:path>
              </a:pathLst>
            </a:custGeom>
            <a:solidFill>
              <a:schemeClr val="tx2">
                <a:lumMod val="90000"/>
                <a:lumOff val="1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5" name="Freeform 7"/>
            <p:cNvSpPr/>
            <p:nvPr/>
          </p:nvSpPr>
          <p:spPr bwMode="auto">
            <a:xfrm>
              <a:off x="1366838" y="3981451"/>
              <a:ext cx="633413" cy="260350"/>
            </a:xfrm>
            <a:custGeom>
              <a:avLst/>
              <a:gdLst/>
              <a:ahLst/>
              <a:cxnLst>
                <a:cxn ang="0">
                  <a:pos x="50" y="5"/>
                </a:cxn>
                <a:cxn ang="0">
                  <a:pos x="355" y="49"/>
                </a:cxn>
                <a:cxn ang="0">
                  <a:pos x="360" y="49"/>
                </a:cxn>
                <a:cxn ang="0">
                  <a:pos x="399" y="56"/>
                </a:cxn>
                <a:cxn ang="0">
                  <a:pos x="376" y="164"/>
                </a:cxn>
                <a:cxn ang="0">
                  <a:pos x="0" y="90"/>
                </a:cxn>
                <a:cxn ang="0">
                  <a:pos x="17" y="0"/>
                </a:cxn>
                <a:cxn ang="0">
                  <a:pos x="50" y="5"/>
                </a:cxn>
              </a:cxnLst>
              <a:rect l="0" t="0" r="r" b="b"/>
              <a:pathLst>
                <a:path w="399" h="164">
                  <a:moveTo>
                    <a:pt x="50" y="5"/>
                  </a:moveTo>
                  <a:lnTo>
                    <a:pt x="355" y="49"/>
                  </a:lnTo>
                  <a:lnTo>
                    <a:pt x="360" y="49"/>
                  </a:lnTo>
                  <a:lnTo>
                    <a:pt x="399" y="56"/>
                  </a:lnTo>
                  <a:lnTo>
                    <a:pt x="376" y="164"/>
                  </a:lnTo>
                  <a:lnTo>
                    <a:pt x="0" y="90"/>
                  </a:lnTo>
                  <a:lnTo>
                    <a:pt x="17" y="0"/>
                  </a:lnTo>
                  <a:lnTo>
                    <a:pt x="50" y="5"/>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6" name="Freeform 8"/>
            <p:cNvSpPr/>
            <p:nvPr/>
          </p:nvSpPr>
          <p:spPr bwMode="auto">
            <a:xfrm>
              <a:off x="1398588" y="3573463"/>
              <a:ext cx="752475" cy="485775"/>
            </a:xfrm>
            <a:custGeom>
              <a:avLst/>
              <a:gdLst/>
              <a:ahLst/>
              <a:cxnLst>
                <a:cxn ang="0">
                  <a:pos x="335" y="306"/>
                </a:cxn>
                <a:cxn ang="0">
                  <a:pos x="30" y="262"/>
                </a:cxn>
                <a:cxn ang="0">
                  <a:pos x="36" y="240"/>
                </a:cxn>
                <a:cxn ang="0">
                  <a:pos x="5" y="141"/>
                </a:cxn>
                <a:cxn ang="0">
                  <a:pos x="0" y="107"/>
                </a:cxn>
                <a:cxn ang="0">
                  <a:pos x="4" y="0"/>
                </a:cxn>
                <a:cxn ang="0">
                  <a:pos x="474" y="22"/>
                </a:cxn>
                <a:cxn ang="0">
                  <a:pos x="418" y="172"/>
                </a:cxn>
                <a:cxn ang="0">
                  <a:pos x="343" y="272"/>
                </a:cxn>
                <a:cxn ang="0">
                  <a:pos x="337" y="306"/>
                </a:cxn>
                <a:cxn ang="0">
                  <a:pos x="335" y="306"/>
                </a:cxn>
              </a:cxnLst>
              <a:rect l="0" t="0" r="r" b="b"/>
              <a:pathLst>
                <a:path w="474" h="306">
                  <a:moveTo>
                    <a:pt x="335" y="306"/>
                  </a:moveTo>
                  <a:lnTo>
                    <a:pt x="30" y="262"/>
                  </a:lnTo>
                  <a:lnTo>
                    <a:pt x="36" y="240"/>
                  </a:lnTo>
                  <a:lnTo>
                    <a:pt x="5" y="141"/>
                  </a:lnTo>
                  <a:lnTo>
                    <a:pt x="0" y="107"/>
                  </a:lnTo>
                  <a:lnTo>
                    <a:pt x="4" y="0"/>
                  </a:lnTo>
                  <a:lnTo>
                    <a:pt x="474" y="22"/>
                  </a:lnTo>
                  <a:lnTo>
                    <a:pt x="418" y="172"/>
                  </a:lnTo>
                  <a:lnTo>
                    <a:pt x="343" y="272"/>
                  </a:lnTo>
                  <a:lnTo>
                    <a:pt x="337" y="306"/>
                  </a:lnTo>
                  <a:lnTo>
                    <a:pt x="335" y="306"/>
                  </a:lnTo>
                  <a:close/>
                </a:path>
              </a:pathLst>
            </a:custGeom>
            <a:solidFill>
              <a:srgbClr val="78797D"/>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7" name="Freeform 9"/>
            <p:cNvSpPr/>
            <p:nvPr/>
          </p:nvSpPr>
          <p:spPr bwMode="auto">
            <a:xfrm>
              <a:off x="1404938" y="3194051"/>
              <a:ext cx="746125" cy="414338"/>
            </a:xfrm>
            <a:custGeom>
              <a:avLst/>
              <a:gdLst/>
              <a:ahLst/>
              <a:cxnLst>
                <a:cxn ang="0">
                  <a:pos x="319" y="177"/>
                </a:cxn>
                <a:cxn ang="0">
                  <a:pos x="0" y="162"/>
                </a:cxn>
                <a:cxn ang="0">
                  <a:pos x="9" y="111"/>
                </a:cxn>
                <a:cxn ang="0">
                  <a:pos x="44" y="3"/>
                </a:cxn>
                <a:cxn ang="0">
                  <a:pos x="105" y="16"/>
                </a:cxn>
                <a:cxn ang="0">
                  <a:pos x="103" y="47"/>
                </a:cxn>
                <a:cxn ang="0">
                  <a:pos x="110" y="48"/>
                </a:cxn>
                <a:cxn ang="0">
                  <a:pos x="125" y="20"/>
                </a:cxn>
                <a:cxn ang="0">
                  <a:pos x="170" y="32"/>
                </a:cxn>
                <a:cxn ang="0">
                  <a:pos x="168" y="59"/>
                </a:cxn>
                <a:cxn ang="0">
                  <a:pos x="172" y="60"/>
                </a:cxn>
                <a:cxn ang="0">
                  <a:pos x="185" y="38"/>
                </a:cxn>
                <a:cxn ang="0">
                  <a:pos x="243" y="58"/>
                </a:cxn>
                <a:cxn ang="0">
                  <a:pos x="238" y="76"/>
                </a:cxn>
                <a:cxn ang="0">
                  <a:pos x="247" y="78"/>
                </a:cxn>
                <a:cxn ang="0">
                  <a:pos x="271" y="57"/>
                </a:cxn>
                <a:cxn ang="0">
                  <a:pos x="299" y="74"/>
                </a:cxn>
                <a:cxn ang="0">
                  <a:pos x="319" y="177"/>
                </a:cxn>
              </a:cxnLst>
              <a:rect l="0" t="0" r="r" b="b"/>
              <a:pathLst>
                <a:path w="319" h="177">
                  <a:moveTo>
                    <a:pt x="319" y="177"/>
                  </a:moveTo>
                  <a:cubicBezTo>
                    <a:pt x="0" y="162"/>
                    <a:pt x="0" y="162"/>
                    <a:pt x="0" y="162"/>
                  </a:cubicBezTo>
                  <a:cubicBezTo>
                    <a:pt x="9" y="111"/>
                    <a:pt x="9" y="111"/>
                    <a:pt x="9" y="111"/>
                  </a:cubicBezTo>
                  <a:cubicBezTo>
                    <a:pt x="44" y="3"/>
                    <a:pt x="44" y="3"/>
                    <a:pt x="44" y="3"/>
                  </a:cubicBezTo>
                  <a:cubicBezTo>
                    <a:pt x="62" y="0"/>
                    <a:pt x="82" y="5"/>
                    <a:pt x="105" y="16"/>
                  </a:cubicBezTo>
                  <a:cubicBezTo>
                    <a:pt x="103" y="47"/>
                    <a:pt x="103" y="47"/>
                    <a:pt x="103" y="47"/>
                  </a:cubicBezTo>
                  <a:cubicBezTo>
                    <a:pt x="105" y="48"/>
                    <a:pt x="108" y="49"/>
                    <a:pt x="110" y="48"/>
                  </a:cubicBezTo>
                  <a:cubicBezTo>
                    <a:pt x="125" y="20"/>
                    <a:pt x="125" y="20"/>
                    <a:pt x="125" y="20"/>
                  </a:cubicBezTo>
                  <a:cubicBezTo>
                    <a:pt x="140" y="20"/>
                    <a:pt x="155" y="24"/>
                    <a:pt x="170" y="32"/>
                  </a:cubicBezTo>
                  <a:cubicBezTo>
                    <a:pt x="168" y="59"/>
                    <a:pt x="168" y="59"/>
                    <a:pt x="168" y="59"/>
                  </a:cubicBezTo>
                  <a:cubicBezTo>
                    <a:pt x="168" y="60"/>
                    <a:pt x="170" y="61"/>
                    <a:pt x="172" y="60"/>
                  </a:cubicBezTo>
                  <a:cubicBezTo>
                    <a:pt x="185" y="38"/>
                    <a:pt x="185" y="38"/>
                    <a:pt x="185" y="38"/>
                  </a:cubicBezTo>
                  <a:cubicBezTo>
                    <a:pt x="206" y="39"/>
                    <a:pt x="226" y="46"/>
                    <a:pt x="243" y="58"/>
                  </a:cubicBezTo>
                  <a:cubicBezTo>
                    <a:pt x="238" y="76"/>
                    <a:pt x="238" y="76"/>
                    <a:pt x="238" y="76"/>
                  </a:cubicBezTo>
                  <a:cubicBezTo>
                    <a:pt x="241" y="80"/>
                    <a:pt x="244" y="80"/>
                    <a:pt x="247" y="78"/>
                  </a:cubicBezTo>
                  <a:cubicBezTo>
                    <a:pt x="252" y="66"/>
                    <a:pt x="260" y="60"/>
                    <a:pt x="271" y="57"/>
                  </a:cubicBezTo>
                  <a:cubicBezTo>
                    <a:pt x="281" y="55"/>
                    <a:pt x="290" y="60"/>
                    <a:pt x="299" y="74"/>
                  </a:cubicBezTo>
                  <a:lnTo>
                    <a:pt x="319" y="177"/>
                  </a:lnTo>
                  <a:close/>
                </a:path>
              </a:pathLst>
            </a:custGeom>
            <a:solidFill>
              <a:schemeClr val="tx2">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8" name="Freeform 10"/>
            <p:cNvSpPr/>
            <p:nvPr/>
          </p:nvSpPr>
          <p:spPr bwMode="auto">
            <a:xfrm>
              <a:off x="1366838" y="3419476"/>
              <a:ext cx="58738" cy="323850"/>
            </a:xfrm>
            <a:custGeom>
              <a:avLst/>
              <a:gdLst/>
              <a:ahLst/>
              <a:cxnLst>
                <a:cxn ang="0">
                  <a:pos x="24" y="97"/>
                </a:cxn>
                <a:cxn ang="0">
                  <a:pos x="20" y="204"/>
                </a:cxn>
                <a:cxn ang="0">
                  <a:pos x="0" y="56"/>
                </a:cxn>
                <a:cxn ang="0">
                  <a:pos x="14" y="0"/>
                </a:cxn>
                <a:cxn ang="0">
                  <a:pos x="37" y="22"/>
                </a:cxn>
                <a:cxn ang="0">
                  <a:pos x="24" y="97"/>
                </a:cxn>
              </a:cxnLst>
              <a:rect l="0" t="0" r="r" b="b"/>
              <a:pathLst>
                <a:path w="37" h="204">
                  <a:moveTo>
                    <a:pt x="24" y="97"/>
                  </a:moveTo>
                  <a:lnTo>
                    <a:pt x="20" y="204"/>
                  </a:lnTo>
                  <a:lnTo>
                    <a:pt x="0" y="56"/>
                  </a:lnTo>
                  <a:lnTo>
                    <a:pt x="14" y="0"/>
                  </a:lnTo>
                  <a:lnTo>
                    <a:pt x="37" y="22"/>
                  </a:lnTo>
                  <a:lnTo>
                    <a:pt x="24" y="97"/>
                  </a:lnTo>
                  <a:close/>
                </a:path>
              </a:pathLst>
            </a:custGeom>
            <a:solidFill>
              <a:srgbClr val="36373A"/>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9" name="Freeform 11"/>
            <p:cNvSpPr/>
            <p:nvPr/>
          </p:nvSpPr>
          <p:spPr bwMode="auto">
            <a:xfrm>
              <a:off x="434975" y="2797176"/>
              <a:ext cx="104775" cy="347663"/>
            </a:xfrm>
            <a:custGeom>
              <a:avLst/>
              <a:gdLst/>
              <a:ahLst/>
              <a:cxnLst>
                <a:cxn ang="0">
                  <a:pos x="0" y="25"/>
                </a:cxn>
                <a:cxn ang="0">
                  <a:pos x="7" y="1"/>
                </a:cxn>
                <a:cxn ang="0">
                  <a:pos x="22" y="20"/>
                </a:cxn>
                <a:cxn ang="0">
                  <a:pos x="38" y="71"/>
                </a:cxn>
                <a:cxn ang="0">
                  <a:pos x="44" y="124"/>
                </a:cxn>
                <a:cxn ang="0">
                  <a:pos x="38" y="148"/>
                </a:cxn>
                <a:cxn ang="0">
                  <a:pos x="22" y="129"/>
                </a:cxn>
                <a:cxn ang="0">
                  <a:pos x="7" y="78"/>
                </a:cxn>
                <a:cxn ang="0">
                  <a:pos x="0" y="25"/>
                </a:cxn>
              </a:cxnLst>
              <a:rect l="0" t="0" r="r" b="b"/>
              <a:pathLst>
                <a:path w="45" h="149">
                  <a:moveTo>
                    <a:pt x="0" y="25"/>
                  </a:moveTo>
                  <a:cubicBezTo>
                    <a:pt x="0" y="10"/>
                    <a:pt x="3" y="2"/>
                    <a:pt x="7" y="1"/>
                  </a:cubicBezTo>
                  <a:cubicBezTo>
                    <a:pt x="11" y="0"/>
                    <a:pt x="16" y="7"/>
                    <a:pt x="22" y="20"/>
                  </a:cubicBezTo>
                  <a:cubicBezTo>
                    <a:pt x="29" y="34"/>
                    <a:pt x="34" y="51"/>
                    <a:pt x="38" y="71"/>
                  </a:cubicBezTo>
                  <a:cubicBezTo>
                    <a:pt x="42" y="91"/>
                    <a:pt x="45" y="109"/>
                    <a:pt x="44" y="124"/>
                  </a:cubicBezTo>
                  <a:cubicBezTo>
                    <a:pt x="44" y="139"/>
                    <a:pt x="42" y="147"/>
                    <a:pt x="38" y="148"/>
                  </a:cubicBezTo>
                  <a:cubicBezTo>
                    <a:pt x="34" y="149"/>
                    <a:pt x="29" y="142"/>
                    <a:pt x="22" y="129"/>
                  </a:cubicBezTo>
                  <a:cubicBezTo>
                    <a:pt x="16" y="115"/>
                    <a:pt x="11" y="98"/>
                    <a:pt x="7" y="78"/>
                  </a:cubicBezTo>
                  <a:cubicBezTo>
                    <a:pt x="2" y="58"/>
                    <a:pt x="0" y="40"/>
                    <a:pt x="0" y="25"/>
                  </a:cubicBezTo>
                  <a:close/>
                </a:path>
              </a:pathLst>
            </a:custGeom>
            <a:solidFill>
              <a:schemeClr val="tx2">
                <a:lumMod val="75000"/>
                <a:lumOff val="25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0" name="Freeform 12"/>
            <p:cNvSpPr>
              <a:spLocks noEditPoints="1"/>
            </p:cNvSpPr>
            <p:nvPr/>
          </p:nvSpPr>
          <p:spPr bwMode="auto">
            <a:xfrm>
              <a:off x="1238250" y="3159126"/>
              <a:ext cx="1235075" cy="33338"/>
            </a:xfrm>
            <a:custGeom>
              <a:avLst/>
              <a:gdLst/>
              <a:ahLst/>
              <a:cxnLst>
                <a:cxn ang="0">
                  <a:pos x="634" y="0"/>
                </a:cxn>
                <a:cxn ang="0">
                  <a:pos x="778" y="0"/>
                </a:cxn>
                <a:cxn ang="0">
                  <a:pos x="778" y="21"/>
                </a:cxn>
                <a:cxn ang="0">
                  <a:pos x="634" y="21"/>
                </a:cxn>
                <a:cxn ang="0">
                  <a:pos x="634" y="0"/>
                </a:cxn>
                <a:cxn ang="0">
                  <a:pos x="0" y="0"/>
                </a:cxn>
                <a:cxn ang="0">
                  <a:pos x="142" y="0"/>
                </a:cxn>
                <a:cxn ang="0">
                  <a:pos x="142" y="21"/>
                </a:cxn>
                <a:cxn ang="0">
                  <a:pos x="0" y="21"/>
                </a:cxn>
                <a:cxn ang="0">
                  <a:pos x="0" y="0"/>
                </a:cxn>
              </a:cxnLst>
              <a:rect l="0" t="0" r="r" b="b"/>
              <a:pathLst>
                <a:path w="778" h="21">
                  <a:moveTo>
                    <a:pt x="634" y="0"/>
                  </a:moveTo>
                  <a:lnTo>
                    <a:pt x="778" y="0"/>
                  </a:lnTo>
                  <a:lnTo>
                    <a:pt x="778" y="21"/>
                  </a:lnTo>
                  <a:lnTo>
                    <a:pt x="634" y="21"/>
                  </a:lnTo>
                  <a:lnTo>
                    <a:pt x="634" y="0"/>
                  </a:lnTo>
                  <a:close/>
                  <a:moveTo>
                    <a:pt x="0" y="0"/>
                  </a:moveTo>
                  <a:lnTo>
                    <a:pt x="142" y="0"/>
                  </a:lnTo>
                  <a:lnTo>
                    <a:pt x="142" y="21"/>
                  </a:lnTo>
                  <a:lnTo>
                    <a:pt x="0" y="21"/>
                  </a:lnTo>
                  <a:lnTo>
                    <a:pt x="0" y="0"/>
                  </a:lnTo>
                  <a:close/>
                </a:path>
              </a:pathLst>
            </a:custGeom>
            <a:solidFill>
              <a:srgbClr val="0A080C"/>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1" name="Freeform 13"/>
            <p:cNvSpPr/>
            <p:nvPr/>
          </p:nvSpPr>
          <p:spPr bwMode="auto">
            <a:xfrm>
              <a:off x="920750" y="2746376"/>
              <a:ext cx="681038" cy="412750"/>
            </a:xfrm>
            <a:custGeom>
              <a:avLst/>
              <a:gdLst/>
              <a:ahLst/>
              <a:cxnLst>
                <a:cxn ang="0">
                  <a:pos x="276" y="0"/>
                </a:cxn>
                <a:cxn ang="0">
                  <a:pos x="254" y="177"/>
                </a:cxn>
                <a:cxn ang="0">
                  <a:pos x="232" y="177"/>
                </a:cxn>
                <a:cxn ang="0">
                  <a:pos x="136" y="177"/>
                </a:cxn>
                <a:cxn ang="0">
                  <a:pos x="0" y="177"/>
                </a:cxn>
                <a:cxn ang="0">
                  <a:pos x="10" y="63"/>
                </a:cxn>
                <a:cxn ang="0">
                  <a:pos x="276" y="0"/>
                </a:cxn>
              </a:cxnLst>
              <a:rect l="0" t="0" r="r" b="b"/>
              <a:pathLst>
                <a:path w="291" h="177">
                  <a:moveTo>
                    <a:pt x="276" y="0"/>
                  </a:moveTo>
                  <a:cubicBezTo>
                    <a:pt x="291" y="88"/>
                    <a:pt x="284" y="147"/>
                    <a:pt x="254" y="177"/>
                  </a:cubicBezTo>
                  <a:cubicBezTo>
                    <a:pt x="232" y="177"/>
                    <a:pt x="232" y="177"/>
                    <a:pt x="232" y="177"/>
                  </a:cubicBezTo>
                  <a:cubicBezTo>
                    <a:pt x="136" y="177"/>
                    <a:pt x="136" y="177"/>
                    <a:pt x="136" y="177"/>
                  </a:cubicBezTo>
                  <a:cubicBezTo>
                    <a:pt x="0" y="177"/>
                    <a:pt x="0" y="177"/>
                    <a:pt x="0" y="177"/>
                  </a:cubicBezTo>
                  <a:cubicBezTo>
                    <a:pt x="15" y="152"/>
                    <a:pt x="18" y="114"/>
                    <a:pt x="10" y="63"/>
                  </a:cubicBezTo>
                  <a:lnTo>
                    <a:pt x="2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2" name="Freeform 14"/>
            <p:cNvSpPr/>
            <p:nvPr/>
          </p:nvSpPr>
          <p:spPr bwMode="auto">
            <a:xfrm>
              <a:off x="1514475" y="2598738"/>
              <a:ext cx="717550" cy="560388"/>
            </a:xfrm>
            <a:custGeom>
              <a:avLst/>
              <a:gdLst/>
              <a:ahLst/>
              <a:cxnLst>
                <a:cxn ang="0">
                  <a:pos x="0" y="240"/>
                </a:cxn>
                <a:cxn ang="0">
                  <a:pos x="22" y="63"/>
                </a:cxn>
                <a:cxn ang="0">
                  <a:pos x="283" y="0"/>
                </a:cxn>
                <a:cxn ang="0">
                  <a:pos x="248" y="240"/>
                </a:cxn>
                <a:cxn ang="0">
                  <a:pos x="0" y="240"/>
                </a:cxn>
              </a:cxnLst>
              <a:rect l="0" t="0" r="r" b="b"/>
              <a:pathLst>
                <a:path w="307" h="240">
                  <a:moveTo>
                    <a:pt x="0" y="240"/>
                  </a:moveTo>
                  <a:cubicBezTo>
                    <a:pt x="30" y="210"/>
                    <a:pt x="37" y="151"/>
                    <a:pt x="22" y="63"/>
                  </a:cubicBezTo>
                  <a:cubicBezTo>
                    <a:pt x="283" y="0"/>
                    <a:pt x="283" y="0"/>
                    <a:pt x="283" y="0"/>
                  </a:cubicBezTo>
                  <a:cubicBezTo>
                    <a:pt x="307" y="132"/>
                    <a:pt x="295" y="212"/>
                    <a:pt x="248" y="240"/>
                  </a:cubicBezTo>
                  <a:lnTo>
                    <a:pt x="0" y="24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3" name="Freeform 15"/>
            <p:cNvSpPr/>
            <p:nvPr/>
          </p:nvSpPr>
          <p:spPr bwMode="auto">
            <a:xfrm>
              <a:off x="2093913" y="2451101"/>
              <a:ext cx="769938" cy="708025"/>
            </a:xfrm>
            <a:custGeom>
              <a:avLst/>
              <a:gdLst/>
              <a:ahLst/>
              <a:cxnLst>
                <a:cxn ang="0">
                  <a:pos x="162" y="303"/>
                </a:cxn>
                <a:cxn ang="0">
                  <a:pos x="64" y="303"/>
                </a:cxn>
                <a:cxn ang="0">
                  <a:pos x="0" y="303"/>
                </a:cxn>
                <a:cxn ang="0">
                  <a:pos x="35" y="63"/>
                </a:cxn>
                <a:cxn ang="0">
                  <a:pos x="297" y="0"/>
                </a:cxn>
                <a:cxn ang="0">
                  <a:pos x="237" y="303"/>
                </a:cxn>
                <a:cxn ang="0">
                  <a:pos x="162" y="303"/>
                </a:cxn>
              </a:cxnLst>
              <a:rect l="0" t="0" r="r" b="b"/>
              <a:pathLst>
                <a:path w="329" h="303">
                  <a:moveTo>
                    <a:pt x="162" y="303"/>
                  </a:moveTo>
                  <a:cubicBezTo>
                    <a:pt x="64" y="303"/>
                    <a:pt x="64" y="303"/>
                    <a:pt x="64" y="303"/>
                  </a:cubicBezTo>
                  <a:cubicBezTo>
                    <a:pt x="0" y="303"/>
                    <a:pt x="0" y="303"/>
                    <a:pt x="0" y="303"/>
                  </a:cubicBezTo>
                  <a:cubicBezTo>
                    <a:pt x="47" y="275"/>
                    <a:pt x="59" y="195"/>
                    <a:pt x="35" y="63"/>
                  </a:cubicBezTo>
                  <a:cubicBezTo>
                    <a:pt x="297" y="0"/>
                    <a:pt x="297" y="0"/>
                    <a:pt x="297" y="0"/>
                  </a:cubicBezTo>
                  <a:cubicBezTo>
                    <a:pt x="329" y="176"/>
                    <a:pt x="308" y="277"/>
                    <a:pt x="237" y="303"/>
                  </a:cubicBezTo>
                  <a:lnTo>
                    <a:pt x="162" y="303"/>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4" name="Freeform 16"/>
            <p:cNvSpPr/>
            <p:nvPr/>
          </p:nvSpPr>
          <p:spPr bwMode="auto">
            <a:xfrm>
              <a:off x="2647950" y="2311401"/>
              <a:ext cx="831850" cy="847725"/>
            </a:xfrm>
            <a:custGeom>
              <a:avLst/>
              <a:gdLst/>
              <a:ahLst/>
              <a:cxnLst>
                <a:cxn ang="0">
                  <a:pos x="0" y="363"/>
                </a:cxn>
                <a:cxn ang="0">
                  <a:pos x="60" y="60"/>
                </a:cxn>
                <a:cxn ang="0">
                  <a:pos x="309" y="0"/>
                </a:cxn>
                <a:cxn ang="0">
                  <a:pos x="310" y="3"/>
                </a:cxn>
                <a:cxn ang="0">
                  <a:pos x="261" y="363"/>
                </a:cxn>
                <a:cxn ang="0">
                  <a:pos x="0" y="363"/>
                </a:cxn>
              </a:cxnLst>
              <a:rect l="0" t="0" r="r" b="b"/>
              <a:pathLst>
                <a:path w="356" h="363">
                  <a:moveTo>
                    <a:pt x="0" y="363"/>
                  </a:moveTo>
                  <a:cubicBezTo>
                    <a:pt x="71" y="337"/>
                    <a:pt x="92" y="236"/>
                    <a:pt x="60" y="60"/>
                  </a:cubicBezTo>
                  <a:cubicBezTo>
                    <a:pt x="309" y="0"/>
                    <a:pt x="309" y="0"/>
                    <a:pt x="309" y="0"/>
                  </a:cubicBezTo>
                  <a:cubicBezTo>
                    <a:pt x="310" y="1"/>
                    <a:pt x="310" y="2"/>
                    <a:pt x="310" y="3"/>
                  </a:cubicBezTo>
                  <a:cubicBezTo>
                    <a:pt x="356" y="210"/>
                    <a:pt x="339" y="330"/>
                    <a:pt x="261" y="363"/>
                  </a:cubicBezTo>
                  <a:lnTo>
                    <a:pt x="0" y="363"/>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5" name="Freeform 17"/>
            <p:cNvSpPr/>
            <p:nvPr/>
          </p:nvSpPr>
          <p:spPr bwMode="auto">
            <a:xfrm>
              <a:off x="1905000" y="1881188"/>
              <a:ext cx="884238" cy="717550"/>
            </a:xfrm>
            <a:custGeom>
              <a:avLst/>
              <a:gdLst/>
              <a:ahLst/>
              <a:cxnLst>
                <a:cxn ang="0">
                  <a:pos x="378" y="244"/>
                </a:cxn>
                <a:cxn ang="0">
                  <a:pos x="116" y="307"/>
                </a:cxn>
                <a:cxn ang="0">
                  <a:pos x="0" y="107"/>
                </a:cxn>
                <a:cxn ang="0">
                  <a:pos x="235" y="0"/>
                </a:cxn>
                <a:cxn ang="0">
                  <a:pos x="378" y="244"/>
                </a:cxn>
              </a:cxnLst>
              <a:rect l="0" t="0" r="r" b="b"/>
              <a:pathLst>
                <a:path w="378" h="307">
                  <a:moveTo>
                    <a:pt x="378" y="244"/>
                  </a:moveTo>
                  <a:cubicBezTo>
                    <a:pt x="116" y="307"/>
                    <a:pt x="116" y="307"/>
                    <a:pt x="116" y="307"/>
                  </a:cubicBezTo>
                  <a:cubicBezTo>
                    <a:pt x="85" y="185"/>
                    <a:pt x="46" y="118"/>
                    <a:pt x="0" y="107"/>
                  </a:cubicBezTo>
                  <a:cubicBezTo>
                    <a:pt x="235" y="0"/>
                    <a:pt x="235" y="0"/>
                    <a:pt x="235" y="0"/>
                  </a:cubicBezTo>
                  <a:cubicBezTo>
                    <a:pt x="298" y="5"/>
                    <a:pt x="346" y="87"/>
                    <a:pt x="378" y="244"/>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6" name="Freeform 18"/>
            <p:cNvSpPr/>
            <p:nvPr/>
          </p:nvSpPr>
          <p:spPr bwMode="auto">
            <a:xfrm>
              <a:off x="1366838" y="2132013"/>
              <a:ext cx="809625" cy="614363"/>
            </a:xfrm>
            <a:custGeom>
              <a:avLst/>
              <a:gdLst/>
              <a:ahLst/>
              <a:cxnLst>
                <a:cxn ang="0">
                  <a:pos x="230" y="0"/>
                </a:cxn>
                <a:cxn ang="0">
                  <a:pos x="346" y="200"/>
                </a:cxn>
                <a:cxn ang="0">
                  <a:pos x="85" y="263"/>
                </a:cxn>
                <a:cxn ang="0">
                  <a:pos x="0" y="105"/>
                </a:cxn>
                <a:cxn ang="0">
                  <a:pos x="230" y="0"/>
                </a:cxn>
              </a:cxnLst>
              <a:rect l="0" t="0" r="r" b="b"/>
              <a:pathLst>
                <a:path w="346" h="263">
                  <a:moveTo>
                    <a:pt x="230" y="0"/>
                  </a:moveTo>
                  <a:cubicBezTo>
                    <a:pt x="276" y="11"/>
                    <a:pt x="315" y="78"/>
                    <a:pt x="346" y="200"/>
                  </a:cubicBezTo>
                  <a:cubicBezTo>
                    <a:pt x="85" y="263"/>
                    <a:pt x="85" y="263"/>
                    <a:pt x="85" y="263"/>
                  </a:cubicBezTo>
                  <a:cubicBezTo>
                    <a:pt x="72" y="178"/>
                    <a:pt x="43" y="126"/>
                    <a:pt x="0" y="105"/>
                  </a:cubicBezTo>
                  <a:lnTo>
                    <a:pt x="23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7" name="Freeform 19"/>
            <p:cNvSpPr/>
            <p:nvPr/>
          </p:nvSpPr>
          <p:spPr bwMode="auto">
            <a:xfrm>
              <a:off x="801688" y="2376488"/>
              <a:ext cx="765175" cy="515938"/>
            </a:xfrm>
            <a:custGeom>
              <a:avLst/>
              <a:gdLst/>
              <a:ahLst/>
              <a:cxnLst>
                <a:cxn ang="0">
                  <a:pos x="242" y="0"/>
                </a:cxn>
                <a:cxn ang="0">
                  <a:pos x="327" y="158"/>
                </a:cxn>
                <a:cxn ang="0">
                  <a:pos x="61" y="221"/>
                </a:cxn>
                <a:cxn ang="0">
                  <a:pos x="0" y="110"/>
                </a:cxn>
                <a:cxn ang="0">
                  <a:pos x="242" y="0"/>
                </a:cxn>
              </a:cxnLst>
              <a:rect l="0" t="0" r="r" b="b"/>
              <a:pathLst>
                <a:path w="327" h="221">
                  <a:moveTo>
                    <a:pt x="242" y="0"/>
                  </a:moveTo>
                  <a:cubicBezTo>
                    <a:pt x="285" y="21"/>
                    <a:pt x="314" y="73"/>
                    <a:pt x="327" y="158"/>
                  </a:cubicBezTo>
                  <a:cubicBezTo>
                    <a:pt x="61" y="221"/>
                    <a:pt x="61" y="221"/>
                    <a:pt x="61" y="221"/>
                  </a:cubicBezTo>
                  <a:cubicBezTo>
                    <a:pt x="49" y="156"/>
                    <a:pt x="29" y="118"/>
                    <a:pt x="0" y="110"/>
                  </a:cubicBezTo>
                  <a:lnTo>
                    <a:pt x="242" y="0"/>
                  </a:ln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8" name="Freeform 20"/>
            <p:cNvSpPr/>
            <p:nvPr/>
          </p:nvSpPr>
          <p:spPr bwMode="auto">
            <a:xfrm>
              <a:off x="547688" y="2892426"/>
              <a:ext cx="415925" cy="301625"/>
            </a:xfrm>
            <a:custGeom>
              <a:avLst/>
              <a:gdLst/>
              <a:ahLst/>
              <a:cxnLst>
                <a:cxn ang="0">
                  <a:pos x="0" y="41"/>
                </a:cxn>
                <a:cxn ang="0">
                  <a:pos x="170" y="0"/>
                </a:cxn>
                <a:cxn ang="0">
                  <a:pos x="160" y="114"/>
                </a:cxn>
                <a:cxn ang="0">
                  <a:pos x="28" y="115"/>
                </a:cxn>
                <a:cxn ang="0">
                  <a:pos x="25" y="127"/>
                </a:cxn>
                <a:cxn ang="0">
                  <a:pos x="1" y="126"/>
                </a:cxn>
                <a:cxn ang="0">
                  <a:pos x="2" y="115"/>
                </a:cxn>
                <a:cxn ang="0">
                  <a:pos x="0" y="41"/>
                </a:cxn>
              </a:cxnLst>
              <a:rect l="0" t="0" r="r" b="b"/>
              <a:pathLst>
                <a:path w="178" h="129">
                  <a:moveTo>
                    <a:pt x="0" y="41"/>
                  </a:moveTo>
                  <a:cubicBezTo>
                    <a:pt x="170" y="0"/>
                    <a:pt x="170" y="0"/>
                    <a:pt x="170" y="0"/>
                  </a:cubicBezTo>
                  <a:cubicBezTo>
                    <a:pt x="178" y="51"/>
                    <a:pt x="175" y="89"/>
                    <a:pt x="160" y="114"/>
                  </a:cubicBezTo>
                  <a:cubicBezTo>
                    <a:pt x="28" y="115"/>
                    <a:pt x="28" y="115"/>
                    <a:pt x="28" y="115"/>
                  </a:cubicBezTo>
                  <a:cubicBezTo>
                    <a:pt x="27" y="119"/>
                    <a:pt x="26" y="123"/>
                    <a:pt x="25" y="127"/>
                  </a:cubicBezTo>
                  <a:cubicBezTo>
                    <a:pt x="16" y="129"/>
                    <a:pt x="8" y="128"/>
                    <a:pt x="1" y="126"/>
                  </a:cubicBezTo>
                  <a:cubicBezTo>
                    <a:pt x="2" y="122"/>
                    <a:pt x="2" y="118"/>
                    <a:pt x="2" y="115"/>
                  </a:cubicBezTo>
                  <a:cubicBezTo>
                    <a:pt x="5" y="90"/>
                    <a:pt x="4" y="65"/>
                    <a:pt x="0" y="4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69" name="Freeform 21"/>
            <p:cNvSpPr/>
            <p:nvPr/>
          </p:nvSpPr>
          <p:spPr bwMode="auto">
            <a:xfrm>
              <a:off x="455613" y="2633663"/>
              <a:ext cx="488950" cy="355600"/>
            </a:xfrm>
            <a:custGeom>
              <a:avLst/>
              <a:gdLst/>
              <a:ahLst/>
              <a:cxnLst>
                <a:cxn ang="0">
                  <a:pos x="209" y="111"/>
                </a:cxn>
                <a:cxn ang="0">
                  <a:pos x="39" y="152"/>
                </a:cxn>
                <a:cxn ang="0">
                  <a:pos x="27" y="106"/>
                </a:cxn>
                <a:cxn ang="0">
                  <a:pos x="10" y="69"/>
                </a:cxn>
                <a:cxn ang="0">
                  <a:pos x="0" y="53"/>
                </a:cxn>
                <a:cxn ang="0">
                  <a:pos x="23" y="40"/>
                </a:cxn>
                <a:cxn ang="0">
                  <a:pos x="31" y="53"/>
                </a:cxn>
                <a:cxn ang="0">
                  <a:pos x="148" y="0"/>
                </a:cxn>
                <a:cxn ang="0">
                  <a:pos x="209" y="111"/>
                </a:cxn>
              </a:cxnLst>
              <a:rect l="0" t="0" r="r" b="b"/>
              <a:pathLst>
                <a:path w="209" h="152">
                  <a:moveTo>
                    <a:pt x="209" y="111"/>
                  </a:moveTo>
                  <a:cubicBezTo>
                    <a:pt x="39" y="152"/>
                    <a:pt x="39" y="152"/>
                    <a:pt x="39" y="152"/>
                  </a:cubicBezTo>
                  <a:cubicBezTo>
                    <a:pt x="37" y="136"/>
                    <a:pt x="33" y="121"/>
                    <a:pt x="27" y="106"/>
                  </a:cubicBezTo>
                  <a:cubicBezTo>
                    <a:pt x="23" y="93"/>
                    <a:pt x="17" y="81"/>
                    <a:pt x="10" y="69"/>
                  </a:cubicBezTo>
                  <a:cubicBezTo>
                    <a:pt x="7" y="63"/>
                    <a:pt x="4" y="58"/>
                    <a:pt x="0" y="53"/>
                  </a:cubicBezTo>
                  <a:cubicBezTo>
                    <a:pt x="23" y="40"/>
                    <a:pt x="23" y="40"/>
                    <a:pt x="23" y="40"/>
                  </a:cubicBezTo>
                  <a:cubicBezTo>
                    <a:pt x="28" y="43"/>
                    <a:pt x="31" y="48"/>
                    <a:pt x="31" y="53"/>
                  </a:cubicBezTo>
                  <a:cubicBezTo>
                    <a:pt x="148" y="0"/>
                    <a:pt x="148" y="0"/>
                    <a:pt x="148" y="0"/>
                  </a:cubicBezTo>
                  <a:cubicBezTo>
                    <a:pt x="177" y="8"/>
                    <a:pt x="197" y="46"/>
                    <a:pt x="209" y="11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70" name="Freeform 22"/>
            <p:cNvSpPr/>
            <p:nvPr/>
          </p:nvSpPr>
          <p:spPr bwMode="auto">
            <a:xfrm>
              <a:off x="2454275" y="1644651"/>
              <a:ext cx="915988" cy="806450"/>
            </a:xfrm>
            <a:custGeom>
              <a:avLst/>
              <a:gdLst/>
              <a:ahLst/>
              <a:cxnLst>
                <a:cxn ang="0">
                  <a:pos x="143" y="345"/>
                </a:cxn>
                <a:cxn ang="0">
                  <a:pos x="0" y="101"/>
                </a:cxn>
                <a:cxn ang="0">
                  <a:pos x="220" y="0"/>
                </a:cxn>
                <a:cxn ang="0">
                  <a:pos x="392" y="285"/>
                </a:cxn>
                <a:cxn ang="0">
                  <a:pos x="143" y="345"/>
                </a:cxn>
              </a:cxnLst>
              <a:rect l="0" t="0" r="r" b="b"/>
              <a:pathLst>
                <a:path w="392" h="345">
                  <a:moveTo>
                    <a:pt x="143" y="345"/>
                  </a:moveTo>
                  <a:cubicBezTo>
                    <a:pt x="111" y="188"/>
                    <a:pt x="63" y="106"/>
                    <a:pt x="0" y="101"/>
                  </a:cubicBezTo>
                  <a:cubicBezTo>
                    <a:pt x="220" y="0"/>
                    <a:pt x="220" y="0"/>
                    <a:pt x="220" y="0"/>
                  </a:cubicBezTo>
                  <a:cubicBezTo>
                    <a:pt x="291" y="1"/>
                    <a:pt x="349" y="96"/>
                    <a:pt x="392" y="285"/>
                  </a:cubicBezTo>
                  <a:lnTo>
                    <a:pt x="143" y="345"/>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 name="Group 215"/>
          <p:cNvGrpSpPr/>
          <p:nvPr/>
        </p:nvGrpSpPr>
        <p:grpSpPr>
          <a:xfrm>
            <a:off x="5391262" y="1632008"/>
            <a:ext cx="4167773" cy="2554314"/>
            <a:chOff x="3215664" y="686168"/>
            <a:chExt cx="4071288" cy="2495182"/>
          </a:xfrm>
          <a:effectLst>
            <a:outerShdw blurRad="419100" dist="419100" dir="5400000" algn="ctr" rotWithShape="0">
              <a:srgbClr val="000000">
                <a:alpha val="43137"/>
              </a:srgbClr>
            </a:outerShdw>
          </a:effectLst>
        </p:grpSpPr>
        <p:grpSp>
          <p:nvGrpSpPr>
            <p:cNvPr id="160" name="Group 159"/>
            <p:cNvGrpSpPr/>
            <p:nvPr/>
          </p:nvGrpSpPr>
          <p:grpSpPr>
            <a:xfrm rot="1059006">
              <a:off x="5811146" y="1881188"/>
              <a:ext cx="378793" cy="444432"/>
              <a:chOff x="5357106" y="1433050"/>
              <a:chExt cx="378793" cy="444432"/>
            </a:xfrm>
          </p:grpSpPr>
          <p:grpSp>
            <p:nvGrpSpPr>
              <p:cNvPr id="142" name="Group 149"/>
              <p:cNvGrpSpPr/>
              <p:nvPr/>
            </p:nvGrpSpPr>
            <p:grpSpPr>
              <a:xfrm rot="2608998">
                <a:off x="5357106" y="1433050"/>
                <a:ext cx="378793" cy="444432"/>
                <a:chOff x="4951413" y="1201738"/>
                <a:chExt cx="439738" cy="515938"/>
              </a:xfrm>
              <a:solidFill>
                <a:schemeClr val="accent4"/>
              </a:solidFill>
            </p:grpSpPr>
            <p:sp>
              <p:nvSpPr>
                <p:cNvPr id="153" name="Oval 13"/>
                <p:cNvSpPr>
                  <a:spLocks noChangeArrowheads="1"/>
                </p:cNvSpPr>
                <p:nvPr/>
              </p:nvSpPr>
              <p:spPr bwMode="auto">
                <a:xfrm>
                  <a:off x="4951413" y="1201738"/>
                  <a:ext cx="439738" cy="4413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 name="Group 148"/>
              <p:cNvGrpSpPr/>
              <p:nvPr/>
            </p:nvGrpSpPr>
            <p:grpSpPr>
              <a:xfrm>
                <a:off x="5509997" y="1505893"/>
                <a:ext cx="136748" cy="263924"/>
                <a:chOff x="5094288" y="1274763"/>
                <a:chExt cx="158750" cy="306387"/>
              </a:xfrm>
            </p:grpSpPr>
            <p:sp>
              <p:nvSpPr>
                <p:cNvPr id="144" name="Freeform 15"/>
                <p:cNvSpPr/>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6"/>
                <p:cNvSpPr/>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17"/>
                <p:cNvSpPr>
                  <a:spLocks noChangeArrowheads="1"/>
                </p:cNvSpPr>
                <p:nvPr/>
              </p:nvSpPr>
              <p:spPr bwMode="auto">
                <a:xfrm>
                  <a:off x="5094288" y="1303338"/>
                  <a:ext cx="61913" cy="571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8"/>
                <p:cNvSpPr/>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9"/>
                <p:cNvSpPr/>
                <p:nvPr/>
              </p:nvSpPr>
              <p:spPr bwMode="auto">
                <a:xfrm>
                  <a:off x="5181600"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20"/>
                <p:cNvSpPr/>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21"/>
                <p:cNvSpPr>
                  <a:spLocks noChangeArrowheads="1"/>
                </p:cNvSpPr>
                <p:nvPr/>
              </p:nvSpPr>
              <p:spPr bwMode="auto">
                <a:xfrm>
                  <a:off x="5178425" y="1303338"/>
                  <a:ext cx="61913" cy="571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22"/>
                <p:cNvSpPr/>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23"/>
                <p:cNvSpPr/>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Group 183"/>
            <p:cNvGrpSpPr/>
            <p:nvPr/>
          </p:nvGrpSpPr>
          <p:grpSpPr>
            <a:xfrm>
              <a:off x="3553278" y="2499662"/>
              <a:ext cx="752115" cy="641350"/>
              <a:chOff x="4708103" y="2905793"/>
              <a:chExt cx="752115" cy="641350"/>
            </a:xfrm>
          </p:grpSpPr>
          <p:grpSp>
            <p:nvGrpSpPr>
              <p:cNvPr id="132" name="Group 151"/>
              <p:cNvGrpSpPr/>
              <p:nvPr/>
            </p:nvGrpSpPr>
            <p:grpSpPr>
              <a:xfrm rot="3113967">
                <a:off x="4763486" y="2850410"/>
                <a:ext cx="641350" cy="752115"/>
                <a:chOff x="4357688" y="3155950"/>
                <a:chExt cx="744538" cy="873125"/>
              </a:xfrm>
              <a:solidFill>
                <a:schemeClr val="accent1"/>
              </a:solidFill>
            </p:grpSpPr>
            <p:sp>
              <p:nvSpPr>
                <p:cNvPr id="140" name="Oval 24"/>
                <p:cNvSpPr>
                  <a:spLocks noChangeArrowheads="1"/>
                </p:cNvSpPr>
                <p:nvPr/>
              </p:nvSpPr>
              <p:spPr bwMode="auto">
                <a:xfrm>
                  <a:off x="4357688" y="3155950"/>
                  <a:ext cx="744538" cy="7461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152"/>
              <p:cNvGrpSpPr/>
              <p:nvPr/>
            </p:nvGrpSpPr>
            <p:grpSpPr>
              <a:xfrm>
                <a:off x="4905802" y="3014240"/>
                <a:ext cx="463578" cy="352811"/>
                <a:chOff x="4476750" y="3311525"/>
                <a:chExt cx="538163" cy="409576"/>
              </a:xfrm>
            </p:grpSpPr>
            <p:sp>
              <p:nvSpPr>
                <p:cNvPr id="134"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51"/>
                <p:cNvSpPr>
                  <a:spLocks noChangeArrowheads="1"/>
                </p:cNvSpPr>
                <p:nvPr/>
              </p:nvSpPr>
              <p:spPr bwMode="auto">
                <a:xfrm>
                  <a:off x="4972050" y="3421063"/>
                  <a:ext cx="17463" cy="171450"/>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Oval 52"/>
                <p:cNvSpPr>
                  <a:spLocks noChangeArrowheads="1"/>
                </p:cNvSpPr>
                <p:nvPr/>
              </p:nvSpPr>
              <p:spPr bwMode="auto">
                <a:xfrm>
                  <a:off x="4954588" y="3571875"/>
                  <a:ext cx="52388" cy="52388"/>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1" name="Group 180"/>
            <p:cNvGrpSpPr/>
            <p:nvPr/>
          </p:nvGrpSpPr>
          <p:grpSpPr>
            <a:xfrm rot="20311865">
              <a:off x="5870045" y="1464355"/>
              <a:ext cx="490926" cy="419817"/>
              <a:chOff x="5530644" y="2880459"/>
              <a:chExt cx="490926" cy="419817"/>
            </a:xfrm>
          </p:grpSpPr>
          <p:grpSp>
            <p:nvGrpSpPr>
              <p:cNvPr id="128" name="Group 150"/>
              <p:cNvGrpSpPr/>
              <p:nvPr/>
            </p:nvGrpSpPr>
            <p:grpSpPr>
              <a:xfrm rot="2737667">
                <a:off x="5566198" y="2844905"/>
                <a:ext cx="419817" cy="490926"/>
                <a:chOff x="5289550" y="3008313"/>
                <a:chExt cx="487363" cy="569913"/>
              </a:xfrm>
              <a:solidFill>
                <a:schemeClr val="accent3"/>
              </a:solidFill>
            </p:grpSpPr>
            <p:sp>
              <p:nvSpPr>
                <p:cNvPr id="130" name="Oval 26"/>
                <p:cNvSpPr>
                  <a:spLocks noChangeArrowheads="1"/>
                </p:cNvSpPr>
                <p:nvPr/>
              </p:nvSpPr>
              <p:spPr bwMode="auto">
                <a:xfrm>
                  <a:off x="5289550" y="3008313"/>
                  <a:ext cx="487363" cy="48577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27"/>
                <p:cNvSpPr/>
                <p:nvPr/>
              </p:nvSpPr>
              <p:spPr bwMode="auto">
                <a:xfrm>
                  <a:off x="5413375" y="3462338"/>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Freeform 56"/>
              <p:cNvSpPr>
                <a:spLocks noEditPoints="1"/>
              </p:cNvSpPr>
              <p:nvPr/>
            </p:nvSpPr>
            <p:spPr bwMode="auto">
              <a:xfrm>
                <a:off x="5677697" y="2931790"/>
                <a:ext cx="248882" cy="252984"/>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2" name="Group 181"/>
            <p:cNvGrpSpPr/>
            <p:nvPr/>
          </p:nvGrpSpPr>
          <p:grpSpPr>
            <a:xfrm>
              <a:off x="4645688" y="1819110"/>
              <a:ext cx="507337" cy="593487"/>
              <a:chOff x="5225477" y="2162568"/>
              <a:chExt cx="507337" cy="593487"/>
            </a:xfrm>
          </p:grpSpPr>
          <p:grpSp>
            <p:nvGrpSpPr>
              <p:cNvPr id="122" name="Group 144"/>
              <p:cNvGrpSpPr/>
              <p:nvPr/>
            </p:nvGrpSpPr>
            <p:grpSpPr>
              <a:xfrm rot="2364507">
                <a:off x="5225477" y="2162568"/>
                <a:ext cx="507337" cy="593487"/>
                <a:chOff x="5019675" y="2357438"/>
                <a:chExt cx="588963" cy="688975"/>
              </a:xfrm>
              <a:solidFill>
                <a:schemeClr val="accent4"/>
              </a:solidFill>
            </p:grpSpPr>
            <p:sp>
              <p:nvSpPr>
                <p:cNvPr id="126" name="Oval 28"/>
                <p:cNvSpPr>
                  <a:spLocks noChangeArrowheads="1"/>
                </p:cNvSpPr>
                <p:nvPr/>
              </p:nvSpPr>
              <p:spPr bwMode="auto">
                <a:xfrm>
                  <a:off x="5019675" y="2357438"/>
                  <a:ext cx="588963" cy="588963"/>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143"/>
              <p:cNvGrpSpPr/>
              <p:nvPr/>
            </p:nvGrpSpPr>
            <p:grpSpPr>
              <a:xfrm>
                <a:off x="5346916" y="2270966"/>
                <a:ext cx="351444" cy="313153"/>
                <a:chOff x="5126038" y="2471738"/>
                <a:chExt cx="407988" cy="363537"/>
              </a:xfrm>
            </p:grpSpPr>
            <p:sp>
              <p:nvSpPr>
                <p:cNvPr id="124"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1" name="Group 160"/>
            <p:cNvGrpSpPr/>
            <p:nvPr/>
          </p:nvGrpSpPr>
          <p:grpSpPr>
            <a:xfrm>
              <a:off x="4064716" y="1867447"/>
              <a:ext cx="481354" cy="563403"/>
              <a:chOff x="5615428" y="1751587"/>
              <a:chExt cx="481354" cy="563403"/>
            </a:xfrm>
          </p:grpSpPr>
          <p:grpSp>
            <p:nvGrpSpPr>
              <p:cNvPr id="109" name="Group 146"/>
              <p:cNvGrpSpPr/>
              <p:nvPr/>
            </p:nvGrpSpPr>
            <p:grpSpPr>
              <a:xfrm rot="2284575">
                <a:off x="5615428" y="1751587"/>
                <a:ext cx="481354" cy="563403"/>
                <a:chOff x="5338763" y="1651000"/>
                <a:chExt cx="558800" cy="654050"/>
              </a:xfrm>
              <a:solidFill>
                <a:schemeClr val="accent3"/>
              </a:solidFill>
            </p:grpSpPr>
            <p:sp>
              <p:nvSpPr>
                <p:cNvPr id="116" name="Oval 48"/>
                <p:cNvSpPr>
                  <a:spLocks noChangeArrowheads="1"/>
                </p:cNvSpPr>
                <p:nvPr/>
              </p:nvSpPr>
              <p:spPr bwMode="auto">
                <a:xfrm>
                  <a:off x="5338763" y="1651000"/>
                  <a:ext cx="558800" cy="5588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0" name="Group 147"/>
              <p:cNvGrpSpPr/>
              <p:nvPr/>
            </p:nvGrpSpPr>
            <p:grpSpPr>
              <a:xfrm>
                <a:off x="5770690" y="1837097"/>
                <a:ext cx="225635" cy="332297"/>
                <a:chOff x="5495925" y="1727200"/>
                <a:chExt cx="261938" cy="385763"/>
              </a:xfrm>
            </p:grpSpPr>
            <p:sp>
              <p:nvSpPr>
                <p:cNvPr id="111"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9" name="Group 158"/>
            <p:cNvGrpSpPr/>
            <p:nvPr/>
          </p:nvGrpSpPr>
          <p:grpSpPr>
            <a:xfrm>
              <a:off x="3472860" y="1899799"/>
              <a:ext cx="507337" cy="593487"/>
              <a:chOff x="4859210" y="1630618"/>
              <a:chExt cx="507337" cy="593487"/>
            </a:xfrm>
          </p:grpSpPr>
          <p:grpSp>
            <p:nvGrpSpPr>
              <p:cNvPr id="100" name="Group 140"/>
              <p:cNvGrpSpPr/>
              <p:nvPr/>
            </p:nvGrpSpPr>
            <p:grpSpPr>
              <a:xfrm rot="2327168">
                <a:off x="4859210" y="1630618"/>
                <a:ext cx="507337" cy="593487"/>
                <a:chOff x="4468813" y="1739900"/>
                <a:chExt cx="588963" cy="688975"/>
              </a:xfrm>
              <a:solidFill>
                <a:schemeClr val="accent2"/>
              </a:solidFill>
            </p:grpSpPr>
            <p:sp>
              <p:nvSpPr>
                <p:cNvPr id="107" name="Oval 30"/>
                <p:cNvSpPr>
                  <a:spLocks noChangeArrowheads="1"/>
                </p:cNvSpPr>
                <p:nvPr/>
              </p:nvSpPr>
              <p:spPr bwMode="auto">
                <a:xfrm>
                  <a:off x="4468813" y="1739900"/>
                  <a:ext cx="588963" cy="588963"/>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Group 139"/>
              <p:cNvGrpSpPr/>
              <p:nvPr/>
            </p:nvGrpSpPr>
            <p:grpSpPr>
              <a:xfrm>
                <a:off x="4952297" y="1709298"/>
                <a:ext cx="377426" cy="376058"/>
                <a:chOff x="4530725" y="1808163"/>
                <a:chExt cx="438150" cy="436563"/>
              </a:xfrm>
            </p:grpSpPr>
            <p:sp>
              <p:nvSpPr>
                <p:cNvPr id="102"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6" name="Group 155"/>
            <p:cNvGrpSpPr/>
            <p:nvPr/>
          </p:nvGrpSpPr>
          <p:grpSpPr>
            <a:xfrm rot="19909362">
              <a:off x="4386964" y="1433040"/>
              <a:ext cx="470413" cy="402040"/>
              <a:chOff x="4424663" y="1441256"/>
              <a:chExt cx="470413" cy="402040"/>
            </a:xfrm>
          </p:grpSpPr>
          <p:grpSp>
            <p:nvGrpSpPr>
              <p:cNvPr id="93" name="Group 153"/>
              <p:cNvGrpSpPr/>
              <p:nvPr/>
            </p:nvGrpSpPr>
            <p:grpSpPr>
              <a:xfrm rot="4911537">
                <a:off x="4458850" y="1407069"/>
                <a:ext cx="402040" cy="470413"/>
                <a:chOff x="3973513" y="1209674"/>
                <a:chExt cx="466725" cy="546101"/>
              </a:xfrm>
              <a:solidFill>
                <a:schemeClr val="accent6"/>
              </a:solidFill>
            </p:grpSpPr>
            <p:sp>
              <p:nvSpPr>
                <p:cNvPr id="98" name="Oval 34"/>
                <p:cNvSpPr>
                  <a:spLocks noChangeArrowheads="1"/>
                </p:cNvSpPr>
                <p:nvPr/>
              </p:nvSpPr>
              <p:spPr bwMode="auto">
                <a:xfrm>
                  <a:off x="3973513" y="1209674"/>
                  <a:ext cx="466725" cy="4667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Group 154"/>
              <p:cNvGrpSpPr/>
              <p:nvPr/>
            </p:nvGrpSpPr>
            <p:grpSpPr>
              <a:xfrm>
                <a:off x="4632620" y="1523671"/>
                <a:ext cx="136748" cy="244780"/>
                <a:chOff x="4129088" y="1333500"/>
                <a:chExt cx="158750" cy="284163"/>
              </a:xfrm>
            </p:grpSpPr>
            <p:sp>
              <p:nvSpPr>
                <p:cNvPr id="95"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71"/>
                <p:cNvSpPr>
                  <a:spLocks noChangeArrowheads="1"/>
                </p:cNvSpPr>
                <p:nvPr/>
              </p:nvSpPr>
              <p:spPr bwMode="auto">
                <a:xfrm>
                  <a:off x="4198938" y="1484313"/>
                  <a:ext cx="20638" cy="77788"/>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8" name="Group 157"/>
            <p:cNvGrpSpPr/>
            <p:nvPr/>
          </p:nvGrpSpPr>
          <p:grpSpPr>
            <a:xfrm>
              <a:off x="3800720" y="1437894"/>
              <a:ext cx="544259" cy="463577"/>
              <a:chOff x="4214441" y="1844910"/>
              <a:chExt cx="544259" cy="463577"/>
            </a:xfrm>
          </p:grpSpPr>
          <p:grpSp>
            <p:nvGrpSpPr>
              <p:cNvPr id="87" name="Group 138"/>
              <p:cNvGrpSpPr/>
              <p:nvPr/>
            </p:nvGrpSpPr>
            <p:grpSpPr>
              <a:xfrm rot="4962133">
                <a:off x="4254782" y="1804569"/>
                <a:ext cx="463577" cy="544259"/>
                <a:chOff x="3767138" y="1962150"/>
                <a:chExt cx="538163" cy="631826"/>
              </a:xfrm>
              <a:solidFill>
                <a:schemeClr val="accent1"/>
              </a:solidFill>
            </p:grpSpPr>
            <p:sp>
              <p:nvSpPr>
                <p:cNvPr id="91" name="Oval 46"/>
                <p:cNvSpPr>
                  <a:spLocks noChangeArrowheads="1"/>
                </p:cNvSpPr>
                <p:nvPr/>
              </p:nvSpPr>
              <p:spPr bwMode="auto">
                <a:xfrm>
                  <a:off x="3767138" y="1962150"/>
                  <a:ext cx="538163" cy="53975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Group 137"/>
              <p:cNvGrpSpPr/>
              <p:nvPr/>
            </p:nvGrpSpPr>
            <p:grpSpPr>
              <a:xfrm>
                <a:off x="4463456" y="1922906"/>
                <a:ext cx="209224" cy="263924"/>
                <a:chOff x="3940175" y="2076450"/>
                <a:chExt cx="242888" cy="306388"/>
              </a:xfrm>
            </p:grpSpPr>
            <p:sp>
              <p:nvSpPr>
                <p:cNvPr id="89"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74"/>
                <p:cNvSpPr>
                  <a:spLocks noChangeArrowheads="1"/>
                </p:cNvSpPr>
                <p:nvPr/>
              </p:nvSpPr>
              <p:spPr bwMode="auto">
                <a:xfrm>
                  <a:off x="3940175" y="2076450"/>
                  <a:ext cx="39688" cy="300038"/>
                </a:xfrm>
                <a:prstGeom prst="rect">
                  <a:avLst/>
                </a:prstGeom>
                <a:solidFill>
                  <a:srgbClr val="F2F2F2"/>
                </a:solidFill>
                <a:ln w="9525">
                  <a:noFill/>
                  <a:miter lim="800000"/>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5" name="Group 154"/>
            <p:cNvGrpSpPr/>
            <p:nvPr/>
          </p:nvGrpSpPr>
          <p:grpSpPr>
            <a:xfrm>
              <a:off x="4919124" y="1396921"/>
              <a:ext cx="470413" cy="402040"/>
              <a:chOff x="3895582" y="1483551"/>
              <a:chExt cx="470413" cy="402040"/>
            </a:xfrm>
          </p:grpSpPr>
          <p:grpSp>
            <p:nvGrpSpPr>
              <p:cNvPr id="83" name="Group 132"/>
              <p:cNvGrpSpPr/>
              <p:nvPr/>
            </p:nvGrpSpPr>
            <p:grpSpPr>
              <a:xfrm rot="4753204">
                <a:off x="3929769" y="1449364"/>
                <a:ext cx="402040" cy="470413"/>
                <a:chOff x="3308352" y="1454150"/>
                <a:chExt cx="466725" cy="546101"/>
              </a:xfrm>
              <a:solidFill>
                <a:schemeClr val="accent2"/>
              </a:solidFill>
            </p:grpSpPr>
            <p:sp>
              <p:nvSpPr>
                <p:cNvPr id="85" name="Oval 36"/>
                <p:cNvSpPr>
                  <a:spLocks noChangeArrowheads="1"/>
                </p:cNvSpPr>
                <p:nvPr/>
              </p:nvSpPr>
              <p:spPr bwMode="auto">
                <a:xfrm>
                  <a:off x="3308352" y="1454150"/>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Freeform 75"/>
              <p:cNvSpPr>
                <a:spLocks noEditPoints="1"/>
              </p:cNvSpPr>
              <p:nvPr/>
            </p:nvSpPr>
            <p:spPr bwMode="auto">
              <a:xfrm>
                <a:off x="4051208" y="1548557"/>
                <a:ext cx="236575" cy="239310"/>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Group 156"/>
            <p:cNvGrpSpPr/>
            <p:nvPr/>
          </p:nvGrpSpPr>
          <p:grpSpPr>
            <a:xfrm rot="1860349">
              <a:off x="4374504" y="2341555"/>
              <a:ext cx="470413" cy="402039"/>
              <a:chOff x="3692842" y="2183081"/>
              <a:chExt cx="470413" cy="402039"/>
            </a:xfrm>
          </p:grpSpPr>
          <p:grpSp>
            <p:nvGrpSpPr>
              <p:cNvPr id="79" name="Group 133"/>
              <p:cNvGrpSpPr/>
              <p:nvPr/>
            </p:nvGrpSpPr>
            <p:grpSpPr>
              <a:xfrm rot="4811506">
                <a:off x="3727029" y="2148894"/>
                <a:ext cx="402039" cy="470413"/>
                <a:chOff x="3008313" y="2062163"/>
                <a:chExt cx="466725" cy="546100"/>
              </a:xfrm>
              <a:solidFill>
                <a:schemeClr val="accent6"/>
              </a:solidFill>
            </p:grpSpPr>
            <p:sp>
              <p:nvSpPr>
                <p:cNvPr id="81" name="Oval 38"/>
                <p:cNvSpPr>
                  <a:spLocks noChangeArrowheads="1"/>
                </p:cNvSpPr>
                <p:nvPr/>
              </p:nvSpPr>
              <p:spPr bwMode="auto">
                <a:xfrm>
                  <a:off x="3008313" y="2062163"/>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Freeform 76"/>
              <p:cNvSpPr>
                <a:spLocks noEditPoints="1"/>
              </p:cNvSpPr>
              <p:nvPr/>
            </p:nvSpPr>
            <p:spPr bwMode="auto">
              <a:xfrm>
                <a:off x="3733965" y="2271700"/>
                <a:ext cx="381528" cy="250249"/>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w="9525">
                <a:noFill/>
                <a:round/>
              </a:ln>
            </p:spPr>
            <p:txBody>
              <a:bodyPr vert="horz" wrap="square" lIns="114605" tIns="57303" rIns="114605" bIns="57303" numCol="1" anchor="t" anchorCtr="0" compatLnSpc="1"/>
              <a:lstStyle/>
              <a:p>
                <a:pPr algn="r" rtl="1">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0" name="Group 179"/>
            <p:cNvGrpSpPr/>
            <p:nvPr/>
          </p:nvGrpSpPr>
          <p:grpSpPr>
            <a:xfrm>
              <a:off x="4237019" y="2779310"/>
              <a:ext cx="470413" cy="402040"/>
              <a:chOff x="4265593" y="3118357"/>
              <a:chExt cx="470413" cy="402040"/>
            </a:xfrm>
          </p:grpSpPr>
          <p:grpSp>
            <p:nvGrpSpPr>
              <p:cNvPr id="75" name="Group 134"/>
              <p:cNvGrpSpPr/>
              <p:nvPr/>
            </p:nvGrpSpPr>
            <p:grpSpPr>
              <a:xfrm rot="5400000">
                <a:off x="4299780" y="3084170"/>
                <a:ext cx="402040" cy="470413"/>
                <a:chOff x="3008313" y="2686050"/>
                <a:chExt cx="466725" cy="546100"/>
              </a:xfrm>
              <a:solidFill>
                <a:schemeClr val="accent3"/>
              </a:solidFill>
            </p:grpSpPr>
            <p:sp>
              <p:nvSpPr>
                <p:cNvPr id="77" name="Oval 42"/>
                <p:cNvSpPr>
                  <a:spLocks noChangeArrowheads="1"/>
                </p:cNvSpPr>
                <p:nvPr/>
              </p:nvSpPr>
              <p:spPr bwMode="auto">
                <a:xfrm>
                  <a:off x="3008313" y="2686050"/>
                  <a:ext cx="466725" cy="4667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Freeform 77"/>
              <p:cNvSpPr/>
              <p:nvPr/>
            </p:nvSpPr>
            <p:spPr bwMode="auto">
              <a:xfrm>
                <a:off x="4440730" y="3219650"/>
                <a:ext cx="213328" cy="196917"/>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9" name="Group 178"/>
            <p:cNvGrpSpPr/>
            <p:nvPr/>
          </p:nvGrpSpPr>
          <p:grpSpPr>
            <a:xfrm rot="19773652">
              <a:off x="6853641" y="1132006"/>
              <a:ext cx="433311" cy="370120"/>
              <a:chOff x="4083852" y="2435631"/>
              <a:chExt cx="656392" cy="560668"/>
            </a:xfrm>
          </p:grpSpPr>
          <p:grpSp>
            <p:nvGrpSpPr>
              <p:cNvPr id="67" name="Group 136"/>
              <p:cNvGrpSpPr/>
              <p:nvPr/>
            </p:nvGrpSpPr>
            <p:grpSpPr>
              <a:xfrm rot="5554138">
                <a:off x="4131714" y="2387769"/>
                <a:ext cx="560668" cy="656392"/>
                <a:chOff x="3581400" y="2638425"/>
                <a:chExt cx="650875" cy="762001"/>
              </a:xfrm>
              <a:solidFill>
                <a:schemeClr val="accent2"/>
              </a:solidFill>
            </p:grpSpPr>
            <p:sp>
              <p:nvSpPr>
                <p:cNvPr id="73" name="Oval 44"/>
                <p:cNvSpPr>
                  <a:spLocks noChangeArrowheads="1"/>
                </p:cNvSpPr>
                <p:nvPr/>
              </p:nvSpPr>
              <p:spPr bwMode="auto">
                <a:xfrm>
                  <a:off x="3581400" y="2638425"/>
                  <a:ext cx="650875" cy="650875"/>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5"/>
                <p:cNvSpPr/>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135"/>
              <p:cNvGrpSpPr/>
              <p:nvPr/>
            </p:nvGrpSpPr>
            <p:grpSpPr>
              <a:xfrm>
                <a:off x="4318524" y="2563559"/>
                <a:ext cx="306316" cy="329557"/>
                <a:chOff x="3729038" y="2790825"/>
                <a:chExt cx="355600" cy="382588"/>
              </a:xfrm>
            </p:grpSpPr>
            <p:sp>
              <p:nvSpPr>
                <p:cNvPr id="69" name="Freeform 78"/>
                <p:cNvSpPr/>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79"/>
                <p:cNvSpPr/>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80"/>
                <p:cNvSpPr/>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81"/>
                <p:cNvSpPr>
                  <a:spLocks noEditPoints="1"/>
                </p:cNvSpPr>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3" name="Group 182"/>
            <p:cNvGrpSpPr/>
            <p:nvPr/>
          </p:nvGrpSpPr>
          <p:grpSpPr>
            <a:xfrm rot="20136824">
              <a:off x="3215664" y="1274271"/>
              <a:ext cx="609415" cy="519068"/>
              <a:chOff x="4754597" y="2354698"/>
              <a:chExt cx="470413" cy="400673"/>
            </a:xfrm>
          </p:grpSpPr>
          <p:grpSp>
            <p:nvGrpSpPr>
              <p:cNvPr id="55" name="Group 142"/>
              <p:cNvGrpSpPr/>
              <p:nvPr/>
            </p:nvGrpSpPr>
            <p:grpSpPr>
              <a:xfrm rot="4652138">
                <a:off x="4789467" y="2319828"/>
                <a:ext cx="400673" cy="470413"/>
                <a:chOff x="4387850" y="2540000"/>
                <a:chExt cx="465138" cy="546100"/>
              </a:xfrm>
              <a:solidFill>
                <a:schemeClr val="accent5"/>
              </a:solidFill>
            </p:grpSpPr>
            <p:sp>
              <p:nvSpPr>
                <p:cNvPr id="65" name="Oval 40"/>
                <p:cNvSpPr>
                  <a:spLocks noChangeArrowheads="1"/>
                </p:cNvSpPr>
                <p:nvPr/>
              </p:nvSpPr>
              <p:spPr bwMode="auto">
                <a:xfrm>
                  <a:off x="4387850" y="2540000"/>
                  <a:ext cx="465138" cy="466725"/>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141"/>
              <p:cNvGrpSpPr/>
              <p:nvPr/>
            </p:nvGrpSpPr>
            <p:grpSpPr>
              <a:xfrm>
                <a:off x="4917743" y="2407079"/>
                <a:ext cx="240677" cy="310419"/>
                <a:chOff x="4502150" y="2606675"/>
                <a:chExt cx="279401" cy="360363"/>
              </a:xfrm>
            </p:grpSpPr>
            <p:sp>
              <p:nvSpPr>
                <p:cNvPr id="57"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2" name="Group 161"/>
            <p:cNvGrpSpPr/>
            <p:nvPr/>
          </p:nvGrpSpPr>
          <p:grpSpPr>
            <a:xfrm>
              <a:off x="6290093" y="1605941"/>
              <a:ext cx="470413" cy="402040"/>
              <a:chOff x="3895582" y="1483551"/>
              <a:chExt cx="470413" cy="402040"/>
            </a:xfrm>
          </p:grpSpPr>
          <p:grpSp>
            <p:nvGrpSpPr>
              <p:cNvPr id="163" name="Group 132"/>
              <p:cNvGrpSpPr/>
              <p:nvPr/>
            </p:nvGrpSpPr>
            <p:grpSpPr>
              <a:xfrm rot="4753204">
                <a:off x="3929769" y="1449364"/>
                <a:ext cx="402040" cy="470413"/>
                <a:chOff x="3308352" y="1454150"/>
                <a:chExt cx="466725" cy="546101"/>
              </a:xfrm>
              <a:solidFill>
                <a:schemeClr val="accent2"/>
              </a:solidFill>
            </p:grpSpPr>
            <p:sp>
              <p:nvSpPr>
                <p:cNvPr id="165" name="Oval 36"/>
                <p:cNvSpPr>
                  <a:spLocks noChangeArrowheads="1"/>
                </p:cNvSpPr>
                <p:nvPr/>
              </p:nvSpPr>
              <p:spPr bwMode="auto">
                <a:xfrm>
                  <a:off x="3308352" y="1454150"/>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4" name="Freeform 75"/>
              <p:cNvSpPr>
                <a:spLocks noEditPoints="1"/>
              </p:cNvSpPr>
              <p:nvPr/>
            </p:nvSpPr>
            <p:spPr bwMode="auto">
              <a:xfrm>
                <a:off x="4051208" y="1548557"/>
                <a:ext cx="236575" cy="239310"/>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5" name="Group 184"/>
            <p:cNvGrpSpPr/>
            <p:nvPr/>
          </p:nvGrpSpPr>
          <p:grpSpPr>
            <a:xfrm>
              <a:off x="6417037" y="1162090"/>
              <a:ext cx="376918" cy="440922"/>
              <a:chOff x="5225477" y="2162568"/>
              <a:chExt cx="507337" cy="593487"/>
            </a:xfrm>
          </p:grpSpPr>
          <p:grpSp>
            <p:nvGrpSpPr>
              <p:cNvPr id="186" name="Group 144"/>
              <p:cNvGrpSpPr/>
              <p:nvPr/>
            </p:nvGrpSpPr>
            <p:grpSpPr>
              <a:xfrm rot="2364507">
                <a:off x="5225477" y="2162568"/>
                <a:ext cx="507337" cy="593487"/>
                <a:chOff x="5019675" y="2357438"/>
                <a:chExt cx="588963" cy="688975"/>
              </a:xfrm>
              <a:solidFill>
                <a:schemeClr val="accent4"/>
              </a:solidFill>
            </p:grpSpPr>
            <p:sp>
              <p:nvSpPr>
                <p:cNvPr id="190" name="Oval 28"/>
                <p:cNvSpPr>
                  <a:spLocks noChangeArrowheads="1"/>
                </p:cNvSpPr>
                <p:nvPr/>
              </p:nvSpPr>
              <p:spPr bwMode="auto">
                <a:xfrm>
                  <a:off x="5019675" y="2357438"/>
                  <a:ext cx="588963" cy="588963"/>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7" name="Group 143"/>
              <p:cNvGrpSpPr/>
              <p:nvPr/>
            </p:nvGrpSpPr>
            <p:grpSpPr>
              <a:xfrm>
                <a:off x="5346929" y="2270966"/>
                <a:ext cx="351445" cy="313153"/>
                <a:chOff x="5126038" y="2471738"/>
                <a:chExt cx="407988" cy="363537"/>
              </a:xfrm>
            </p:grpSpPr>
            <p:sp>
              <p:nvSpPr>
                <p:cNvPr id="188"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2" name="Group 191"/>
            <p:cNvGrpSpPr/>
            <p:nvPr/>
          </p:nvGrpSpPr>
          <p:grpSpPr>
            <a:xfrm rot="2599983">
              <a:off x="4920582" y="2435710"/>
              <a:ext cx="447261" cy="523210"/>
              <a:chOff x="4859210" y="1630618"/>
              <a:chExt cx="507337" cy="593487"/>
            </a:xfrm>
          </p:grpSpPr>
          <p:grpSp>
            <p:nvGrpSpPr>
              <p:cNvPr id="193" name="Group 140"/>
              <p:cNvGrpSpPr/>
              <p:nvPr/>
            </p:nvGrpSpPr>
            <p:grpSpPr>
              <a:xfrm rot="2327168">
                <a:off x="4859210" y="1630618"/>
                <a:ext cx="507337" cy="593487"/>
                <a:chOff x="4468813" y="1739900"/>
                <a:chExt cx="588963" cy="688975"/>
              </a:xfrm>
              <a:solidFill>
                <a:schemeClr val="accent2"/>
              </a:solidFill>
            </p:grpSpPr>
            <p:sp>
              <p:nvSpPr>
                <p:cNvPr id="200" name="Oval 30"/>
                <p:cNvSpPr>
                  <a:spLocks noChangeArrowheads="1"/>
                </p:cNvSpPr>
                <p:nvPr/>
              </p:nvSpPr>
              <p:spPr bwMode="auto">
                <a:xfrm>
                  <a:off x="4468813" y="1739900"/>
                  <a:ext cx="588963" cy="588963"/>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 name="Group 139"/>
              <p:cNvGrpSpPr/>
              <p:nvPr/>
            </p:nvGrpSpPr>
            <p:grpSpPr>
              <a:xfrm>
                <a:off x="4952287" y="1709298"/>
                <a:ext cx="377425" cy="376058"/>
                <a:chOff x="4530725" y="1808163"/>
                <a:chExt cx="438150" cy="436563"/>
              </a:xfrm>
            </p:grpSpPr>
            <p:sp>
              <p:nvSpPr>
                <p:cNvPr id="195"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99"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3" name="Group 202"/>
            <p:cNvGrpSpPr/>
            <p:nvPr/>
          </p:nvGrpSpPr>
          <p:grpSpPr>
            <a:xfrm>
              <a:off x="5217171" y="2036373"/>
              <a:ext cx="470413" cy="402039"/>
              <a:chOff x="5217171" y="2036373"/>
              <a:chExt cx="470413" cy="402039"/>
            </a:xfrm>
          </p:grpSpPr>
          <p:grpSp>
            <p:nvGrpSpPr>
              <p:cNvPr id="175" name="Group 133"/>
              <p:cNvGrpSpPr/>
              <p:nvPr/>
            </p:nvGrpSpPr>
            <p:grpSpPr>
              <a:xfrm rot="4811506">
                <a:off x="5251358" y="2002186"/>
                <a:ext cx="402039" cy="470413"/>
                <a:chOff x="3008313" y="2062163"/>
                <a:chExt cx="466725" cy="546100"/>
              </a:xfrm>
              <a:solidFill>
                <a:schemeClr val="accent6"/>
              </a:solidFill>
            </p:grpSpPr>
            <p:sp>
              <p:nvSpPr>
                <p:cNvPr id="177" name="Oval 38"/>
                <p:cNvSpPr>
                  <a:spLocks noChangeArrowheads="1"/>
                </p:cNvSpPr>
                <p:nvPr/>
              </p:nvSpPr>
              <p:spPr bwMode="auto">
                <a:xfrm>
                  <a:off x="3008313" y="2062163"/>
                  <a:ext cx="466725" cy="465138"/>
                </a:xfrm>
                <a:prstGeom prst="ellipse">
                  <a:avLst/>
                </a:pr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solidFill>
                  <a:schemeClr val="tx1">
                    <a:lumMod val="50000"/>
                    <a:lumOff val="50000"/>
                  </a:schemeClr>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2" name="Freeform 122"/>
              <p:cNvSpPr>
                <a:spLocks noEditPoints="1"/>
              </p:cNvSpPr>
              <p:nvPr/>
            </p:nvSpPr>
            <p:spPr bwMode="auto">
              <a:xfrm>
                <a:off x="5410723" y="2121768"/>
                <a:ext cx="147308" cy="211857"/>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 name="Group 204"/>
            <p:cNvGrpSpPr/>
            <p:nvPr/>
          </p:nvGrpSpPr>
          <p:grpSpPr>
            <a:xfrm>
              <a:off x="5333287" y="1542252"/>
              <a:ext cx="544259" cy="463577"/>
              <a:chOff x="5333287" y="1542252"/>
              <a:chExt cx="544259" cy="463577"/>
            </a:xfrm>
          </p:grpSpPr>
          <p:grpSp>
            <p:nvGrpSpPr>
              <p:cNvPr id="168" name="Group 138"/>
              <p:cNvGrpSpPr/>
              <p:nvPr/>
            </p:nvGrpSpPr>
            <p:grpSpPr>
              <a:xfrm rot="4962133">
                <a:off x="5373628" y="1501911"/>
                <a:ext cx="463577" cy="544259"/>
                <a:chOff x="3767138" y="1962150"/>
                <a:chExt cx="538163" cy="631826"/>
              </a:xfrm>
              <a:solidFill>
                <a:schemeClr val="accent1"/>
              </a:solidFill>
            </p:grpSpPr>
            <p:sp>
              <p:nvSpPr>
                <p:cNvPr id="172" name="Oval 46"/>
                <p:cNvSpPr>
                  <a:spLocks noChangeArrowheads="1"/>
                </p:cNvSpPr>
                <p:nvPr/>
              </p:nvSpPr>
              <p:spPr bwMode="auto">
                <a:xfrm>
                  <a:off x="3767138" y="1962150"/>
                  <a:ext cx="538163" cy="53975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4" name="Freeform 182"/>
              <p:cNvSpPr>
                <a:spLocks noEditPoints="1"/>
              </p:cNvSpPr>
              <p:nvPr/>
            </p:nvSpPr>
            <p:spPr bwMode="auto">
              <a:xfrm>
                <a:off x="5511852" y="1652040"/>
                <a:ext cx="258936" cy="24192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6" name="Group 205"/>
            <p:cNvGrpSpPr/>
            <p:nvPr/>
          </p:nvGrpSpPr>
          <p:grpSpPr>
            <a:xfrm rot="19118639">
              <a:off x="6957556" y="686168"/>
              <a:ext cx="308771" cy="361403"/>
              <a:chOff x="5615428" y="1751587"/>
              <a:chExt cx="481354" cy="563403"/>
            </a:xfrm>
          </p:grpSpPr>
          <p:grpSp>
            <p:nvGrpSpPr>
              <p:cNvPr id="207" name="Group 146"/>
              <p:cNvGrpSpPr/>
              <p:nvPr/>
            </p:nvGrpSpPr>
            <p:grpSpPr>
              <a:xfrm rot="2284575">
                <a:off x="5615428" y="1751587"/>
                <a:ext cx="481354" cy="563403"/>
                <a:chOff x="5338763" y="1651000"/>
                <a:chExt cx="558800" cy="654050"/>
              </a:xfrm>
              <a:solidFill>
                <a:schemeClr val="accent3"/>
              </a:solidFill>
            </p:grpSpPr>
            <p:sp>
              <p:nvSpPr>
                <p:cNvPr id="214" name="Oval 48"/>
                <p:cNvSpPr>
                  <a:spLocks noChangeArrowheads="1"/>
                </p:cNvSpPr>
                <p:nvPr/>
              </p:nvSpPr>
              <p:spPr bwMode="auto">
                <a:xfrm>
                  <a:off x="5338763" y="1651000"/>
                  <a:ext cx="558800" cy="5588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8" name="Group 147"/>
              <p:cNvGrpSpPr/>
              <p:nvPr/>
            </p:nvGrpSpPr>
            <p:grpSpPr>
              <a:xfrm>
                <a:off x="5770691" y="1837106"/>
                <a:ext cx="225635" cy="332299"/>
                <a:chOff x="5495925" y="1727200"/>
                <a:chExt cx="261938" cy="385763"/>
              </a:xfrm>
            </p:grpSpPr>
            <p:sp>
              <p:nvSpPr>
                <p:cNvPr id="209"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17" name="Rectangle 216"/>
          <p:cNvSpPr/>
          <p:nvPr/>
        </p:nvSpPr>
        <p:spPr>
          <a:xfrm>
            <a:off x="4118929" y="5553909"/>
            <a:ext cx="641201" cy="418513"/>
          </a:xfrm>
          <a:prstGeom prst="rect">
            <a:avLst/>
          </a:prstGeom>
        </p:spPr>
        <p:txBody>
          <a:bodyPr wrap="none" lIns="0" tIns="0" rIns="0" bIns="0">
            <a:spAutoFit/>
          </a:bodyPr>
          <a:lstStyle/>
          <a:p>
            <a:pPr>
              <a:lnSpc>
                <a:spcPct val="120000"/>
              </a:lnSpc>
            </a:pPr>
            <a:r>
              <a:rPr lang="en-US" sz="2495" dirty="0">
                <a:solidFill>
                  <a:schemeClr val="accent2"/>
                </a:solidFill>
                <a:latin typeface="Arial" panose="020B0604020202020204" pitchFamily="34" charset="0"/>
                <a:ea typeface="微软雅黑" panose="020B0503020204020204" pitchFamily="34" charset="-122"/>
                <a:sym typeface="Arial" panose="020B0604020202020204" pitchFamily="34" charset="0"/>
              </a:rPr>
              <a:t>80%</a:t>
            </a:r>
            <a:endParaRPr lang="en-US" sz="160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Rectangle 217"/>
          <p:cNvSpPr/>
          <p:nvPr/>
        </p:nvSpPr>
        <p:spPr>
          <a:xfrm>
            <a:off x="10359379" y="5553909"/>
            <a:ext cx="641201" cy="418513"/>
          </a:xfrm>
          <a:prstGeom prst="rect">
            <a:avLst/>
          </a:prstGeom>
        </p:spPr>
        <p:txBody>
          <a:bodyPr wrap="none" lIns="0" tIns="0" rIns="0" bIns="0">
            <a:spAutoFit/>
          </a:bodyPr>
          <a:lstStyle/>
          <a:p>
            <a:pPr>
              <a:lnSpc>
                <a:spcPct val="120000"/>
              </a:lnSpc>
            </a:pPr>
            <a:r>
              <a:rPr lang="en-US" sz="2495" dirty="0">
                <a:solidFill>
                  <a:srgbClr val="0C8882"/>
                </a:solidFill>
                <a:latin typeface="Arial" panose="020B0604020202020204" pitchFamily="34" charset="0"/>
                <a:ea typeface="微软雅黑" panose="020B0503020204020204" pitchFamily="34" charset="-122"/>
                <a:sym typeface="Arial" panose="020B0604020202020204" pitchFamily="34" charset="0"/>
              </a:rPr>
              <a:t>50%</a:t>
            </a:r>
            <a:endParaRPr lang="en-US" sz="1605" dirty="0">
              <a:solidFill>
                <a:srgbClr val="0C888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9" name="Group 218"/>
          <p:cNvGrpSpPr/>
          <p:nvPr/>
        </p:nvGrpSpPr>
        <p:grpSpPr>
          <a:xfrm>
            <a:off x="4851231" y="5488449"/>
            <a:ext cx="2611708" cy="549438"/>
            <a:chOff x="609600" y="2841943"/>
            <a:chExt cx="2660838" cy="559774"/>
          </a:xfrm>
        </p:grpSpPr>
        <p:grpSp>
          <p:nvGrpSpPr>
            <p:cNvPr id="220" name="Group 184"/>
            <p:cNvGrpSpPr/>
            <p:nvPr/>
          </p:nvGrpSpPr>
          <p:grpSpPr>
            <a:xfrm>
              <a:off x="609600" y="2841943"/>
              <a:ext cx="260742" cy="559774"/>
              <a:chOff x="6213475" y="1668463"/>
              <a:chExt cx="227013" cy="487362"/>
            </a:xfrm>
            <a:solidFill>
              <a:schemeClr val="accent1"/>
            </a:solidFill>
          </p:grpSpPr>
          <p:sp>
            <p:nvSpPr>
              <p:cNvPr id="248"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1" name="Group 184"/>
            <p:cNvGrpSpPr/>
            <p:nvPr/>
          </p:nvGrpSpPr>
          <p:grpSpPr>
            <a:xfrm>
              <a:off x="876277" y="2841943"/>
              <a:ext cx="260742" cy="559774"/>
              <a:chOff x="6213475" y="1668463"/>
              <a:chExt cx="227013" cy="487362"/>
            </a:xfrm>
            <a:solidFill>
              <a:schemeClr val="accent1"/>
            </a:solidFill>
          </p:grpSpPr>
          <p:sp>
            <p:nvSpPr>
              <p:cNvPr id="246"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2" name="Group 184"/>
            <p:cNvGrpSpPr/>
            <p:nvPr/>
          </p:nvGrpSpPr>
          <p:grpSpPr>
            <a:xfrm>
              <a:off x="1142954" y="2841943"/>
              <a:ext cx="260742" cy="559774"/>
              <a:chOff x="6213475" y="1668463"/>
              <a:chExt cx="227013" cy="487362"/>
            </a:xfrm>
            <a:solidFill>
              <a:schemeClr val="accent1"/>
            </a:solidFill>
          </p:grpSpPr>
          <p:sp>
            <p:nvSpPr>
              <p:cNvPr id="244"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3" name="Group 184"/>
            <p:cNvGrpSpPr/>
            <p:nvPr/>
          </p:nvGrpSpPr>
          <p:grpSpPr>
            <a:xfrm>
              <a:off x="1409631" y="2841943"/>
              <a:ext cx="260742" cy="559774"/>
              <a:chOff x="6213475" y="1668463"/>
              <a:chExt cx="227013" cy="487362"/>
            </a:xfrm>
            <a:solidFill>
              <a:schemeClr val="accent1"/>
            </a:solidFill>
          </p:grpSpPr>
          <p:sp>
            <p:nvSpPr>
              <p:cNvPr id="242"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Group 184"/>
            <p:cNvGrpSpPr/>
            <p:nvPr/>
          </p:nvGrpSpPr>
          <p:grpSpPr>
            <a:xfrm>
              <a:off x="1676308" y="2841943"/>
              <a:ext cx="260742" cy="559774"/>
              <a:chOff x="6213475" y="1668463"/>
              <a:chExt cx="227013" cy="487362"/>
            </a:xfrm>
            <a:solidFill>
              <a:schemeClr val="accent1"/>
            </a:solidFill>
          </p:grpSpPr>
          <p:sp>
            <p:nvSpPr>
              <p:cNvPr id="240"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5" name="Group 184"/>
            <p:cNvGrpSpPr/>
            <p:nvPr/>
          </p:nvGrpSpPr>
          <p:grpSpPr>
            <a:xfrm>
              <a:off x="1942985" y="2841943"/>
              <a:ext cx="260742" cy="559774"/>
              <a:chOff x="6213475" y="1668463"/>
              <a:chExt cx="227013" cy="487362"/>
            </a:xfrm>
            <a:solidFill>
              <a:schemeClr val="accent1"/>
            </a:solidFill>
          </p:grpSpPr>
          <p:sp>
            <p:nvSpPr>
              <p:cNvPr id="238"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6" name="Group 184"/>
            <p:cNvGrpSpPr/>
            <p:nvPr/>
          </p:nvGrpSpPr>
          <p:grpSpPr>
            <a:xfrm>
              <a:off x="2209662" y="2841943"/>
              <a:ext cx="260742" cy="559774"/>
              <a:chOff x="6213475" y="1668463"/>
              <a:chExt cx="227013" cy="487362"/>
            </a:xfrm>
            <a:solidFill>
              <a:schemeClr val="accent1"/>
            </a:solidFill>
          </p:grpSpPr>
          <p:sp>
            <p:nvSpPr>
              <p:cNvPr id="236"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7" name="Group 184"/>
            <p:cNvGrpSpPr/>
            <p:nvPr/>
          </p:nvGrpSpPr>
          <p:grpSpPr>
            <a:xfrm>
              <a:off x="2476339" y="2841943"/>
              <a:ext cx="260742" cy="559774"/>
              <a:chOff x="6213475" y="1668463"/>
              <a:chExt cx="227013" cy="487362"/>
            </a:xfrm>
            <a:solidFill>
              <a:schemeClr val="accent1"/>
            </a:solidFill>
          </p:grpSpPr>
          <p:sp>
            <p:nvSpPr>
              <p:cNvPr id="234" name="Oval 98"/>
              <p:cNvSpPr>
                <a:spLocks noChangeArrowheads="1"/>
              </p:cNvSpPr>
              <p:nvPr/>
            </p:nvSpPr>
            <p:spPr bwMode="auto">
              <a:xfrm>
                <a:off x="6291263" y="1668463"/>
                <a:ext cx="73025" cy="73025"/>
              </a:xfrm>
              <a:prstGeom prst="ellipse">
                <a:avLst/>
              </a:pr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7F7F7F"/>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8" name="Group 184"/>
            <p:cNvGrpSpPr/>
            <p:nvPr/>
          </p:nvGrpSpPr>
          <p:grpSpPr>
            <a:xfrm>
              <a:off x="2743016" y="2841943"/>
              <a:ext cx="260742" cy="559774"/>
              <a:chOff x="6213475" y="1668463"/>
              <a:chExt cx="227013" cy="487362"/>
            </a:xfrm>
            <a:solidFill>
              <a:schemeClr val="bg1">
                <a:lumMod val="75000"/>
              </a:schemeClr>
            </a:solidFill>
          </p:grpSpPr>
          <p:sp>
            <p:nvSpPr>
              <p:cNvPr id="232" name="Oval 98"/>
              <p:cNvSpPr>
                <a:spLocks noChangeArrowheads="1"/>
              </p:cNvSpPr>
              <p:nvPr/>
            </p:nvSpPr>
            <p:spPr bwMode="auto">
              <a:xfrm>
                <a:off x="6291263" y="1668463"/>
                <a:ext cx="73025" cy="730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9" name="Group 184"/>
            <p:cNvGrpSpPr/>
            <p:nvPr/>
          </p:nvGrpSpPr>
          <p:grpSpPr>
            <a:xfrm>
              <a:off x="3009696" y="2841943"/>
              <a:ext cx="260742" cy="559774"/>
              <a:chOff x="6213475" y="1668463"/>
              <a:chExt cx="227013" cy="487362"/>
            </a:xfrm>
            <a:solidFill>
              <a:schemeClr val="bg1">
                <a:lumMod val="75000"/>
              </a:schemeClr>
            </a:solidFill>
          </p:grpSpPr>
          <p:sp>
            <p:nvSpPr>
              <p:cNvPr id="230" name="Oval 229"/>
              <p:cNvSpPr>
                <a:spLocks noChangeArrowheads="1"/>
              </p:cNvSpPr>
              <p:nvPr/>
            </p:nvSpPr>
            <p:spPr bwMode="auto">
              <a:xfrm>
                <a:off x="6291263" y="1668463"/>
                <a:ext cx="73025" cy="73025"/>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230"/>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0" name="Group 154"/>
          <p:cNvGrpSpPr/>
          <p:nvPr/>
        </p:nvGrpSpPr>
        <p:grpSpPr>
          <a:xfrm>
            <a:off x="7660241" y="5472427"/>
            <a:ext cx="2525804" cy="581480"/>
            <a:chOff x="5932686" y="2855964"/>
            <a:chExt cx="2449314" cy="563870"/>
          </a:xfrm>
        </p:grpSpPr>
        <p:grpSp>
          <p:nvGrpSpPr>
            <p:cNvPr id="251" name="Group 179"/>
            <p:cNvGrpSpPr/>
            <p:nvPr/>
          </p:nvGrpSpPr>
          <p:grpSpPr>
            <a:xfrm>
              <a:off x="5932686" y="2855964"/>
              <a:ext cx="220321" cy="563870"/>
              <a:chOff x="5054600" y="1652588"/>
              <a:chExt cx="187325" cy="479424"/>
            </a:xfrm>
            <a:solidFill>
              <a:schemeClr val="accent4"/>
            </a:solidFill>
          </p:grpSpPr>
          <p:sp>
            <p:nvSpPr>
              <p:cNvPr id="27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80"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2" name="Group 179"/>
            <p:cNvGrpSpPr/>
            <p:nvPr/>
          </p:nvGrpSpPr>
          <p:grpSpPr>
            <a:xfrm>
              <a:off x="6180352" y="2855964"/>
              <a:ext cx="220321" cy="563870"/>
              <a:chOff x="5054600" y="1652588"/>
              <a:chExt cx="187325" cy="479424"/>
            </a:xfrm>
            <a:solidFill>
              <a:schemeClr val="accent4"/>
            </a:solidFill>
          </p:grpSpPr>
          <p:sp>
            <p:nvSpPr>
              <p:cNvPr id="27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8"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3" name="Group 179"/>
            <p:cNvGrpSpPr/>
            <p:nvPr/>
          </p:nvGrpSpPr>
          <p:grpSpPr>
            <a:xfrm>
              <a:off x="6428018" y="2855964"/>
              <a:ext cx="220321" cy="563870"/>
              <a:chOff x="5054600" y="1652588"/>
              <a:chExt cx="187325" cy="479424"/>
            </a:xfrm>
            <a:solidFill>
              <a:schemeClr val="accent4"/>
            </a:solidFill>
          </p:grpSpPr>
          <p:sp>
            <p:nvSpPr>
              <p:cNvPr id="27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4" name="Group 179"/>
            <p:cNvGrpSpPr/>
            <p:nvPr/>
          </p:nvGrpSpPr>
          <p:grpSpPr>
            <a:xfrm>
              <a:off x="6675684" y="2855964"/>
              <a:ext cx="220321" cy="563870"/>
              <a:chOff x="5054600" y="1652588"/>
              <a:chExt cx="187325" cy="479424"/>
            </a:xfrm>
            <a:solidFill>
              <a:schemeClr val="accent4"/>
            </a:solidFill>
          </p:grpSpPr>
          <p:sp>
            <p:nvSpPr>
              <p:cNvPr id="27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4"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5" name="Group 179"/>
            <p:cNvGrpSpPr/>
            <p:nvPr/>
          </p:nvGrpSpPr>
          <p:grpSpPr>
            <a:xfrm>
              <a:off x="6923350" y="2855964"/>
              <a:ext cx="220321" cy="563870"/>
              <a:chOff x="5054600" y="1652588"/>
              <a:chExt cx="187325" cy="479424"/>
            </a:xfrm>
            <a:solidFill>
              <a:schemeClr val="accent4"/>
            </a:solidFill>
          </p:grpSpPr>
          <p:sp>
            <p:nvSpPr>
              <p:cNvPr id="27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2" name="Oval 97"/>
              <p:cNvSpPr>
                <a:spLocks noChangeArrowheads="1"/>
              </p:cNvSpPr>
              <p:nvPr/>
            </p:nvSpPr>
            <p:spPr bwMode="auto">
              <a:xfrm>
                <a:off x="5110163" y="1652588"/>
                <a:ext cx="74613" cy="76200"/>
              </a:xfrm>
              <a:prstGeom prst="ellipse">
                <a:avLst/>
              </a:prstGeom>
              <a:solidFill>
                <a:srgbClr val="0B959E"/>
              </a:solid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 name="Group 179"/>
            <p:cNvGrpSpPr/>
            <p:nvPr/>
          </p:nvGrpSpPr>
          <p:grpSpPr>
            <a:xfrm>
              <a:off x="7171017" y="2855964"/>
              <a:ext cx="220321" cy="563870"/>
              <a:chOff x="5054600" y="1652588"/>
              <a:chExt cx="187325" cy="479424"/>
            </a:xfrm>
            <a:solidFill>
              <a:schemeClr val="bg1">
                <a:lumMod val="75000"/>
              </a:schemeClr>
            </a:solidFill>
          </p:grpSpPr>
          <p:sp>
            <p:nvSpPr>
              <p:cNvPr id="26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70"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7" name="Group 179"/>
            <p:cNvGrpSpPr/>
            <p:nvPr/>
          </p:nvGrpSpPr>
          <p:grpSpPr>
            <a:xfrm>
              <a:off x="7418683" y="2855964"/>
              <a:ext cx="220321" cy="563870"/>
              <a:chOff x="5054600" y="1652588"/>
              <a:chExt cx="187325" cy="479424"/>
            </a:xfrm>
            <a:solidFill>
              <a:schemeClr val="bg1">
                <a:lumMod val="75000"/>
              </a:schemeClr>
            </a:solidFill>
          </p:grpSpPr>
          <p:sp>
            <p:nvSpPr>
              <p:cNvPr id="26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8"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8" name="Group 179"/>
            <p:cNvGrpSpPr/>
            <p:nvPr/>
          </p:nvGrpSpPr>
          <p:grpSpPr>
            <a:xfrm>
              <a:off x="7666349" y="2855964"/>
              <a:ext cx="220321" cy="563870"/>
              <a:chOff x="5054600" y="1652588"/>
              <a:chExt cx="187325" cy="479424"/>
            </a:xfrm>
            <a:solidFill>
              <a:schemeClr val="bg1">
                <a:lumMod val="75000"/>
              </a:schemeClr>
            </a:solidFill>
          </p:grpSpPr>
          <p:sp>
            <p:nvSpPr>
              <p:cNvPr id="26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6"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9" name="Group 179"/>
            <p:cNvGrpSpPr/>
            <p:nvPr/>
          </p:nvGrpSpPr>
          <p:grpSpPr>
            <a:xfrm>
              <a:off x="7914015" y="2855964"/>
              <a:ext cx="220321" cy="563870"/>
              <a:chOff x="5054600" y="1652588"/>
              <a:chExt cx="187325" cy="479424"/>
            </a:xfrm>
            <a:solidFill>
              <a:schemeClr val="bg1">
                <a:lumMod val="75000"/>
              </a:schemeClr>
            </a:solidFill>
          </p:grpSpPr>
          <p:sp>
            <p:nvSpPr>
              <p:cNvPr id="26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4"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0" name="Group 179"/>
            <p:cNvGrpSpPr/>
            <p:nvPr/>
          </p:nvGrpSpPr>
          <p:grpSpPr>
            <a:xfrm>
              <a:off x="8161679" y="2855964"/>
              <a:ext cx="220321" cy="563870"/>
              <a:chOff x="5054600" y="1652588"/>
              <a:chExt cx="187325" cy="479424"/>
            </a:xfrm>
            <a:solidFill>
              <a:schemeClr val="bg1">
                <a:lumMod val="75000"/>
              </a:schemeClr>
            </a:solidFill>
          </p:grpSpPr>
          <p:sp>
            <p:nvSpPr>
              <p:cNvPr id="2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sp>
            <p:nvSpPr>
              <p:cNvPr id="262" name="Oval 97"/>
              <p:cNvSpPr>
                <a:spLocks noChangeArrowheads="1"/>
              </p:cNvSpPr>
              <p:nvPr/>
            </p:nvSpPr>
            <p:spPr bwMode="auto">
              <a:xfrm>
                <a:off x="5110163" y="1652588"/>
                <a:ext cx="74613" cy="76200"/>
              </a:xfrm>
              <a:prstGeom prst="ellipse">
                <a:avLst/>
              </a:prstGeom>
              <a:grpFill/>
              <a:ln w="9525">
                <a:noFill/>
                <a:round/>
              </a:ln>
            </p:spPr>
            <p:txBody>
              <a:bodyPr vert="horz" wrap="square" lIns="114605" tIns="57303" rIns="114605" bIns="57303" numCol="1" anchor="t" anchorCtr="0" compatLnSpc="1"/>
              <a:lstStyle/>
              <a:p>
                <a:pPr>
                  <a:lnSpc>
                    <a:spcPct val="120000"/>
                  </a:lnSpc>
                </a:pPr>
                <a:endParaRPr lang="en-US" sz="160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5" name="TextBox 284"/>
          <p:cNvSpPr txBox="1"/>
          <p:nvPr/>
        </p:nvSpPr>
        <p:spPr>
          <a:xfrm>
            <a:off x="8068323" y="3581904"/>
            <a:ext cx="3058954" cy="282770"/>
          </a:xfrm>
          <a:prstGeom prst="rect">
            <a:avLst/>
          </a:prstGeom>
          <a:noFill/>
        </p:spPr>
        <p:txBody>
          <a:bodyPr wrap="square" lIns="0" tIns="0" rIns="0" bIns="0" rtlCol="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TextBox 284"/>
          <p:cNvSpPr txBox="1"/>
          <p:nvPr/>
        </p:nvSpPr>
        <p:spPr>
          <a:xfrm>
            <a:off x="8068323" y="4228740"/>
            <a:ext cx="3058954" cy="282770"/>
          </a:xfrm>
          <a:prstGeom prst="rect">
            <a:avLst/>
          </a:prstGeom>
          <a:noFill/>
        </p:spPr>
        <p:txBody>
          <a:bodyPr wrap="square" lIns="0" tIns="0" rIns="0" bIns="0" rtlCol="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2" name="TextBox 284"/>
          <p:cNvSpPr txBox="1"/>
          <p:nvPr/>
        </p:nvSpPr>
        <p:spPr>
          <a:xfrm>
            <a:off x="8068323" y="4875577"/>
            <a:ext cx="3058954" cy="282770"/>
          </a:xfrm>
          <a:prstGeom prst="rect">
            <a:avLst/>
          </a:prstGeom>
          <a:noFill/>
        </p:spPr>
        <p:txBody>
          <a:bodyPr wrap="square" lIns="0" tIns="0" rIns="0" bIns="0" rtlCol="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strips(upRight)">
                                      <p:cBhvr>
                                        <p:cTn id="12" dur="500"/>
                                        <p:tgtEl>
                                          <p:spTgt spid="21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wipe(right)">
                                      <p:cBhvr>
                                        <p:cTn id="16" dur="500"/>
                                        <p:tgtEl>
                                          <p:spTgt spid="28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81"/>
                                        </p:tgtEl>
                                        <p:attrNameLst>
                                          <p:attrName>style.visibility</p:attrName>
                                        </p:attrNameLst>
                                      </p:cBhvr>
                                      <p:to>
                                        <p:strVal val="visible"/>
                                      </p:to>
                                    </p:set>
                                    <p:animEffect transition="in" filter="wipe(right)">
                                      <p:cBhvr>
                                        <p:cTn id="20" dur="500"/>
                                        <p:tgtEl>
                                          <p:spTgt spid="281"/>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282"/>
                                        </p:tgtEl>
                                        <p:attrNameLst>
                                          <p:attrName>style.visibility</p:attrName>
                                        </p:attrNameLst>
                                      </p:cBhvr>
                                      <p:to>
                                        <p:strVal val="visible"/>
                                      </p:to>
                                    </p:set>
                                    <p:animEffect transition="in" filter="wipe(right)">
                                      <p:cBhvr>
                                        <p:cTn id="24" dur="500"/>
                                        <p:tgtEl>
                                          <p:spTgt spid="282"/>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slide(fromBottom)">
                                      <p:cBhvr>
                                        <p:cTn id="28" dur="500"/>
                                        <p:tgtEl>
                                          <p:spTgt spid="250"/>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p:cTn id="32" dur="500" fill="hold"/>
                                        <p:tgtEl>
                                          <p:spTgt spid="218"/>
                                        </p:tgtEl>
                                        <p:attrNameLst>
                                          <p:attrName>ppt_w</p:attrName>
                                        </p:attrNameLst>
                                      </p:cBhvr>
                                      <p:tavLst>
                                        <p:tav tm="0">
                                          <p:val>
                                            <p:fltVal val="0"/>
                                          </p:val>
                                        </p:tav>
                                        <p:tav tm="100000">
                                          <p:val>
                                            <p:strVal val="#ppt_w"/>
                                          </p:val>
                                        </p:tav>
                                      </p:tavLst>
                                    </p:anim>
                                    <p:anim calcmode="lin" valueType="num">
                                      <p:cBhvr>
                                        <p:cTn id="33" dur="500" fill="hold"/>
                                        <p:tgtEl>
                                          <p:spTgt spid="218"/>
                                        </p:tgtEl>
                                        <p:attrNameLst>
                                          <p:attrName>ppt_h</p:attrName>
                                        </p:attrNameLst>
                                      </p:cBhvr>
                                      <p:tavLst>
                                        <p:tav tm="0">
                                          <p:val>
                                            <p:fltVal val="0"/>
                                          </p:val>
                                        </p:tav>
                                        <p:tav tm="100000">
                                          <p:val>
                                            <p:strVal val="#ppt_h"/>
                                          </p:val>
                                        </p:tav>
                                      </p:tavLst>
                                    </p:anim>
                                    <p:animEffect transition="in" filter="fade">
                                      <p:cBhvr>
                                        <p:cTn id="34" dur="500"/>
                                        <p:tgtEl>
                                          <p:spTgt spid="218"/>
                                        </p:tgtEl>
                                      </p:cBhvr>
                                    </p:animEffect>
                                  </p:childTnLst>
                                </p:cTn>
                              </p:par>
                            </p:childTnLst>
                          </p:cTn>
                        </p:par>
                        <p:par>
                          <p:cTn id="35" fill="hold">
                            <p:stCondLst>
                              <p:cond delay="3500"/>
                            </p:stCondLst>
                            <p:childTnLst>
                              <p:par>
                                <p:cTn id="36" presetID="12" presetClass="entr" presetSubtype="4" fill="hold" nodeType="after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slide(fromBottom)">
                                      <p:cBhvr>
                                        <p:cTn id="38" dur="500"/>
                                        <p:tgtEl>
                                          <p:spTgt spid="21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17"/>
                                        </p:tgtEl>
                                        <p:attrNameLst>
                                          <p:attrName>style.visibility</p:attrName>
                                        </p:attrNameLst>
                                      </p:cBhvr>
                                      <p:to>
                                        <p:strVal val="visible"/>
                                      </p:to>
                                    </p:set>
                                    <p:anim calcmode="lin" valueType="num">
                                      <p:cBhvr>
                                        <p:cTn id="42" dur="500" fill="hold"/>
                                        <p:tgtEl>
                                          <p:spTgt spid="217"/>
                                        </p:tgtEl>
                                        <p:attrNameLst>
                                          <p:attrName>ppt_w</p:attrName>
                                        </p:attrNameLst>
                                      </p:cBhvr>
                                      <p:tavLst>
                                        <p:tav tm="0">
                                          <p:val>
                                            <p:fltVal val="0"/>
                                          </p:val>
                                        </p:tav>
                                        <p:tav tm="100000">
                                          <p:val>
                                            <p:strVal val="#ppt_w"/>
                                          </p:val>
                                        </p:tav>
                                      </p:tavLst>
                                    </p:anim>
                                    <p:anim calcmode="lin" valueType="num">
                                      <p:cBhvr>
                                        <p:cTn id="43" dur="500" fill="hold"/>
                                        <p:tgtEl>
                                          <p:spTgt spid="217"/>
                                        </p:tgtEl>
                                        <p:attrNameLst>
                                          <p:attrName>ppt_h</p:attrName>
                                        </p:attrNameLst>
                                      </p:cBhvr>
                                      <p:tavLst>
                                        <p:tav tm="0">
                                          <p:val>
                                            <p:fltVal val="0"/>
                                          </p:val>
                                        </p:tav>
                                        <p:tav tm="100000">
                                          <p:val>
                                            <p:strVal val="#ppt_h"/>
                                          </p:val>
                                        </p:tav>
                                      </p:tavLst>
                                    </p:anim>
                                    <p:animEffect transition="in" filter="fade">
                                      <p:cBhvr>
                                        <p:cTn id="44"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85" grpId="0"/>
      <p:bldP spid="281" grpId="0"/>
      <p:bldP spid="2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320597" y="3568879"/>
            <a:ext cx="0" cy="560517"/>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0597" y="3575509"/>
            <a:ext cx="506699" cy="0"/>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80178" y="3568879"/>
            <a:ext cx="8220" cy="560517"/>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3478" y="3575509"/>
            <a:ext cx="506699" cy="0"/>
          </a:xfrm>
          <a:prstGeom prst="line">
            <a:avLst/>
          </a:prstGeom>
          <a:ln w="19050">
            <a:solidFill>
              <a:schemeClr val="bg1">
                <a:lumMod val="65000"/>
              </a:schemeClr>
            </a:solidFill>
            <a:prstDash val="sysDot"/>
            <a:headEnd type="oval" w="sm" len="sm"/>
            <a:tailEnd type="oval" w="sm" len="sm"/>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69517" y="495883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1988" y="495883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42539" y="4459522"/>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9333318" y="4701773"/>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2192287" y="4419647"/>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883070" y="4661900"/>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5801006" y="2488376"/>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510080" y="2924805"/>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3067221" y="3167057"/>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281098" y="2912138"/>
            <a:ext cx="1256754" cy="236219"/>
          </a:xfrm>
          <a:prstGeom prst="rect">
            <a:avLst/>
          </a:prstGeom>
          <a:noFill/>
        </p:spPr>
        <p:txBody>
          <a:bodyPr wrap="none" lIns="0" tIns="0" rIns="0" bIns="0" rtlCol="0">
            <a:spAutoFit/>
          </a:bodyPr>
          <a:lstStyle/>
          <a:p>
            <a:pPr algn="ctr">
              <a:lnSpc>
                <a:spcPct val="120000"/>
              </a:lnSpc>
            </a:pPr>
            <a:r>
              <a:rPr lang="zh-CN" alt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7971878" y="3154390"/>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5453336" y="2716585"/>
            <a:ext cx="1875195" cy="590931"/>
          </a:xfrm>
          <a:prstGeom prst="rect">
            <a:avLst/>
          </a:prstGeom>
          <a:noFill/>
        </p:spPr>
        <p:txBody>
          <a:bodyPr wrap="square" lIns="0" tIns="0" rIns="0" bIns="0" rtlCol="0">
            <a:spAutoFit/>
          </a:bodyPr>
          <a:lstStyle/>
          <a:p>
            <a:pPr algn="just">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err="1"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ent</a:t>
            </a:r>
            <a:r>
              <a:rPr lang="en-US" altLang="zh-CN"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8" name="Straight Connector 67"/>
          <p:cNvCxnSpPr/>
          <p:nvPr/>
        </p:nvCxnSpPr>
        <p:spPr>
          <a:xfrm>
            <a:off x="3972804" y="573218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61313" y="572749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3818443" y="2371664"/>
            <a:ext cx="502599" cy="480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7F7F7F"/>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8736088" y="2387281"/>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C8882"/>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10025240" y="3895867"/>
            <a:ext cx="463155" cy="50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0C8882"/>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6129325" y="1898213"/>
            <a:ext cx="606622" cy="5451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0C8882"/>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2578068" y="3860250"/>
            <a:ext cx="467528" cy="51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7F7F7F"/>
          </a:solidFill>
          <a:ln>
            <a:noFill/>
          </a:ln>
          <a:effectLst>
            <a:outerShdw blurRad="419100" dist="419100" dir="5400000" algn="ctr" rotWithShape="0">
              <a:srgbClr val="000000">
                <a:alpha val="43137"/>
              </a:srgbClr>
            </a:outerShdw>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5896685" y="3283781"/>
            <a:ext cx="1066448" cy="3975410"/>
            <a:chOff x="5514228" y="3347003"/>
            <a:chExt cx="1164707" cy="4340559"/>
          </a:xfrm>
          <a:effectLst>
            <a:outerShdw blurRad="419100" dist="419100" dir="5400000" algn="ctr" rotWithShape="0">
              <a:srgbClr val="000000">
                <a:alpha val="43137"/>
              </a:srgbClr>
            </a:outerShdw>
          </a:effectLst>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rgbClr val="0C888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0C888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5137150" y="4250064"/>
            <a:ext cx="1215136" cy="2209157"/>
            <a:chOff x="4684712" y="4402042"/>
            <a:chExt cx="1327095" cy="2412072"/>
          </a:xfrm>
          <a:effectLst>
            <a:outerShdw blurRad="419100" dist="419100" dir="5400000" algn="ctr" rotWithShape="0">
              <a:srgbClr val="000000">
                <a:alpha val="43137"/>
              </a:srgbClr>
            </a:outerShdw>
          </a:effectLst>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rgbClr val="7F7F7F"/>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7F7F7F"/>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6594699" y="5271486"/>
            <a:ext cx="1017283" cy="1164487"/>
            <a:chOff x="6276556" y="5517283"/>
            <a:chExt cx="1111011" cy="1271447"/>
          </a:xfrm>
          <a:effectLst>
            <a:outerShdw blurRad="419100" dist="419100" dir="5400000" algn="ctr" rotWithShape="0">
              <a:srgbClr val="000000">
                <a:alpha val="43137"/>
              </a:srgbClr>
            </a:outerShdw>
          </a:effectLst>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0C888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C888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6537191" y="4245891"/>
            <a:ext cx="1215733" cy="2209157"/>
            <a:chOff x="6213749" y="4397485"/>
            <a:chExt cx="1327746" cy="2412072"/>
          </a:xfrm>
          <a:effectLst>
            <a:outerShdw blurRad="419100" dist="419100" dir="5400000" algn="ctr" rotWithShape="0">
              <a:srgbClr val="000000">
                <a:alpha val="43137"/>
              </a:srgbClr>
            </a:outerShdw>
          </a:effectLst>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rgbClr val="0C888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0C888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5273024" y="5271486"/>
            <a:ext cx="1017878" cy="1164487"/>
            <a:chOff x="4833107" y="5517283"/>
            <a:chExt cx="1111662" cy="1271447"/>
          </a:xfrm>
          <a:effectLst>
            <a:outerShdw blurRad="419100" dist="419100" dir="5400000" algn="ctr" rotWithShape="0">
              <a:srgbClr val="000000">
                <a:alpha val="43137"/>
              </a:srgbClr>
            </a:outerShdw>
          </a:effectLst>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7F7F7F"/>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7F7F7F"/>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8"/>
          <p:cNvSpPr txBox="1"/>
          <p:nvPr/>
        </p:nvSpPr>
        <p:spPr>
          <a:xfrm>
            <a:off x="4852492" y="178576"/>
            <a:ext cx="3153767" cy="565604"/>
          </a:xfrm>
          <a:prstGeom prst="rect">
            <a:avLst/>
          </a:prstGeom>
          <a:noFill/>
        </p:spPr>
        <p:txBody>
          <a:bodyPr wrap="square" rtlCol="0" anchor="ctr">
            <a:spAutoFit/>
          </a:bodyPr>
          <a:lstStyle/>
          <a:p>
            <a:pPr algn="ctr">
              <a:lnSpc>
                <a:spcPct val="120000"/>
              </a:lnSpc>
              <a:spcBef>
                <a:spcPts val="0"/>
              </a:spcBef>
              <a:spcAft>
                <a:spcPts val="0"/>
              </a:spcAft>
            </a:pPr>
            <a:r>
              <a:rPr lang="zh-CN" altLang="en-US" sz="2800" dirty="0" smtClean="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请</a:t>
            </a:r>
            <a:r>
              <a:rPr lang="zh-CN" altLang="en-US" sz="2800"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替换文字内容</a:t>
            </a:r>
            <a:endParaRPr lang="en-US" altLang="zh-CN" sz="4400" b="1"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3" name="文本占位符 12"/>
          <p:cNvSpPr>
            <a:spLocks noGrp="1"/>
          </p:cNvSpPr>
          <p:nvPr>
            <p:ph type="body" sz="quarter" idx="13"/>
          </p:nvPr>
        </p:nvSpPr>
        <p:spPr/>
        <p:txBody>
          <a:bodyPr/>
          <a:lstStyle/>
          <a:p>
            <a:r>
              <a:rPr lang="en-US" altLang="zh-CN" dirty="0" smtClean="0"/>
              <a:t>TWO</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3544976" y="2386710"/>
            <a:ext cx="5888927" cy="751818"/>
            <a:chOff x="2855577" y="2033074"/>
            <a:chExt cx="6485661" cy="828001"/>
          </a:xfrm>
          <a:effectLst>
            <a:outerShdw blurRad="419100" dist="419100" dir="5400000" algn="ctr" rotWithShape="0">
              <a:srgbClr val="000000">
                <a:alpha val="43137"/>
              </a:srgbClr>
            </a:outerShdw>
          </a:effectLst>
        </p:grpSpPr>
        <p:sp>
          <p:nvSpPr>
            <p:cNvPr id="75"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Box 13"/>
            <p:cNvSpPr txBox="1">
              <a:spLocks noChangeArrowheads="1"/>
            </p:cNvSpPr>
            <p:nvPr/>
          </p:nvSpPr>
          <p:spPr bwMode="auto">
            <a:xfrm>
              <a:off x="4562600" y="2254653"/>
              <a:ext cx="2740917" cy="488108"/>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Oval 76"/>
            <p:cNvSpPr/>
            <p:nvPr/>
          </p:nvSpPr>
          <p:spPr>
            <a:xfrm>
              <a:off x="8513238" y="2033074"/>
              <a:ext cx="828000" cy="828001"/>
            </a:xfrm>
            <a:prstGeom prst="ellipse">
              <a:avLst/>
            </a:prstGeom>
            <a:solidFill>
              <a:schemeClr val="bg1">
                <a:lumMod val="95000"/>
              </a:schemeClr>
            </a:solidFill>
            <a:ln w="1143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flipH="1">
              <a:off x="8628463" y="2172238"/>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79" name="Group 78"/>
          <p:cNvGrpSpPr/>
          <p:nvPr/>
        </p:nvGrpSpPr>
        <p:grpSpPr>
          <a:xfrm>
            <a:off x="4001238" y="3046152"/>
            <a:ext cx="4854071" cy="751818"/>
            <a:chOff x="3358070" y="2759339"/>
            <a:chExt cx="5345942" cy="828000"/>
          </a:xfrm>
          <a:effectLst>
            <a:outerShdw blurRad="419100" dist="419100" dir="5400000" algn="ctr" rotWithShape="0">
              <a:srgbClr val="000000">
                <a:alpha val="43137"/>
              </a:srgbClr>
            </a:outerShdw>
          </a:effectLst>
        </p:grpSpPr>
        <p:sp>
          <p:nvSpPr>
            <p:cNvPr id="80"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a:solidFill>
                  <a:schemeClr val="bg1">
                    <a:lumMod val="50000"/>
                  </a:schemeClr>
                </a:solidFill>
                <a:sym typeface="Arial" panose="020B0604020202020204" pitchFamily="34" charset="0"/>
              </a:endParaRPr>
            </a:p>
          </p:txBody>
        </p:sp>
        <p:sp>
          <p:nvSpPr>
            <p:cNvPr id="81" name="Text Box 12"/>
            <p:cNvSpPr txBox="1">
              <a:spLocks noChangeArrowheads="1"/>
            </p:cNvSpPr>
            <p:nvPr/>
          </p:nvSpPr>
          <p:spPr bwMode="auto">
            <a:xfrm>
              <a:off x="4868347" y="2967588"/>
              <a:ext cx="2787212" cy="488107"/>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81"/>
            <p:cNvSpPr/>
            <p:nvPr/>
          </p:nvSpPr>
          <p:spPr>
            <a:xfrm>
              <a:off x="7876012" y="2759339"/>
              <a:ext cx="828000" cy="828000"/>
            </a:xfrm>
            <a:prstGeom prst="ellipse">
              <a:avLst/>
            </a:prstGeom>
            <a:solidFill>
              <a:schemeClr val="bg1">
                <a:lumMod val="95000"/>
              </a:schemeClr>
            </a:solidFill>
            <a:ln w="114300">
              <a:solidFill>
                <a:srgbClr val="0C88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flipH="1">
              <a:off x="7991238" y="2930476"/>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84" name="Group 83"/>
          <p:cNvGrpSpPr/>
          <p:nvPr/>
        </p:nvGrpSpPr>
        <p:grpSpPr>
          <a:xfrm>
            <a:off x="4520865" y="3740918"/>
            <a:ext cx="4887444" cy="751818"/>
            <a:chOff x="3930355" y="3524505"/>
            <a:chExt cx="5382696" cy="828000"/>
          </a:xfrm>
          <a:effectLst>
            <a:outerShdw blurRad="419100" dist="419100" dir="5400000" algn="ctr" rotWithShape="0">
              <a:srgbClr val="000000">
                <a:alpha val="43137"/>
              </a:srgbClr>
            </a:outerShdw>
          </a:effectLst>
        </p:grpSpPr>
        <p:sp>
          <p:nvSpPr>
            <p:cNvPr id="85"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 Box 11"/>
            <p:cNvSpPr txBox="1">
              <a:spLocks noChangeArrowheads="1"/>
            </p:cNvSpPr>
            <p:nvPr/>
          </p:nvSpPr>
          <p:spPr bwMode="auto">
            <a:xfrm>
              <a:off x="5235870" y="3792276"/>
              <a:ext cx="2943248" cy="325406"/>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Oval 86"/>
            <p:cNvSpPr/>
            <p:nvPr/>
          </p:nvSpPr>
          <p:spPr>
            <a:xfrm>
              <a:off x="8485051" y="3524505"/>
              <a:ext cx="828000" cy="828000"/>
            </a:xfrm>
            <a:prstGeom prst="ellipse">
              <a:avLst/>
            </a:prstGeom>
            <a:solidFill>
              <a:schemeClr val="bg1">
                <a:lumMod val="95000"/>
              </a:schemeClr>
            </a:solidFill>
            <a:ln w="1143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flipH="1">
              <a:off x="8600278" y="3679657"/>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9" name="Group 88"/>
          <p:cNvGrpSpPr/>
          <p:nvPr/>
        </p:nvGrpSpPr>
        <p:grpSpPr>
          <a:xfrm>
            <a:off x="5177091" y="4415196"/>
            <a:ext cx="4980005" cy="916064"/>
            <a:chOff x="4653076" y="4295241"/>
            <a:chExt cx="5484638" cy="1008890"/>
          </a:xfrm>
          <a:effectLst>
            <a:outerShdw blurRad="419100" dist="419100" dir="5400000" algn="ctr" rotWithShape="0">
              <a:srgbClr val="000000">
                <a:alpha val="43137"/>
              </a:srgbClr>
            </a:outerShdw>
          </a:effectLst>
        </p:grpSpPr>
        <p:sp>
          <p:nvSpPr>
            <p:cNvPr id="90"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 Box 10"/>
            <p:cNvSpPr txBox="1">
              <a:spLocks noChangeArrowheads="1"/>
            </p:cNvSpPr>
            <p:nvPr/>
          </p:nvSpPr>
          <p:spPr bwMode="auto">
            <a:xfrm>
              <a:off x="5701991" y="4657170"/>
              <a:ext cx="3060628" cy="325406"/>
            </a:xfrm>
            <a:prstGeom prst="rect">
              <a:avLst/>
            </a:prstGeom>
            <a:noFill/>
            <a:ln w="9525" algn="ctr">
              <a:noFill/>
              <a:miter lim="800000"/>
            </a:ln>
          </p:spPr>
          <p:txBody>
            <a:bodyPr wrap="square" lIns="0" tIns="0" rIns="0" bIns="0">
              <a:spAutoFit/>
            </a:bodyPr>
            <a:lstStyle/>
            <a:p>
              <a:pPr marL="0" indent="0">
                <a:lnSpc>
                  <a:spcPct val="120000"/>
                </a:lnSpc>
                <a:buNone/>
              </a:pPr>
              <a:r>
                <a:rPr lang="zh-CN" altLang="en-US"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Oval 91"/>
            <p:cNvSpPr>
              <a:spLocks noChangeAspect="1"/>
            </p:cNvSpPr>
            <p:nvPr/>
          </p:nvSpPr>
          <p:spPr>
            <a:xfrm>
              <a:off x="9166975" y="4314980"/>
              <a:ext cx="970739" cy="970739"/>
            </a:xfrm>
            <a:prstGeom prst="ellipse">
              <a:avLst/>
            </a:prstGeom>
            <a:solidFill>
              <a:schemeClr val="bg1">
                <a:lumMod val="95000"/>
              </a:schemeClr>
            </a:solidFill>
            <a:ln w="114300">
              <a:solidFill>
                <a:srgbClr val="0B95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a:spLocks noChangeAspect="1"/>
            </p:cNvSpPr>
            <p:nvPr/>
          </p:nvSpPr>
          <p:spPr>
            <a:xfrm flipH="1">
              <a:off x="9320236" y="4558037"/>
              <a:ext cx="658862" cy="488108"/>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grpSp>
      <p:sp>
        <p:nvSpPr>
          <p:cNvPr id="45" name="TextBox 44"/>
          <p:cNvSpPr txBox="1"/>
          <p:nvPr/>
        </p:nvSpPr>
        <p:spPr>
          <a:xfrm>
            <a:off x="1545186" y="5956837"/>
            <a:ext cx="9780733" cy="443198"/>
          </a:xfrm>
          <a:prstGeom prst="rect">
            <a:avLst/>
          </a:prstGeom>
          <a:noFill/>
        </p:spPr>
        <p:txBody>
          <a:bodyPr wrap="square" lIns="0" tIns="0" rIns="0" bIns="0" numCol="1" spcCol="36000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Straight Connector 45"/>
          <p:cNvCxnSpPr/>
          <p:nvPr/>
        </p:nvCxnSpPr>
        <p:spPr>
          <a:xfrm>
            <a:off x="1626461" y="5866092"/>
            <a:ext cx="9569898"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auto">
          <a:xfrm>
            <a:off x="1718730" y="1961341"/>
            <a:ext cx="3882907" cy="3401907"/>
            <a:chOff x="-115" y="653"/>
            <a:chExt cx="3913" cy="3610"/>
          </a:xfrm>
        </p:grpSpPr>
        <p:grpSp>
          <p:nvGrpSpPr>
            <p:cNvPr id="43" name="Group 15"/>
            <p:cNvGrpSpPr/>
            <p:nvPr/>
          </p:nvGrpSpPr>
          <p:grpSpPr bwMode="auto">
            <a:xfrm>
              <a:off x="-115" y="3057"/>
              <a:ext cx="3913" cy="1206"/>
              <a:chOff x="61" y="3092"/>
              <a:chExt cx="2912" cy="957"/>
            </a:xfrm>
          </p:grpSpPr>
          <p:sp>
            <p:nvSpPr>
              <p:cNvPr id="61" name="Freeform 16"/>
              <p:cNvSpPr/>
              <p:nvPr/>
            </p:nvSpPr>
            <p:spPr bwMode="gray">
              <a:xfrm>
                <a:off x="351" y="3097"/>
                <a:ext cx="2242"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bg1"/>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7"/>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rgbClr val="0C8882"/>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8"/>
              <p:cNvSpPr/>
              <p:nvPr/>
            </p:nvSpPr>
            <p:spPr bwMode="gray">
              <a:xfrm>
                <a:off x="2352" y="3092"/>
                <a:ext cx="621" cy="957"/>
              </a:xfrm>
              <a:custGeom>
                <a:avLst/>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0C8882"/>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9"/>
            <p:cNvGrpSpPr/>
            <p:nvPr/>
          </p:nvGrpSpPr>
          <p:grpSpPr bwMode="auto">
            <a:xfrm>
              <a:off x="305" y="2403"/>
              <a:ext cx="2912" cy="963"/>
              <a:chOff x="305" y="2403"/>
              <a:chExt cx="2912" cy="963"/>
            </a:xfrm>
          </p:grpSpPr>
          <p:sp>
            <p:nvSpPr>
              <p:cNvPr id="58" name="Freeform 20"/>
              <p:cNvSpPr/>
              <p:nvPr/>
            </p:nvSpPr>
            <p:spPr bwMode="gray">
              <a:xfrm>
                <a:off x="595" y="2403"/>
                <a:ext cx="2242" cy="346"/>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bg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tx1">
                  <a:lumMod val="50000"/>
                  <a:lumOff val="5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2"/>
              <p:cNvSpPr/>
              <p:nvPr/>
            </p:nvSpPr>
            <p:spPr bwMode="gray">
              <a:xfrm>
                <a:off x="2596" y="2409"/>
                <a:ext cx="621" cy="957"/>
              </a:xfrm>
              <a:custGeom>
                <a:avLst/>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7F7F7F"/>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23"/>
            <p:cNvGrpSpPr/>
            <p:nvPr/>
          </p:nvGrpSpPr>
          <p:grpSpPr bwMode="auto">
            <a:xfrm>
              <a:off x="635" y="1825"/>
              <a:ext cx="2150" cy="838"/>
              <a:chOff x="635" y="1825"/>
              <a:chExt cx="2150" cy="838"/>
            </a:xfrm>
          </p:grpSpPr>
          <p:sp>
            <p:nvSpPr>
              <p:cNvPr id="55" name="Freeform 24"/>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5"/>
              <p:cNvSpPr/>
              <p:nvPr/>
            </p:nvSpPr>
            <p:spPr bwMode="gray">
              <a:xfrm>
                <a:off x="915" y="1825"/>
                <a:ext cx="1504"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bg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6"/>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27"/>
            <p:cNvGrpSpPr/>
            <p:nvPr/>
          </p:nvGrpSpPr>
          <p:grpSpPr bwMode="auto">
            <a:xfrm>
              <a:off x="955" y="1234"/>
              <a:ext cx="1404" cy="737"/>
              <a:chOff x="955" y="1234"/>
              <a:chExt cx="1404" cy="737"/>
            </a:xfrm>
          </p:grpSpPr>
          <p:sp>
            <p:nvSpPr>
              <p:cNvPr id="52" name="Freeform 28"/>
              <p:cNvSpPr/>
              <p:nvPr/>
            </p:nvSpPr>
            <p:spPr bwMode="gray">
              <a:xfrm>
                <a:off x="1250" y="1239"/>
                <a:ext cx="742"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bg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9"/>
              <p:cNvSpPr/>
              <p:nvPr/>
            </p:nvSpPr>
            <p:spPr bwMode="gray">
              <a:xfrm>
                <a:off x="955" y="1354"/>
                <a:ext cx="1258" cy="617"/>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tx1">
                  <a:lumMod val="50000"/>
                  <a:lumOff val="5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7F7F7F"/>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31"/>
            <p:cNvGrpSpPr/>
            <p:nvPr/>
          </p:nvGrpSpPr>
          <p:grpSpPr bwMode="auto">
            <a:xfrm>
              <a:off x="1284" y="653"/>
              <a:ext cx="653" cy="616"/>
              <a:chOff x="1284" y="653"/>
              <a:chExt cx="653" cy="616"/>
            </a:xfrm>
          </p:grpSpPr>
          <p:sp>
            <p:nvSpPr>
              <p:cNvPr id="50" name="Freeform 32"/>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3"/>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0C888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Text Box 34"/>
          <p:cNvSpPr txBox="1">
            <a:spLocks noChangeArrowheads="1"/>
          </p:cNvSpPr>
          <p:nvPr/>
        </p:nvSpPr>
        <p:spPr bwMode="auto">
          <a:xfrm>
            <a:off x="3040917" y="3491729"/>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 Box 35"/>
          <p:cNvSpPr txBox="1">
            <a:spLocks noChangeArrowheads="1"/>
          </p:cNvSpPr>
          <p:nvPr/>
        </p:nvSpPr>
        <p:spPr bwMode="auto">
          <a:xfrm>
            <a:off x="3040917" y="2780822"/>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36"/>
          <p:cNvSpPr>
            <a:spLocks noChangeArrowheads="1"/>
          </p:cNvSpPr>
          <p:nvPr/>
        </p:nvSpPr>
        <p:spPr bwMode="auto">
          <a:xfrm>
            <a:off x="3040917" y="4963119"/>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37"/>
          <p:cNvSpPr>
            <a:spLocks noChangeArrowheads="1"/>
          </p:cNvSpPr>
          <p:nvPr/>
        </p:nvSpPr>
        <p:spPr bwMode="auto">
          <a:xfrm>
            <a:off x="3040917" y="4139900"/>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1000"/>
                                        <p:tgtEl>
                                          <p:spTgt spid="89"/>
                                        </p:tgtEl>
                                      </p:cBhvr>
                                    </p:animEffect>
                                  </p:childTnLst>
                                </p:cTn>
                              </p:par>
                              <p:par>
                                <p:cTn id="28" presetID="22" presetClass="entr" presetSubtype="8" fill="hold" nodeType="withEffect">
                                  <p:stCondLst>
                                    <p:cond delay="150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1000"/>
                                        <p:tgtEl>
                                          <p:spTgt spid="84"/>
                                        </p:tgtEl>
                                      </p:cBhvr>
                                    </p:animEffect>
                                  </p:childTnLst>
                                </p:cTn>
                              </p:par>
                              <p:par>
                                <p:cTn id="31" presetID="22" presetClass="entr" presetSubtype="8" fill="hold" nodeType="withEffect">
                                  <p:stCondLst>
                                    <p:cond delay="150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1000"/>
                                        <p:tgtEl>
                                          <p:spTgt spid="79"/>
                                        </p:tgtEl>
                                      </p:cBhvr>
                                    </p:animEffect>
                                  </p:childTnLst>
                                </p:cTn>
                              </p:par>
                              <p:par>
                                <p:cTn id="34" presetID="22" presetClass="entr" presetSubtype="8" fill="hold" nodeType="withEffect">
                                  <p:stCondLst>
                                    <p:cond delay="150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1000"/>
                                        <p:tgtEl>
                                          <p:spTgt spid="74"/>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33"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569316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tx1">
                <a:lumMod val="65000"/>
                <a:lumOff val="3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rgbClr val="7F7F7F"/>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tx1">
                <a:lumMod val="65000"/>
                <a:lumOff val="3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tx1">
                <a:lumMod val="65000"/>
                <a:lumOff val="3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5" name="Rectangle 50"/>
          <p:cNvSpPr/>
          <p:nvPr/>
        </p:nvSpPr>
        <p:spPr>
          <a:xfrm>
            <a:off x="7302836" y="2573632"/>
            <a:ext cx="2207044" cy="553998"/>
          </a:xfrm>
          <a:prstGeom prst="rect">
            <a:avLst/>
          </a:prstGeom>
        </p:spPr>
        <p:txBody>
          <a:bodyPr wrap="square" lIns="0" tIns="0" rIns="0" bIns="0">
            <a:spAutoFit/>
          </a:bodyPr>
          <a:lstStyle/>
          <a:p>
            <a:pP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7347344" y="2076058"/>
            <a:ext cx="1862843" cy="332399"/>
          </a:xfrm>
          <a:prstGeom prst="rect">
            <a:avLst/>
          </a:prstGeom>
          <a:noFill/>
        </p:spPr>
        <p:txBody>
          <a:bodyPr wrap="square" lIns="0" tIns="0" rIns="0" bIns="0" rtlCol="0">
            <a:spAutoFit/>
          </a:bodyPr>
          <a:lstStyle/>
          <a:p>
            <a:pP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0"/>
          <p:cNvSpPr/>
          <p:nvPr/>
        </p:nvSpPr>
        <p:spPr>
          <a:xfrm>
            <a:off x="3311407" y="3546089"/>
            <a:ext cx="2207044" cy="553998"/>
          </a:xfrm>
          <a:prstGeom prst="rect">
            <a:avLst/>
          </a:prstGeom>
        </p:spPr>
        <p:txBody>
          <a:bodyPr wrap="square" lIns="0" tIns="0" rIns="0" bIns="0">
            <a:spAutoFit/>
          </a:bodyPr>
          <a:lstStyle/>
          <a:p>
            <a:pPr algn="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3655608" y="3052680"/>
            <a:ext cx="1862843" cy="332399"/>
          </a:xfrm>
          <a:prstGeom prst="rect">
            <a:avLst/>
          </a:prstGeom>
          <a:noFill/>
        </p:spPr>
        <p:txBody>
          <a:bodyPr wrap="square" lIns="0" tIns="0" rIns="0" bIns="0" rtlCol="0">
            <a:spAutoFit/>
          </a:bodyPr>
          <a:lstStyle/>
          <a:p>
            <a:pPr algn="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7302836" y="4431461"/>
            <a:ext cx="2207044" cy="553998"/>
          </a:xfrm>
          <a:prstGeom prst="rect">
            <a:avLst/>
          </a:prstGeom>
        </p:spPr>
        <p:txBody>
          <a:bodyPr wrap="square" lIns="0" tIns="0" rIns="0" bIns="0">
            <a:spAutoFit/>
          </a:bodyPr>
          <a:lstStyle/>
          <a:p>
            <a:pP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7347344" y="3933887"/>
            <a:ext cx="1862843" cy="332399"/>
          </a:xfrm>
          <a:prstGeom prst="rect">
            <a:avLst/>
          </a:prstGeom>
          <a:noFill/>
        </p:spPr>
        <p:txBody>
          <a:bodyPr wrap="square" lIns="0" tIns="0" rIns="0" bIns="0" rtlCol="0">
            <a:spAutoFit/>
          </a:bodyPr>
          <a:lstStyle/>
          <a:p>
            <a:pP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3311407" y="5403918"/>
            <a:ext cx="2207044" cy="553998"/>
          </a:xfrm>
          <a:prstGeom prst="rect">
            <a:avLst/>
          </a:prstGeom>
        </p:spPr>
        <p:txBody>
          <a:bodyPr wrap="square" lIns="0" tIns="0" rIns="0" bIns="0">
            <a:spAutoFit/>
          </a:bodyPr>
          <a:lstStyle/>
          <a:p>
            <a:pPr algn="r">
              <a:lnSpc>
                <a:spcPct val="120000"/>
              </a:lnSpc>
            </a:pPr>
            <a:r>
              <a:rPr lang="zh-CN" altLang="en-US" sz="10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1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3655608" y="4910509"/>
            <a:ext cx="1862843" cy="332399"/>
          </a:xfrm>
          <a:prstGeom prst="rect">
            <a:avLst/>
          </a:prstGeom>
          <a:noFill/>
        </p:spPr>
        <p:txBody>
          <a:bodyPr wrap="square" lIns="0" tIns="0" rIns="0" bIns="0" rtlCol="0">
            <a:spAutoFit/>
          </a:bodyPr>
          <a:lstStyle/>
          <a:p>
            <a:pPr algn="r">
              <a:lnSpc>
                <a:spcPct val="120000"/>
              </a:lnSpc>
            </a:pPr>
            <a:r>
              <a:rPr lang="zh-CN" altLang="en-US"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954"/>
                                        </p:tgtEl>
                                        <p:attrNameLst>
                                          <p:attrName>style.visibility</p:attrName>
                                        </p:attrNameLst>
                                      </p:cBhvr>
                                      <p:to>
                                        <p:strVal val="visible"/>
                                      </p:to>
                                    </p:set>
                                    <p:anim calcmode="lin" valueType="num">
                                      <p:cBhvr>
                                        <p:cTn id="7" dur="750" fill="hold"/>
                                        <p:tgtEl>
                                          <p:spTgt spid="1954"/>
                                        </p:tgtEl>
                                        <p:attrNameLst>
                                          <p:attrName>ppt_w</p:attrName>
                                        </p:attrNameLst>
                                      </p:cBhvr>
                                      <p:tavLst>
                                        <p:tav tm="0">
                                          <p:val>
                                            <p:fltVal val="0"/>
                                          </p:val>
                                        </p:tav>
                                        <p:tav tm="100000">
                                          <p:val>
                                            <p:strVal val="#ppt_w"/>
                                          </p:val>
                                        </p:tav>
                                      </p:tavLst>
                                    </p:anim>
                                    <p:anim calcmode="lin" valueType="num">
                                      <p:cBhvr>
                                        <p:cTn id="8" dur="750" fill="hold"/>
                                        <p:tgtEl>
                                          <p:spTgt spid="195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4294967295"/>
          </p:nvPr>
        </p:nvSpPr>
        <p:spPr>
          <a:xfrm>
            <a:off x="9082088" y="6704013"/>
            <a:ext cx="2892425" cy="384175"/>
          </a:xfrm>
        </p:spPr>
        <p:txBody>
          <a:bodyPr/>
          <a:lstStyle/>
          <a:p>
            <a:fld id="{E0596BC5-39E9-41F1-BBD9-DF4DEBACD03C}" type="slidenum">
              <a:rPr lang="zh-CN" altLang="en-US" smtClean="0"/>
              <a:t>15</a:t>
            </a:fld>
            <a:endParaRPr lang="zh-CN" altLang="en-US"/>
          </a:p>
        </p:txBody>
      </p:sp>
      <p:sp>
        <p:nvSpPr>
          <p:cNvPr id="19" name="文本占位符 18"/>
          <p:cNvSpPr>
            <a:spLocks noGrp="1"/>
          </p:cNvSpPr>
          <p:nvPr>
            <p:ph type="body" sz="quarter" idx="13"/>
          </p:nvPr>
        </p:nvSpPr>
        <p:spPr/>
        <p:txBody>
          <a:bodyPr>
            <a:normAutofit lnSpcReduction="10000"/>
          </a:bodyPr>
          <a:lstStyle/>
          <a:p>
            <a:r>
              <a:rPr lang="zh-CN" altLang="en-US" dirty="0"/>
              <a:t>点击输入标题内容</a:t>
            </a:r>
          </a:p>
        </p:txBody>
      </p:sp>
      <p:pic>
        <p:nvPicPr>
          <p:cNvPr id="3" name="02_Meet Our Offices.jpg"/>
          <p:cNvPicPr/>
          <p:nvPr/>
        </p:nvPicPr>
        <p:blipFill>
          <a:blip r:embed="rId3">
            <a:extLst>
              <a:ext uri="{28A0092B-C50C-407E-A947-70E740481C1C}">
                <a14:useLocalDpi xmlns:a14="http://schemas.microsoft.com/office/drawing/2010/main" val="0"/>
              </a:ext>
            </a:extLst>
          </a:blip>
          <a:stretch>
            <a:fillRect/>
          </a:stretch>
        </p:blipFill>
        <p:spPr>
          <a:xfrm>
            <a:off x="6752295" y="2093614"/>
            <a:ext cx="4857605" cy="2093628"/>
          </a:xfrm>
          <a:prstGeom prst="rect">
            <a:avLst/>
          </a:prstGeom>
          <a:ln w="12700">
            <a:miter lim="400000"/>
            <a:headEnd/>
            <a:tailEnd/>
          </a:ln>
          <a:effectLst>
            <a:outerShdw blurRad="419100" dist="419100" dir="5400000" algn="ctr" rotWithShape="0">
              <a:srgbClr val="000000">
                <a:alpha val="43137"/>
              </a:srgbClr>
            </a:outerShdw>
          </a:effec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48129" y="4423519"/>
            <a:ext cx="2068626" cy="1513545"/>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47164" y="4430877"/>
            <a:ext cx="2048514" cy="1498830"/>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684144" y="1863635"/>
            <a:ext cx="4196657" cy="915425"/>
            <a:chOff x="2897566" y="3525192"/>
            <a:chExt cx="8104811" cy="1731588"/>
          </a:xfrm>
          <a:effectLst>
            <a:outerShdw blurRad="419100" dist="419100" dir="5400000" algn="ctr" rotWithShape="0">
              <a:srgbClr val="000000">
                <a:alpha val="43137"/>
              </a:srgbClr>
            </a:outerShdw>
          </a:effectLst>
        </p:grpSpPr>
        <p:sp>
          <p:nvSpPr>
            <p:cNvPr id="7" name="Rounded Rectangle 43"/>
            <p:cNvSpPr/>
            <p:nvPr/>
          </p:nvSpPr>
          <p:spPr>
            <a:xfrm>
              <a:off x="2897566" y="3525192"/>
              <a:ext cx="8104811" cy="993633"/>
            </a:xfrm>
            <a:prstGeom prst="roundRect">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a:defRPr/>
              </a:pPr>
              <a:endParaRPr lang="id-ID" sz="1235">
                <a:solidFill>
                  <a:prstClr val="white"/>
                </a:solidFill>
                <a:latin typeface="Calibri" panose="020F0502020204030204"/>
              </a:endParaRPr>
            </a:p>
          </p:txBody>
        </p:sp>
        <p:sp>
          <p:nvSpPr>
            <p:cNvPr id="8" name="TextBox 20"/>
            <p:cNvSpPr txBox="1"/>
            <p:nvPr/>
          </p:nvSpPr>
          <p:spPr>
            <a:xfrm>
              <a:off x="3492867" y="3618306"/>
              <a:ext cx="6241807" cy="911356"/>
            </a:xfrm>
            <a:prstGeom prst="rect">
              <a:avLst/>
            </a:prstGeom>
            <a:noFill/>
          </p:spPr>
          <p:txBody>
            <a:bodyPr wrap="square" rtlCol="0">
              <a:spAutoFit/>
            </a:bodyPr>
            <a:lstStyle/>
            <a:p>
              <a:pPr defTabSz="963930">
                <a:defRPr/>
              </a:pPr>
              <a:r>
                <a:rPr lang="zh-CN" altLang="en-US" sz="2530" dirty="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530" dirty="0">
                <a:solidFill>
                  <a:prstClr val="white"/>
                </a:solidFill>
                <a:latin typeface="思源黑体 CN Medium" panose="020B0600000000000000" pitchFamily="34" charset="-122"/>
                <a:ea typeface="思源黑体 CN Medium" panose="020B0600000000000000" pitchFamily="34" charset="-122"/>
              </a:endParaRPr>
            </a:p>
          </p:txBody>
        </p:sp>
        <p:sp>
          <p:nvSpPr>
            <p:cNvPr id="9" name="TextBox 21"/>
            <p:cNvSpPr txBox="1"/>
            <p:nvPr/>
          </p:nvSpPr>
          <p:spPr>
            <a:xfrm>
              <a:off x="4065693" y="4630329"/>
              <a:ext cx="2811554" cy="626451"/>
            </a:xfrm>
            <a:prstGeom prst="rect">
              <a:avLst/>
            </a:prstGeom>
            <a:noFill/>
          </p:spPr>
          <p:txBody>
            <a:bodyPr wrap="square" rtlCol="0">
              <a:spAutoFit/>
            </a:bodyPr>
            <a:lstStyle/>
            <a:p>
              <a:pPr defTabSz="963930">
                <a:defRPr/>
              </a:pPr>
              <a:r>
                <a:rPr lang="en-US" altLang="zh-CN" sz="1550" dirty="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550" dirty="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 name="TextBox 29"/>
          <p:cNvSpPr txBox="1"/>
          <p:nvPr/>
        </p:nvSpPr>
        <p:spPr>
          <a:xfrm>
            <a:off x="1857828" y="2894272"/>
            <a:ext cx="505480" cy="649900"/>
          </a:xfrm>
          <a:prstGeom prst="rect">
            <a:avLst/>
          </a:prstGeom>
          <a:noFill/>
        </p:spPr>
        <p:txBody>
          <a:bodyPr wrap="square" lIns="45317" tIns="22659" rIns="45317" bIns="22659" rtlCol="0">
            <a:spAutoFit/>
          </a:bodyPr>
          <a:lstStyle/>
          <a:p>
            <a:pPr defTabSz="963930">
              <a:defRPr/>
            </a:pPr>
            <a:r>
              <a:rPr lang="id-ID" sz="3925" dirty="0">
                <a:solidFill>
                  <a:srgbClr val="0B959E"/>
                </a:solidFill>
              </a:rPr>
              <a:t>1</a:t>
            </a:r>
            <a:r>
              <a:rPr lang="en-US" sz="3925" dirty="0">
                <a:solidFill>
                  <a:srgbClr val="0B959E"/>
                </a:solidFill>
              </a:rPr>
              <a:t>.</a:t>
            </a:r>
            <a:endParaRPr lang="id-ID" sz="3925" dirty="0">
              <a:solidFill>
                <a:srgbClr val="0B959E"/>
              </a:solidFill>
            </a:endParaRPr>
          </a:p>
        </p:txBody>
      </p:sp>
      <p:sp>
        <p:nvSpPr>
          <p:cNvPr id="11" name="Rectangle 19"/>
          <p:cNvSpPr/>
          <p:nvPr/>
        </p:nvSpPr>
        <p:spPr>
          <a:xfrm>
            <a:off x="2297076" y="2969530"/>
            <a:ext cx="3583727" cy="804045"/>
          </a:xfrm>
          <a:prstGeom prst="rect">
            <a:avLst/>
          </a:prstGeom>
        </p:spPr>
        <p:txBody>
          <a:bodyPr wrap="square" lIns="45317" tIns="22659" rIns="45317" bIns="22659">
            <a:spAutoFit/>
          </a:bodyPr>
          <a:lstStyle/>
          <a:p>
            <a:pPr defTabSz="963930">
              <a:lnSpc>
                <a:spcPct val="150000"/>
              </a:lnSpc>
              <a:defRPr/>
            </a:pPr>
            <a:r>
              <a:rPr lang="zh-CN" altLang="en-US" sz="1095"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3"/>
          <p:cNvSpPr txBox="1"/>
          <p:nvPr/>
        </p:nvSpPr>
        <p:spPr>
          <a:xfrm>
            <a:off x="1857828" y="3997489"/>
            <a:ext cx="505480" cy="649900"/>
          </a:xfrm>
          <a:prstGeom prst="rect">
            <a:avLst/>
          </a:prstGeom>
          <a:noFill/>
        </p:spPr>
        <p:txBody>
          <a:bodyPr wrap="square" lIns="45317" tIns="22659" rIns="45317" bIns="22659" rtlCol="0">
            <a:spAutoFit/>
          </a:bodyPr>
          <a:lstStyle/>
          <a:p>
            <a:pPr defTabSz="963930">
              <a:defRPr/>
            </a:pPr>
            <a:r>
              <a:rPr lang="en-US" sz="3925" dirty="0">
                <a:solidFill>
                  <a:srgbClr val="0B959E"/>
                </a:solidFill>
              </a:rPr>
              <a:t>2.</a:t>
            </a:r>
            <a:endParaRPr lang="id-ID" sz="3925" dirty="0">
              <a:solidFill>
                <a:srgbClr val="0B959E"/>
              </a:solidFill>
            </a:endParaRPr>
          </a:p>
        </p:txBody>
      </p:sp>
      <p:sp>
        <p:nvSpPr>
          <p:cNvPr id="13" name="Rectangle 19"/>
          <p:cNvSpPr/>
          <p:nvPr/>
        </p:nvSpPr>
        <p:spPr>
          <a:xfrm>
            <a:off x="2297076" y="4072749"/>
            <a:ext cx="3583727" cy="804045"/>
          </a:xfrm>
          <a:prstGeom prst="rect">
            <a:avLst/>
          </a:prstGeom>
        </p:spPr>
        <p:txBody>
          <a:bodyPr wrap="square" lIns="45317" tIns="22659" rIns="45317" bIns="22659">
            <a:spAutoFit/>
          </a:bodyPr>
          <a:lstStyle/>
          <a:p>
            <a:pPr defTabSz="963930">
              <a:lnSpc>
                <a:spcPct val="150000"/>
              </a:lnSpc>
              <a:defRPr/>
            </a:pPr>
            <a:r>
              <a:rPr lang="zh-CN" altLang="en-US" sz="1095"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1857828" y="5101457"/>
            <a:ext cx="505480" cy="649900"/>
          </a:xfrm>
          <a:prstGeom prst="rect">
            <a:avLst/>
          </a:prstGeom>
          <a:noFill/>
        </p:spPr>
        <p:txBody>
          <a:bodyPr wrap="square" lIns="45317" tIns="22659" rIns="45317" bIns="22659" rtlCol="0">
            <a:spAutoFit/>
          </a:bodyPr>
          <a:lstStyle/>
          <a:p>
            <a:pPr defTabSz="963930">
              <a:defRPr/>
            </a:pPr>
            <a:r>
              <a:rPr lang="en-US" sz="3925" dirty="0">
                <a:solidFill>
                  <a:srgbClr val="0B959E"/>
                </a:solidFill>
              </a:rPr>
              <a:t>3.</a:t>
            </a:r>
            <a:endParaRPr lang="id-ID" sz="3925" dirty="0">
              <a:solidFill>
                <a:srgbClr val="0B959E"/>
              </a:solidFill>
            </a:endParaRPr>
          </a:p>
        </p:txBody>
      </p:sp>
      <p:sp>
        <p:nvSpPr>
          <p:cNvPr id="15" name="Rectangle 19"/>
          <p:cNvSpPr/>
          <p:nvPr/>
        </p:nvSpPr>
        <p:spPr>
          <a:xfrm>
            <a:off x="2297076" y="5176715"/>
            <a:ext cx="3583727" cy="804045"/>
          </a:xfrm>
          <a:prstGeom prst="rect">
            <a:avLst/>
          </a:prstGeom>
        </p:spPr>
        <p:txBody>
          <a:bodyPr wrap="square" lIns="45317" tIns="22659" rIns="45317" bIns="22659">
            <a:spAutoFit/>
          </a:bodyPr>
          <a:lstStyle/>
          <a:p>
            <a:pPr defTabSz="963930">
              <a:lnSpc>
                <a:spcPct val="150000"/>
              </a:lnSpc>
              <a:defRPr/>
            </a:pPr>
            <a:r>
              <a:rPr lang="zh-CN" altLang="en-US" sz="1095"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992391" y="3920868"/>
            <a:ext cx="3888410" cy="0"/>
          </a:xfrm>
          <a:prstGeom prst="line">
            <a:avLst/>
          </a:prstGeom>
          <a:ln>
            <a:solidFill>
              <a:srgbClr val="0B959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92391" y="5047571"/>
            <a:ext cx="3888410" cy="0"/>
          </a:xfrm>
          <a:prstGeom prst="line">
            <a:avLst/>
          </a:prstGeom>
          <a:ln>
            <a:solidFill>
              <a:srgbClr val="0B959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childTnLst>
                          </p:cTn>
                        </p:par>
                        <p:par>
                          <p:cTn id="44" fill="hold">
                            <p:stCondLst>
                              <p:cond delay="35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ppt_y</p:attrName>
                                        </p:attrNameLst>
                                      </p:cBhvr>
                                      <p:tavLst>
                                        <p:tav tm="0">
                                          <p:val>
                                            <p:strVal val="#ppt_y+#ppt_h*1.125000"/>
                                          </p:val>
                                        </p:tav>
                                        <p:tav tm="100000">
                                          <p:val>
                                            <p:strVal val="#ppt_y"/>
                                          </p:val>
                                        </p:tav>
                                      </p:tavLst>
                                    </p:anim>
                                    <p:animEffect transition="in" filter="wipe(up)">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p:cNvSpPr/>
          <p:nvPr/>
        </p:nvSpPr>
        <p:spPr>
          <a:xfrm>
            <a:off x="4524402" y="2398155"/>
            <a:ext cx="3281133" cy="3349968"/>
          </a:xfrm>
          <a:prstGeom prst="ellipse">
            <a:avLst/>
          </a:prstGeom>
          <a:noFill/>
          <a:ln w="44450">
            <a:solidFill>
              <a:srgbClr val="0B959E"/>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spcCol="0" rtlCol="0" anchor="ctr"/>
          <a:lstStyle/>
          <a:p>
            <a:pPr algn="ctr"/>
            <a:endParaRPr lang="zh-CN" altLang="en-US" sz="1235"/>
          </a:p>
        </p:txBody>
      </p:sp>
      <p:grpSp>
        <p:nvGrpSpPr>
          <p:cNvPr id="84" name="组合 83"/>
          <p:cNvGrpSpPr/>
          <p:nvPr/>
        </p:nvGrpSpPr>
        <p:grpSpPr>
          <a:xfrm>
            <a:off x="4441919" y="2131683"/>
            <a:ext cx="1491425" cy="1522712"/>
            <a:chOff x="8223541" y="4032225"/>
            <a:chExt cx="2880320" cy="2880320"/>
          </a:xfrm>
          <a:solidFill>
            <a:srgbClr val="0B959E"/>
          </a:solidFill>
          <a:effectLst>
            <a:outerShdw blurRad="419100" dist="419100" dir="5400000" algn="ctr" rotWithShape="0">
              <a:srgbClr val="000000">
                <a:alpha val="43137"/>
              </a:srgbClr>
            </a:outerShdw>
          </a:effectLst>
        </p:grpSpPr>
        <p:sp>
          <p:nvSpPr>
            <p:cNvPr id="55" name="泪滴形 54"/>
            <p:cNvSpPr/>
            <p:nvPr/>
          </p:nvSpPr>
          <p:spPr>
            <a:xfrm flipV="1">
              <a:off x="8223541" y="4032225"/>
              <a:ext cx="2880320" cy="288032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59" name="TextBox 58"/>
            <p:cNvSpPr txBox="1"/>
            <p:nvPr/>
          </p:nvSpPr>
          <p:spPr>
            <a:xfrm>
              <a:off x="8907616" y="5149463"/>
              <a:ext cx="1949301" cy="1131130"/>
            </a:xfrm>
            <a:prstGeom prst="rect">
              <a:avLst/>
            </a:prstGeom>
            <a:grpFill/>
          </p:spPr>
          <p:txBody>
            <a:bodyPr wrap="square" rtlCol="0">
              <a:spAutoFit/>
            </a:bodyPr>
            <a:lstStyle/>
            <a:p>
              <a:r>
                <a:rPr lang="en-US" altLang="zh-CN" sz="3285" dirty="0">
                  <a:solidFill>
                    <a:schemeClr val="bg1"/>
                  </a:solidFill>
                </a:rPr>
                <a:t>20%</a:t>
              </a:r>
              <a:endParaRPr lang="zh-CN" altLang="en-US" sz="3285" dirty="0">
                <a:solidFill>
                  <a:schemeClr val="bg1"/>
                </a:solidFill>
              </a:endParaRPr>
            </a:p>
          </p:txBody>
        </p:sp>
      </p:grpSp>
      <p:grpSp>
        <p:nvGrpSpPr>
          <p:cNvPr id="81" name="组合 80"/>
          <p:cNvGrpSpPr/>
          <p:nvPr/>
        </p:nvGrpSpPr>
        <p:grpSpPr>
          <a:xfrm>
            <a:off x="6431250" y="2131682"/>
            <a:ext cx="1491425" cy="1522712"/>
            <a:chOff x="12065445" y="4032225"/>
            <a:chExt cx="2880320" cy="2880320"/>
          </a:xfrm>
          <a:effectLst>
            <a:outerShdw blurRad="419100" dist="419100" dir="5400000" algn="ctr" rotWithShape="0">
              <a:srgbClr val="000000">
                <a:alpha val="43137"/>
              </a:srgbClr>
            </a:outerShdw>
          </a:effectLst>
        </p:grpSpPr>
        <p:sp>
          <p:nvSpPr>
            <p:cNvPr id="56" name="泪滴形 55"/>
            <p:cNvSpPr/>
            <p:nvPr/>
          </p:nvSpPr>
          <p:spPr>
            <a:xfrm flipH="1" flipV="1">
              <a:off x="12065445" y="4032225"/>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64" name="TextBox 63"/>
            <p:cNvSpPr txBox="1"/>
            <p:nvPr/>
          </p:nvSpPr>
          <p:spPr>
            <a:xfrm>
              <a:off x="12541501" y="4900655"/>
              <a:ext cx="2196245" cy="1131130"/>
            </a:xfrm>
            <a:prstGeom prst="rect">
              <a:avLst/>
            </a:prstGeom>
            <a:noFill/>
          </p:spPr>
          <p:txBody>
            <a:bodyPr wrap="square" rtlCol="0">
              <a:spAutoFit/>
            </a:bodyPr>
            <a:lstStyle/>
            <a:p>
              <a:r>
                <a:rPr lang="en-US" altLang="zh-CN" sz="3285" dirty="0">
                  <a:solidFill>
                    <a:schemeClr val="bg1"/>
                  </a:solidFill>
                </a:rPr>
                <a:t>10%</a:t>
              </a:r>
              <a:endParaRPr lang="zh-CN" altLang="en-US" sz="3285" dirty="0">
                <a:solidFill>
                  <a:schemeClr val="bg1"/>
                </a:solidFill>
              </a:endParaRPr>
            </a:p>
          </p:txBody>
        </p:sp>
      </p:grpSp>
      <p:grpSp>
        <p:nvGrpSpPr>
          <p:cNvPr id="82" name="组合 81"/>
          <p:cNvGrpSpPr/>
          <p:nvPr/>
        </p:nvGrpSpPr>
        <p:grpSpPr>
          <a:xfrm>
            <a:off x="6431250" y="4179642"/>
            <a:ext cx="1491425" cy="1522712"/>
            <a:chOff x="12065445" y="7906092"/>
            <a:chExt cx="2880320" cy="2880320"/>
          </a:xfrm>
          <a:solidFill>
            <a:srgbClr val="0B959E"/>
          </a:solidFill>
          <a:effectLst>
            <a:outerShdw blurRad="419100" dist="419100" dir="5400000" algn="ctr" rotWithShape="0">
              <a:srgbClr val="000000">
                <a:alpha val="43137"/>
              </a:srgbClr>
            </a:outerShdw>
          </a:effectLst>
        </p:grpSpPr>
        <p:sp>
          <p:nvSpPr>
            <p:cNvPr id="54" name="泪滴形 53"/>
            <p:cNvSpPr/>
            <p:nvPr/>
          </p:nvSpPr>
          <p:spPr>
            <a:xfrm flipH="1">
              <a:off x="12065445" y="7906092"/>
              <a:ext cx="2880320" cy="288032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65" name="TextBox 64"/>
            <p:cNvSpPr txBox="1"/>
            <p:nvPr/>
          </p:nvSpPr>
          <p:spPr>
            <a:xfrm>
              <a:off x="12663454" y="8799758"/>
              <a:ext cx="1970020" cy="1131130"/>
            </a:xfrm>
            <a:prstGeom prst="rect">
              <a:avLst/>
            </a:prstGeom>
            <a:grpFill/>
          </p:spPr>
          <p:txBody>
            <a:bodyPr wrap="square" rtlCol="0">
              <a:spAutoFit/>
            </a:bodyPr>
            <a:lstStyle/>
            <a:p>
              <a:r>
                <a:rPr lang="en-US" altLang="zh-CN" sz="3285" dirty="0">
                  <a:solidFill>
                    <a:schemeClr val="bg1"/>
                  </a:solidFill>
                </a:rPr>
                <a:t>30%</a:t>
              </a:r>
              <a:endParaRPr lang="zh-CN" altLang="en-US" sz="3285" dirty="0">
                <a:solidFill>
                  <a:schemeClr val="bg1"/>
                </a:solidFill>
              </a:endParaRPr>
            </a:p>
          </p:txBody>
        </p:sp>
      </p:grpSp>
      <p:grpSp>
        <p:nvGrpSpPr>
          <p:cNvPr id="83" name="组合 82"/>
          <p:cNvGrpSpPr/>
          <p:nvPr/>
        </p:nvGrpSpPr>
        <p:grpSpPr>
          <a:xfrm>
            <a:off x="4441919" y="4179642"/>
            <a:ext cx="1491425" cy="1522712"/>
            <a:chOff x="8223541" y="7906092"/>
            <a:chExt cx="2880320" cy="2880320"/>
          </a:xfrm>
          <a:effectLst>
            <a:outerShdw blurRad="419100" dist="419100" dir="5400000" algn="ctr" rotWithShape="0">
              <a:srgbClr val="000000">
                <a:alpha val="43137"/>
              </a:srgbClr>
            </a:outerShdw>
          </a:effectLst>
        </p:grpSpPr>
        <p:sp>
          <p:nvSpPr>
            <p:cNvPr id="3" name="泪滴形 2"/>
            <p:cNvSpPr/>
            <p:nvPr/>
          </p:nvSpPr>
          <p:spPr>
            <a:xfrm>
              <a:off x="8223541" y="7906092"/>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66" name="TextBox 65"/>
            <p:cNvSpPr txBox="1"/>
            <p:nvPr/>
          </p:nvSpPr>
          <p:spPr>
            <a:xfrm>
              <a:off x="8840694" y="8799758"/>
              <a:ext cx="1930151" cy="1131130"/>
            </a:xfrm>
            <a:prstGeom prst="rect">
              <a:avLst/>
            </a:prstGeom>
            <a:noFill/>
          </p:spPr>
          <p:txBody>
            <a:bodyPr wrap="square" rtlCol="0">
              <a:spAutoFit/>
            </a:bodyPr>
            <a:lstStyle/>
            <a:p>
              <a:r>
                <a:rPr lang="en-US" altLang="zh-CN" sz="3285" dirty="0">
                  <a:solidFill>
                    <a:schemeClr val="bg1"/>
                  </a:solidFill>
                </a:rPr>
                <a:t>40%</a:t>
              </a:r>
              <a:endParaRPr lang="zh-CN" altLang="en-US" sz="3285" dirty="0">
                <a:solidFill>
                  <a:schemeClr val="bg1"/>
                </a:solidFill>
              </a:endParaRPr>
            </a:p>
          </p:txBody>
        </p:sp>
      </p:grpSp>
      <p:sp>
        <p:nvSpPr>
          <p:cNvPr id="68" name="椭圆 67"/>
          <p:cNvSpPr/>
          <p:nvPr/>
        </p:nvSpPr>
        <p:spPr>
          <a:xfrm>
            <a:off x="5839643" y="3570558"/>
            <a:ext cx="650650" cy="664300"/>
          </a:xfrm>
          <a:prstGeom prst="ellipse">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spcCol="0" rtlCol="0" anchor="ctr"/>
          <a:lstStyle/>
          <a:p>
            <a:pPr algn="ctr"/>
            <a:endParaRPr lang="zh-CN" altLang="en-US" sz="1235"/>
          </a:p>
        </p:txBody>
      </p:sp>
      <p:grpSp>
        <p:nvGrpSpPr>
          <p:cNvPr id="89" name="组合 88"/>
          <p:cNvGrpSpPr/>
          <p:nvPr/>
        </p:nvGrpSpPr>
        <p:grpSpPr>
          <a:xfrm>
            <a:off x="8093677" y="2176988"/>
            <a:ext cx="2437115" cy="3526877"/>
            <a:chOff x="15276015" y="4117927"/>
            <a:chExt cx="4706690" cy="6671341"/>
          </a:xfrm>
        </p:grpSpPr>
        <p:grpSp>
          <p:nvGrpSpPr>
            <p:cNvPr id="85" name="组合 84"/>
            <p:cNvGrpSpPr/>
            <p:nvPr/>
          </p:nvGrpSpPr>
          <p:grpSpPr>
            <a:xfrm>
              <a:off x="15276015" y="4117927"/>
              <a:ext cx="4706690" cy="1949601"/>
              <a:chOff x="15276015" y="4117927"/>
              <a:chExt cx="4706690" cy="1949601"/>
            </a:xfrm>
          </p:grpSpPr>
          <p:sp>
            <p:nvSpPr>
              <p:cNvPr id="70" name="TextBox 69"/>
              <p:cNvSpPr txBox="1"/>
              <p:nvPr/>
            </p:nvSpPr>
            <p:spPr>
              <a:xfrm>
                <a:off x="15276015" y="4117927"/>
                <a:ext cx="2606680" cy="677756"/>
              </a:xfrm>
              <a:prstGeom prst="rect">
                <a:avLst/>
              </a:prstGeom>
              <a:noFill/>
            </p:spPr>
            <p:txBody>
              <a:bodyPr wrap="square" tIns="0" bIns="0" rtlCol="0" anchor="t">
                <a:spAutoFit/>
              </a:bodyPr>
              <a:lstStyle/>
              <a:p>
                <a:pP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71" name="TextBox 70"/>
              <p:cNvSpPr txBox="1"/>
              <p:nvPr/>
            </p:nvSpPr>
            <p:spPr>
              <a:xfrm>
                <a:off x="15276015" y="4856591"/>
                <a:ext cx="4706690" cy="1210937"/>
              </a:xfrm>
              <a:prstGeom prst="rect">
                <a:avLst/>
              </a:prstGeom>
              <a:noFill/>
            </p:spPr>
            <p:txBody>
              <a:bodyPr wrap="square" rtlCol="0">
                <a:spAutoFit/>
              </a:bodyPr>
              <a:lstStyle/>
              <a:p>
                <a:pP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86" name="组合 85"/>
            <p:cNvGrpSpPr/>
            <p:nvPr/>
          </p:nvGrpSpPr>
          <p:grpSpPr>
            <a:xfrm>
              <a:off x="15276015" y="8839667"/>
              <a:ext cx="4706690" cy="1949601"/>
              <a:chOff x="15276015" y="8839667"/>
              <a:chExt cx="4706690" cy="1949601"/>
            </a:xfrm>
          </p:grpSpPr>
          <p:sp>
            <p:nvSpPr>
              <p:cNvPr id="72" name="TextBox 71"/>
              <p:cNvSpPr txBox="1"/>
              <p:nvPr/>
            </p:nvSpPr>
            <p:spPr>
              <a:xfrm>
                <a:off x="15276015" y="8839667"/>
                <a:ext cx="2793591" cy="677756"/>
              </a:xfrm>
              <a:prstGeom prst="rect">
                <a:avLst/>
              </a:prstGeom>
              <a:noFill/>
            </p:spPr>
            <p:txBody>
              <a:bodyPr wrap="square" tIns="0" bIns="0" rtlCol="0" anchor="t">
                <a:spAutoFit/>
              </a:bodyPr>
              <a:lstStyle/>
              <a:p>
                <a:pP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73" name="TextBox 72"/>
              <p:cNvSpPr txBox="1"/>
              <p:nvPr/>
            </p:nvSpPr>
            <p:spPr>
              <a:xfrm>
                <a:off x="15276015" y="9578331"/>
                <a:ext cx="4706690" cy="1210937"/>
              </a:xfrm>
              <a:prstGeom prst="rect">
                <a:avLst/>
              </a:prstGeom>
              <a:noFill/>
            </p:spPr>
            <p:txBody>
              <a:bodyPr wrap="square" rtlCol="0">
                <a:spAutoFit/>
              </a:bodyPr>
              <a:lstStyle/>
              <a:p>
                <a:pP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grpSp>
        <p:nvGrpSpPr>
          <p:cNvPr id="90" name="组合 89"/>
          <p:cNvGrpSpPr/>
          <p:nvPr/>
        </p:nvGrpSpPr>
        <p:grpSpPr>
          <a:xfrm>
            <a:off x="1880533" y="2176989"/>
            <a:ext cx="2284518" cy="3505779"/>
            <a:chOff x="3276849" y="4117927"/>
            <a:chExt cx="4411986" cy="6631428"/>
          </a:xfrm>
        </p:grpSpPr>
        <p:grpSp>
          <p:nvGrpSpPr>
            <p:cNvPr id="87" name="组合 86"/>
            <p:cNvGrpSpPr/>
            <p:nvPr/>
          </p:nvGrpSpPr>
          <p:grpSpPr>
            <a:xfrm>
              <a:off x="3276849" y="4117927"/>
              <a:ext cx="4411986" cy="1949600"/>
              <a:chOff x="3276849" y="4117927"/>
              <a:chExt cx="4411986" cy="1949600"/>
            </a:xfrm>
          </p:grpSpPr>
          <p:sp>
            <p:nvSpPr>
              <p:cNvPr id="46" name="TextBox 45"/>
              <p:cNvSpPr txBox="1"/>
              <p:nvPr/>
            </p:nvSpPr>
            <p:spPr>
              <a:xfrm>
                <a:off x="4852457" y="4117927"/>
                <a:ext cx="2836378" cy="677755"/>
              </a:xfrm>
              <a:prstGeom prst="rect">
                <a:avLst/>
              </a:prstGeom>
              <a:noFill/>
            </p:spPr>
            <p:txBody>
              <a:bodyPr wrap="square" tIns="0" bIns="0" rtlCol="0" anchor="t">
                <a:spAutoFit/>
              </a:bodyPr>
              <a:lstStyle/>
              <a:p>
                <a:pPr algn="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47" name="TextBox 46"/>
              <p:cNvSpPr txBox="1"/>
              <p:nvPr/>
            </p:nvSpPr>
            <p:spPr>
              <a:xfrm>
                <a:off x="3276849" y="4856591"/>
                <a:ext cx="4411986" cy="1210936"/>
              </a:xfrm>
              <a:prstGeom prst="rect">
                <a:avLst/>
              </a:prstGeom>
              <a:noFill/>
            </p:spPr>
            <p:txBody>
              <a:bodyPr wrap="square" rtlCol="0">
                <a:spAutoFit/>
              </a:bodyPr>
              <a:lstStyle/>
              <a:p>
                <a:pPr algn="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88" name="组合 87"/>
            <p:cNvGrpSpPr/>
            <p:nvPr/>
          </p:nvGrpSpPr>
          <p:grpSpPr>
            <a:xfrm>
              <a:off x="3276849" y="8799755"/>
              <a:ext cx="4411986" cy="1949600"/>
              <a:chOff x="3276849" y="8799755"/>
              <a:chExt cx="4411986" cy="1949600"/>
            </a:xfrm>
          </p:grpSpPr>
          <p:sp>
            <p:nvSpPr>
              <p:cNvPr id="74" name="TextBox 73"/>
              <p:cNvSpPr txBox="1"/>
              <p:nvPr/>
            </p:nvSpPr>
            <p:spPr>
              <a:xfrm>
                <a:off x="4852457" y="8799755"/>
                <a:ext cx="2836378" cy="677755"/>
              </a:xfrm>
              <a:prstGeom prst="rect">
                <a:avLst/>
              </a:prstGeom>
              <a:noFill/>
            </p:spPr>
            <p:txBody>
              <a:bodyPr wrap="square" tIns="0" bIns="0" rtlCol="0" anchor="t">
                <a:spAutoFit/>
              </a:bodyPr>
              <a:lstStyle/>
              <a:p>
                <a:pPr algn="r">
                  <a:lnSpc>
                    <a:spcPct val="150000"/>
                  </a:lnSpc>
                </a:pPr>
                <a:r>
                  <a:rPr lang="zh-CN" altLang="en-US" sz="155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75" name="TextBox 74"/>
              <p:cNvSpPr txBox="1"/>
              <p:nvPr/>
            </p:nvSpPr>
            <p:spPr>
              <a:xfrm>
                <a:off x="3276849" y="9538419"/>
                <a:ext cx="4411986" cy="1210936"/>
              </a:xfrm>
              <a:prstGeom prst="rect">
                <a:avLst/>
              </a:prstGeom>
              <a:noFill/>
            </p:spPr>
            <p:txBody>
              <a:bodyPr wrap="square" rtlCol="0">
                <a:spAutoFit/>
              </a:bodyPr>
              <a:lstStyle/>
              <a:p>
                <a:pPr algn="r">
                  <a:lnSpc>
                    <a:spcPct val="130000"/>
                  </a:lnSpc>
                </a:pPr>
                <a:r>
                  <a:rPr lang="zh-CN" altLang="en-US" sz="9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sp>
        <p:nvSpPr>
          <p:cNvPr id="4" name="灯片编号占位符 3"/>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t>16</a:t>
            </a:fld>
            <a:endParaRPr lang="zh-CN" altLang="en-US"/>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67"/>
                                        </p:tgtEl>
                                        <p:attrNameLst>
                                          <p:attrName>ppt_x</p:attrName>
                                          <p:attrName>ppt_y</p:attrName>
                                        </p:attrNameLst>
                                      </p:cBhvr>
                                    </p:animMotion>
                                  </p:childTnLst>
                                </p:cTn>
                              </p:par>
                              <p:par>
                                <p:cTn id="10" presetID="53" presetClass="entr" presetSubtype="16"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p:cTn id="24" dur="500" fill="hold"/>
                                        <p:tgtEl>
                                          <p:spTgt spid="82"/>
                                        </p:tgtEl>
                                        <p:attrNameLst>
                                          <p:attrName>ppt_w</p:attrName>
                                        </p:attrNameLst>
                                      </p:cBhvr>
                                      <p:tavLst>
                                        <p:tav tm="0">
                                          <p:val>
                                            <p:fltVal val="0"/>
                                          </p:val>
                                        </p:tav>
                                        <p:tav tm="100000">
                                          <p:val>
                                            <p:strVal val="#ppt_w"/>
                                          </p:val>
                                        </p:tav>
                                      </p:tavLst>
                                    </p:anim>
                                    <p:anim calcmode="lin" valueType="num">
                                      <p:cBhvr>
                                        <p:cTn id="25" dur="500" fill="hold"/>
                                        <p:tgtEl>
                                          <p:spTgt spid="82"/>
                                        </p:tgtEl>
                                        <p:attrNameLst>
                                          <p:attrName>ppt_h</p:attrName>
                                        </p:attrNameLst>
                                      </p:cBhvr>
                                      <p:tavLst>
                                        <p:tav tm="0">
                                          <p:val>
                                            <p:fltVal val="0"/>
                                          </p:val>
                                        </p:tav>
                                        <p:tav tm="100000">
                                          <p:val>
                                            <p:strVal val="#ppt_h"/>
                                          </p:val>
                                        </p:tav>
                                      </p:tavLst>
                                    </p:anim>
                                    <p:animEffect transition="in" filter="fade">
                                      <p:cBhvr>
                                        <p:cTn id="26" dur="500"/>
                                        <p:tgtEl>
                                          <p:spTgt spid="8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p:cTn id="36" dur="500" fill="hold"/>
                                        <p:tgtEl>
                                          <p:spTgt spid="84"/>
                                        </p:tgtEl>
                                        <p:attrNameLst>
                                          <p:attrName>ppt_w</p:attrName>
                                        </p:attrNameLst>
                                      </p:cBhvr>
                                      <p:tavLst>
                                        <p:tav tm="0">
                                          <p:val>
                                            <p:fltVal val="0"/>
                                          </p:val>
                                        </p:tav>
                                        <p:tav tm="100000">
                                          <p:val>
                                            <p:strVal val="#ppt_w"/>
                                          </p:val>
                                        </p:tav>
                                      </p:tavLst>
                                    </p:anim>
                                    <p:anim calcmode="lin" valueType="num">
                                      <p:cBhvr>
                                        <p:cTn id="37" dur="500" fill="hold"/>
                                        <p:tgtEl>
                                          <p:spTgt spid="84"/>
                                        </p:tgtEl>
                                        <p:attrNameLst>
                                          <p:attrName>ppt_h</p:attrName>
                                        </p:attrNameLst>
                                      </p:cBhvr>
                                      <p:tavLst>
                                        <p:tav tm="0">
                                          <p:val>
                                            <p:fltVal val="0"/>
                                          </p:val>
                                        </p:tav>
                                        <p:tav tm="100000">
                                          <p:val>
                                            <p:strVal val="#ppt_h"/>
                                          </p:val>
                                        </p:tav>
                                      </p:tavLst>
                                    </p:anim>
                                    <p:animEffect transition="in" filter="fade">
                                      <p:cBhvr>
                                        <p:cTn id="38" dur="500"/>
                                        <p:tgtEl>
                                          <p:spTgt spid="84"/>
                                        </p:tgtEl>
                                      </p:cBhvr>
                                    </p:animEffect>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500" fill="hold"/>
                                        <p:tgtEl>
                                          <p:spTgt spid="89"/>
                                        </p:tgtEl>
                                        <p:attrNameLst>
                                          <p:attrName>ppt_x</p:attrName>
                                        </p:attrNameLst>
                                      </p:cBhvr>
                                      <p:tavLst>
                                        <p:tav tm="0">
                                          <p:val>
                                            <p:strVal val="1+#ppt_w/2"/>
                                          </p:val>
                                        </p:tav>
                                        <p:tav tm="100000">
                                          <p:val>
                                            <p:strVal val="#ppt_x"/>
                                          </p:val>
                                        </p:tav>
                                      </p:tavLst>
                                    </p:anim>
                                    <p:anim calcmode="lin" valueType="num">
                                      <p:cBhvr additive="base">
                                        <p:cTn id="43" dur="500" fill="hold"/>
                                        <p:tgtEl>
                                          <p:spTgt spid="89"/>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0-#ppt_w/2"/>
                                          </p:val>
                                        </p:tav>
                                        <p:tav tm="100000">
                                          <p:val>
                                            <p:strVal val="#ppt_x"/>
                                          </p:val>
                                        </p:tav>
                                      </p:tavLst>
                                    </p:anim>
                                    <p:anim calcmode="lin" valueType="num">
                                      <p:cBhvr additive="base">
                                        <p:cTn id="47"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70111" y="1436904"/>
            <a:ext cx="6709492" cy="152125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endParaRPr lang="zh-CN" altLang="en-US" sz="2250">
              <a:solidFill>
                <a:prstClr val="white"/>
              </a:solidFill>
              <a:latin typeface="Calibri" panose="020F0502020204030204"/>
              <a:ea typeface="宋体" panose="02010600030101010101" pitchFamily="2" charset="-122"/>
            </a:endParaRPr>
          </a:p>
        </p:txBody>
      </p:sp>
      <p:sp>
        <p:nvSpPr>
          <p:cNvPr id="3" name="矩形 2"/>
          <p:cNvSpPr/>
          <p:nvPr/>
        </p:nvSpPr>
        <p:spPr>
          <a:xfrm>
            <a:off x="4647518" y="1211499"/>
            <a:ext cx="4942955" cy="488874"/>
          </a:xfrm>
          <a:prstGeom prst="rect">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2250">
                <a:solidFill>
                  <a:prstClr val="white"/>
                </a:solidFill>
                <a:latin typeface="微软雅黑" panose="020B0503020204020204" pitchFamily="34" charset="-122"/>
                <a:ea typeface="微软雅黑" panose="020B0503020204020204" pitchFamily="34" charset="-122"/>
              </a:rPr>
              <a:t>点击添加标题</a:t>
            </a:r>
          </a:p>
        </p:txBody>
      </p:sp>
      <p:sp>
        <p:nvSpPr>
          <p:cNvPr id="4" name="六边形 3"/>
          <p:cNvSpPr/>
          <p:nvPr/>
        </p:nvSpPr>
        <p:spPr>
          <a:xfrm>
            <a:off x="1120853" y="3110044"/>
            <a:ext cx="1673974" cy="1442894"/>
          </a:xfrm>
          <a:prstGeom prst="hexagon">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3375" dirty="0">
                <a:solidFill>
                  <a:prstClr val="white"/>
                </a:solidFill>
                <a:latin typeface="微软雅黑" panose="020B0503020204020204" pitchFamily="34" charset="-122"/>
                <a:ea typeface="微软雅黑" panose="020B0503020204020204" pitchFamily="34" charset="-122"/>
              </a:rPr>
              <a:t>工作概述</a:t>
            </a:r>
          </a:p>
        </p:txBody>
      </p:sp>
      <p:cxnSp>
        <p:nvCxnSpPr>
          <p:cNvPr id="5" name="直接箭头连接符 4"/>
          <p:cNvCxnSpPr>
            <a:stCxn id="4" idx="5"/>
          </p:cNvCxnSpPr>
          <p:nvPr/>
        </p:nvCxnSpPr>
        <p:spPr>
          <a:xfrm flipV="1">
            <a:off x="2434056" y="2122801"/>
            <a:ext cx="1308648" cy="98724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794827" y="3831489"/>
            <a:ext cx="947877"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434056" y="4552937"/>
            <a:ext cx="1308648" cy="98724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97966" y="1743091"/>
            <a:ext cx="6379940" cy="1109983"/>
          </a:xfrm>
          <a:prstGeom prst="rect">
            <a:avLst/>
          </a:prstGeom>
          <a:noFill/>
        </p:spPr>
        <p:txBody>
          <a:bodyPr wrap="square" lIns="96456" tIns="48228" rIns="96456" bIns="48228" rtlCol="0">
            <a:spAutoFit/>
          </a:bodyPr>
          <a:lstStyle/>
          <a:p>
            <a:pPr defTabSz="1147445" fontAlgn="auto">
              <a:lnSpc>
                <a:spcPct val="130000"/>
              </a:lnSpc>
              <a:spcBef>
                <a:spcPts val="0"/>
              </a:spcBef>
              <a:spcAft>
                <a:spcPts val="0"/>
              </a:spcAft>
              <a:defRPr/>
            </a:pPr>
            <a:r>
              <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9" name="矩形 8"/>
          <p:cNvSpPr/>
          <p:nvPr/>
        </p:nvSpPr>
        <p:spPr>
          <a:xfrm>
            <a:off x="3770111" y="3335450"/>
            <a:ext cx="6709492" cy="152125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endParaRPr lang="zh-CN" altLang="en-US" sz="2250">
              <a:solidFill>
                <a:prstClr val="white"/>
              </a:solidFill>
              <a:latin typeface="Calibri" panose="020F0502020204030204"/>
              <a:ea typeface="宋体" panose="02010600030101010101" pitchFamily="2" charset="-122"/>
            </a:endParaRPr>
          </a:p>
        </p:txBody>
      </p:sp>
      <p:sp>
        <p:nvSpPr>
          <p:cNvPr id="10" name="矩形 9"/>
          <p:cNvSpPr/>
          <p:nvPr/>
        </p:nvSpPr>
        <p:spPr>
          <a:xfrm>
            <a:off x="4647518" y="3110043"/>
            <a:ext cx="4942955" cy="488874"/>
          </a:xfrm>
          <a:prstGeom prst="rect">
            <a:avLst/>
          </a:prstGeom>
          <a:solidFill>
            <a:schemeClr val="bg1">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2250">
                <a:solidFill>
                  <a:prstClr val="white"/>
                </a:solidFill>
                <a:latin typeface="微软雅黑" panose="020B0503020204020204" pitchFamily="34" charset="-122"/>
                <a:ea typeface="微软雅黑" panose="020B0503020204020204" pitchFamily="34" charset="-122"/>
              </a:rPr>
              <a:t>点击添加标题</a:t>
            </a:r>
          </a:p>
        </p:txBody>
      </p:sp>
      <p:sp>
        <p:nvSpPr>
          <p:cNvPr id="11" name="TextBox 10"/>
          <p:cNvSpPr txBox="1"/>
          <p:nvPr/>
        </p:nvSpPr>
        <p:spPr>
          <a:xfrm>
            <a:off x="3997966" y="3641637"/>
            <a:ext cx="6379940" cy="1109983"/>
          </a:xfrm>
          <a:prstGeom prst="rect">
            <a:avLst/>
          </a:prstGeom>
          <a:noFill/>
        </p:spPr>
        <p:txBody>
          <a:bodyPr wrap="square" lIns="96456" tIns="48228" rIns="96456" bIns="48228" rtlCol="0">
            <a:spAutoFit/>
          </a:bodyPr>
          <a:lstStyle/>
          <a:p>
            <a:pPr defTabSz="1147445" fontAlgn="auto">
              <a:lnSpc>
                <a:spcPct val="130000"/>
              </a:lnSpc>
              <a:spcBef>
                <a:spcPts val="0"/>
              </a:spcBef>
              <a:spcAft>
                <a:spcPts val="0"/>
              </a:spcAft>
              <a:defRPr/>
            </a:pPr>
            <a:r>
              <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12" name="矩形 11"/>
          <p:cNvSpPr/>
          <p:nvPr/>
        </p:nvSpPr>
        <p:spPr>
          <a:xfrm>
            <a:off x="3770111" y="5233994"/>
            <a:ext cx="6709492" cy="1521258"/>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endParaRPr lang="zh-CN" altLang="en-US" sz="2250">
              <a:solidFill>
                <a:prstClr val="white"/>
              </a:solidFill>
              <a:latin typeface="Calibri" panose="020F0502020204030204"/>
              <a:ea typeface="宋体" panose="02010600030101010101" pitchFamily="2" charset="-122"/>
            </a:endParaRPr>
          </a:p>
        </p:txBody>
      </p:sp>
      <p:sp>
        <p:nvSpPr>
          <p:cNvPr id="13" name="矩形 12"/>
          <p:cNvSpPr/>
          <p:nvPr/>
        </p:nvSpPr>
        <p:spPr>
          <a:xfrm>
            <a:off x="4647518" y="5008587"/>
            <a:ext cx="4942955" cy="488874"/>
          </a:xfrm>
          <a:prstGeom prst="rect">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56" tIns="48228" rIns="96456" bIns="48228" rtlCol="0" anchor="ctr"/>
          <a:lstStyle/>
          <a:p>
            <a:pPr algn="ctr" defTabSz="1147445" fontAlgn="auto">
              <a:spcBef>
                <a:spcPts val="0"/>
              </a:spcBef>
              <a:spcAft>
                <a:spcPts val="0"/>
              </a:spcAft>
              <a:defRPr/>
            </a:pPr>
            <a:r>
              <a:rPr lang="zh-CN" altLang="en-US" sz="2250">
                <a:solidFill>
                  <a:prstClr val="white"/>
                </a:solidFill>
                <a:latin typeface="微软雅黑" panose="020B0503020204020204" pitchFamily="34" charset="-122"/>
                <a:ea typeface="微软雅黑" panose="020B0503020204020204" pitchFamily="34" charset="-122"/>
              </a:rPr>
              <a:t>点击添加标题</a:t>
            </a:r>
          </a:p>
        </p:txBody>
      </p:sp>
      <p:sp>
        <p:nvSpPr>
          <p:cNvPr id="14" name="TextBox 13"/>
          <p:cNvSpPr txBox="1"/>
          <p:nvPr/>
        </p:nvSpPr>
        <p:spPr>
          <a:xfrm>
            <a:off x="3997966" y="5540181"/>
            <a:ext cx="6379940" cy="1109983"/>
          </a:xfrm>
          <a:prstGeom prst="rect">
            <a:avLst/>
          </a:prstGeom>
          <a:noFill/>
        </p:spPr>
        <p:txBody>
          <a:bodyPr wrap="square" lIns="96456" tIns="48228" rIns="96456" bIns="48228" rtlCol="0">
            <a:spAutoFit/>
          </a:bodyPr>
          <a:lstStyle/>
          <a:p>
            <a:pPr defTabSz="1147445" fontAlgn="auto">
              <a:lnSpc>
                <a:spcPct val="130000"/>
              </a:lnSpc>
              <a:spcBef>
                <a:spcPts val="0"/>
              </a:spcBef>
              <a:spcAft>
                <a:spcPts val="0"/>
              </a:spcAft>
              <a:defRPr/>
            </a:pPr>
            <a:r>
              <a:rPr lang="zh-CN" altLang="en-US" sz="168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15" name="灯片编号占位符 14"/>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t>17</a:t>
            </a:fld>
            <a:endParaRPr lang="zh-CN" altLang="en-US"/>
          </a:p>
        </p:txBody>
      </p:sp>
      <p:sp>
        <p:nvSpPr>
          <p:cNvPr id="16" name="文本占位符 15"/>
          <p:cNvSpPr>
            <a:spLocks noGrp="1"/>
          </p:cNvSpPr>
          <p:nvPr>
            <p:ph type="body" sz="quarter" idx="13"/>
          </p:nvPr>
        </p:nvSpPr>
        <p:spPr/>
        <p:txBody>
          <a:bodyPr>
            <a:normAutofit lnSpcReduction="10000"/>
          </a:bodyPr>
          <a:lstStyle/>
          <a:p>
            <a:r>
              <a:rPr lang="zh-CN" altLang="en-US" dirty="0"/>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 name="Group 532"/>
          <p:cNvGrpSpPr/>
          <p:nvPr/>
        </p:nvGrpSpPr>
        <p:grpSpPr>
          <a:xfrm>
            <a:off x="4966266" y="2176915"/>
            <a:ext cx="3032776" cy="3585256"/>
            <a:chOff x="56464" y="66751"/>
            <a:chExt cx="6792667" cy="8030085"/>
          </a:xfrm>
          <a:effectLst>
            <a:outerShdw blurRad="419100" dist="419100" dir="5400000" algn="ctr" rotWithShape="0">
              <a:srgbClr val="000000">
                <a:alpha val="43137"/>
              </a:srgbClr>
            </a:outerShdw>
          </a:effectLst>
        </p:grpSpPr>
        <p:sp>
          <p:nvSpPr>
            <p:cNvPr id="522" name="Shape 522"/>
            <p:cNvSpPr/>
            <p:nvPr/>
          </p:nvSpPr>
          <p:spPr>
            <a:xfrm>
              <a:off x="56464" y="66751"/>
              <a:ext cx="6792667" cy="803008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304800" cap="flat">
              <a:solidFill>
                <a:srgbClr val="0C8882"/>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3" name="Shape 523"/>
            <p:cNvSpPr/>
            <p:nvPr/>
          </p:nvSpPr>
          <p:spPr>
            <a:xfrm>
              <a:off x="545561" y="641674"/>
              <a:ext cx="5815468" cy="687487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177800" cap="flat">
              <a:solidFill>
                <a:srgbClr val="0C8882"/>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4" name="Shape 524"/>
            <p:cNvSpPr/>
            <p:nvPr/>
          </p:nvSpPr>
          <p:spPr>
            <a:xfrm>
              <a:off x="954611" y="1090388"/>
              <a:ext cx="2402363" cy="3030191"/>
            </a:xfrm>
            <a:custGeom>
              <a:avLst/>
              <a:gdLst/>
              <a:ahLst/>
              <a:cxnLst>
                <a:cxn ang="0">
                  <a:pos x="wd2" y="hd2"/>
                </a:cxn>
                <a:cxn ang="5400000">
                  <a:pos x="wd2" y="hd2"/>
                </a:cxn>
                <a:cxn ang="10800000">
                  <a:pos x="wd2" y="hd2"/>
                </a:cxn>
                <a:cxn ang="16200000">
                  <a:pos x="wd2" y="hd2"/>
                </a:cxn>
              </a:cxnLst>
              <a:rect l="0" t="0" r="r" b="b"/>
              <a:pathLst>
                <a:path w="21541" h="21600" extrusionOk="0">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5" name="Shape 525"/>
            <p:cNvSpPr/>
            <p:nvPr/>
          </p:nvSpPr>
          <p:spPr>
            <a:xfrm>
              <a:off x="3551011" y="1116085"/>
              <a:ext cx="2391400" cy="29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6" name="Shape 526"/>
            <p:cNvSpPr/>
            <p:nvPr/>
          </p:nvSpPr>
          <p:spPr>
            <a:xfrm>
              <a:off x="1213429" y="4289875"/>
              <a:ext cx="2119994" cy="2704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6474" y="19204"/>
                    <a:pt x="11955" y="16088"/>
                    <a:pt x="8268" y="12410"/>
                  </a:cubicBezTo>
                  <a:cubicBezTo>
                    <a:pt x="4558" y="8709"/>
                    <a:pt x="1755" y="4501"/>
                    <a:pt x="0" y="0"/>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7" name="Shape 527"/>
            <p:cNvSpPr/>
            <p:nvPr/>
          </p:nvSpPr>
          <p:spPr>
            <a:xfrm>
              <a:off x="3597286" y="4313711"/>
              <a:ext cx="2042834" cy="2645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0097" y="4711"/>
                    <a:pt x="17304" y="9119"/>
                    <a:pt x="13408" y="12926"/>
                  </a:cubicBezTo>
                  <a:cubicBezTo>
                    <a:pt x="9782" y="16471"/>
                    <a:pt x="5274" y="19420"/>
                    <a:pt x="151" y="21600"/>
                  </a:cubicBezTo>
                  <a:lnTo>
                    <a:pt x="0" y="0"/>
                  </a:ln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8" name="Shape 528"/>
            <p:cNvSpPr/>
            <p:nvPr/>
          </p:nvSpPr>
          <p:spPr>
            <a:xfrm>
              <a:off x="4151524" y="4773485"/>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9" name="Shape 529"/>
            <p:cNvSpPr/>
            <p:nvPr/>
          </p:nvSpPr>
          <p:spPr>
            <a:xfrm>
              <a:off x="4218652" y="2526221"/>
              <a:ext cx="574452" cy="676132"/>
            </a:xfrm>
            <a:prstGeom prst="rect">
              <a:avLst/>
            </a:prstGeom>
            <a:noFill/>
            <a:ln w="12700" cap="flat">
              <a:noFill/>
              <a:miter lim="400000"/>
            </a:ln>
            <a:effectLst/>
          </p:spPr>
          <p:txBody>
            <a:bodyPr wrap="none" lIns="0" tIns="0" rIns="0" bIns="0" numCol="1" anchor="ctr">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0" name="Shape 530"/>
            <p:cNvSpPr/>
            <p:nvPr/>
          </p:nvSpPr>
          <p:spPr>
            <a:xfrm>
              <a:off x="1915225" y="2526218"/>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1" name="Shape 531"/>
            <p:cNvSpPr/>
            <p:nvPr/>
          </p:nvSpPr>
          <p:spPr>
            <a:xfrm>
              <a:off x="2033157" y="4773480"/>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6" name="Group 536"/>
          <p:cNvGrpSpPr/>
          <p:nvPr/>
        </p:nvGrpSpPr>
        <p:grpSpPr>
          <a:xfrm>
            <a:off x="7069128" y="2064869"/>
            <a:ext cx="3791103" cy="1280780"/>
            <a:chOff x="0" y="-458906"/>
            <a:chExt cx="8491133" cy="2868630"/>
          </a:xfrm>
        </p:grpSpPr>
        <p:sp>
          <p:nvSpPr>
            <p:cNvPr id="533" name="Shape 533"/>
            <p:cNvSpPr/>
            <p:nvPr/>
          </p:nvSpPr>
          <p:spPr>
            <a:xfrm>
              <a:off x="0" y="314108"/>
              <a:ext cx="3573434" cy="1093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60" y="0"/>
                  </a:lnTo>
                  <a:lnTo>
                    <a:pt x="2160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4" name="Shape 534"/>
            <p:cNvSpPr/>
            <p:nvPr/>
          </p:nvSpPr>
          <p:spPr>
            <a:xfrm>
              <a:off x="4107498" y="-458906"/>
              <a:ext cx="4021169" cy="827212"/>
            </a:xfrm>
            <a:prstGeom prst="rect">
              <a:avLst/>
            </a:prstGeom>
            <a:noFill/>
            <a:ln w="12700" cap="flat">
              <a:noFill/>
              <a:miter lim="400000"/>
            </a:ln>
            <a:effectLst/>
          </p:spPr>
          <p:txBody>
            <a:bodyPr wrap="none" lIns="0" tIns="0" rIns="0" bIns="0" numCol="1" anchor="ctr">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35" name="Shape 535"/>
            <p:cNvSpPr/>
            <p:nvPr/>
          </p:nvSpPr>
          <p:spPr>
            <a:xfrm>
              <a:off x="4139325" y="672579"/>
              <a:ext cx="4351808" cy="17371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0" name="Group 540"/>
          <p:cNvGrpSpPr/>
          <p:nvPr/>
        </p:nvGrpSpPr>
        <p:grpSpPr>
          <a:xfrm>
            <a:off x="7118315" y="4630253"/>
            <a:ext cx="3496540" cy="1260630"/>
            <a:chOff x="0" y="-274634"/>
            <a:chExt cx="7831385" cy="2823500"/>
          </a:xfrm>
        </p:grpSpPr>
        <p:sp>
          <p:nvSpPr>
            <p:cNvPr id="537" name="Shape 537"/>
            <p:cNvSpPr/>
            <p:nvPr/>
          </p:nvSpPr>
          <p:spPr>
            <a:xfrm>
              <a:off x="0" y="223794"/>
              <a:ext cx="3412455" cy="939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8" y="21600"/>
                  </a:lnTo>
                  <a:lnTo>
                    <a:pt x="2160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8" name="Shape 538"/>
            <p:cNvSpPr/>
            <p:nvPr/>
          </p:nvSpPr>
          <p:spPr>
            <a:xfrm>
              <a:off x="3710634" y="-274634"/>
              <a:ext cx="4021169" cy="827213"/>
            </a:xfrm>
            <a:prstGeom prst="rect">
              <a:avLst/>
            </a:prstGeom>
            <a:noFill/>
            <a:ln w="12700" cap="flat">
              <a:noFill/>
              <a:miter lim="400000"/>
            </a:ln>
            <a:effectLst/>
          </p:spPr>
          <p:txBody>
            <a:bodyPr wrap="none" lIns="0" tIns="0" rIns="0" bIns="0" numCol="1" anchor="ctr">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39" name="Shape 539"/>
            <p:cNvSpPr/>
            <p:nvPr/>
          </p:nvSpPr>
          <p:spPr>
            <a:xfrm>
              <a:off x="3770292" y="811720"/>
              <a:ext cx="4061093" cy="173714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4" name="Group 544"/>
          <p:cNvGrpSpPr/>
          <p:nvPr/>
        </p:nvGrpSpPr>
        <p:grpSpPr>
          <a:xfrm>
            <a:off x="2228163" y="2249535"/>
            <a:ext cx="3704835" cy="1245401"/>
            <a:chOff x="122405" y="-45300"/>
            <a:chExt cx="8297912" cy="2789386"/>
          </a:xfrm>
        </p:grpSpPr>
        <p:sp>
          <p:nvSpPr>
            <p:cNvPr id="541" name="Shape 541"/>
            <p:cNvSpPr/>
            <p:nvPr/>
          </p:nvSpPr>
          <p:spPr>
            <a:xfrm>
              <a:off x="4517055" y="317067"/>
              <a:ext cx="3903262" cy="10988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63" y="0"/>
                  </a:lnTo>
                  <a:lnTo>
                    <a:pt x="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2" name="Shape 542"/>
            <p:cNvSpPr/>
            <p:nvPr/>
          </p:nvSpPr>
          <p:spPr>
            <a:xfrm>
              <a:off x="323660" y="-45300"/>
              <a:ext cx="4021170" cy="827211"/>
            </a:xfrm>
            <a:prstGeom prst="rect">
              <a:avLst/>
            </a:prstGeom>
            <a:noFill/>
            <a:ln w="12700" cap="flat">
              <a:noFill/>
              <a:miter lim="400000"/>
            </a:ln>
            <a:effectLst/>
          </p:spPr>
          <p:txBody>
            <a:bodyPr wrap="none" lIns="0" tIns="0" rIns="0" bIns="0" numCol="1" anchor="ctr">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3" name="Shape 543"/>
            <p:cNvSpPr/>
            <p:nvPr/>
          </p:nvSpPr>
          <p:spPr>
            <a:xfrm>
              <a:off x="122405" y="1006943"/>
              <a:ext cx="4037729" cy="1737143"/>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8" name="Group 548"/>
          <p:cNvGrpSpPr/>
          <p:nvPr/>
        </p:nvGrpSpPr>
        <p:grpSpPr>
          <a:xfrm>
            <a:off x="2256500" y="4844187"/>
            <a:ext cx="3611688" cy="1296358"/>
            <a:chOff x="194711" y="0"/>
            <a:chExt cx="8089288" cy="2903521"/>
          </a:xfrm>
        </p:grpSpPr>
        <p:sp>
          <p:nvSpPr>
            <p:cNvPr id="545" name="Shape 545"/>
            <p:cNvSpPr/>
            <p:nvPr/>
          </p:nvSpPr>
          <p:spPr>
            <a:xfrm>
              <a:off x="4567152" y="0"/>
              <a:ext cx="3716847" cy="10380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29" y="21600"/>
                  </a:lnTo>
                  <a:lnTo>
                    <a:pt x="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4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6" name="Shape 546"/>
            <p:cNvSpPr/>
            <p:nvPr/>
          </p:nvSpPr>
          <p:spPr>
            <a:xfrm>
              <a:off x="298259" y="65607"/>
              <a:ext cx="4021172" cy="827212"/>
            </a:xfrm>
            <a:prstGeom prst="rect">
              <a:avLst/>
            </a:prstGeom>
            <a:noFill/>
            <a:ln w="12700" cap="flat">
              <a:noFill/>
              <a:miter lim="400000"/>
            </a:ln>
            <a:effectLst/>
          </p:spPr>
          <p:txBody>
            <a:bodyPr wrap="none" lIns="0" tIns="0" rIns="0" bIns="0" numCol="1" anchor="ctr">
              <a:spAutoFit/>
            </a:bodyPr>
            <a:lstStyle>
              <a:lvl1pPr algn="r">
                <a:defRPr sz="3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20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20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7" name="Shape 547"/>
            <p:cNvSpPr/>
            <p:nvPr/>
          </p:nvSpPr>
          <p:spPr>
            <a:xfrm>
              <a:off x="194711" y="1166376"/>
              <a:ext cx="4044485" cy="1737145"/>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105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sz="105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占位符 1"/>
          <p:cNvSpPr>
            <a:spLocks noGrp="1"/>
          </p:cNvSpPr>
          <p:nvPr>
            <p:ph type="body" sz="quarter" idx="13"/>
          </p:nvPr>
        </p:nvSpPr>
        <p:spPr/>
        <p:txBody>
          <a:bodyPr/>
          <a:lstStyle/>
          <a:p>
            <a:r>
              <a:rPr lang="zh-CN" altLang="en-US" dirty="0"/>
              <a:t>请替换文字</a:t>
            </a:r>
            <a:r>
              <a:rPr lang="zh-CN" altLang="en-US" dirty="0" smtClean="0"/>
              <a:t>内容</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532"/>
                                        </p:tgtEl>
                                        <p:attrNameLst>
                                          <p:attrName>style.visibility</p:attrName>
                                        </p:attrNameLst>
                                      </p:cBhvr>
                                      <p:to>
                                        <p:strVal val="visible"/>
                                      </p:to>
                                    </p:set>
                                    <p:anim calcmode="lin" valueType="num">
                                      <p:cBhvr>
                                        <p:cTn id="7" dur="1000" fill="hold"/>
                                        <p:tgtEl>
                                          <p:spTgt spid="532"/>
                                        </p:tgtEl>
                                        <p:attrNameLst>
                                          <p:attrName>ppt_w</p:attrName>
                                        </p:attrNameLst>
                                      </p:cBhvr>
                                      <p:tavLst>
                                        <p:tav tm="0">
                                          <p:val>
                                            <p:fltVal val="0"/>
                                          </p:val>
                                        </p:tav>
                                        <p:tav tm="100000">
                                          <p:val>
                                            <p:strVal val="#ppt_w"/>
                                          </p:val>
                                        </p:tav>
                                      </p:tavLst>
                                    </p:anim>
                                    <p:anim calcmode="lin" valueType="num">
                                      <p:cBhvr>
                                        <p:cTn id="8" dur="10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544"/>
                                        </p:tgtEl>
                                        <p:attrNameLst>
                                          <p:attrName>style.visibility</p:attrName>
                                        </p:attrNameLst>
                                      </p:cBhvr>
                                      <p:to>
                                        <p:strVal val="visible"/>
                                      </p:to>
                                    </p:set>
                                    <p:animEffect transition="in" filter="wipe(right)">
                                      <p:cBhvr>
                                        <p:cTn id="13" dur="1000"/>
                                        <p:tgtEl>
                                          <p:spTgt spid="5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indefinite" fill="hold"/>
                                        <p:tgtEl>
                                          <p:spTgt spid="536"/>
                                        </p:tgtEl>
                                        <p:attrNameLst>
                                          <p:attrName>style.visibility</p:attrName>
                                        </p:attrNameLst>
                                      </p:cBhvr>
                                      <p:to>
                                        <p:strVal val="visible"/>
                                      </p:to>
                                    </p:set>
                                    <p:animEffect transition="in" filter="wipe(left)">
                                      <p:cBhvr>
                                        <p:cTn id="18" dur="1000"/>
                                        <p:tgtEl>
                                          <p:spTgt spid="5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indefinite" fill="hold"/>
                                        <p:tgtEl>
                                          <p:spTgt spid="540"/>
                                        </p:tgtEl>
                                        <p:attrNameLst>
                                          <p:attrName>style.visibility</p:attrName>
                                        </p:attrNameLst>
                                      </p:cBhvr>
                                      <p:to>
                                        <p:strVal val="visible"/>
                                      </p:to>
                                    </p:set>
                                    <p:animEffect transition="in" filter="wipe(left)">
                                      <p:cBhvr>
                                        <p:cTn id="23" dur="1000"/>
                                        <p:tgtEl>
                                          <p:spTgt spid="5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indefinite" fill="hold"/>
                                        <p:tgtEl>
                                          <p:spTgt spid="548"/>
                                        </p:tgtEl>
                                        <p:attrNameLst>
                                          <p:attrName>style.visibility</p:attrName>
                                        </p:attrNameLst>
                                      </p:cBhvr>
                                      <p:to>
                                        <p:strVal val="visible"/>
                                      </p:to>
                                    </p:set>
                                    <p:animEffect transition="in" filter="wipe(right)">
                                      <p:cBhvr>
                                        <p:cTn id="28"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6" grpId="0" advAuto="0"/>
      <p:bldP spid="540" grpId="0" advAuto="0"/>
      <p:bldP spid="544" grpId="0" advAuto="0"/>
      <p:bldP spid="548" grpId="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3"/>
          </p:nvPr>
        </p:nvSpPr>
        <p:spPr>
          <a:xfrm>
            <a:off x="6789415" y="1243339"/>
            <a:ext cx="5959026" cy="2664297"/>
          </a:xfrm>
        </p:spPr>
        <p:txBody>
          <a:bodyPr/>
          <a:lstStyle/>
          <a:p>
            <a:r>
              <a:rPr lang="en-US" altLang="zh-CN" dirty="0" smtClean="0"/>
              <a:t>THREE</a:t>
            </a:r>
            <a:endParaRPr lang="zh-CN" altLang="en-US" dirty="0"/>
          </a:p>
        </p:txBody>
      </p:sp>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等腰三角形 1"/>
          <p:cNvSpPr>
            <a:spLocks noChangeArrowheads="1"/>
          </p:cNvSpPr>
          <p:nvPr/>
        </p:nvSpPr>
        <p:spPr bwMode="auto">
          <a:xfrm flipV="1">
            <a:off x="227389" y="-2594"/>
            <a:ext cx="3883873" cy="2287494"/>
          </a:xfrm>
          <a:prstGeom prst="triangle">
            <a:avLst>
              <a:gd name="adj" fmla="val 50000"/>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48" name="TextBox 12"/>
          <p:cNvSpPr>
            <a:spLocks noChangeArrowheads="1"/>
          </p:cNvSpPr>
          <p:nvPr/>
        </p:nvSpPr>
        <p:spPr bwMode="auto">
          <a:xfrm>
            <a:off x="1179818" y="156004"/>
            <a:ext cx="1969682" cy="1162963"/>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955"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6149" name="TextBox 13"/>
          <p:cNvSpPr>
            <a:spLocks noChangeArrowheads="1"/>
          </p:cNvSpPr>
          <p:nvPr/>
        </p:nvSpPr>
        <p:spPr bwMode="auto">
          <a:xfrm>
            <a:off x="6189642" y="2058004"/>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150" name="TextBox 14"/>
          <p:cNvSpPr>
            <a:spLocks noChangeArrowheads="1"/>
          </p:cNvSpPr>
          <p:nvPr/>
        </p:nvSpPr>
        <p:spPr bwMode="auto">
          <a:xfrm>
            <a:off x="6189642" y="2837904"/>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151" name="TextBox 15"/>
          <p:cNvSpPr>
            <a:spLocks noChangeArrowheads="1"/>
          </p:cNvSpPr>
          <p:nvPr/>
        </p:nvSpPr>
        <p:spPr bwMode="auto">
          <a:xfrm>
            <a:off x="6189642" y="3617803"/>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152" name="TextBox 16"/>
          <p:cNvSpPr>
            <a:spLocks noChangeArrowheads="1"/>
          </p:cNvSpPr>
          <p:nvPr/>
        </p:nvSpPr>
        <p:spPr bwMode="auto">
          <a:xfrm>
            <a:off x="6189642" y="4397704"/>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153" name="五边形 2"/>
          <p:cNvSpPr>
            <a:spLocks noChangeArrowheads="1"/>
          </p:cNvSpPr>
          <p:nvPr/>
        </p:nvSpPr>
        <p:spPr bwMode="auto">
          <a:xfrm>
            <a:off x="5518522" y="2058002"/>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4" name="五边形 18"/>
          <p:cNvSpPr>
            <a:spLocks noChangeArrowheads="1"/>
          </p:cNvSpPr>
          <p:nvPr/>
        </p:nvSpPr>
        <p:spPr bwMode="auto">
          <a:xfrm>
            <a:off x="5518522" y="4397701"/>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5" name="五边形 19"/>
          <p:cNvSpPr>
            <a:spLocks noChangeArrowheads="1"/>
          </p:cNvSpPr>
          <p:nvPr/>
        </p:nvSpPr>
        <p:spPr bwMode="auto">
          <a:xfrm>
            <a:off x="5518522" y="2837900"/>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6" name="五边形 20"/>
          <p:cNvSpPr>
            <a:spLocks noChangeArrowheads="1"/>
          </p:cNvSpPr>
          <p:nvPr/>
        </p:nvSpPr>
        <p:spPr bwMode="auto">
          <a:xfrm>
            <a:off x="5518522" y="3617800"/>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7" name="TextBox 5"/>
          <p:cNvSpPr>
            <a:spLocks noChangeArrowheads="1"/>
          </p:cNvSpPr>
          <p:nvPr/>
        </p:nvSpPr>
        <p:spPr bwMode="auto">
          <a:xfrm>
            <a:off x="5633509" y="1960615"/>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8" name="TextBox 7"/>
          <p:cNvSpPr>
            <a:spLocks noChangeArrowheads="1"/>
          </p:cNvSpPr>
          <p:nvPr/>
        </p:nvSpPr>
        <p:spPr bwMode="auto">
          <a:xfrm>
            <a:off x="5649117" y="2762508"/>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9" name="TextBox 9"/>
          <p:cNvSpPr>
            <a:spLocks noChangeArrowheads="1"/>
          </p:cNvSpPr>
          <p:nvPr/>
        </p:nvSpPr>
        <p:spPr bwMode="auto">
          <a:xfrm>
            <a:off x="5649117" y="3555280"/>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60" name="TextBox 11"/>
          <p:cNvSpPr>
            <a:spLocks noChangeArrowheads="1"/>
          </p:cNvSpPr>
          <p:nvPr/>
        </p:nvSpPr>
        <p:spPr bwMode="auto">
          <a:xfrm>
            <a:off x="5649117" y="4318045"/>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4</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18" name="TextBox 16"/>
          <p:cNvSpPr>
            <a:spLocks noChangeArrowheads="1"/>
          </p:cNvSpPr>
          <p:nvPr/>
        </p:nvSpPr>
        <p:spPr bwMode="auto">
          <a:xfrm>
            <a:off x="6189642" y="5194739"/>
            <a:ext cx="4794877" cy="461665"/>
          </a:xfrm>
          <a:prstGeom prst="rect">
            <a:avLst/>
          </a:prstGeom>
          <a:solidFill>
            <a:schemeClr val="bg1">
              <a:lumMod val="85000"/>
            </a:schemeClr>
          </a:solidFill>
          <a:ln>
            <a:noFill/>
          </a:ln>
        </p:spPr>
        <p:txBody>
          <a:bodyPr>
            <a:spAutoFit/>
          </a:bodyPr>
          <a:lstStyle/>
          <a:p>
            <a:pPr lvl="0" algn="ctr">
              <a:lnSpc>
                <a:spcPct val="120000"/>
              </a:lnSpc>
              <a:defRPr sz="1800">
                <a:solidFill>
                  <a:srgbClr val="000000"/>
                </a:solidFill>
              </a:defRPr>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9" name="五边形 18"/>
          <p:cNvSpPr>
            <a:spLocks noChangeArrowheads="1"/>
          </p:cNvSpPr>
          <p:nvPr/>
        </p:nvSpPr>
        <p:spPr bwMode="auto">
          <a:xfrm>
            <a:off x="5518522" y="5194736"/>
            <a:ext cx="910442" cy="487020"/>
          </a:xfrm>
          <a:prstGeom prst="homePlate">
            <a:avLst>
              <a:gd name="adj" fmla="val 46735"/>
            </a:avLst>
          </a:prstGeom>
          <a:solidFill>
            <a:srgbClr val="0C8882"/>
          </a:solidFill>
          <a:ln>
            <a:noFill/>
          </a:ln>
          <a:effectLst>
            <a:outerShdw blurRad="419100" dist="419100" dir="5400000" algn="ctr" rotWithShape="0">
              <a:srgbClr val="000000">
                <a:alpha val="43137"/>
              </a:srgbClr>
            </a:outerShdw>
          </a:effectLst>
        </p:spPr>
        <p:txBody>
          <a:bodyPr anchor="ctr"/>
          <a:lstStyle/>
          <a:p>
            <a:pPr algn="ctr"/>
            <a:endParaRPr lang="zh-CN" altLang="zh-CN"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a:spLocks noChangeArrowheads="1"/>
          </p:cNvSpPr>
          <p:nvPr/>
        </p:nvSpPr>
        <p:spPr bwMode="auto">
          <a:xfrm>
            <a:off x="5633509" y="5102405"/>
            <a:ext cx="441146" cy="646331"/>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5</a:t>
            </a:r>
            <a:endParaRPr lang="zh-CN" altLang="en-US" sz="3600"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21" name="五边形 20"/>
          <p:cNvSpPr/>
          <p:nvPr/>
        </p:nvSpPr>
        <p:spPr>
          <a:xfrm rot="5400000" flipH="1">
            <a:off x="-337258" y="2945167"/>
            <a:ext cx="5003834" cy="3658552"/>
          </a:xfrm>
          <a:prstGeom prst="homePlate">
            <a:avLst/>
          </a:prstGeom>
          <a:blipFill dpi="0" rotWithShape="0">
            <a:blip r:embed="rId3">
              <a:extLst>
                <a:ext uri="{28A0092B-C50C-407E-A947-70E740481C1C}">
                  <a14:useLocalDpi xmlns:a14="http://schemas.microsoft.com/office/drawing/2010/main" val="0"/>
                </a:ext>
              </a:extLst>
            </a:blip>
            <a:srcRect/>
            <a:stretch>
              <a:fillRect b="-4318"/>
            </a:stretch>
          </a:blip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1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accel="40000" fill="hold" grpId="0" nodeType="withEffect" p14:presetBounceEnd="40000">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14:bounceEnd="40000">
                                          <p:cBhvr additive="base">
                                            <p:cTn id="11" dur="1500" fill="hold"/>
                                            <p:tgtEl>
                                              <p:spTgt spid="6147"/>
                                            </p:tgtEl>
                                            <p:attrNameLst>
                                              <p:attrName>ppt_x</p:attrName>
                                            </p:attrNameLst>
                                          </p:cBhvr>
                                          <p:tavLst>
                                            <p:tav tm="0">
                                              <p:val>
                                                <p:strVal val="#ppt_x"/>
                                              </p:val>
                                            </p:tav>
                                            <p:tav tm="100000">
                                              <p:val>
                                                <p:strVal val="#ppt_x"/>
                                              </p:val>
                                            </p:tav>
                                          </p:tavLst>
                                        </p:anim>
                                        <p:anim calcmode="lin" valueType="num" p14:bounceEnd="40000">
                                          <p:cBhvr additive="base">
                                            <p:cTn id="12" dur="1500" fill="hold"/>
                                            <p:tgtEl>
                                              <p:spTgt spid="614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randombar(horizontal)">
                                          <p:cBhvr>
                                            <p:cTn id="16" dur="500"/>
                                            <p:tgtEl>
                                              <p:spTgt spid="6148"/>
                                            </p:tgtEl>
                                          </p:cBhvr>
                                        </p:animEffect>
                                      </p:childTnLst>
                                    </p:cTn>
                                  </p:par>
                                </p:childTnLst>
                              </p:cTn>
                            </p:par>
                            <p:par>
                              <p:cTn id="17" fill="hold">
                                <p:stCondLst>
                                  <p:cond delay="2000"/>
                                </p:stCondLst>
                                <p:childTnLst>
                                  <p:par>
                                    <p:cTn id="18" presetID="2" presetClass="entr" presetSubtype="8" accel="40000" fill="hold" grpId="0" nodeType="afterEffect" p14:presetBounceEnd="40000">
                                      <p:stCondLst>
                                        <p:cond delay="0"/>
                                      </p:stCondLst>
                                      <p:childTnLst>
                                        <p:set>
                                          <p:cBhvr>
                                            <p:cTn id="19" dur="1" fill="hold">
                                              <p:stCondLst>
                                                <p:cond delay="0"/>
                                              </p:stCondLst>
                                            </p:cTn>
                                            <p:tgtEl>
                                              <p:spTgt spid="6153"/>
                                            </p:tgtEl>
                                            <p:attrNameLst>
                                              <p:attrName>style.visibility</p:attrName>
                                            </p:attrNameLst>
                                          </p:cBhvr>
                                          <p:to>
                                            <p:strVal val="visible"/>
                                          </p:to>
                                        </p:set>
                                        <p:anim calcmode="lin" valueType="num" p14:bounceEnd="40000">
                                          <p:cBhvr additive="base">
                                            <p:cTn id="20" dur="1500" fill="hold"/>
                                            <p:tgtEl>
                                              <p:spTgt spid="6153"/>
                                            </p:tgtEl>
                                            <p:attrNameLst>
                                              <p:attrName>ppt_x</p:attrName>
                                            </p:attrNameLst>
                                          </p:cBhvr>
                                          <p:tavLst>
                                            <p:tav tm="0">
                                              <p:val>
                                                <p:strVal val="0-#ppt_w/2"/>
                                              </p:val>
                                            </p:tav>
                                            <p:tav tm="100000">
                                              <p:val>
                                                <p:strVal val="#ppt_x"/>
                                              </p:val>
                                            </p:tav>
                                          </p:tavLst>
                                        </p:anim>
                                        <p:anim calcmode="lin" valueType="num" p14:bounceEnd="40000">
                                          <p:cBhvr additive="base">
                                            <p:cTn id="21" dur="1500" fill="hold"/>
                                            <p:tgtEl>
                                              <p:spTgt spid="6153"/>
                                            </p:tgtEl>
                                            <p:attrNameLst>
                                              <p:attrName>ppt_y</p:attrName>
                                            </p:attrNameLst>
                                          </p:cBhvr>
                                          <p:tavLst>
                                            <p:tav tm="0">
                                              <p:val>
                                                <p:strVal val="#ppt_y"/>
                                              </p:val>
                                            </p:tav>
                                            <p:tav tm="100000">
                                              <p:val>
                                                <p:strVal val="#ppt_y"/>
                                              </p:val>
                                            </p:tav>
                                          </p:tavLst>
                                        </p:anim>
                                      </p:childTnLst>
                                    </p:cTn>
                                  </p:par>
                                  <p:par>
                                    <p:cTn id="22" presetID="2" presetClass="entr" presetSubtype="8" accel="40000" fill="hold" grpId="0" nodeType="withEffect" p14:presetBounceEnd="40000">
                                      <p:stCondLst>
                                        <p:cond delay="0"/>
                                      </p:stCondLst>
                                      <p:childTnLst>
                                        <p:set>
                                          <p:cBhvr>
                                            <p:cTn id="23" dur="1" fill="hold">
                                              <p:stCondLst>
                                                <p:cond delay="0"/>
                                              </p:stCondLst>
                                            </p:cTn>
                                            <p:tgtEl>
                                              <p:spTgt spid="6155"/>
                                            </p:tgtEl>
                                            <p:attrNameLst>
                                              <p:attrName>style.visibility</p:attrName>
                                            </p:attrNameLst>
                                          </p:cBhvr>
                                          <p:to>
                                            <p:strVal val="visible"/>
                                          </p:to>
                                        </p:set>
                                        <p:anim calcmode="lin" valueType="num" p14:bounceEnd="40000">
                                          <p:cBhvr additive="base">
                                            <p:cTn id="24" dur="1500" fill="hold"/>
                                            <p:tgtEl>
                                              <p:spTgt spid="6155"/>
                                            </p:tgtEl>
                                            <p:attrNameLst>
                                              <p:attrName>ppt_x</p:attrName>
                                            </p:attrNameLst>
                                          </p:cBhvr>
                                          <p:tavLst>
                                            <p:tav tm="0">
                                              <p:val>
                                                <p:strVal val="0-#ppt_w/2"/>
                                              </p:val>
                                            </p:tav>
                                            <p:tav tm="100000">
                                              <p:val>
                                                <p:strVal val="#ppt_x"/>
                                              </p:val>
                                            </p:tav>
                                          </p:tavLst>
                                        </p:anim>
                                        <p:anim calcmode="lin" valueType="num" p14:bounceEnd="40000">
                                          <p:cBhvr additive="base">
                                            <p:cTn id="25" dur="1500" fill="hold"/>
                                            <p:tgtEl>
                                              <p:spTgt spid="6155"/>
                                            </p:tgtEl>
                                            <p:attrNameLst>
                                              <p:attrName>ppt_y</p:attrName>
                                            </p:attrNameLst>
                                          </p:cBhvr>
                                          <p:tavLst>
                                            <p:tav tm="0">
                                              <p:val>
                                                <p:strVal val="#ppt_y"/>
                                              </p:val>
                                            </p:tav>
                                            <p:tav tm="100000">
                                              <p:val>
                                                <p:strVal val="#ppt_y"/>
                                              </p:val>
                                            </p:tav>
                                          </p:tavLst>
                                        </p:anim>
                                      </p:childTnLst>
                                    </p:cTn>
                                  </p:par>
                                  <p:par>
                                    <p:cTn id="26" presetID="2" presetClass="entr" presetSubtype="8" accel="40000" fill="hold" grpId="0" nodeType="withEffect" p14:presetBounceEnd="40000">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14:bounceEnd="40000">
                                          <p:cBhvr additive="base">
                                            <p:cTn id="28" dur="1500" fill="hold"/>
                                            <p:tgtEl>
                                              <p:spTgt spid="6156"/>
                                            </p:tgtEl>
                                            <p:attrNameLst>
                                              <p:attrName>ppt_x</p:attrName>
                                            </p:attrNameLst>
                                          </p:cBhvr>
                                          <p:tavLst>
                                            <p:tav tm="0">
                                              <p:val>
                                                <p:strVal val="0-#ppt_w/2"/>
                                              </p:val>
                                            </p:tav>
                                            <p:tav tm="100000">
                                              <p:val>
                                                <p:strVal val="#ppt_x"/>
                                              </p:val>
                                            </p:tav>
                                          </p:tavLst>
                                        </p:anim>
                                        <p:anim calcmode="lin" valueType="num" p14:bounceEnd="40000">
                                          <p:cBhvr additive="base">
                                            <p:cTn id="29" dur="1500" fill="hold"/>
                                            <p:tgtEl>
                                              <p:spTgt spid="6156"/>
                                            </p:tgtEl>
                                            <p:attrNameLst>
                                              <p:attrName>ppt_y</p:attrName>
                                            </p:attrNameLst>
                                          </p:cBhvr>
                                          <p:tavLst>
                                            <p:tav tm="0">
                                              <p:val>
                                                <p:strVal val="#ppt_y"/>
                                              </p:val>
                                            </p:tav>
                                            <p:tav tm="100000">
                                              <p:val>
                                                <p:strVal val="#ppt_y"/>
                                              </p:val>
                                            </p:tav>
                                          </p:tavLst>
                                        </p:anim>
                                      </p:childTnLst>
                                    </p:cTn>
                                  </p:par>
                                  <p:par>
                                    <p:cTn id="30" presetID="2" presetClass="entr" presetSubtype="8" accel="40000" fill="hold" grpId="0" nodeType="withEffect" p14:presetBounceEnd="40000">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14:bounceEnd="40000">
                                          <p:cBhvr additive="base">
                                            <p:cTn id="32" dur="1500" fill="hold"/>
                                            <p:tgtEl>
                                              <p:spTgt spid="6154"/>
                                            </p:tgtEl>
                                            <p:attrNameLst>
                                              <p:attrName>ppt_x</p:attrName>
                                            </p:attrNameLst>
                                          </p:cBhvr>
                                          <p:tavLst>
                                            <p:tav tm="0">
                                              <p:val>
                                                <p:strVal val="0-#ppt_w/2"/>
                                              </p:val>
                                            </p:tav>
                                            <p:tav tm="100000">
                                              <p:val>
                                                <p:strVal val="#ppt_x"/>
                                              </p:val>
                                            </p:tav>
                                          </p:tavLst>
                                        </p:anim>
                                        <p:anim calcmode="lin" valueType="num" p14:bounceEnd="40000">
                                          <p:cBhvr additive="base">
                                            <p:cTn id="33" dur="1500" fill="hold"/>
                                            <p:tgtEl>
                                              <p:spTgt spid="6154"/>
                                            </p:tgtEl>
                                            <p:attrNameLst>
                                              <p:attrName>ppt_y</p:attrName>
                                            </p:attrNameLst>
                                          </p:cBhvr>
                                          <p:tavLst>
                                            <p:tav tm="0">
                                              <p:val>
                                                <p:strVal val="#ppt_y"/>
                                              </p:val>
                                            </p:tav>
                                            <p:tav tm="100000">
                                              <p:val>
                                                <p:strVal val="#ppt_y"/>
                                              </p:val>
                                            </p:tav>
                                          </p:tavLst>
                                        </p:anim>
                                      </p:childTnLst>
                                    </p:cTn>
                                  </p:par>
                                  <p:par>
                                    <p:cTn id="34" presetID="2" presetClass="entr" presetSubtype="8" accel="40000" fill="hold" grpId="0" nodeType="withEffect" p14:presetBounceEnd="4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40000">
                                          <p:cBhvr additive="base">
                                            <p:cTn id="36" dur="15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37" dur="1500" fill="hold"/>
                                            <p:tgtEl>
                                              <p:spTgt spid="19"/>
                                            </p:tgtEl>
                                            <p:attrNameLst>
                                              <p:attrName>ppt_y</p:attrName>
                                            </p:attrNameLst>
                                          </p:cBhvr>
                                          <p:tavLst>
                                            <p:tav tm="0">
                                              <p:val>
                                                <p:strVal val="#ppt_y"/>
                                              </p:val>
                                            </p:tav>
                                            <p:tav tm="100000">
                                              <p:val>
                                                <p:strVal val="#ppt_y"/>
                                              </p:val>
                                            </p:tav>
                                          </p:tavLst>
                                        </p:anim>
                                      </p:childTnLst>
                                    </p:cTn>
                                  </p:par>
                                  <p:par>
                                    <p:cTn id="38" presetID="14" presetClass="entr" presetSubtype="10" fill="hold" grpId="0" nodeType="withEffect">
                                      <p:stCondLst>
                                        <p:cond delay="1000"/>
                                      </p:stCondLst>
                                      <p:childTnLst>
                                        <p:set>
                                          <p:cBhvr>
                                            <p:cTn id="39" dur="1" fill="hold">
                                              <p:stCondLst>
                                                <p:cond delay="0"/>
                                              </p:stCondLst>
                                            </p:cTn>
                                            <p:tgtEl>
                                              <p:spTgt spid="6157"/>
                                            </p:tgtEl>
                                            <p:attrNameLst>
                                              <p:attrName>style.visibility</p:attrName>
                                            </p:attrNameLst>
                                          </p:cBhvr>
                                          <p:to>
                                            <p:strVal val="visible"/>
                                          </p:to>
                                        </p:set>
                                        <p:animEffect transition="in" filter="randombar(horizontal)">
                                          <p:cBhvr>
                                            <p:cTn id="40" dur="500"/>
                                            <p:tgtEl>
                                              <p:spTgt spid="6157"/>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6158"/>
                                            </p:tgtEl>
                                            <p:attrNameLst>
                                              <p:attrName>style.visibility</p:attrName>
                                            </p:attrNameLst>
                                          </p:cBhvr>
                                          <p:to>
                                            <p:strVal val="visible"/>
                                          </p:to>
                                        </p:set>
                                        <p:animEffect transition="in" filter="randombar(horizontal)">
                                          <p:cBhvr>
                                            <p:cTn id="43" dur="500"/>
                                            <p:tgtEl>
                                              <p:spTgt spid="6158"/>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6159"/>
                                            </p:tgtEl>
                                            <p:attrNameLst>
                                              <p:attrName>style.visibility</p:attrName>
                                            </p:attrNameLst>
                                          </p:cBhvr>
                                          <p:to>
                                            <p:strVal val="visible"/>
                                          </p:to>
                                        </p:set>
                                        <p:animEffect transition="in" filter="randombar(horizontal)">
                                          <p:cBhvr>
                                            <p:cTn id="46" dur="500"/>
                                            <p:tgtEl>
                                              <p:spTgt spid="6159"/>
                                            </p:tgtEl>
                                          </p:cBhvr>
                                        </p:animEffect>
                                      </p:childTnLst>
                                    </p:cTn>
                                  </p:par>
                                  <p:par>
                                    <p:cTn id="47" presetID="14" presetClass="entr" presetSubtype="10" fill="hold" grpId="0" nodeType="withEffect">
                                      <p:stCondLst>
                                        <p:cond delay="1000"/>
                                      </p:stCondLst>
                                      <p:childTnLst>
                                        <p:set>
                                          <p:cBhvr>
                                            <p:cTn id="48" dur="1" fill="hold">
                                              <p:stCondLst>
                                                <p:cond delay="0"/>
                                              </p:stCondLst>
                                            </p:cTn>
                                            <p:tgtEl>
                                              <p:spTgt spid="6160"/>
                                            </p:tgtEl>
                                            <p:attrNameLst>
                                              <p:attrName>style.visibility</p:attrName>
                                            </p:attrNameLst>
                                          </p:cBhvr>
                                          <p:to>
                                            <p:strVal val="visible"/>
                                          </p:to>
                                        </p:set>
                                        <p:animEffect transition="in" filter="randombar(horizontal)">
                                          <p:cBhvr>
                                            <p:cTn id="49" dur="500"/>
                                            <p:tgtEl>
                                              <p:spTgt spid="6160"/>
                                            </p:tgtEl>
                                          </p:cBhvr>
                                        </p:animEffect>
                                      </p:childTnLst>
                                    </p:cTn>
                                  </p:par>
                                  <p:par>
                                    <p:cTn id="50" presetID="14" presetClass="entr" presetSubtype="1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par>
                              <p:cTn id="53" fill="hold">
                                <p:stCondLst>
                                  <p:cond delay="3500"/>
                                </p:stCondLst>
                                <p:childTnLst>
                                  <p:par>
                                    <p:cTn id="54" presetID="2" presetClass="entr" presetSubtype="2" accel="40000" fill="hold" grpId="0" nodeType="afterEffect" p14:presetBounceEnd="40000">
                                      <p:stCondLst>
                                        <p:cond delay="0"/>
                                      </p:stCondLst>
                                      <p:childTnLst>
                                        <p:set>
                                          <p:cBhvr>
                                            <p:cTn id="55" dur="1" fill="hold">
                                              <p:stCondLst>
                                                <p:cond delay="0"/>
                                              </p:stCondLst>
                                            </p:cTn>
                                            <p:tgtEl>
                                              <p:spTgt spid="6149"/>
                                            </p:tgtEl>
                                            <p:attrNameLst>
                                              <p:attrName>style.visibility</p:attrName>
                                            </p:attrNameLst>
                                          </p:cBhvr>
                                          <p:to>
                                            <p:strVal val="visible"/>
                                          </p:to>
                                        </p:set>
                                        <p:anim calcmode="lin" valueType="num" p14:bounceEnd="40000">
                                          <p:cBhvr additive="base">
                                            <p:cTn id="56" dur="1500" fill="hold"/>
                                            <p:tgtEl>
                                              <p:spTgt spid="6149"/>
                                            </p:tgtEl>
                                            <p:attrNameLst>
                                              <p:attrName>ppt_x</p:attrName>
                                            </p:attrNameLst>
                                          </p:cBhvr>
                                          <p:tavLst>
                                            <p:tav tm="0">
                                              <p:val>
                                                <p:strVal val="1+#ppt_w/2"/>
                                              </p:val>
                                            </p:tav>
                                            <p:tav tm="100000">
                                              <p:val>
                                                <p:strVal val="#ppt_x"/>
                                              </p:val>
                                            </p:tav>
                                          </p:tavLst>
                                        </p:anim>
                                        <p:anim calcmode="lin" valueType="num" p14:bounceEnd="40000">
                                          <p:cBhvr additive="base">
                                            <p:cTn id="57" dur="1500" fill="hold"/>
                                            <p:tgtEl>
                                              <p:spTgt spid="6149"/>
                                            </p:tgtEl>
                                            <p:attrNameLst>
                                              <p:attrName>ppt_y</p:attrName>
                                            </p:attrNameLst>
                                          </p:cBhvr>
                                          <p:tavLst>
                                            <p:tav tm="0">
                                              <p:val>
                                                <p:strVal val="#ppt_y"/>
                                              </p:val>
                                            </p:tav>
                                            <p:tav tm="100000">
                                              <p:val>
                                                <p:strVal val="#ppt_y"/>
                                              </p:val>
                                            </p:tav>
                                          </p:tavLst>
                                        </p:anim>
                                      </p:childTnLst>
                                    </p:cTn>
                                  </p:par>
                                  <p:par>
                                    <p:cTn id="58" presetID="2" presetClass="entr" presetSubtype="2" accel="40000" fill="hold" grpId="0" nodeType="withEffect" p14:presetBounceEnd="40000">
                                      <p:stCondLst>
                                        <p:cond delay="500"/>
                                      </p:stCondLst>
                                      <p:childTnLst>
                                        <p:set>
                                          <p:cBhvr>
                                            <p:cTn id="59" dur="1" fill="hold">
                                              <p:stCondLst>
                                                <p:cond delay="0"/>
                                              </p:stCondLst>
                                            </p:cTn>
                                            <p:tgtEl>
                                              <p:spTgt spid="6150"/>
                                            </p:tgtEl>
                                            <p:attrNameLst>
                                              <p:attrName>style.visibility</p:attrName>
                                            </p:attrNameLst>
                                          </p:cBhvr>
                                          <p:to>
                                            <p:strVal val="visible"/>
                                          </p:to>
                                        </p:set>
                                        <p:anim calcmode="lin" valueType="num" p14:bounceEnd="40000">
                                          <p:cBhvr additive="base">
                                            <p:cTn id="60" dur="1500" fill="hold"/>
                                            <p:tgtEl>
                                              <p:spTgt spid="6150"/>
                                            </p:tgtEl>
                                            <p:attrNameLst>
                                              <p:attrName>ppt_x</p:attrName>
                                            </p:attrNameLst>
                                          </p:cBhvr>
                                          <p:tavLst>
                                            <p:tav tm="0">
                                              <p:val>
                                                <p:strVal val="1+#ppt_w/2"/>
                                              </p:val>
                                            </p:tav>
                                            <p:tav tm="100000">
                                              <p:val>
                                                <p:strVal val="#ppt_x"/>
                                              </p:val>
                                            </p:tav>
                                          </p:tavLst>
                                        </p:anim>
                                        <p:anim calcmode="lin" valueType="num" p14:bounceEnd="40000">
                                          <p:cBhvr additive="base">
                                            <p:cTn id="61" dur="1500" fill="hold"/>
                                            <p:tgtEl>
                                              <p:spTgt spid="6150"/>
                                            </p:tgtEl>
                                            <p:attrNameLst>
                                              <p:attrName>ppt_y</p:attrName>
                                            </p:attrNameLst>
                                          </p:cBhvr>
                                          <p:tavLst>
                                            <p:tav tm="0">
                                              <p:val>
                                                <p:strVal val="#ppt_y"/>
                                              </p:val>
                                            </p:tav>
                                            <p:tav tm="100000">
                                              <p:val>
                                                <p:strVal val="#ppt_y"/>
                                              </p:val>
                                            </p:tav>
                                          </p:tavLst>
                                        </p:anim>
                                      </p:childTnLst>
                                    </p:cTn>
                                  </p:par>
                                  <p:par>
                                    <p:cTn id="62" presetID="2" presetClass="entr" presetSubtype="2" accel="40000" fill="hold" grpId="0" nodeType="withEffect" p14:presetBounceEnd="40000">
                                      <p:stCondLst>
                                        <p:cond delay="1000"/>
                                      </p:stCondLst>
                                      <p:childTnLst>
                                        <p:set>
                                          <p:cBhvr>
                                            <p:cTn id="63" dur="1" fill="hold">
                                              <p:stCondLst>
                                                <p:cond delay="0"/>
                                              </p:stCondLst>
                                            </p:cTn>
                                            <p:tgtEl>
                                              <p:spTgt spid="6151"/>
                                            </p:tgtEl>
                                            <p:attrNameLst>
                                              <p:attrName>style.visibility</p:attrName>
                                            </p:attrNameLst>
                                          </p:cBhvr>
                                          <p:to>
                                            <p:strVal val="visible"/>
                                          </p:to>
                                        </p:set>
                                        <p:anim calcmode="lin" valueType="num" p14:bounceEnd="40000">
                                          <p:cBhvr additive="base">
                                            <p:cTn id="64" dur="1500" fill="hold"/>
                                            <p:tgtEl>
                                              <p:spTgt spid="6151"/>
                                            </p:tgtEl>
                                            <p:attrNameLst>
                                              <p:attrName>ppt_x</p:attrName>
                                            </p:attrNameLst>
                                          </p:cBhvr>
                                          <p:tavLst>
                                            <p:tav tm="0">
                                              <p:val>
                                                <p:strVal val="1+#ppt_w/2"/>
                                              </p:val>
                                            </p:tav>
                                            <p:tav tm="100000">
                                              <p:val>
                                                <p:strVal val="#ppt_x"/>
                                              </p:val>
                                            </p:tav>
                                          </p:tavLst>
                                        </p:anim>
                                        <p:anim calcmode="lin" valueType="num" p14:bounceEnd="40000">
                                          <p:cBhvr additive="base">
                                            <p:cTn id="65" dur="1500" fill="hold"/>
                                            <p:tgtEl>
                                              <p:spTgt spid="6151"/>
                                            </p:tgtEl>
                                            <p:attrNameLst>
                                              <p:attrName>ppt_y</p:attrName>
                                            </p:attrNameLst>
                                          </p:cBhvr>
                                          <p:tavLst>
                                            <p:tav tm="0">
                                              <p:val>
                                                <p:strVal val="#ppt_y"/>
                                              </p:val>
                                            </p:tav>
                                            <p:tav tm="100000">
                                              <p:val>
                                                <p:strVal val="#ppt_y"/>
                                              </p:val>
                                            </p:tav>
                                          </p:tavLst>
                                        </p:anim>
                                      </p:childTnLst>
                                    </p:cTn>
                                  </p:par>
                                  <p:par>
                                    <p:cTn id="66" presetID="2" presetClass="entr" presetSubtype="2" accel="40000" fill="hold" grpId="0" nodeType="withEffect" p14:presetBounceEnd="40000">
                                      <p:stCondLst>
                                        <p:cond delay="1500"/>
                                      </p:stCondLst>
                                      <p:childTnLst>
                                        <p:set>
                                          <p:cBhvr>
                                            <p:cTn id="67" dur="1" fill="hold">
                                              <p:stCondLst>
                                                <p:cond delay="0"/>
                                              </p:stCondLst>
                                            </p:cTn>
                                            <p:tgtEl>
                                              <p:spTgt spid="6152"/>
                                            </p:tgtEl>
                                            <p:attrNameLst>
                                              <p:attrName>style.visibility</p:attrName>
                                            </p:attrNameLst>
                                          </p:cBhvr>
                                          <p:to>
                                            <p:strVal val="visible"/>
                                          </p:to>
                                        </p:set>
                                        <p:anim calcmode="lin" valueType="num" p14:bounceEnd="40000">
                                          <p:cBhvr additive="base">
                                            <p:cTn id="68" dur="1500" fill="hold"/>
                                            <p:tgtEl>
                                              <p:spTgt spid="6152"/>
                                            </p:tgtEl>
                                            <p:attrNameLst>
                                              <p:attrName>ppt_x</p:attrName>
                                            </p:attrNameLst>
                                          </p:cBhvr>
                                          <p:tavLst>
                                            <p:tav tm="0">
                                              <p:val>
                                                <p:strVal val="1+#ppt_w/2"/>
                                              </p:val>
                                            </p:tav>
                                            <p:tav tm="100000">
                                              <p:val>
                                                <p:strVal val="#ppt_x"/>
                                              </p:val>
                                            </p:tav>
                                          </p:tavLst>
                                        </p:anim>
                                        <p:anim calcmode="lin" valueType="num" p14:bounceEnd="40000">
                                          <p:cBhvr additive="base">
                                            <p:cTn id="69" dur="1500" fill="hold"/>
                                            <p:tgtEl>
                                              <p:spTgt spid="6152"/>
                                            </p:tgtEl>
                                            <p:attrNameLst>
                                              <p:attrName>ppt_y</p:attrName>
                                            </p:attrNameLst>
                                          </p:cBhvr>
                                          <p:tavLst>
                                            <p:tav tm="0">
                                              <p:val>
                                                <p:strVal val="#ppt_y"/>
                                              </p:val>
                                            </p:tav>
                                            <p:tav tm="100000">
                                              <p:val>
                                                <p:strVal val="#ppt_y"/>
                                              </p:val>
                                            </p:tav>
                                          </p:tavLst>
                                        </p:anim>
                                      </p:childTnLst>
                                    </p:cTn>
                                  </p:par>
                                  <p:par>
                                    <p:cTn id="70" presetID="2" presetClass="entr" presetSubtype="2" accel="40000" fill="hold" grpId="0" nodeType="withEffect" p14:presetBounceEnd="40000">
                                      <p:stCondLst>
                                        <p:cond delay="2000"/>
                                      </p:stCondLst>
                                      <p:childTnLst>
                                        <p:set>
                                          <p:cBhvr>
                                            <p:cTn id="71" dur="1" fill="hold">
                                              <p:stCondLst>
                                                <p:cond delay="0"/>
                                              </p:stCondLst>
                                            </p:cTn>
                                            <p:tgtEl>
                                              <p:spTgt spid="18"/>
                                            </p:tgtEl>
                                            <p:attrNameLst>
                                              <p:attrName>style.visibility</p:attrName>
                                            </p:attrNameLst>
                                          </p:cBhvr>
                                          <p:to>
                                            <p:strVal val="visible"/>
                                          </p:to>
                                        </p:set>
                                        <p:anim calcmode="lin" valueType="num" p14:bounceEnd="40000">
                                          <p:cBhvr additive="base">
                                            <p:cTn id="72" dur="1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73"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animBg="1"/>
          <p:bldP spid="6151" grpId="0" animBg="1"/>
          <p:bldP spid="6152" grpId="0" animBg="1"/>
          <p:bldP spid="6153" grpId="0" animBg="1"/>
          <p:bldP spid="6154" grpId="0" animBg="1"/>
          <p:bldP spid="6155" grpId="0" animBg="1"/>
          <p:bldP spid="6156" grpId="0" animBg="1"/>
          <p:bldP spid="6157" grpId="0"/>
          <p:bldP spid="6158" grpId="0"/>
          <p:bldP spid="6159" grpId="0"/>
          <p:bldP spid="6160" grpId="0"/>
          <p:bldP spid="18" grpId="0" animBg="1"/>
          <p:bldP spid="19" grpId="0" animBg="1"/>
          <p:bldP spid="20" grpId="0"/>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accel="40000" fill="hold" grpId="0"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1500" fill="hold"/>
                                            <p:tgtEl>
                                              <p:spTgt spid="6147"/>
                                            </p:tgtEl>
                                            <p:attrNameLst>
                                              <p:attrName>ppt_x</p:attrName>
                                            </p:attrNameLst>
                                          </p:cBhvr>
                                          <p:tavLst>
                                            <p:tav tm="0">
                                              <p:val>
                                                <p:strVal val="#ppt_x"/>
                                              </p:val>
                                            </p:tav>
                                            <p:tav tm="100000">
                                              <p:val>
                                                <p:strVal val="#ppt_x"/>
                                              </p:val>
                                            </p:tav>
                                          </p:tavLst>
                                        </p:anim>
                                        <p:anim calcmode="lin" valueType="num">
                                          <p:cBhvr additive="base">
                                            <p:cTn id="12" dur="1500" fill="hold"/>
                                            <p:tgtEl>
                                              <p:spTgt spid="614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randombar(horizontal)">
                                          <p:cBhvr>
                                            <p:cTn id="16" dur="500"/>
                                            <p:tgtEl>
                                              <p:spTgt spid="6148"/>
                                            </p:tgtEl>
                                          </p:cBhvr>
                                        </p:animEffect>
                                      </p:childTnLst>
                                    </p:cTn>
                                  </p:par>
                                </p:childTnLst>
                              </p:cTn>
                            </p:par>
                            <p:par>
                              <p:cTn id="17" fill="hold">
                                <p:stCondLst>
                                  <p:cond delay="2000"/>
                                </p:stCondLst>
                                <p:childTnLst>
                                  <p:par>
                                    <p:cTn id="18" presetID="2" presetClass="entr" presetSubtype="8" accel="40000" fill="hold" grpId="0" nodeType="afterEffect">
                                      <p:stCondLst>
                                        <p:cond delay="0"/>
                                      </p:stCondLst>
                                      <p:childTnLst>
                                        <p:set>
                                          <p:cBhvr>
                                            <p:cTn id="19" dur="1" fill="hold">
                                              <p:stCondLst>
                                                <p:cond delay="0"/>
                                              </p:stCondLst>
                                            </p:cTn>
                                            <p:tgtEl>
                                              <p:spTgt spid="6153"/>
                                            </p:tgtEl>
                                            <p:attrNameLst>
                                              <p:attrName>style.visibility</p:attrName>
                                            </p:attrNameLst>
                                          </p:cBhvr>
                                          <p:to>
                                            <p:strVal val="visible"/>
                                          </p:to>
                                        </p:set>
                                        <p:anim calcmode="lin" valueType="num">
                                          <p:cBhvr additive="base">
                                            <p:cTn id="20" dur="1500" fill="hold"/>
                                            <p:tgtEl>
                                              <p:spTgt spid="6153"/>
                                            </p:tgtEl>
                                            <p:attrNameLst>
                                              <p:attrName>ppt_x</p:attrName>
                                            </p:attrNameLst>
                                          </p:cBhvr>
                                          <p:tavLst>
                                            <p:tav tm="0">
                                              <p:val>
                                                <p:strVal val="0-#ppt_w/2"/>
                                              </p:val>
                                            </p:tav>
                                            <p:tav tm="100000">
                                              <p:val>
                                                <p:strVal val="#ppt_x"/>
                                              </p:val>
                                            </p:tav>
                                          </p:tavLst>
                                        </p:anim>
                                        <p:anim calcmode="lin" valueType="num">
                                          <p:cBhvr additive="base">
                                            <p:cTn id="21" dur="1500" fill="hold"/>
                                            <p:tgtEl>
                                              <p:spTgt spid="6153"/>
                                            </p:tgtEl>
                                            <p:attrNameLst>
                                              <p:attrName>ppt_y</p:attrName>
                                            </p:attrNameLst>
                                          </p:cBhvr>
                                          <p:tavLst>
                                            <p:tav tm="0">
                                              <p:val>
                                                <p:strVal val="#ppt_y"/>
                                              </p:val>
                                            </p:tav>
                                            <p:tav tm="100000">
                                              <p:val>
                                                <p:strVal val="#ppt_y"/>
                                              </p:val>
                                            </p:tav>
                                          </p:tavLst>
                                        </p:anim>
                                      </p:childTnLst>
                                    </p:cTn>
                                  </p:par>
                                  <p:par>
                                    <p:cTn id="22" presetID="2" presetClass="entr" presetSubtype="8" accel="40000" fill="hold" grpId="0" nodeType="withEffect">
                                      <p:stCondLst>
                                        <p:cond delay="0"/>
                                      </p:stCondLst>
                                      <p:childTnLst>
                                        <p:set>
                                          <p:cBhvr>
                                            <p:cTn id="23" dur="1" fill="hold">
                                              <p:stCondLst>
                                                <p:cond delay="0"/>
                                              </p:stCondLst>
                                            </p:cTn>
                                            <p:tgtEl>
                                              <p:spTgt spid="6155"/>
                                            </p:tgtEl>
                                            <p:attrNameLst>
                                              <p:attrName>style.visibility</p:attrName>
                                            </p:attrNameLst>
                                          </p:cBhvr>
                                          <p:to>
                                            <p:strVal val="visible"/>
                                          </p:to>
                                        </p:set>
                                        <p:anim calcmode="lin" valueType="num">
                                          <p:cBhvr additive="base">
                                            <p:cTn id="24" dur="1500" fill="hold"/>
                                            <p:tgtEl>
                                              <p:spTgt spid="6155"/>
                                            </p:tgtEl>
                                            <p:attrNameLst>
                                              <p:attrName>ppt_x</p:attrName>
                                            </p:attrNameLst>
                                          </p:cBhvr>
                                          <p:tavLst>
                                            <p:tav tm="0">
                                              <p:val>
                                                <p:strVal val="0-#ppt_w/2"/>
                                              </p:val>
                                            </p:tav>
                                            <p:tav tm="100000">
                                              <p:val>
                                                <p:strVal val="#ppt_x"/>
                                              </p:val>
                                            </p:tav>
                                          </p:tavLst>
                                        </p:anim>
                                        <p:anim calcmode="lin" valueType="num">
                                          <p:cBhvr additive="base">
                                            <p:cTn id="25" dur="1500" fill="hold"/>
                                            <p:tgtEl>
                                              <p:spTgt spid="6155"/>
                                            </p:tgtEl>
                                            <p:attrNameLst>
                                              <p:attrName>ppt_y</p:attrName>
                                            </p:attrNameLst>
                                          </p:cBhvr>
                                          <p:tavLst>
                                            <p:tav tm="0">
                                              <p:val>
                                                <p:strVal val="#ppt_y"/>
                                              </p:val>
                                            </p:tav>
                                            <p:tav tm="100000">
                                              <p:val>
                                                <p:strVal val="#ppt_y"/>
                                              </p:val>
                                            </p:tav>
                                          </p:tavLst>
                                        </p:anim>
                                      </p:childTnLst>
                                    </p:cTn>
                                  </p:par>
                                  <p:par>
                                    <p:cTn id="26" presetID="2" presetClass="entr" presetSubtype="8" accel="40000" fill="hold" grpId="0" nodeType="withEffect">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cBhvr additive="base">
                                            <p:cTn id="28" dur="1500" fill="hold"/>
                                            <p:tgtEl>
                                              <p:spTgt spid="6156"/>
                                            </p:tgtEl>
                                            <p:attrNameLst>
                                              <p:attrName>ppt_x</p:attrName>
                                            </p:attrNameLst>
                                          </p:cBhvr>
                                          <p:tavLst>
                                            <p:tav tm="0">
                                              <p:val>
                                                <p:strVal val="0-#ppt_w/2"/>
                                              </p:val>
                                            </p:tav>
                                            <p:tav tm="100000">
                                              <p:val>
                                                <p:strVal val="#ppt_x"/>
                                              </p:val>
                                            </p:tav>
                                          </p:tavLst>
                                        </p:anim>
                                        <p:anim calcmode="lin" valueType="num">
                                          <p:cBhvr additive="base">
                                            <p:cTn id="29" dur="1500" fill="hold"/>
                                            <p:tgtEl>
                                              <p:spTgt spid="6156"/>
                                            </p:tgtEl>
                                            <p:attrNameLst>
                                              <p:attrName>ppt_y</p:attrName>
                                            </p:attrNameLst>
                                          </p:cBhvr>
                                          <p:tavLst>
                                            <p:tav tm="0">
                                              <p:val>
                                                <p:strVal val="#ppt_y"/>
                                              </p:val>
                                            </p:tav>
                                            <p:tav tm="100000">
                                              <p:val>
                                                <p:strVal val="#ppt_y"/>
                                              </p:val>
                                            </p:tav>
                                          </p:tavLst>
                                        </p:anim>
                                      </p:childTnLst>
                                    </p:cTn>
                                  </p:par>
                                  <p:par>
                                    <p:cTn id="30" presetID="2" presetClass="entr" presetSubtype="8" accel="40000" fill="hold" grpId="0" nodeType="withEffect">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cBhvr additive="base">
                                            <p:cTn id="32" dur="1500" fill="hold"/>
                                            <p:tgtEl>
                                              <p:spTgt spid="6154"/>
                                            </p:tgtEl>
                                            <p:attrNameLst>
                                              <p:attrName>ppt_x</p:attrName>
                                            </p:attrNameLst>
                                          </p:cBhvr>
                                          <p:tavLst>
                                            <p:tav tm="0">
                                              <p:val>
                                                <p:strVal val="0-#ppt_w/2"/>
                                              </p:val>
                                            </p:tav>
                                            <p:tav tm="100000">
                                              <p:val>
                                                <p:strVal val="#ppt_x"/>
                                              </p:val>
                                            </p:tav>
                                          </p:tavLst>
                                        </p:anim>
                                        <p:anim calcmode="lin" valueType="num">
                                          <p:cBhvr additive="base">
                                            <p:cTn id="33" dur="1500" fill="hold"/>
                                            <p:tgtEl>
                                              <p:spTgt spid="6154"/>
                                            </p:tgtEl>
                                            <p:attrNameLst>
                                              <p:attrName>ppt_y</p:attrName>
                                            </p:attrNameLst>
                                          </p:cBhvr>
                                          <p:tavLst>
                                            <p:tav tm="0">
                                              <p:val>
                                                <p:strVal val="#ppt_y"/>
                                              </p:val>
                                            </p:tav>
                                            <p:tav tm="100000">
                                              <p:val>
                                                <p:strVal val="#ppt_y"/>
                                              </p:val>
                                            </p:tav>
                                          </p:tavLst>
                                        </p:anim>
                                      </p:childTnLst>
                                    </p:cTn>
                                  </p:par>
                                  <p:par>
                                    <p:cTn id="34" presetID="2" presetClass="entr" presetSubtype="8" accel="4000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1500" fill="hold"/>
                                            <p:tgtEl>
                                              <p:spTgt spid="19"/>
                                            </p:tgtEl>
                                            <p:attrNameLst>
                                              <p:attrName>ppt_x</p:attrName>
                                            </p:attrNameLst>
                                          </p:cBhvr>
                                          <p:tavLst>
                                            <p:tav tm="0">
                                              <p:val>
                                                <p:strVal val="0-#ppt_w/2"/>
                                              </p:val>
                                            </p:tav>
                                            <p:tav tm="100000">
                                              <p:val>
                                                <p:strVal val="#ppt_x"/>
                                              </p:val>
                                            </p:tav>
                                          </p:tavLst>
                                        </p:anim>
                                        <p:anim calcmode="lin" valueType="num">
                                          <p:cBhvr additive="base">
                                            <p:cTn id="37" dur="1500" fill="hold"/>
                                            <p:tgtEl>
                                              <p:spTgt spid="19"/>
                                            </p:tgtEl>
                                            <p:attrNameLst>
                                              <p:attrName>ppt_y</p:attrName>
                                            </p:attrNameLst>
                                          </p:cBhvr>
                                          <p:tavLst>
                                            <p:tav tm="0">
                                              <p:val>
                                                <p:strVal val="#ppt_y"/>
                                              </p:val>
                                            </p:tav>
                                            <p:tav tm="100000">
                                              <p:val>
                                                <p:strVal val="#ppt_y"/>
                                              </p:val>
                                            </p:tav>
                                          </p:tavLst>
                                        </p:anim>
                                      </p:childTnLst>
                                    </p:cTn>
                                  </p:par>
                                  <p:par>
                                    <p:cTn id="38" presetID="14" presetClass="entr" presetSubtype="10" fill="hold" grpId="0" nodeType="withEffect">
                                      <p:stCondLst>
                                        <p:cond delay="1000"/>
                                      </p:stCondLst>
                                      <p:childTnLst>
                                        <p:set>
                                          <p:cBhvr>
                                            <p:cTn id="39" dur="1" fill="hold">
                                              <p:stCondLst>
                                                <p:cond delay="0"/>
                                              </p:stCondLst>
                                            </p:cTn>
                                            <p:tgtEl>
                                              <p:spTgt spid="6157"/>
                                            </p:tgtEl>
                                            <p:attrNameLst>
                                              <p:attrName>style.visibility</p:attrName>
                                            </p:attrNameLst>
                                          </p:cBhvr>
                                          <p:to>
                                            <p:strVal val="visible"/>
                                          </p:to>
                                        </p:set>
                                        <p:animEffect transition="in" filter="randombar(horizontal)">
                                          <p:cBhvr>
                                            <p:cTn id="40" dur="500"/>
                                            <p:tgtEl>
                                              <p:spTgt spid="6157"/>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6158"/>
                                            </p:tgtEl>
                                            <p:attrNameLst>
                                              <p:attrName>style.visibility</p:attrName>
                                            </p:attrNameLst>
                                          </p:cBhvr>
                                          <p:to>
                                            <p:strVal val="visible"/>
                                          </p:to>
                                        </p:set>
                                        <p:animEffect transition="in" filter="randombar(horizontal)">
                                          <p:cBhvr>
                                            <p:cTn id="43" dur="500"/>
                                            <p:tgtEl>
                                              <p:spTgt spid="6158"/>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6159"/>
                                            </p:tgtEl>
                                            <p:attrNameLst>
                                              <p:attrName>style.visibility</p:attrName>
                                            </p:attrNameLst>
                                          </p:cBhvr>
                                          <p:to>
                                            <p:strVal val="visible"/>
                                          </p:to>
                                        </p:set>
                                        <p:animEffect transition="in" filter="randombar(horizontal)">
                                          <p:cBhvr>
                                            <p:cTn id="46" dur="500"/>
                                            <p:tgtEl>
                                              <p:spTgt spid="6159"/>
                                            </p:tgtEl>
                                          </p:cBhvr>
                                        </p:animEffect>
                                      </p:childTnLst>
                                    </p:cTn>
                                  </p:par>
                                  <p:par>
                                    <p:cTn id="47" presetID="14" presetClass="entr" presetSubtype="10" fill="hold" grpId="0" nodeType="withEffect">
                                      <p:stCondLst>
                                        <p:cond delay="1000"/>
                                      </p:stCondLst>
                                      <p:childTnLst>
                                        <p:set>
                                          <p:cBhvr>
                                            <p:cTn id="48" dur="1" fill="hold">
                                              <p:stCondLst>
                                                <p:cond delay="0"/>
                                              </p:stCondLst>
                                            </p:cTn>
                                            <p:tgtEl>
                                              <p:spTgt spid="6160"/>
                                            </p:tgtEl>
                                            <p:attrNameLst>
                                              <p:attrName>style.visibility</p:attrName>
                                            </p:attrNameLst>
                                          </p:cBhvr>
                                          <p:to>
                                            <p:strVal val="visible"/>
                                          </p:to>
                                        </p:set>
                                        <p:animEffect transition="in" filter="randombar(horizontal)">
                                          <p:cBhvr>
                                            <p:cTn id="49" dur="500"/>
                                            <p:tgtEl>
                                              <p:spTgt spid="6160"/>
                                            </p:tgtEl>
                                          </p:cBhvr>
                                        </p:animEffect>
                                      </p:childTnLst>
                                    </p:cTn>
                                  </p:par>
                                  <p:par>
                                    <p:cTn id="50" presetID="14" presetClass="entr" presetSubtype="1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par>
                              <p:cTn id="53" fill="hold">
                                <p:stCondLst>
                                  <p:cond delay="3500"/>
                                </p:stCondLst>
                                <p:childTnLst>
                                  <p:par>
                                    <p:cTn id="54" presetID="2" presetClass="entr" presetSubtype="2" accel="40000" fill="hold" grpId="0" nodeType="afterEffect">
                                      <p:stCondLst>
                                        <p:cond delay="0"/>
                                      </p:stCondLst>
                                      <p:childTnLst>
                                        <p:set>
                                          <p:cBhvr>
                                            <p:cTn id="55" dur="1" fill="hold">
                                              <p:stCondLst>
                                                <p:cond delay="0"/>
                                              </p:stCondLst>
                                            </p:cTn>
                                            <p:tgtEl>
                                              <p:spTgt spid="6149"/>
                                            </p:tgtEl>
                                            <p:attrNameLst>
                                              <p:attrName>style.visibility</p:attrName>
                                            </p:attrNameLst>
                                          </p:cBhvr>
                                          <p:to>
                                            <p:strVal val="visible"/>
                                          </p:to>
                                        </p:set>
                                        <p:anim calcmode="lin" valueType="num">
                                          <p:cBhvr additive="base">
                                            <p:cTn id="56" dur="1500" fill="hold"/>
                                            <p:tgtEl>
                                              <p:spTgt spid="6149"/>
                                            </p:tgtEl>
                                            <p:attrNameLst>
                                              <p:attrName>ppt_x</p:attrName>
                                            </p:attrNameLst>
                                          </p:cBhvr>
                                          <p:tavLst>
                                            <p:tav tm="0">
                                              <p:val>
                                                <p:strVal val="1+#ppt_w/2"/>
                                              </p:val>
                                            </p:tav>
                                            <p:tav tm="100000">
                                              <p:val>
                                                <p:strVal val="#ppt_x"/>
                                              </p:val>
                                            </p:tav>
                                          </p:tavLst>
                                        </p:anim>
                                        <p:anim calcmode="lin" valueType="num">
                                          <p:cBhvr additive="base">
                                            <p:cTn id="57" dur="1500" fill="hold"/>
                                            <p:tgtEl>
                                              <p:spTgt spid="6149"/>
                                            </p:tgtEl>
                                            <p:attrNameLst>
                                              <p:attrName>ppt_y</p:attrName>
                                            </p:attrNameLst>
                                          </p:cBhvr>
                                          <p:tavLst>
                                            <p:tav tm="0">
                                              <p:val>
                                                <p:strVal val="#ppt_y"/>
                                              </p:val>
                                            </p:tav>
                                            <p:tav tm="100000">
                                              <p:val>
                                                <p:strVal val="#ppt_y"/>
                                              </p:val>
                                            </p:tav>
                                          </p:tavLst>
                                        </p:anim>
                                      </p:childTnLst>
                                    </p:cTn>
                                  </p:par>
                                  <p:par>
                                    <p:cTn id="58" presetID="2" presetClass="entr" presetSubtype="2" accel="40000" fill="hold" grpId="0" nodeType="withEffect">
                                      <p:stCondLst>
                                        <p:cond delay="500"/>
                                      </p:stCondLst>
                                      <p:childTnLst>
                                        <p:set>
                                          <p:cBhvr>
                                            <p:cTn id="59" dur="1" fill="hold">
                                              <p:stCondLst>
                                                <p:cond delay="0"/>
                                              </p:stCondLst>
                                            </p:cTn>
                                            <p:tgtEl>
                                              <p:spTgt spid="6150"/>
                                            </p:tgtEl>
                                            <p:attrNameLst>
                                              <p:attrName>style.visibility</p:attrName>
                                            </p:attrNameLst>
                                          </p:cBhvr>
                                          <p:to>
                                            <p:strVal val="visible"/>
                                          </p:to>
                                        </p:set>
                                        <p:anim calcmode="lin" valueType="num">
                                          <p:cBhvr additive="base">
                                            <p:cTn id="60" dur="1500" fill="hold"/>
                                            <p:tgtEl>
                                              <p:spTgt spid="6150"/>
                                            </p:tgtEl>
                                            <p:attrNameLst>
                                              <p:attrName>ppt_x</p:attrName>
                                            </p:attrNameLst>
                                          </p:cBhvr>
                                          <p:tavLst>
                                            <p:tav tm="0">
                                              <p:val>
                                                <p:strVal val="1+#ppt_w/2"/>
                                              </p:val>
                                            </p:tav>
                                            <p:tav tm="100000">
                                              <p:val>
                                                <p:strVal val="#ppt_x"/>
                                              </p:val>
                                            </p:tav>
                                          </p:tavLst>
                                        </p:anim>
                                        <p:anim calcmode="lin" valueType="num">
                                          <p:cBhvr additive="base">
                                            <p:cTn id="61" dur="1500" fill="hold"/>
                                            <p:tgtEl>
                                              <p:spTgt spid="6150"/>
                                            </p:tgtEl>
                                            <p:attrNameLst>
                                              <p:attrName>ppt_y</p:attrName>
                                            </p:attrNameLst>
                                          </p:cBhvr>
                                          <p:tavLst>
                                            <p:tav tm="0">
                                              <p:val>
                                                <p:strVal val="#ppt_y"/>
                                              </p:val>
                                            </p:tav>
                                            <p:tav tm="100000">
                                              <p:val>
                                                <p:strVal val="#ppt_y"/>
                                              </p:val>
                                            </p:tav>
                                          </p:tavLst>
                                        </p:anim>
                                      </p:childTnLst>
                                    </p:cTn>
                                  </p:par>
                                  <p:par>
                                    <p:cTn id="62" presetID="2" presetClass="entr" presetSubtype="2" accel="40000" fill="hold" grpId="0" nodeType="withEffect">
                                      <p:stCondLst>
                                        <p:cond delay="1000"/>
                                      </p:stCondLst>
                                      <p:childTnLst>
                                        <p:set>
                                          <p:cBhvr>
                                            <p:cTn id="63" dur="1" fill="hold">
                                              <p:stCondLst>
                                                <p:cond delay="0"/>
                                              </p:stCondLst>
                                            </p:cTn>
                                            <p:tgtEl>
                                              <p:spTgt spid="6151"/>
                                            </p:tgtEl>
                                            <p:attrNameLst>
                                              <p:attrName>style.visibility</p:attrName>
                                            </p:attrNameLst>
                                          </p:cBhvr>
                                          <p:to>
                                            <p:strVal val="visible"/>
                                          </p:to>
                                        </p:set>
                                        <p:anim calcmode="lin" valueType="num">
                                          <p:cBhvr additive="base">
                                            <p:cTn id="64" dur="1500" fill="hold"/>
                                            <p:tgtEl>
                                              <p:spTgt spid="6151"/>
                                            </p:tgtEl>
                                            <p:attrNameLst>
                                              <p:attrName>ppt_x</p:attrName>
                                            </p:attrNameLst>
                                          </p:cBhvr>
                                          <p:tavLst>
                                            <p:tav tm="0">
                                              <p:val>
                                                <p:strVal val="1+#ppt_w/2"/>
                                              </p:val>
                                            </p:tav>
                                            <p:tav tm="100000">
                                              <p:val>
                                                <p:strVal val="#ppt_x"/>
                                              </p:val>
                                            </p:tav>
                                          </p:tavLst>
                                        </p:anim>
                                        <p:anim calcmode="lin" valueType="num">
                                          <p:cBhvr additive="base">
                                            <p:cTn id="65" dur="1500" fill="hold"/>
                                            <p:tgtEl>
                                              <p:spTgt spid="6151"/>
                                            </p:tgtEl>
                                            <p:attrNameLst>
                                              <p:attrName>ppt_y</p:attrName>
                                            </p:attrNameLst>
                                          </p:cBhvr>
                                          <p:tavLst>
                                            <p:tav tm="0">
                                              <p:val>
                                                <p:strVal val="#ppt_y"/>
                                              </p:val>
                                            </p:tav>
                                            <p:tav tm="100000">
                                              <p:val>
                                                <p:strVal val="#ppt_y"/>
                                              </p:val>
                                            </p:tav>
                                          </p:tavLst>
                                        </p:anim>
                                      </p:childTnLst>
                                    </p:cTn>
                                  </p:par>
                                  <p:par>
                                    <p:cTn id="66" presetID="2" presetClass="entr" presetSubtype="2" accel="40000" fill="hold" grpId="0" nodeType="withEffect">
                                      <p:stCondLst>
                                        <p:cond delay="1500"/>
                                      </p:stCondLst>
                                      <p:childTnLst>
                                        <p:set>
                                          <p:cBhvr>
                                            <p:cTn id="67" dur="1" fill="hold">
                                              <p:stCondLst>
                                                <p:cond delay="0"/>
                                              </p:stCondLst>
                                            </p:cTn>
                                            <p:tgtEl>
                                              <p:spTgt spid="6152"/>
                                            </p:tgtEl>
                                            <p:attrNameLst>
                                              <p:attrName>style.visibility</p:attrName>
                                            </p:attrNameLst>
                                          </p:cBhvr>
                                          <p:to>
                                            <p:strVal val="visible"/>
                                          </p:to>
                                        </p:set>
                                        <p:anim calcmode="lin" valueType="num">
                                          <p:cBhvr additive="base">
                                            <p:cTn id="68" dur="1500" fill="hold"/>
                                            <p:tgtEl>
                                              <p:spTgt spid="6152"/>
                                            </p:tgtEl>
                                            <p:attrNameLst>
                                              <p:attrName>ppt_x</p:attrName>
                                            </p:attrNameLst>
                                          </p:cBhvr>
                                          <p:tavLst>
                                            <p:tav tm="0">
                                              <p:val>
                                                <p:strVal val="1+#ppt_w/2"/>
                                              </p:val>
                                            </p:tav>
                                            <p:tav tm="100000">
                                              <p:val>
                                                <p:strVal val="#ppt_x"/>
                                              </p:val>
                                            </p:tav>
                                          </p:tavLst>
                                        </p:anim>
                                        <p:anim calcmode="lin" valueType="num">
                                          <p:cBhvr additive="base">
                                            <p:cTn id="69" dur="1500" fill="hold"/>
                                            <p:tgtEl>
                                              <p:spTgt spid="6152"/>
                                            </p:tgtEl>
                                            <p:attrNameLst>
                                              <p:attrName>ppt_y</p:attrName>
                                            </p:attrNameLst>
                                          </p:cBhvr>
                                          <p:tavLst>
                                            <p:tav tm="0">
                                              <p:val>
                                                <p:strVal val="#ppt_y"/>
                                              </p:val>
                                            </p:tav>
                                            <p:tav tm="100000">
                                              <p:val>
                                                <p:strVal val="#ppt_y"/>
                                              </p:val>
                                            </p:tav>
                                          </p:tavLst>
                                        </p:anim>
                                      </p:childTnLst>
                                    </p:cTn>
                                  </p:par>
                                  <p:par>
                                    <p:cTn id="70" presetID="2" presetClass="entr" presetSubtype="2" accel="40000" fill="hold" grpId="0" nodeType="withEffect">
                                      <p:stCondLst>
                                        <p:cond delay="200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1500" fill="hold"/>
                                            <p:tgtEl>
                                              <p:spTgt spid="18"/>
                                            </p:tgtEl>
                                            <p:attrNameLst>
                                              <p:attrName>ppt_x</p:attrName>
                                            </p:attrNameLst>
                                          </p:cBhvr>
                                          <p:tavLst>
                                            <p:tav tm="0">
                                              <p:val>
                                                <p:strVal val="1+#ppt_w/2"/>
                                              </p:val>
                                            </p:tav>
                                            <p:tav tm="100000">
                                              <p:val>
                                                <p:strVal val="#ppt_x"/>
                                              </p:val>
                                            </p:tav>
                                          </p:tavLst>
                                        </p:anim>
                                        <p:anim calcmode="lin" valueType="num">
                                          <p:cBhvr additive="base">
                                            <p:cTn id="73"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animBg="1"/>
          <p:bldP spid="6151" grpId="0" animBg="1"/>
          <p:bldP spid="6152" grpId="0" animBg="1"/>
          <p:bldP spid="6153" grpId="0" animBg="1"/>
          <p:bldP spid="6154" grpId="0" animBg="1"/>
          <p:bldP spid="6155" grpId="0" animBg="1"/>
          <p:bldP spid="6156" grpId="0" animBg="1"/>
          <p:bldP spid="6157" grpId="0"/>
          <p:bldP spid="6158" grpId="0"/>
          <p:bldP spid="6159" grpId="0"/>
          <p:bldP spid="6160" grpId="0"/>
          <p:bldP spid="18" grpId="0" animBg="1"/>
          <p:bldP spid="19" grpId="0" animBg="1"/>
          <p:bldP spid="20" grpId="0"/>
          <p:bldP spid="2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p:nvPr/>
        </p:nvSpPr>
        <p:spPr>
          <a:xfrm>
            <a:off x="6433566" y="1689726"/>
            <a:ext cx="5149915" cy="246111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a:defRPr/>
            </a:pPr>
            <a:endParaRPr lang="en-US" sz="1425"/>
          </a:p>
        </p:txBody>
      </p:sp>
      <p:sp>
        <p:nvSpPr>
          <p:cNvPr id="61" name="Rectangle 3"/>
          <p:cNvSpPr/>
          <p:nvPr/>
        </p:nvSpPr>
        <p:spPr>
          <a:xfrm>
            <a:off x="1290343" y="1689720"/>
            <a:ext cx="5143218" cy="2464459"/>
          </a:xfrm>
          <a:prstGeom prst="rect">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2" name="Oval 4"/>
          <p:cNvSpPr/>
          <p:nvPr/>
        </p:nvSpPr>
        <p:spPr>
          <a:xfrm>
            <a:off x="1775869" y="4340022"/>
            <a:ext cx="1007883"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3" name="Oval 12"/>
          <p:cNvSpPr/>
          <p:nvPr/>
        </p:nvSpPr>
        <p:spPr>
          <a:xfrm>
            <a:off x="4560109" y="4340022"/>
            <a:ext cx="1009558"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4" name="Oval 14"/>
          <p:cNvSpPr/>
          <p:nvPr/>
        </p:nvSpPr>
        <p:spPr>
          <a:xfrm>
            <a:off x="7344341" y="4340022"/>
            <a:ext cx="1007883"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sp>
        <p:nvSpPr>
          <p:cNvPr id="65" name="Oval 16"/>
          <p:cNvSpPr/>
          <p:nvPr/>
        </p:nvSpPr>
        <p:spPr>
          <a:xfrm>
            <a:off x="10126901" y="4340022"/>
            <a:ext cx="1007883" cy="1012907"/>
          </a:xfrm>
          <a:prstGeom prst="ellipse">
            <a:avLst/>
          </a:prstGeom>
          <a:solidFill>
            <a:schemeClr val="tx1">
              <a:lumMod val="50000"/>
              <a:lumOff val="50000"/>
            </a:schemeClr>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solidFill>
                <a:prstClr val="white"/>
              </a:solidFill>
            </a:endParaRPr>
          </a:p>
        </p:txBody>
      </p:sp>
      <p:grpSp>
        <p:nvGrpSpPr>
          <p:cNvPr id="66" name="Group 20"/>
          <p:cNvGrpSpPr/>
          <p:nvPr/>
        </p:nvGrpSpPr>
        <p:grpSpPr>
          <a:xfrm>
            <a:off x="2011657" y="4559387"/>
            <a:ext cx="565031" cy="568540"/>
            <a:chOff x="7971783" y="2080670"/>
            <a:chExt cx="401822" cy="404317"/>
          </a:xfrm>
          <a:solidFill>
            <a:schemeClr val="bg1"/>
          </a:solidFill>
          <a:effectLst>
            <a:outerShdw blurRad="419100" dist="419100" dir="5400000" algn="ctr" rotWithShape="0">
              <a:srgbClr val="000000">
                <a:alpha val="43137"/>
              </a:srgbClr>
            </a:outerShdw>
          </a:effectLst>
        </p:grpSpPr>
        <p:sp>
          <p:nvSpPr>
            <p:cNvPr id="67"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68"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63930">
                <a:defRPr/>
              </a:pPr>
              <a:endParaRPr lang="en-US" sz="1425">
                <a:solidFill>
                  <a:schemeClr val="tx1">
                    <a:lumMod val="65000"/>
                    <a:lumOff val="35000"/>
                  </a:schemeClr>
                </a:solidFill>
              </a:endParaRPr>
            </a:p>
          </p:txBody>
        </p:sp>
      </p:grpSp>
      <p:grpSp>
        <p:nvGrpSpPr>
          <p:cNvPr id="69" name="Group 23"/>
          <p:cNvGrpSpPr/>
          <p:nvPr/>
        </p:nvGrpSpPr>
        <p:grpSpPr>
          <a:xfrm>
            <a:off x="4837586" y="4620798"/>
            <a:ext cx="547482" cy="477292"/>
            <a:chOff x="7540014" y="4306907"/>
            <a:chExt cx="389342" cy="339426"/>
          </a:xfrm>
          <a:solidFill>
            <a:schemeClr val="bg1"/>
          </a:solidFill>
          <a:effectLst>
            <a:outerShdw blurRad="419100" dist="419100" dir="5400000" algn="ctr" rotWithShape="0">
              <a:srgbClr val="000000">
                <a:alpha val="43137"/>
              </a:srgbClr>
            </a:outerShdw>
          </a:effectLst>
        </p:grpSpPr>
        <p:sp>
          <p:nvSpPr>
            <p:cNvPr id="70"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1"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2"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3"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4"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5"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6"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77" name="Rectangle 117"/>
            <p:cNvSpPr>
              <a:spLocks noChangeArrowheads="1"/>
            </p:cNvSpPr>
            <p:nvPr/>
          </p:nvSpPr>
          <p:spPr bwMode="auto">
            <a:xfrm>
              <a:off x="7589930" y="4421713"/>
              <a:ext cx="109814" cy="17471"/>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78" name="Rectangle 118"/>
            <p:cNvSpPr>
              <a:spLocks noChangeArrowheads="1"/>
            </p:cNvSpPr>
            <p:nvPr/>
          </p:nvSpPr>
          <p:spPr bwMode="auto">
            <a:xfrm>
              <a:off x="7589930" y="4461645"/>
              <a:ext cx="109814" cy="17471"/>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79" name="Rectangle 119"/>
            <p:cNvSpPr>
              <a:spLocks noChangeArrowheads="1"/>
            </p:cNvSpPr>
            <p:nvPr/>
          </p:nvSpPr>
          <p:spPr bwMode="auto">
            <a:xfrm>
              <a:off x="7589930" y="4506569"/>
              <a:ext cx="109814" cy="14975"/>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0" name="Rectangle 120"/>
            <p:cNvSpPr>
              <a:spLocks noChangeArrowheads="1"/>
            </p:cNvSpPr>
            <p:nvPr/>
          </p:nvSpPr>
          <p:spPr bwMode="auto">
            <a:xfrm>
              <a:off x="7589930" y="4548998"/>
              <a:ext cx="109814" cy="17471"/>
            </a:xfrm>
            <a:prstGeom prst="rect">
              <a:avLst/>
            </a:prstGeom>
            <a:grpFill/>
            <a:ln>
              <a:noFill/>
            </a:ln>
          </p:spPr>
          <p:txBody>
            <a:bodyPr/>
            <a:lstStyle/>
            <a:p>
              <a:pPr defTabSz="963930">
                <a:defRPr/>
              </a:pPr>
              <a:endParaRPr lang="en-US" sz="1425">
                <a:solidFill>
                  <a:schemeClr val="tx1">
                    <a:lumMod val="65000"/>
                    <a:lumOff val="35000"/>
                  </a:schemeClr>
                </a:solidFill>
              </a:endParaRPr>
            </a:p>
          </p:txBody>
        </p:sp>
      </p:grpSp>
      <p:grpSp>
        <p:nvGrpSpPr>
          <p:cNvPr id="81" name="Group 35"/>
          <p:cNvGrpSpPr/>
          <p:nvPr/>
        </p:nvGrpSpPr>
        <p:grpSpPr>
          <a:xfrm>
            <a:off x="10362603" y="4572296"/>
            <a:ext cx="533444" cy="529936"/>
            <a:chOff x="6853673" y="3715407"/>
            <a:chExt cx="379359" cy="376864"/>
          </a:xfrm>
          <a:solidFill>
            <a:schemeClr val="bg1"/>
          </a:solidFill>
          <a:effectLst>
            <a:outerShdw blurRad="419100" dist="419100" dir="5400000" algn="ctr" rotWithShape="0">
              <a:srgbClr val="000000">
                <a:alpha val="43137"/>
              </a:srgbClr>
            </a:outerShdw>
          </a:effectLst>
        </p:grpSpPr>
        <p:sp>
          <p:nvSpPr>
            <p:cNvPr id="8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3" name="Rectangle 151"/>
            <p:cNvSpPr>
              <a:spLocks noChangeArrowheads="1"/>
            </p:cNvSpPr>
            <p:nvPr/>
          </p:nvSpPr>
          <p:spPr bwMode="auto">
            <a:xfrm>
              <a:off x="6998429" y="3987447"/>
              <a:ext cx="22463" cy="42429"/>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4" name="Rectangle 152"/>
            <p:cNvSpPr>
              <a:spLocks noChangeArrowheads="1"/>
            </p:cNvSpPr>
            <p:nvPr/>
          </p:nvSpPr>
          <p:spPr bwMode="auto">
            <a:xfrm>
              <a:off x="7033370" y="3987447"/>
              <a:ext cx="19966" cy="42429"/>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5" name="Rectangle 153"/>
            <p:cNvSpPr>
              <a:spLocks noChangeArrowheads="1"/>
            </p:cNvSpPr>
            <p:nvPr/>
          </p:nvSpPr>
          <p:spPr bwMode="auto">
            <a:xfrm>
              <a:off x="7068311" y="3987447"/>
              <a:ext cx="19966" cy="42429"/>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8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8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1" name="Rectangle 159"/>
            <p:cNvSpPr>
              <a:spLocks noChangeArrowheads="1"/>
            </p:cNvSpPr>
            <p:nvPr/>
          </p:nvSpPr>
          <p:spPr bwMode="auto">
            <a:xfrm>
              <a:off x="7040858" y="3750348"/>
              <a:ext cx="7488" cy="22463"/>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9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98" name="Rectangle 166"/>
            <p:cNvSpPr>
              <a:spLocks noChangeArrowheads="1"/>
            </p:cNvSpPr>
            <p:nvPr/>
          </p:nvSpPr>
          <p:spPr bwMode="auto">
            <a:xfrm>
              <a:off x="6893606" y="3890112"/>
              <a:ext cx="24958" cy="7488"/>
            </a:xfrm>
            <a:prstGeom prst="rect">
              <a:avLst/>
            </a:prstGeom>
            <a:grpFill/>
            <a:ln>
              <a:noFill/>
            </a:ln>
          </p:spPr>
          <p:txBody>
            <a:bodyPr/>
            <a:lstStyle/>
            <a:p>
              <a:pPr defTabSz="963930">
                <a:defRPr/>
              </a:pPr>
              <a:endParaRPr lang="en-US" sz="1425">
                <a:solidFill>
                  <a:schemeClr val="tx1">
                    <a:lumMod val="65000"/>
                    <a:lumOff val="35000"/>
                  </a:schemeClr>
                </a:solidFill>
              </a:endParaRPr>
            </a:p>
          </p:txBody>
        </p:sp>
        <p:sp>
          <p:nvSpPr>
            <p:cNvPr id="99" name="Rectangle 167"/>
            <p:cNvSpPr>
              <a:spLocks noChangeArrowheads="1"/>
            </p:cNvSpPr>
            <p:nvPr/>
          </p:nvSpPr>
          <p:spPr bwMode="auto">
            <a:xfrm>
              <a:off x="7170638" y="3892607"/>
              <a:ext cx="27454" cy="7488"/>
            </a:xfrm>
            <a:prstGeom prst="rect">
              <a:avLst/>
            </a:prstGeom>
            <a:grpFill/>
            <a:ln>
              <a:noFill/>
            </a:ln>
          </p:spPr>
          <p:txBody>
            <a:bodyPr/>
            <a:lstStyle/>
            <a:p>
              <a:pPr defTabSz="963930">
                <a:defRPr/>
              </a:pPr>
              <a:endParaRPr lang="en-US" sz="1425">
                <a:solidFill>
                  <a:schemeClr val="tx1">
                    <a:lumMod val="65000"/>
                    <a:lumOff val="35000"/>
                  </a:schemeClr>
                </a:solidFill>
              </a:endParaRPr>
            </a:p>
          </p:txBody>
        </p:sp>
      </p:grpSp>
      <p:grpSp>
        <p:nvGrpSpPr>
          <p:cNvPr id="100" name="Group 54"/>
          <p:cNvGrpSpPr/>
          <p:nvPr/>
        </p:nvGrpSpPr>
        <p:grpSpPr>
          <a:xfrm>
            <a:off x="7643018" y="4623260"/>
            <a:ext cx="421140" cy="547482"/>
            <a:chOff x="6421904" y="4798576"/>
            <a:chExt cx="299494" cy="389342"/>
          </a:xfrm>
          <a:solidFill>
            <a:schemeClr val="bg1"/>
          </a:solidFill>
          <a:effectLst>
            <a:outerShdw blurRad="419100" dist="419100" dir="5400000" algn="ctr" rotWithShape="0">
              <a:srgbClr val="000000">
                <a:alpha val="43137"/>
              </a:srgbClr>
            </a:outerShdw>
          </a:effectLst>
        </p:grpSpPr>
        <p:sp>
          <p:nvSpPr>
            <p:cNvPr id="10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63930">
                <a:defRPr/>
              </a:pPr>
              <a:endParaRPr lang="en-US" sz="1425">
                <a:solidFill>
                  <a:schemeClr val="tx1">
                    <a:lumMod val="65000"/>
                    <a:lumOff val="35000"/>
                  </a:schemeClr>
                </a:solidFill>
              </a:endParaRPr>
            </a:p>
          </p:txBody>
        </p:sp>
        <p:sp>
          <p:nvSpPr>
            <p:cNvPr id="10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63930">
                <a:defRPr/>
              </a:pPr>
              <a:endParaRPr lang="en-US" sz="1425">
                <a:solidFill>
                  <a:schemeClr val="tx1">
                    <a:lumMod val="65000"/>
                    <a:lumOff val="35000"/>
                  </a:schemeClr>
                </a:solidFill>
              </a:endParaRPr>
            </a:p>
          </p:txBody>
        </p:sp>
      </p:grpSp>
      <p:sp>
        <p:nvSpPr>
          <p:cNvPr id="103" name="矩形 102"/>
          <p:cNvSpPr/>
          <p:nvPr/>
        </p:nvSpPr>
        <p:spPr>
          <a:xfrm>
            <a:off x="4660877" y="2093210"/>
            <a:ext cx="1419428" cy="465289"/>
          </a:xfrm>
          <a:prstGeom prst="rect">
            <a:avLst/>
          </a:prstGeom>
          <a:effectLst>
            <a:outerShdw blurRad="419100" dist="419100" dir="5400000" algn="ctr" rotWithShape="0">
              <a:srgbClr val="000000">
                <a:alpha val="43137"/>
              </a:srgbClr>
            </a:outerShdw>
          </a:effectLst>
        </p:spPr>
        <p:txBody>
          <a:bodyPr wrap="none" lIns="96425" tIns="48213" rIns="96425" bIns="48213">
            <a:spAutoFit/>
          </a:bodyPr>
          <a:lstStyle/>
          <a:p>
            <a:pPr algn="r" defTabSz="963930">
              <a:defRPr/>
            </a:pPr>
            <a:r>
              <a:rPr lang="zh-CN" altLang="en-US" sz="2390" b="1"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1653656" y="2570363"/>
            <a:ext cx="4426650" cy="1240245"/>
          </a:xfrm>
          <a:prstGeom prst="rect">
            <a:avLst/>
          </a:prstGeom>
          <a:noFill/>
          <a:ln>
            <a:noFill/>
          </a:ln>
          <a:effectLst>
            <a:outerShdw blurRad="419100" dist="419100" dir="5400000" algn="ctr" rotWithShape="0">
              <a:srgbClr val="000000">
                <a:alpha val="43137"/>
              </a:srgbClr>
            </a:outerShdw>
          </a:effectLst>
        </p:spPr>
        <p:txBody>
          <a:bodyPr lIns="96425" tIns="48213" rIns="96425"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63930">
              <a:lnSpc>
                <a:spcPct val="120000"/>
              </a:lnSpc>
              <a:spcBef>
                <a:spcPct val="0"/>
              </a:spcBef>
              <a:buNone/>
              <a:defRPr/>
            </a:pPr>
            <a:r>
              <a:rPr lang="zh-CN" altLang="en-US" sz="1545" dirty="0">
                <a:solidFill>
                  <a:schemeClr val="bg1">
                    <a:lumMod val="9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05" name="矩形 104"/>
          <p:cNvSpPr>
            <a:spLocks noChangeArrowheads="1"/>
          </p:cNvSpPr>
          <p:nvPr/>
        </p:nvSpPr>
        <p:spPr bwMode="auto">
          <a:xfrm>
            <a:off x="1461120" y="5473470"/>
            <a:ext cx="1637391"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106"/>
          <p:cNvSpPr>
            <a:spLocks noChangeArrowheads="1"/>
          </p:cNvSpPr>
          <p:nvPr/>
        </p:nvSpPr>
        <p:spPr bwMode="auto">
          <a:xfrm>
            <a:off x="4245353" y="5473470"/>
            <a:ext cx="1635716"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矩形 107"/>
          <p:cNvSpPr>
            <a:spLocks noChangeArrowheads="1"/>
          </p:cNvSpPr>
          <p:nvPr/>
        </p:nvSpPr>
        <p:spPr bwMode="auto">
          <a:xfrm>
            <a:off x="9812152" y="5473470"/>
            <a:ext cx="1637391"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矩形 109"/>
          <p:cNvSpPr>
            <a:spLocks noChangeArrowheads="1"/>
          </p:cNvSpPr>
          <p:nvPr/>
        </p:nvSpPr>
        <p:spPr bwMode="auto">
          <a:xfrm>
            <a:off x="7027918" y="5473470"/>
            <a:ext cx="1637391" cy="465289"/>
          </a:xfrm>
          <a:prstGeom prst="rect">
            <a:avLst/>
          </a:prstGeom>
          <a:noFill/>
          <a:ln w="9525">
            <a:noFill/>
            <a:miter lim="800000"/>
          </a:ln>
          <a:effectLst>
            <a:outerShdw blurRad="419100" dist="419100" dir="5400000" algn="ctr" rotWithShape="0">
              <a:srgbClr val="000000">
                <a:alpha val="43137"/>
              </a:srgbClr>
            </a:outerShdw>
          </a:effectLst>
        </p:spPr>
        <p:txBody>
          <a:bodyPr lIns="96425" tIns="48213" rIns="96425" bIns="48213">
            <a:spAutoFit/>
          </a:bodyPr>
          <a:lstStyle/>
          <a:p>
            <a:pPr algn="ctr"/>
            <a:r>
              <a:rPr lang="zh-CN" altLang="en-US" sz="239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152"/>
          <p:cNvSpPr txBox="1"/>
          <p:nvPr/>
        </p:nvSpPr>
        <p:spPr>
          <a:xfrm>
            <a:off x="11933318" y="8535542"/>
            <a:ext cx="732893" cy="311496"/>
          </a:xfrm>
          <a:prstGeom prst="rect">
            <a:avLst/>
          </a:prstGeom>
          <a:noFill/>
        </p:spPr>
        <p:txBody>
          <a:bodyPr wrap="none" rtlCol="0">
            <a:spAutoFit/>
          </a:bodyPr>
          <a:lstStyle/>
          <a:p>
            <a:pPr defTabSz="963930"/>
            <a:r>
              <a:rPr lang="zh-CN" altLang="en-US" sz="1425" dirty="0">
                <a:solidFill>
                  <a:prstClr val="black"/>
                </a:solidFill>
                <a:cs typeface="+mn-ea"/>
              </a:rPr>
              <a:t>延时符</a:t>
            </a:r>
          </a:p>
        </p:txBody>
      </p:sp>
      <p:sp>
        <p:nvSpPr>
          <p:cNvPr id="3" name="灯片编号占位符 2"/>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t>20</a:t>
            </a:fld>
            <a:endParaRPr lang="zh-CN" altLang="en-US"/>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right)">
                                      <p:cBhvr>
                                        <p:cTn id="12" dur="500"/>
                                        <p:tgtEl>
                                          <p:spTgt spid="61"/>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3"/>
                                        </p:tgtEl>
                                        <p:attrNameLst>
                                          <p:attrName>style.visibility</p:attrName>
                                        </p:attrNameLst>
                                      </p:cBhvr>
                                      <p:to>
                                        <p:strVal val="visible"/>
                                      </p:to>
                                    </p:set>
                                    <p:animEffect transition="in" filter="wipe(right)">
                                      <p:cBhvr>
                                        <p:cTn id="15" dur="500"/>
                                        <p:tgtEl>
                                          <p:spTgt spid="103"/>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4"/>
                                        </p:tgtEl>
                                        <p:attrNameLst>
                                          <p:attrName>style.visibility</p:attrName>
                                        </p:attrNameLst>
                                      </p:cBhvr>
                                      <p:to>
                                        <p:strVal val="visible"/>
                                      </p:to>
                                    </p:set>
                                    <p:animEffect transition="in" filter="wipe(right)">
                                      <p:cBhvr>
                                        <p:cTn id="18" dur="500"/>
                                        <p:tgtEl>
                                          <p:spTgt spid="104"/>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heel(1)">
                                      <p:cBhvr>
                                        <p:cTn id="22" dur="400"/>
                                        <p:tgtEl>
                                          <p:spTgt spid="62"/>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heel(1)">
                                      <p:cBhvr>
                                        <p:cTn id="26" dur="400"/>
                                        <p:tgtEl>
                                          <p:spTgt spid="63"/>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heel(1)">
                                      <p:cBhvr>
                                        <p:cTn id="30" dur="400"/>
                                        <p:tgtEl>
                                          <p:spTgt spid="64"/>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heel(1)">
                                      <p:cBhvr>
                                        <p:cTn id="34" dur="400"/>
                                        <p:tgtEl>
                                          <p:spTgt spid="6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250"/>
                                        <p:tgtEl>
                                          <p:spTgt spid="66"/>
                                        </p:tgtEl>
                                      </p:cBhvr>
                                    </p:animEffect>
                                  </p:childTnLst>
                                </p:cTn>
                              </p:par>
                              <p:par>
                                <p:cTn id="39" presetID="10"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250"/>
                                        <p:tgtEl>
                                          <p:spTgt spid="69"/>
                                        </p:tgtEl>
                                      </p:cBhvr>
                                    </p:animEffect>
                                  </p:childTnLst>
                                </p:cTn>
                              </p:par>
                              <p:par>
                                <p:cTn id="42" presetID="10" presetClass="entr" presetSubtype="0" fill="hold"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250"/>
                                        <p:tgtEl>
                                          <p:spTgt spid="100"/>
                                        </p:tgtEl>
                                      </p:cBhvr>
                                    </p:animEffect>
                                  </p:childTnLst>
                                </p:cTn>
                              </p:par>
                              <p:par>
                                <p:cTn id="45" presetID="10"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250"/>
                                        <p:tgtEl>
                                          <p:spTgt spid="81"/>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05"/>
                                        </p:tgtEl>
                                        <p:attrNameLst>
                                          <p:attrName>style.visibility</p:attrName>
                                        </p:attrNameLst>
                                      </p:cBhvr>
                                      <p:to>
                                        <p:strVal val="visible"/>
                                      </p:to>
                                    </p:set>
                                    <p:animEffect transition="in" filter="randombar(horizontal)">
                                      <p:cBhvr>
                                        <p:cTn id="50" dur="400"/>
                                        <p:tgtEl>
                                          <p:spTgt spid="105"/>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07"/>
                                        </p:tgtEl>
                                        <p:attrNameLst>
                                          <p:attrName>style.visibility</p:attrName>
                                        </p:attrNameLst>
                                      </p:cBhvr>
                                      <p:to>
                                        <p:strVal val="visible"/>
                                      </p:to>
                                    </p:set>
                                    <p:animEffect transition="in" filter="randombar(horizontal)">
                                      <p:cBhvr>
                                        <p:cTn id="53" dur="400"/>
                                        <p:tgtEl>
                                          <p:spTgt spid="107"/>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08"/>
                                        </p:tgtEl>
                                        <p:attrNameLst>
                                          <p:attrName>style.visibility</p:attrName>
                                        </p:attrNameLst>
                                      </p:cBhvr>
                                      <p:to>
                                        <p:strVal val="visible"/>
                                      </p:to>
                                    </p:set>
                                    <p:animEffect transition="in" filter="randombar(horizontal)">
                                      <p:cBhvr>
                                        <p:cTn id="56" dur="400"/>
                                        <p:tgtEl>
                                          <p:spTgt spid="108"/>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10"/>
                                        </p:tgtEl>
                                        <p:attrNameLst>
                                          <p:attrName>style.visibility</p:attrName>
                                        </p:attrNameLst>
                                      </p:cBhvr>
                                      <p:to>
                                        <p:strVal val="visible"/>
                                      </p:to>
                                    </p:set>
                                    <p:animEffect transition="in" filter="randombar(horizontal)">
                                      <p:cBhvr>
                                        <p:cTn id="59" dur="400"/>
                                        <p:tgtEl>
                                          <p:spTgt spid="110"/>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103" grpId="0"/>
      <p:bldP spid="104" grpId="0"/>
      <p:bldP spid="105" grpId="0"/>
      <p:bldP spid="107" grpId="0"/>
      <p:bldP spid="108" grpId="0"/>
      <p:bldP spid="110"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825773" y="2251159"/>
          <a:ext cx="2387606" cy="2388351"/>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AutoShape 6"/>
          <p:cNvSpPr/>
          <p:nvPr/>
        </p:nvSpPr>
        <p:spPr bwMode="auto">
          <a:xfrm>
            <a:off x="2236143" y="2699581"/>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2109300"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2109300"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4158913" y="2282496"/>
          <a:ext cx="2356269" cy="2356269"/>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AutoShape 10"/>
          <p:cNvSpPr/>
          <p:nvPr/>
        </p:nvSpPr>
        <p:spPr bwMode="auto">
          <a:xfrm>
            <a:off x="4573758" y="2706296"/>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446916"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4446916"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6423406" y="2281002"/>
          <a:ext cx="2359254" cy="2359254"/>
        </p:xfrm>
        <a:graphic>
          <a:graphicData uri="http://schemas.openxmlformats.org/drawingml/2006/chart">
            <c:chart xmlns:c="http://schemas.openxmlformats.org/drawingml/2006/chart" xmlns:r="http://schemas.openxmlformats.org/officeDocument/2006/relationships" r:id="rId5"/>
          </a:graphicData>
        </a:graphic>
      </p:graphicFrame>
      <p:sp>
        <p:nvSpPr>
          <p:cNvPr id="64526" name="AutoShape 14"/>
          <p:cNvSpPr/>
          <p:nvPr/>
        </p:nvSpPr>
        <p:spPr bwMode="auto">
          <a:xfrm>
            <a:off x="6839000" y="2706296"/>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712903"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6712903"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8645372" y="2248173"/>
          <a:ext cx="2424913" cy="2424913"/>
        </p:xfrm>
        <a:graphic>
          <a:graphicData uri="http://schemas.openxmlformats.org/drawingml/2006/chart">
            <c:chart xmlns:c="http://schemas.openxmlformats.org/drawingml/2006/chart" xmlns:r="http://schemas.openxmlformats.org/officeDocument/2006/relationships" r:id="rId6"/>
          </a:graphicData>
        </a:graphic>
      </p:graphicFrame>
      <p:sp>
        <p:nvSpPr>
          <p:cNvPr id="64530" name="AutoShape 18"/>
          <p:cNvSpPr/>
          <p:nvPr/>
        </p:nvSpPr>
        <p:spPr bwMode="auto">
          <a:xfrm>
            <a:off x="9094541" y="2689135"/>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a:outerShdw blurRad="419100" dist="419100" dir="5400000" algn="ctr" rotWithShape="0">
              <a:srgbClr val="000000">
                <a:alpha val="43137"/>
              </a:srgbClr>
            </a:outerShdw>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967698" y="4732758"/>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zh-CN" altLang="en-US" sz="1400" b="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8967698" y="4984966"/>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00"/>
              </a:spcBef>
            </a:pPr>
            <a:r>
              <a:rPr lang="zh-CN" altLang="en-US" sz="800" b="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s-ES" altLang="zh-CN" sz="800" b="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533" name="Group 21"/>
          <p:cNvGrpSpPr/>
          <p:nvPr/>
        </p:nvGrpSpPr>
        <p:grpSpPr bwMode="auto">
          <a:xfrm>
            <a:off x="2753209" y="3223361"/>
            <a:ext cx="7353826" cy="459614"/>
            <a:chOff x="0" y="-1"/>
            <a:chExt cx="15646569" cy="977781"/>
          </a:xfrm>
          <a:effectLst>
            <a:outerShdw blurRad="419100" dist="419100" dir="5400000" algn="ctr" rotWithShape="0">
              <a:srgbClr val="000000">
                <a:alpha val="43137"/>
              </a:srgbClr>
            </a:outerShdw>
          </a:effectLst>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7F7F7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C888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7F7F7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rgbClr val="0C888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文本占位符 6"/>
          <p:cNvSpPr>
            <a:spLocks noGrp="1"/>
          </p:cNvSpPr>
          <p:nvPr>
            <p:ph type="body" sz="quarter" idx="13"/>
          </p:nvPr>
        </p:nvSpPr>
        <p:spPr/>
        <p:txBody>
          <a:bodyPr/>
          <a:lstStyle/>
          <a:p>
            <a:r>
              <a:rPr lang="zh-CN" altLang="en-US" dirty="0"/>
              <a:t>请替换文字内容</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4533"/>
                                        </p:tgtEl>
                                        <p:attrNameLst>
                                          <p:attrName>style.visibility</p:attrName>
                                        </p:attrNameLst>
                                      </p:cBhvr>
                                      <p:to>
                                        <p:strVal val="visible"/>
                                      </p:to>
                                    </p:set>
                                    <p:anim calcmode="lin" valueType="num">
                                      <p:cBhvr additive="base">
                                        <p:cTn id="67" dur="500" fill="hold"/>
                                        <p:tgtEl>
                                          <p:spTgt spid="64533"/>
                                        </p:tgtEl>
                                        <p:attrNameLst>
                                          <p:attrName>ppt_x</p:attrName>
                                        </p:attrNameLst>
                                      </p:cBhvr>
                                      <p:tavLst>
                                        <p:tav tm="0">
                                          <p:val>
                                            <p:strVal val="#ppt_x"/>
                                          </p:val>
                                        </p:tav>
                                        <p:tav tm="100000">
                                          <p:val>
                                            <p:strVal val="#ppt_x"/>
                                          </p:val>
                                        </p:tav>
                                      </p:tavLst>
                                    </p:anim>
                                    <p:anim calcmode="lin" valueType="num">
                                      <p:cBhvr additive="base">
                                        <p:cTn id="68"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rot="1203774">
            <a:off x="2291241" y="2945926"/>
            <a:ext cx="321407" cy="1549014"/>
            <a:chOff x="2971802" y="2190750"/>
            <a:chExt cx="228598" cy="1101725"/>
          </a:xfrm>
          <a:effectLst>
            <a:outerShdw blurRad="419100" dist="419100" dir="5400000" algn="ctr" rotWithShape="0">
              <a:srgbClr val="000000">
                <a:alpha val="43137"/>
              </a:srgbClr>
            </a:outerShdw>
          </a:effectLst>
        </p:grpSpPr>
        <p:cxnSp>
          <p:nvCxnSpPr>
            <p:cNvPr id="122" name="Straight Connector 121"/>
            <p:cNvCxnSpPr/>
            <p:nvPr/>
          </p:nvCxnSpPr>
          <p:spPr>
            <a:xfrm rot="16200000" flipV="1">
              <a:off x="2478088"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559075" y="2044995"/>
            <a:ext cx="1178502" cy="1178502"/>
            <a:chOff x="1657350" y="1428750"/>
            <a:chExt cx="838200" cy="838200"/>
          </a:xfrm>
          <a:effectLst>
            <a:outerShdw blurRad="419100" dist="419100" dir="5400000" algn="ctr" rotWithShape="0">
              <a:srgbClr val="000000">
                <a:alpha val="43137"/>
              </a:srgbClr>
            </a:outerShdw>
          </a:effectLst>
        </p:grpSpPr>
        <p:sp>
          <p:nvSpPr>
            <p:cNvPr id="118" name="Rectangle 117"/>
            <p:cNvSpPr/>
            <p:nvPr/>
          </p:nvSpPr>
          <p:spPr>
            <a:xfrm>
              <a:off x="1657350" y="1428750"/>
              <a:ext cx="838200" cy="838200"/>
            </a:xfrm>
            <a:prstGeom prst="rect">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4862515" y="3223494"/>
            <a:ext cx="321407" cy="1549014"/>
            <a:chOff x="2971801" y="2190750"/>
            <a:chExt cx="228599" cy="1101725"/>
          </a:xfrm>
          <a:effectLst>
            <a:outerShdw blurRad="419100" dist="419100" dir="5400000" algn="ctr" rotWithShape="0">
              <a:srgbClr val="000000">
                <a:alpha val="43137"/>
              </a:srgbClr>
            </a:outerShdw>
          </a:effectLst>
        </p:grpSpPr>
        <p:cxnSp>
          <p:nvCxnSpPr>
            <p:cNvPr id="61" name="Straight Connector 60"/>
            <p:cNvCxnSpPr/>
            <p:nvPr/>
          </p:nvCxnSpPr>
          <p:spPr>
            <a:xfrm rot="16200000" flipV="1">
              <a:off x="2478088"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433963" y="2044995"/>
            <a:ext cx="1178502" cy="1178502"/>
            <a:chOff x="2905125" y="1428750"/>
            <a:chExt cx="838200" cy="838200"/>
          </a:xfrm>
          <a:effectLst>
            <a:outerShdw blurRad="419100" dist="419100" dir="5400000" algn="ctr" rotWithShape="0">
              <a:srgbClr val="000000">
                <a:alpha val="43137"/>
              </a:srgbClr>
            </a:outerShdw>
          </a:effectLst>
        </p:grpSpPr>
        <p:sp>
          <p:nvSpPr>
            <p:cNvPr id="43" name="Rectangle 42"/>
            <p:cNvSpPr/>
            <p:nvPr/>
          </p:nvSpPr>
          <p:spPr>
            <a:xfrm>
              <a:off x="2905125" y="1428750"/>
              <a:ext cx="838200" cy="838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6657050" y="3223494"/>
            <a:ext cx="321407" cy="1549014"/>
            <a:chOff x="2971801" y="2190750"/>
            <a:chExt cx="228599" cy="1101725"/>
          </a:xfrm>
          <a:effectLst>
            <a:outerShdw blurRad="419100" dist="419100" dir="5400000" algn="ctr" rotWithShape="0">
              <a:srgbClr val="000000">
                <a:alpha val="43137"/>
              </a:srgbClr>
            </a:outerShdw>
          </a:effectLst>
        </p:grpSpPr>
        <p:cxnSp>
          <p:nvCxnSpPr>
            <p:cNvPr id="86" name="Straight Connector 85"/>
            <p:cNvCxnSpPr/>
            <p:nvPr/>
          </p:nvCxnSpPr>
          <p:spPr>
            <a:xfrm rot="16200000" flipV="1">
              <a:off x="2478088"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228499" y="2044995"/>
            <a:ext cx="1178502" cy="1178502"/>
            <a:chOff x="4152900" y="1428750"/>
            <a:chExt cx="838200" cy="838200"/>
          </a:xfrm>
          <a:effectLst>
            <a:outerShdw blurRad="419100" dist="419100" dir="5400000" algn="ctr" rotWithShape="0">
              <a:srgbClr val="000000">
                <a:alpha val="43137"/>
              </a:srgbClr>
            </a:outerShdw>
          </a:effectLst>
        </p:grpSpPr>
        <p:sp>
          <p:nvSpPr>
            <p:cNvPr id="82" name="Rectangle 81"/>
            <p:cNvSpPr/>
            <p:nvPr/>
          </p:nvSpPr>
          <p:spPr>
            <a:xfrm>
              <a:off x="4152900" y="1428750"/>
              <a:ext cx="838200" cy="838200"/>
            </a:xfrm>
            <a:prstGeom prst="rect">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8478369" y="3223494"/>
            <a:ext cx="321407" cy="1549014"/>
            <a:chOff x="2971801" y="2190750"/>
            <a:chExt cx="228599" cy="1101725"/>
          </a:xfrm>
          <a:effectLst>
            <a:outerShdw blurRad="419100" dist="419100" dir="5400000" algn="ctr" rotWithShape="0">
              <a:srgbClr val="000000">
                <a:alpha val="43137"/>
              </a:srgbClr>
            </a:outerShdw>
          </a:effectLst>
        </p:grpSpPr>
        <p:cxnSp>
          <p:nvCxnSpPr>
            <p:cNvPr id="94" name="Straight Connector 93"/>
            <p:cNvCxnSpPr/>
            <p:nvPr/>
          </p:nvCxnSpPr>
          <p:spPr>
            <a:xfrm rot="16200000" flipV="1">
              <a:off x="2478088"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8049817" y="2044995"/>
            <a:ext cx="1178502" cy="1178502"/>
            <a:chOff x="5400675" y="1428750"/>
            <a:chExt cx="838200" cy="838200"/>
          </a:xfrm>
          <a:effectLst>
            <a:outerShdw blurRad="419100" dist="419100" dir="5400000" algn="ctr" rotWithShape="0">
              <a:srgbClr val="000000">
                <a:alpha val="43137"/>
              </a:srgbClr>
            </a:outerShdw>
          </a:effectLst>
        </p:grpSpPr>
        <p:sp>
          <p:nvSpPr>
            <p:cNvPr id="90" name="Rectangle 89"/>
            <p:cNvSpPr/>
            <p:nvPr/>
          </p:nvSpPr>
          <p:spPr>
            <a:xfrm>
              <a:off x="5400675" y="1428750"/>
              <a:ext cx="838200" cy="838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Group 99"/>
          <p:cNvGrpSpPr/>
          <p:nvPr/>
        </p:nvGrpSpPr>
        <p:grpSpPr>
          <a:xfrm>
            <a:off x="10259511" y="3223494"/>
            <a:ext cx="321407" cy="1549014"/>
            <a:chOff x="2971801" y="2190750"/>
            <a:chExt cx="228599" cy="1101725"/>
          </a:xfrm>
          <a:effectLst>
            <a:outerShdw blurRad="419100" dist="419100" dir="5400000" algn="ctr" rotWithShape="0">
              <a:srgbClr val="000000">
                <a:alpha val="43137"/>
              </a:srgbClr>
            </a:outerShdw>
          </a:effectLst>
        </p:grpSpPr>
        <p:cxnSp>
          <p:nvCxnSpPr>
            <p:cNvPr id="101" name="Straight Connector 100"/>
            <p:cNvCxnSpPr/>
            <p:nvPr/>
          </p:nvCxnSpPr>
          <p:spPr>
            <a:xfrm rot="16200000" flipV="1">
              <a:off x="2478088"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830961" y="2044995"/>
            <a:ext cx="1178502" cy="1178502"/>
            <a:chOff x="6648450" y="1428750"/>
            <a:chExt cx="838200" cy="838200"/>
          </a:xfrm>
          <a:effectLst>
            <a:outerShdw blurRad="419100" dist="419100" dir="5400000" algn="ctr" rotWithShape="0">
              <a:srgbClr val="000000">
                <a:alpha val="43137"/>
              </a:srgbClr>
            </a:outerShdw>
          </a:effectLst>
        </p:grpSpPr>
        <p:sp>
          <p:nvSpPr>
            <p:cNvPr id="97" name="Rectangle 96"/>
            <p:cNvSpPr/>
            <p:nvPr/>
          </p:nvSpPr>
          <p:spPr>
            <a:xfrm>
              <a:off x="6648450" y="1428750"/>
              <a:ext cx="838200" cy="838200"/>
            </a:xfrm>
            <a:prstGeom prst="rect">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3844715" y="2376188"/>
            <a:ext cx="495507" cy="516118"/>
          </a:xfrm>
          <a:prstGeom prst="rightArrow">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5679425" y="2376188"/>
            <a:ext cx="495507" cy="516118"/>
          </a:xfrm>
          <a:prstGeom prst="rightArrow">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7487354" y="2376188"/>
            <a:ext cx="495507" cy="516118"/>
          </a:xfrm>
          <a:prstGeom prst="rightArrow">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9295279" y="2376188"/>
            <a:ext cx="495507" cy="516118"/>
          </a:xfrm>
          <a:prstGeom prst="rightArrow">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1555567" y="4593619"/>
            <a:ext cx="1331091" cy="334187"/>
          </a:xfrm>
          <a:prstGeom prst="rect">
            <a:avLst/>
          </a:prstGeom>
          <a:effectLst>
            <a:outerShdw blurRad="419100" dist="419100" dir="5400000" algn="ctr" rotWithShape="0">
              <a:srgbClr val="000000">
                <a:alpha val="43137"/>
              </a:srgbClr>
            </a:outerShdw>
          </a:effectLst>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p:nvPr/>
        </p:nvSpPr>
        <p:spPr>
          <a:xfrm>
            <a:off x="1555567" y="498293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7"/>
          <p:cNvSpPr txBox="1"/>
          <p:nvPr/>
        </p:nvSpPr>
        <p:spPr>
          <a:xfrm>
            <a:off x="42416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p:nvPr/>
        </p:nvSpPr>
        <p:spPr>
          <a:xfrm>
            <a:off x="424161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60894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608946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79373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793731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p:nvPr/>
        </p:nvSpPr>
        <p:spPr>
          <a:xfrm>
            <a:off x="97851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9785167" y="5306786"/>
            <a:ext cx="175487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p:val>
                                            <p:fltVal val="0"/>
                                          </p:val>
                                        </p:tav>
                                        <p:tav tm="100000">
                                          <p:val>
                                            <p:strVal val="#ppt_w"/>
                                          </p:val>
                                        </p:tav>
                                      </p:tavLst>
                                    </p:anim>
                                    <p:anim calcmode="lin" valueType="num">
                                      <p:cBhvr>
                                        <p:cTn id="24" dur="500" fill="hold"/>
                                        <p:tgtEl>
                                          <p:spTgt spid="131"/>
                                        </p:tgtEl>
                                        <p:attrNameLst>
                                          <p:attrName>ppt_h</p:attrName>
                                        </p:attrNameLst>
                                      </p:cBhvr>
                                      <p:tavLst>
                                        <p:tav tm="0">
                                          <p:val>
                                            <p:fltVal val="0"/>
                                          </p:val>
                                        </p:tav>
                                        <p:tav tm="100000">
                                          <p:val>
                                            <p:strVal val="#ppt_h"/>
                                          </p:val>
                                        </p:tav>
                                      </p:tavLst>
                                    </p:anim>
                                    <p:animEffect transition="in" filter="fade">
                                      <p:cBhvr>
                                        <p:cTn id="25" dur="500"/>
                                        <p:tgtEl>
                                          <p:spTgt spid="131"/>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Left)">
                                      <p:cBhvr>
                                        <p:cTn id="29" dur="5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strips(downLeft)">
                                      <p:cBhvr>
                                        <p:cTn id="45" dur="500"/>
                                        <p:tgtEl>
                                          <p:spTgt spid="8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fltVal val="0"/>
                                          </p:val>
                                        </p:tav>
                                        <p:tav tm="100000">
                                          <p:val>
                                            <p:strVal val="#ppt_w"/>
                                          </p:val>
                                        </p:tav>
                                      </p:tavLst>
                                    </p:anim>
                                    <p:anim calcmode="lin" valueType="num">
                                      <p:cBhvr>
                                        <p:cTn id="56" dur="500" fill="hold"/>
                                        <p:tgtEl>
                                          <p:spTgt spid="133"/>
                                        </p:tgtEl>
                                        <p:attrNameLst>
                                          <p:attrName>ppt_h</p:attrName>
                                        </p:attrNameLst>
                                      </p:cBhvr>
                                      <p:tavLst>
                                        <p:tav tm="0">
                                          <p:val>
                                            <p:fltVal val="0"/>
                                          </p:val>
                                        </p:tav>
                                        <p:tav tm="100000">
                                          <p:val>
                                            <p:strVal val="#ppt_h"/>
                                          </p:val>
                                        </p:tav>
                                      </p:tavLst>
                                    </p:anim>
                                    <p:animEffect transition="in" filter="fade">
                                      <p:cBhvr>
                                        <p:cTn id="57" dur="500"/>
                                        <p:tgtEl>
                                          <p:spTgt spid="133"/>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downLeft)">
                                      <p:cBhvr>
                                        <p:cTn id="61" dur="500"/>
                                        <p:tgtEl>
                                          <p:spTgt spid="93"/>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strips(downLeft)">
                                      <p:cBhvr>
                                        <p:cTn id="77" dur="500"/>
                                        <p:tgtEl>
                                          <p:spTgt spid="10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2706522" y="1672109"/>
            <a:ext cx="2580877"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7F7F7F"/>
          </a:solidFill>
          <a:ln>
            <a:noFill/>
          </a:ln>
          <a:effectLst>
            <a:outerShdw blurRad="419100" dist="419100" dir="5400000" algn="ctr" rotWithShape="0">
              <a:srgbClr val="000000">
                <a:alpha val="43137"/>
              </a:srgbClr>
            </a:outerShdw>
          </a:effec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3337434" y="4810466"/>
            <a:ext cx="1319053"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0C8882"/>
          </a:solidFill>
          <a:ln>
            <a:noFill/>
          </a:ln>
          <a:effectLst>
            <a:outerShdw blurRad="419100" dist="419100" dir="5400000" algn="ctr" rotWithShape="0">
              <a:srgbClr val="000000">
                <a:alpha val="43137"/>
              </a:srgbClr>
            </a:outerShdw>
          </a:effectLst>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2"/>
          <p:cNvGrpSpPr/>
          <p:nvPr/>
        </p:nvGrpSpPr>
        <p:grpSpPr>
          <a:xfrm>
            <a:off x="2930110" y="1874328"/>
            <a:ext cx="2133701" cy="1909762"/>
            <a:chOff x="8169276" y="952501"/>
            <a:chExt cx="3781424" cy="3384550"/>
          </a:xfrm>
          <a:solidFill>
            <a:srgbClr val="0B959E"/>
          </a:solidFill>
          <a:effectLst>
            <a:outerShdw blurRad="419100" dist="419100" dir="5400000" algn="ctr" rotWithShape="0">
              <a:srgbClr val="000000">
                <a:alpha val="43137"/>
              </a:srgbClr>
            </a:outerShdw>
          </a:effectLst>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5936457" y="2310643"/>
            <a:ext cx="505538" cy="505538"/>
          </a:xfrm>
          <a:prstGeom prst="ellipse">
            <a:avLst/>
          </a:prstGeom>
          <a:solidFill>
            <a:srgbClr val="0C8882"/>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6665888" y="2321065"/>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5936457" y="3168665"/>
            <a:ext cx="505538" cy="505538"/>
          </a:xfrm>
          <a:prstGeom prst="ellipse">
            <a:avLst/>
          </a:prstGeom>
          <a:solidFill>
            <a:srgbClr val="7F7F7F"/>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6665888" y="3179087"/>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p:nvPr/>
        </p:nvSpPr>
        <p:spPr>
          <a:xfrm>
            <a:off x="5936457" y="4110973"/>
            <a:ext cx="505538" cy="505538"/>
          </a:xfrm>
          <a:prstGeom prst="ellipse">
            <a:avLst/>
          </a:prstGeom>
          <a:solidFill>
            <a:srgbClr val="0C8882"/>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6665888" y="4121395"/>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5936457" y="4966966"/>
            <a:ext cx="505538" cy="505538"/>
          </a:xfrm>
          <a:prstGeom prst="ellipse">
            <a:avLst/>
          </a:prstGeom>
          <a:solidFill>
            <a:srgbClr val="7F7F7F"/>
          </a:solidFill>
          <a:ln>
            <a:noFill/>
          </a:ln>
          <a:effectLst>
            <a:outerShdw blurRad="419100" dist="419100" dir="5400000" sy="23000" kx="-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6665888" y="4977388"/>
            <a:ext cx="3543182" cy="282770"/>
          </a:xfrm>
          <a:prstGeom prst="rect">
            <a:avLst/>
          </a:prstGeom>
        </p:spPr>
        <p:txBody>
          <a:bodyPr wrap="square" lIns="0" tIns="0" rIns="0" bIns="0">
            <a:spAutoFit/>
          </a:bodyPr>
          <a:lstStyle/>
          <a:p>
            <a:pPr algn="just">
              <a:lnSpc>
                <a:spcPct val="120000"/>
              </a:lnSpc>
              <a:spcBef>
                <a:spcPts val="0"/>
              </a:spcBef>
              <a:spcAft>
                <a:spcPts val="0"/>
              </a:spcAft>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par>
                          <p:cTn id="44" fill="hold">
                            <p:stCondLst>
                              <p:cond delay="5000"/>
                            </p:stCondLst>
                            <p:childTnLst>
                              <p:par>
                                <p:cTn id="45" presetID="3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right)">
                                      <p:cBhvr>
                                        <p:cTn id="55" dur="500"/>
                                        <p:tgtEl>
                                          <p:spTgt spid="27"/>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900" decel="100000" fill="hold"/>
                                        <p:tgtEl>
                                          <p:spTgt spid="2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5" grpId="0"/>
      <p:bldP spid="26" grpId="0" animBg="1"/>
      <p:bldP spid="27"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54962" y="4015778"/>
            <a:ext cx="2510645" cy="1171489"/>
            <a:chOff x="7393782" y="3794125"/>
            <a:chExt cx="1830388" cy="854075"/>
          </a:xfrm>
          <a:solidFill>
            <a:schemeClr val="tx1">
              <a:lumMod val="50000"/>
              <a:lumOff val="50000"/>
            </a:schemeClr>
          </a:solidFill>
          <a:effectLst>
            <a:outerShdw blurRad="419100" dist="419100" dir="5400000" algn="ctr" rotWithShape="0">
              <a:srgbClr val="000000">
                <a:alpha val="43137"/>
              </a:srgbClr>
            </a:outerShdw>
          </a:effectLst>
        </p:grpSpPr>
        <p:sp>
          <p:nvSpPr>
            <p:cNvPr id="7" name="Freeform 6"/>
            <p:cNvSpPr>
              <a:spLocks noEditPoints="1"/>
            </p:cNvSpPr>
            <p:nvPr/>
          </p:nvSpPr>
          <p:spPr bwMode="auto">
            <a:xfrm>
              <a:off x="7393782" y="3879850"/>
              <a:ext cx="870744" cy="768350"/>
            </a:xfrm>
            <a:custGeom>
              <a:avLst/>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EditPoints="1"/>
            </p:cNvSpPr>
            <p:nvPr/>
          </p:nvSpPr>
          <p:spPr bwMode="auto">
            <a:xfrm>
              <a:off x="8264526" y="3794125"/>
              <a:ext cx="959644" cy="854075"/>
            </a:xfrm>
            <a:custGeom>
              <a:avLst/>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4874376" y="2629480"/>
            <a:ext cx="3075749" cy="3043724"/>
            <a:chOff x="304800" y="434975"/>
            <a:chExt cx="3963988" cy="3922713"/>
          </a:xfrm>
          <a:solidFill>
            <a:srgbClr val="0B959E"/>
          </a:solidFill>
          <a:effectLst>
            <a:outerShdw blurRad="419100" dist="419100" dir="5400000" algn="ctr" rotWithShape="0">
              <a:srgbClr val="000000">
                <a:alpha val="43137"/>
              </a:srgbClr>
            </a:outerShdw>
          </a:effectLst>
        </p:grpSpPr>
        <p:sp>
          <p:nvSpPr>
            <p:cNvPr id="10" name="Freeform 5"/>
            <p:cNvSpPr>
              <a:spLocks noEditPoints="1"/>
            </p:cNvSpPr>
            <p:nvPr/>
          </p:nvSpPr>
          <p:spPr bwMode="auto">
            <a:xfrm>
              <a:off x="469900" y="3235325"/>
              <a:ext cx="1223963" cy="992188"/>
            </a:xfrm>
            <a:custGeom>
              <a:avLst/>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p:nvPr/>
          </p:nvSpPr>
          <p:spPr bwMode="auto">
            <a:xfrm>
              <a:off x="304800" y="434975"/>
              <a:ext cx="3963988" cy="3922713"/>
            </a:xfrm>
            <a:custGeom>
              <a:avLst/>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
            <p:cNvSpPr/>
            <p:nvPr/>
          </p:nvSpPr>
          <p:spPr bwMode="auto">
            <a:xfrm>
              <a:off x="3722688" y="687388"/>
              <a:ext cx="258763" cy="252413"/>
            </a:xfrm>
            <a:custGeom>
              <a:avLst/>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noEditPoints="1"/>
            </p:cNvSpPr>
            <p:nvPr/>
          </p:nvSpPr>
          <p:spPr bwMode="auto">
            <a:xfrm>
              <a:off x="822325" y="465138"/>
              <a:ext cx="3324225" cy="3079750"/>
            </a:xfrm>
            <a:custGeom>
              <a:avLst/>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
            <p:cNvSpPr/>
            <p:nvPr/>
          </p:nvSpPr>
          <p:spPr bwMode="auto">
            <a:xfrm>
              <a:off x="1038225" y="3516313"/>
              <a:ext cx="79375" cy="28575"/>
            </a:xfrm>
            <a:custGeom>
              <a:avLst/>
              <a:gdLst>
                <a:gd name="T0" fmla="*/ 0 w 11"/>
                <a:gd name="T1" fmla="*/ 0 h 4"/>
                <a:gd name="T2" fmla="*/ 11 w 11"/>
                <a:gd name="T3" fmla="*/ 4 h 4"/>
                <a:gd name="T4" fmla="*/ 11 w 11"/>
                <a:gd name="T5" fmla="*/ 4 h 4"/>
                <a:gd name="T6" fmla="*/ 11 w 11"/>
                <a:gd name="T7" fmla="*/ 4 h 4"/>
                <a:gd name="T8" fmla="*/ 0 w 11"/>
                <a:gd name="T9" fmla="*/ 0 h 4"/>
              </a:gdLst>
              <a:ah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0"/>
            <p:cNvSpPr/>
            <p:nvPr/>
          </p:nvSpPr>
          <p:spPr bwMode="auto">
            <a:xfrm>
              <a:off x="311150" y="465138"/>
              <a:ext cx="3849688" cy="3079750"/>
            </a:xfrm>
            <a:custGeom>
              <a:avLst/>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
            <p:cNvSpPr/>
            <p:nvPr/>
          </p:nvSpPr>
          <p:spPr bwMode="auto">
            <a:xfrm>
              <a:off x="3722688" y="687388"/>
              <a:ext cx="215900" cy="85725"/>
            </a:xfrm>
            <a:custGeom>
              <a:avLst/>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95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23"/>
          <p:cNvSpPr txBox="1"/>
          <p:nvPr/>
        </p:nvSpPr>
        <p:spPr>
          <a:xfrm>
            <a:off x="8865233" y="4914313"/>
            <a:ext cx="419987" cy="545277"/>
          </a:xfrm>
          <a:prstGeom prst="rect">
            <a:avLst/>
          </a:prstGeom>
          <a:noFill/>
          <a:effectLst>
            <a:outerShdw blurRad="419100" dist="419100" dir="5400000" algn="ctr" rotWithShape="0">
              <a:srgbClr val="000000">
                <a:alpha val="43137"/>
              </a:srgbClr>
            </a:outerShdw>
          </a:effectLst>
        </p:spPr>
        <p:txBody>
          <a:bodyPr wrap="none" lIns="0" tIns="0" rIns="0" bIns="0" rtlCol="0">
            <a:spAutoFit/>
          </a:bodyPr>
          <a:lstStyle/>
          <a:p>
            <a:pPr>
              <a:lnSpc>
                <a:spcPct val="120000"/>
              </a:lnSpc>
            </a:pPr>
            <a:r>
              <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5" name="Rectangle 24"/>
          <p:cNvSpPr/>
          <p:nvPr/>
        </p:nvSpPr>
        <p:spPr>
          <a:xfrm>
            <a:off x="9448650" y="5128267"/>
            <a:ext cx="1867409" cy="443198"/>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9443696" y="4828862"/>
            <a:ext cx="1324080" cy="249107"/>
          </a:xfrm>
          <a:prstGeom prst="rect">
            <a:avLst/>
          </a:prstGeom>
          <a:noFill/>
        </p:spPr>
        <p:txBody>
          <a:bodyPr wrap="none" lIns="0" tIns="0" rIns="0" bIns="0" rtlCol="0">
            <a:spAutoFit/>
          </a:bodyPr>
          <a:lstStyle/>
          <a:p>
            <a:pPr>
              <a:lnSpc>
                <a:spcPct val="120000"/>
              </a:lnSpc>
            </a:pPr>
            <a:r>
              <a:rPr lang="zh-CN" altLang="en-US" sz="1475"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7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8865233" y="3697121"/>
            <a:ext cx="419987" cy="545277"/>
          </a:xfrm>
          <a:prstGeom prst="rect">
            <a:avLst/>
          </a:prstGeom>
          <a:noFill/>
          <a:effectLst>
            <a:outerShdw blurRad="419100" dist="419100" dir="5400000" algn="ctr" rotWithShape="0">
              <a:srgbClr val="000000">
                <a:alpha val="43137"/>
              </a:srgbClr>
            </a:outerShdw>
          </a:effectLst>
        </p:spPr>
        <p:txBody>
          <a:bodyPr wrap="none" lIns="0" tIns="0" rIns="0" bIns="0" rtlCol="0">
            <a:spAutoFit/>
          </a:bodyPr>
          <a:lstStyle/>
          <a:p>
            <a:pPr>
              <a:lnSpc>
                <a:spcPct val="120000"/>
              </a:lnSpc>
            </a:pPr>
            <a:r>
              <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8" name="Rectangle 27"/>
          <p:cNvSpPr/>
          <p:nvPr/>
        </p:nvSpPr>
        <p:spPr>
          <a:xfrm>
            <a:off x="9448650" y="3911075"/>
            <a:ext cx="1867409" cy="443198"/>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9443696" y="3611670"/>
            <a:ext cx="1324080" cy="249107"/>
          </a:xfrm>
          <a:prstGeom prst="rect">
            <a:avLst/>
          </a:prstGeom>
          <a:noFill/>
        </p:spPr>
        <p:txBody>
          <a:bodyPr wrap="none" lIns="0" tIns="0" rIns="0" bIns="0" rtlCol="0">
            <a:spAutoFit/>
          </a:bodyPr>
          <a:lstStyle/>
          <a:p>
            <a:pPr>
              <a:lnSpc>
                <a:spcPct val="120000"/>
              </a:lnSpc>
            </a:pPr>
            <a:r>
              <a:rPr lang="zh-CN" altLang="en-US" sz="1475"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7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8865233" y="2397000"/>
            <a:ext cx="419987" cy="545277"/>
          </a:xfrm>
          <a:prstGeom prst="rect">
            <a:avLst/>
          </a:prstGeom>
          <a:noFill/>
          <a:effectLst>
            <a:outerShdw blurRad="419100" dist="419100" dir="5400000" algn="ctr" rotWithShape="0">
              <a:srgbClr val="000000">
                <a:alpha val="43137"/>
              </a:srgbClr>
            </a:outerShdw>
          </a:effectLst>
        </p:spPr>
        <p:txBody>
          <a:bodyPr wrap="none" lIns="0" tIns="0" rIns="0" bIns="0" rtlCol="0">
            <a:spAutoFit/>
          </a:bodyPr>
          <a:lstStyle/>
          <a:p>
            <a:pPr>
              <a:lnSpc>
                <a:spcPct val="120000"/>
              </a:lnSpc>
            </a:pPr>
            <a:r>
              <a:rPr lang="en-US" sz="2955" dirty="0">
                <a:solidFill>
                  <a:srgbClr val="595959"/>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1" name="Rectangle 30"/>
          <p:cNvSpPr/>
          <p:nvPr/>
        </p:nvSpPr>
        <p:spPr>
          <a:xfrm>
            <a:off x="9448650" y="2610954"/>
            <a:ext cx="1867409" cy="443198"/>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9443696" y="2311549"/>
            <a:ext cx="1324080" cy="249107"/>
          </a:xfrm>
          <a:prstGeom prst="rect">
            <a:avLst/>
          </a:prstGeom>
          <a:noFill/>
        </p:spPr>
        <p:txBody>
          <a:bodyPr wrap="none" lIns="0" tIns="0" rIns="0" bIns="0" rtlCol="0">
            <a:spAutoFit/>
          </a:bodyPr>
          <a:lstStyle/>
          <a:p>
            <a:pPr>
              <a:lnSpc>
                <a:spcPct val="120000"/>
              </a:lnSpc>
            </a:pPr>
            <a:r>
              <a:rPr lang="zh-CN" altLang="en-US" sz="1475" smtClean="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7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1997731" y="3247573"/>
            <a:ext cx="1427640"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un 37"/>
          <p:cNvSpPr/>
          <p:nvPr/>
        </p:nvSpPr>
        <p:spPr>
          <a:xfrm>
            <a:off x="2376610" y="2518400"/>
            <a:ext cx="669883" cy="669883"/>
          </a:xfrm>
          <a:prstGeom prst="sun">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1997731" y="4936244"/>
            <a:ext cx="1427640"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un 39"/>
          <p:cNvSpPr/>
          <p:nvPr/>
        </p:nvSpPr>
        <p:spPr>
          <a:xfrm>
            <a:off x="2376610" y="4207071"/>
            <a:ext cx="669883" cy="669883"/>
          </a:xfrm>
          <a:prstGeom prst="sun">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3"/>
          </p:nvPr>
        </p:nvSpPr>
        <p:spPr>
          <a:xfrm>
            <a:off x="7077447" y="1243339"/>
            <a:ext cx="5959026" cy="2664297"/>
          </a:xfrm>
        </p:spPr>
        <p:txBody>
          <a:bodyPr/>
          <a:lstStyle/>
          <a:p>
            <a:r>
              <a:rPr lang="en-US" altLang="zh-CN" dirty="0" smtClean="0"/>
              <a:t>FOUR</a:t>
            </a:r>
            <a:endParaRPr lang="zh-CN" altLang="en-US" dirty="0"/>
          </a:p>
        </p:txBody>
      </p:sp>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43335"/>
            <a:chOff x="-1" y="-15"/>
            <a:chExt cx="2911317" cy="8236701"/>
          </a:xfrm>
          <a:effectLst>
            <a:outerShdw blurRad="419100" dist="419100" dir="5400000" algn="ctr" rotWithShape="0">
              <a:srgbClr val="000000">
                <a:alpha val="43137"/>
              </a:srgbClr>
            </a:outerShdw>
          </a:effectLst>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6"/>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16044"/>
              <a:ext cx="2911317"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8637"/>
            <a:chOff x="0" y="0"/>
            <a:chExt cx="2911316" cy="6881349"/>
          </a:xfrm>
          <a:effectLst>
            <a:outerShdw blurRad="419100" dist="419100" dir="5400000" algn="ctr" rotWithShape="0">
              <a:srgbClr val="000000">
                <a:alpha val="43137"/>
              </a:srgbClr>
            </a:outerShdw>
          </a:effectLst>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60707"/>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72345"/>
            <a:chOff x="0" y="0"/>
            <a:chExt cx="2911316" cy="8291717"/>
          </a:xfrm>
          <a:effectLst>
            <a:outerShdw blurRad="419100" dist="419100" dir="5400000" algn="ctr" rotWithShape="0">
              <a:srgbClr val="000000">
                <a:alpha val="43137"/>
              </a:srgbClr>
            </a:outerShdw>
          </a:effectLst>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43584"/>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71075"/>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14048"/>
            <a:chOff x="0" y="0"/>
            <a:chExt cx="2911316" cy="6853682"/>
          </a:xfrm>
          <a:effectLst>
            <a:outerShdw blurRad="419100" dist="419100" dir="5400000" algn="ctr" rotWithShape="0">
              <a:srgbClr val="000000">
                <a:alpha val="43137"/>
              </a:srgbClr>
            </a:outerShdw>
          </a:effectLst>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33040"/>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72345"/>
            <a:chOff x="0" y="0"/>
            <a:chExt cx="2911316" cy="8291717"/>
          </a:xfrm>
          <a:effectLst>
            <a:outerShdw blurRad="419100" dist="419100" dir="5400000" algn="ctr" rotWithShape="0">
              <a:srgbClr val="000000">
                <a:alpha val="43137"/>
              </a:srgbClr>
            </a:outerShdw>
          </a:effectLst>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43584"/>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71075"/>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C888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9626"/>
            <a:chOff x="0" y="0"/>
            <a:chExt cx="2911316" cy="6826332"/>
          </a:xfrm>
          <a:effectLst>
            <a:outerShdw blurRad="419100" dist="419100" dir="5400000" algn="ctr" rotWithShape="0">
              <a:srgbClr val="000000">
                <a:alpha val="43137"/>
              </a:srgbClr>
            </a:outerShdw>
          </a:effectLst>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4"/>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05690"/>
              <a:ext cx="2911316" cy="1120642"/>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zh-CN" altLang="en-US" sz="800" kern="0" dirty="0" smtClean="0">
                  <a:solidFill>
                    <a:srgbClr val="595959"/>
                  </a:solidFill>
                  <a:latin typeface="Arial" panose="020B0604020202020204" pitchFamily="34" charset="0"/>
                  <a:ea typeface="微软雅黑" panose="020B0503020204020204" pitchFamily="34" charset="-122"/>
                  <a:cs typeface="+mn-cs"/>
                  <a:sym typeface="Arial" panose="020B0604020202020204" pitchFamily="34" charset="0"/>
                </a:rPr>
                <a:t>您的内容打在这里，或者通过复制您的文本后，在此框中选择粘贴，并选择只保留文字。您的内容打在这里，或者</a:t>
              </a:r>
              <a:endParaRPr sz="800" kern="0" dirty="0">
                <a:solidFill>
                  <a:srgbClr val="595959"/>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p:transition spd="slow" advTm="0">
    <p:randomBar/>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478756" y="2278153"/>
            <a:ext cx="3816112" cy="3816112"/>
            <a:chOff x="1596236" y="1916860"/>
            <a:chExt cx="3618636" cy="3618636"/>
          </a:xfrm>
          <a:effectLst>
            <a:outerShdw blurRad="419100" dist="419100" dir="5400000" algn="ctr" rotWithShape="0">
              <a:srgbClr val="000000">
                <a:alpha val="43137"/>
              </a:srgbClr>
            </a:outerShdw>
          </a:effectLst>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0C8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0C8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p:nvPr/>
          </p:nvSpPr>
          <p:spPr bwMode="auto">
            <a:xfrm>
              <a:off x="4259357" y="3355575"/>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199" y="2932109"/>
              <a:ext cx="819826" cy="245153"/>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6"/>
              <a:ext cx="873031" cy="245153"/>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5153"/>
            </a:xfrm>
            <a:prstGeom prst="rect">
              <a:avLst/>
            </a:prstGeom>
            <a:noFill/>
          </p:spPr>
          <p:txBody>
            <a:bodyPr wrap="square" lIns="0" tIns="0" rIns="0" bIns="0" rtlCol="0">
              <a:spAutoFit/>
            </a:body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5153"/>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5668979" y="2764751"/>
            <a:ext cx="1514444" cy="236219"/>
          </a:xfrm>
          <a:prstGeom prst="rect">
            <a:avLst/>
          </a:prstGeom>
          <a:noFill/>
        </p:spPr>
        <p:txBody>
          <a:bodyPr wrap="square" lIns="0" tIns="0" rIns="0" bIns="0" rtlCol="0">
            <a:spAutoFit/>
          </a:bodyPr>
          <a:lstStyle/>
          <a:p>
            <a:pPr>
              <a:lnSpc>
                <a:spcPct val="120000"/>
              </a:lnSpc>
            </a:pPr>
            <a:r>
              <a:rPr lang="zh-CN" altLang="en-US" sz="14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5668979" y="3930772"/>
            <a:ext cx="634782" cy="605549"/>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7F7F7F"/>
          </a:solidFill>
          <a:ln>
            <a:noFill/>
          </a:ln>
        </p:spPr>
        <p:txBody>
          <a:bodyPr vert="horz" wrap="square" lIns="96430" tIns="48216" rIns="96430" bIns="48216"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8667000" y="3918527"/>
            <a:ext cx="415328" cy="630039"/>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7F7F7F"/>
          </a:solidFill>
          <a:ln>
            <a:noFill/>
          </a:ln>
        </p:spPr>
        <p:txBody>
          <a:bodyPr vert="horz" wrap="square" lIns="96430" tIns="48216" rIns="96430" bIns="48216"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5668979" y="3029935"/>
            <a:ext cx="5764353"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6439408" y="4104280"/>
            <a:ext cx="359073" cy="234744"/>
          </a:xfrm>
          <a:prstGeom prst="rect">
            <a:avLst/>
          </a:prstGeom>
          <a:noFill/>
        </p:spPr>
        <p:txBody>
          <a:bodyPr wrap="none" lIns="0" tIns="0" rIns="0" bIns="0" rtlCol="0">
            <a:spAutoFit/>
          </a:bodyPr>
          <a:lstStyle/>
          <a:p>
            <a:pPr>
              <a:lnSpc>
                <a:spcPct val="120000"/>
              </a:lnSpc>
            </a:pPr>
            <a:r>
              <a:rPr 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9170036" y="4104280"/>
            <a:ext cx="359073" cy="234744"/>
          </a:xfrm>
          <a:prstGeom prst="rect">
            <a:avLst/>
          </a:prstGeom>
          <a:noFill/>
        </p:spPr>
        <p:txBody>
          <a:bodyPr wrap="none" lIns="0" tIns="0" rIns="0" bIns="0" rtlCol="0">
            <a:spAutoFit/>
          </a:bodyPr>
          <a:lstStyle/>
          <a:p>
            <a:pPr>
              <a:lnSpc>
                <a:spcPct val="120000"/>
              </a:lnSpc>
            </a:pPr>
            <a:r>
              <a:rPr lang="en-US"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5668979" y="5145661"/>
            <a:ext cx="2711098"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668979" y="4863048"/>
            <a:ext cx="1256754" cy="236219"/>
          </a:xfrm>
          <a:prstGeom prst="rect">
            <a:avLst/>
          </a:prstGeom>
          <a:noFill/>
        </p:spPr>
        <p:txBody>
          <a:bodyPr wrap="none" lIns="0" tIns="0" rIns="0" bIns="0" rtlCol="0">
            <a:spAutoFit/>
          </a:bodyPr>
          <a:lstStyle/>
          <a:p>
            <a:pPr>
              <a:lnSpc>
                <a:spcPct val="120000"/>
              </a:lnSpc>
            </a:pPr>
            <a:r>
              <a:rPr lang="zh-CN" altLang="en-US" sz="14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8669863" y="4863048"/>
            <a:ext cx="1256754" cy="236219"/>
          </a:xfrm>
          <a:prstGeom prst="rect">
            <a:avLst/>
          </a:prstGeom>
          <a:noFill/>
        </p:spPr>
        <p:txBody>
          <a:bodyPr wrap="none" lIns="0" tIns="0" rIns="0" bIns="0" rtlCol="0">
            <a:spAutoFit/>
          </a:bodyPr>
          <a:lstStyle/>
          <a:p>
            <a:pPr>
              <a:lnSpc>
                <a:spcPct val="120000"/>
              </a:lnSpc>
            </a:pPr>
            <a:r>
              <a:rPr lang="zh-CN" altLang="en-US" sz="14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8669863" y="5145661"/>
            <a:ext cx="2763469" cy="590931"/>
          </a:xfrm>
          <a:prstGeom prst="rect">
            <a:avLst/>
          </a:prstGeom>
        </p:spPr>
        <p:txBody>
          <a:bodyPr wrap="square" lIns="0" tIns="0" rIns="0" bIns="0">
            <a:spAutoFit/>
          </a:bodyPr>
          <a:lstStyle/>
          <a:p>
            <a:pPr>
              <a:lnSpc>
                <a:spcPct val="120000"/>
              </a:lnSpc>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13"/>
          <p:cNvSpPr>
            <a:spLocks noChangeArrowheads="1"/>
          </p:cNvSpPr>
          <p:nvPr/>
        </p:nvSpPr>
        <p:spPr bwMode="auto">
          <a:xfrm>
            <a:off x="4380988" y="1805728"/>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sp>
        <p:nvSpPr>
          <p:cNvPr id="44" name="椭圆 14"/>
          <p:cNvSpPr>
            <a:spLocks noChangeArrowheads="1"/>
          </p:cNvSpPr>
          <p:nvPr/>
        </p:nvSpPr>
        <p:spPr bwMode="auto">
          <a:xfrm>
            <a:off x="6025076" y="1805728"/>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sp>
        <p:nvSpPr>
          <p:cNvPr id="46" name="椭圆 15"/>
          <p:cNvSpPr>
            <a:spLocks noChangeArrowheads="1"/>
          </p:cNvSpPr>
          <p:nvPr/>
        </p:nvSpPr>
        <p:spPr bwMode="auto">
          <a:xfrm>
            <a:off x="4380988" y="3406284"/>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sp>
        <p:nvSpPr>
          <p:cNvPr id="48" name="椭圆 16"/>
          <p:cNvSpPr>
            <a:spLocks noChangeArrowheads="1"/>
          </p:cNvSpPr>
          <p:nvPr/>
        </p:nvSpPr>
        <p:spPr bwMode="auto">
          <a:xfrm>
            <a:off x="6025076" y="3406284"/>
            <a:ext cx="2278620" cy="2278620"/>
          </a:xfrm>
          <a:prstGeom prst="ellipse">
            <a:avLst/>
          </a:prstGeom>
          <a:solidFill>
            <a:srgbClr val="0B959E"/>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425">
              <a:solidFill>
                <a:schemeClr val="tx1">
                  <a:lumMod val="65000"/>
                  <a:lumOff val="35000"/>
                </a:schemeClr>
              </a:solidFill>
            </a:endParaRPr>
          </a:p>
        </p:txBody>
      </p:sp>
      <p:pic>
        <p:nvPicPr>
          <p:cNvPr id="50" name="组合 19"/>
          <p:cNvPicPr>
            <a:picLocks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04114" y="2150615"/>
            <a:ext cx="3266412" cy="3169308"/>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本框 24"/>
          <p:cNvSpPr txBox="1">
            <a:spLocks noChangeArrowheads="1"/>
          </p:cNvSpPr>
          <p:nvPr/>
        </p:nvSpPr>
        <p:spPr bwMode="auto">
          <a:xfrm>
            <a:off x="4896648" y="2152289"/>
            <a:ext cx="760098"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dirty="0">
                <a:solidFill>
                  <a:schemeClr val="bg1"/>
                </a:solidFill>
                <a:latin typeface="Broadway" panose="04040905080B02020502" pitchFamily="82" charset="0"/>
                <a:ea typeface="+mn-ea"/>
                <a:cs typeface="+mn-ea"/>
              </a:rPr>
              <a:t>S</a:t>
            </a:r>
            <a:endParaRPr lang="zh-CN" altLang="en-US" sz="6960" b="1" dirty="0">
              <a:solidFill>
                <a:schemeClr val="bg1"/>
              </a:solidFill>
              <a:latin typeface="Broadway" panose="04040905080B02020502" pitchFamily="82" charset="0"/>
              <a:ea typeface="+mn-ea"/>
              <a:cs typeface="+mn-ea"/>
            </a:endParaRPr>
          </a:p>
        </p:txBody>
      </p:sp>
      <p:sp>
        <p:nvSpPr>
          <p:cNvPr id="54" name="文本框 25"/>
          <p:cNvSpPr txBox="1">
            <a:spLocks noChangeArrowheads="1"/>
          </p:cNvSpPr>
          <p:nvPr/>
        </p:nvSpPr>
        <p:spPr bwMode="auto">
          <a:xfrm>
            <a:off x="6796897" y="2152289"/>
            <a:ext cx="760098"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dirty="0">
                <a:solidFill>
                  <a:schemeClr val="bg1"/>
                </a:solidFill>
                <a:latin typeface="Broadway" panose="04040905080B02020502" pitchFamily="82" charset="0"/>
                <a:ea typeface="+mn-ea"/>
                <a:cs typeface="+mn-ea"/>
              </a:rPr>
              <a:t>W</a:t>
            </a:r>
            <a:endParaRPr lang="zh-CN" altLang="en-US" sz="6960" b="1" dirty="0">
              <a:solidFill>
                <a:schemeClr val="bg1"/>
              </a:solidFill>
              <a:latin typeface="Broadway" panose="04040905080B02020502" pitchFamily="82" charset="0"/>
              <a:ea typeface="+mn-ea"/>
              <a:cs typeface="+mn-ea"/>
            </a:endParaRPr>
          </a:p>
        </p:txBody>
      </p:sp>
      <p:sp>
        <p:nvSpPr>
          <p:cNvPr id="55" name="文本框 26"/>
          <p:cNvSpPr txBox="1">
            <a:spLocks noChangeArrowheads="1"/>
          </p:cNvSpPr>
          <p:nvPr/>
        </p:nvSpPr>
        <p:spPr bwMode="auto">
          <a:xfrm>
            <a:off x="4881584" y="4168055"/>
            <a:ext cx="760098"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dirty="0">
                <a:solidFill>
                  <a:schemeClr val="bg1"/>
                </a:solidFill>
                <a:latin typeface="Broadway" panose="04040905080B02020502" pitchFamily="82" charset="0"/>
                <a:ea typeface="+mn-ea"/>
                <a:cs typeface="+mn-ea"/>
              </a:rPr>
              <a:t>O</a:t>
            </a:r>
            <a:endParaRPr lang="zh-CN" altLang="en-US" sz="6960" b="1" dirty="0">
              <a:solidFill>
                <a:schemeClr val="bg1"/>
              </a:solidFill>
              <a:latin typeface="Broadway" panose="04040905080B02020502" pitchFamily="82" charset="0"/>
              <a:ea typeface="+mn-ea"/>
              <a:cs typeface="+mn-ea"/>
            </a:endParaRPr>
          </a:p>
        </p:txBody>
      </p:sp>
      <p:sp>
        <p:nvSpPr>
          <p:cNvPr id="56" name="文本框 27"/>
          <p:cNvSpPr txBox="1">
            <a:spLocks noChangeArrowheads="1"/>
          </p:cNvSpPr>
          <p:nvPr/>
        </p:nvSpPr>
        <p:spPr bwMode="auto">
          <a:xfrm>
            <a:off x="6935858" y="4168055"/>
            <a:ext cx="761773" cy="1163524"/>
          </a:xfrm>
          <a:prstGeom prst="rect">
            <a:avLst/>
          </a:pr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930" eaLnBrk="1" hangingPunct="1"/>
            <a:r>
              <a:rPr lang="en-US" altLang="zh-CN" sz="6960" b="1">
                <a:solidFill>
                  <a:schemeClr val="bg1"/>
                </a:solidFill>
                <a:latin typeface="Broadway" panose="04040905080B02020502" pitchFamily="82" charset="0"/>
                <a:ea typeface="+mn-ea"/>
                <a:cs typeface="+mn-ea"/>
              </a:rPr>
              <a:t>T</a:t>
            </a:r>
            <a:endParaRPr lang="zh-CN" altLang="en-US" sz="6960" b="1">
              <a:solidFill>
                <a:schemeClr val="bg1"/>
              </a:solidFill>
              <a:latin typeface="Broadway" panose="04040905080B02020502" pitchFamily="82" charset="0"/>
              <a:ea typeface="+mn-ea"/>
              <a:cs typeface="+mn-ea"/>
            </a:endParaRPr>
          </a:p>
        </p:txBody>
      </p:sp>
      <p:sp>
        <p:nvSpPr>
          <p:cNvPr id="57" name="矩形 28"/>
          <p:cNvSpPr>
            <a:spLocks noChangeArrowheads="1"/>
          </p:cNvSpPr>
          <p:nvPr/>
        </p:nvSpPr>
        <p:spPr bwMode="auto">
          <a:xfrm>
            <a:off x="8440984" y="2152290"/>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p>
        </p:txBody>
      </p:sp>
      <p:sp>
        <p:nvSpPr>
          <p:cNvPr id="58" name="矩形 29"/>
          <p:cNvSpPr>
            <a:spLocks noChangeArrowheads="1"/>
          </p:cNvSpPr>
          <p:nvPr/>
        </p:nvSpPr>
        <p:spPr bwMode="auto">
          <a:xfrm>
            <a:off x="8440984" y="4363941"/>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p>
        </p:txBody>
      </p:sp>
      <p:sp>
        <p:nvSpPr>
          <p:cNvPr id="59" name="矩形 30"/>
          <p:cNvSpPr>
            <a:spLocks noChangeArrowheads="1"/>
          </p:cNvSpPr>
          <p:nvPr/>
        </p:nvSpPr>
        <p:spPr bwMode="auto">
          <a:xfrm>
            <a:off x="1114578" y="4363941"/>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p>
        </p:txBody>
      </p:sp>
      <p:sp>
        <p:nvSpPr>
          <p:cNvPr id="60" name="矩形 31"/>
          <p:cNvSpPr>
            <a:spLocks noChangeArrowheads="1"/>
          </p:cNvSpPr>
          <p:nvPr/>
        </p:nvSpPr>
        <p:spPr bwMode="auto">
          <a:xfrm>
            <a:off x="1129646" y="2152290"/>
            <a:ext cx="3063831" cy="9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63930" eaLnBrk="1" hangingPunct="1">
              <a:lnSpc>
                <a:spcPct val="150000"/>
              </a:lnSpc>
            </a:pPr>
            <a:r>
              <a:rPr lang="zh-CN" altLang="en-US" sz="1265" dirty="0">
                <a:solidFill>
                  <a:schemeClr val="tx1">
                    <a:lumMod val="65000"/>
                    <a:lumOff val="35000"/>
                  </a:schemeClr>
                </a:solidFill>
                <a:latin typeface="+mn-ea"/>
                <a:ea typeface="+mn-ea"/>
                <a:cs typeface="+mn-ea"/>
              </a:rPr>
              <a:t>点击输入具体内容点击输入具体内容点击输入具体内容点击输入具体内容点击输入具体内容</a:t>
            </a:r>
          </a:p>
        </p:txBody>
      </p:sp>
      <p:sp>
        <p:nvSpPr>
          <p:cNvPr id="19" name="TextBox 152"/>
          <p:cNvSpPr txBox="1"/>
          <p:nvPr/>
        </p:nvSpPr>
        <p:spPr>
          <a:xfrm>
            <a:off x="11933318" y="8535542"/>
            <a:ext cx="732893" cy="311496"/>
          </a:xfrm>
          <a:prstGeom prst="rect">
            <a:avLst/>
          </a:prstGeom>
          <a:noFill/>
        </p:spPr>
        <p:txBody>
          <a:bodyPr wrap="none" rtlCol="0">
            <a:spAutoFit/>
          </a:bodyPr>
          <a:lstStyle/>
          <a:p>
            <a:pPr defTabSz="963930"/>
            <a:r>
              <a:rPr lang="zh-CN" altLang="en-US" sz="1425" dirty="0">
                <a:solidFill>
                  <a:prstClr val="black"/>
                </a:solidFill>
                <a:cs typeface="+mn-ea"/>
              </a:rPr>
              <a:t>延时符</a:t>
            </a: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t>28</a:t>
            </a:fld>
            <a:endParaRPr lang="zh-CN" altLang="en-US"/>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 calcmode="lin" valueType="num">
                                      <p:cBhvr>
                                        <p:cTn id="25" dur="500" fill="hold"/>
                                        <p:tgtEl>
                                          <p:spTgt spid="50"/>
                                        </p:tgtEl>
                                        <p:attrNameLst>
                                          <p:attrName>style.rotation</p:attrName>
                                        </p:attrNameLst>
                                      </p:cBhvr>
                                      <p:tavLst>
                                        <p:tav tm="0">
                                          <p:val>
                                            <p:fltVal val="90"/>
                                          </p:val>
                                        </p:tav>
                                        <p:tav tm="100000">
                                          <p:val>
                                            <p:fltVal val="0"/>
                                          </p:val>
                                        </p:tav>
                                      </p:tavLst>
                                    </p:anim>
                                    <p:animEffect transition="in" filter="fade">
                                      <p:cBhvr>
                                        <p:cTn id="26" dur="500"/>
                                        <p:tgtEl>
                                          <p:spTgt spid="50"/>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500"/>
                                        <p:tgtEl>
                                          <p:spTgt spid="5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randombar(horizontal)">
                                      <p:cBhvr>
                                        <p:cTn id="39" dur="500"/>
                                        <p:tgtEl>
                                          <p:spTgt spid="56"/>
                                        </p:tgtEl>
                                      </p:cBhvr>
                                    </p:animEffect>
                                  </p:childTnLst>
                                </p:cTn>
                              </p:par>
                            </p:childTnLst>
                          </p:cTn>
                        </p:par>
                        <p:par>
                          <p:cTn id="40" fill="hold">
                            <p:stCondLst>
                              <p:cond delay="1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9"/>
                                        </p:tgtEl>
                                        <p:attrNameLst>
                                          <p:attrName>style.visibility</p:attrName>
                                        </p:attrNameLst>
                                      </p:cBhvr>
                                      <p:to>
                                        <p:strVal val="visible"/>
                                      </p:to>
                                    </p:set>
                                    <p:anim by="(-#ppt_w*2)" calcmode="lin" valueType="num">
                                      <p:cBhvr rctx="PPT">
                                        <p:cTn id="43" dur="50" autoRev="1" fill="hold">
                                          <p:stCondLst>
                                            <p:cond delay="0"/>
                                          </p:stCondLst>
                                        </p:cTn>
                                        <p:tgtEl>
                                          <p:spTgt spid="59"/>
                                        </p:tgtEl>
                                        <p:attrNameLst>
                                          <p:attrName>ppt_w</p:attrName>
                                        </p:attrNameLst>
                                      </p:cBhvr>
                                    </p:anim>
                                    <p:anim by="(#ppt_w*0.50)" calcmode="lin" valueType="num">
                                      <p:cBhvr>
                                        <p:cTn id="44" dur="50" decel="50000" autoRev="1" fill="hold">
                                          <p:stCondLst>
                                            <p:cond delay="0"/>
                                          </p:stCondLst>
                                        </p:cTn>
                                        <p:tgtEl>
                                          <p:spTgt spid="59"/>
                                        </p:tgtEl>
                                        <p:attrNameLst>
                                          <p:attrName>ppt_x</p:attrName>
                                        </p:attrNameLst>
                                      </p:cBhvr>
                                    </p:anim>
                                    <p:anim from="(-#ppt_h/2)" to="(#ppt_y)" calcmode="lin" valueType="num">
                                      <p:cBhvr>
                                        <p:cTn id="45" dur="100" fill="hold">
                                          <p:stCondLst>
                                            <p:cond delay="0"/>
                                          </p:stCondLst>
                                        </p:cTn>
                                        <p:tgtEl>
                                          <p:spTgt spid="59"/>
                                        </p:tgtEl>
                                        <p:attrNameLst>
                                          <p:attrName>ppt_y</p:attrName>
                                        </p:attrNameLst>
                                      </p:cBhvr>
                                    </p:anim>
                                    <p:animRot by="21600000">
                                      <p:cBhvr>
                                        <p:cTn id="46" dur="100" fill="hold">
                                          <p:stCondLst>
                                            <p:cond delay="0"/>
                                          </p:stCondLst>
                                        </p:cTn>
                                        <p:tgtEl>
                                          <p:spTgt spid="59"/>
                                        </p:tgtEl>
                                        <p:attrNameLst>
                                          <p:attrName>r</p:attrName>
                                        </p:attrNameLst>
                                      </p:cBhvr>
                                    </p:animRo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60"/>
                                        </p:tgtEl>
                                        <p:attrNameLst>
                                          <p:attrName>style.visibility</p:attrName>
                                        </p:attrNameLst>
                                      </p:cBhvr>
                                      <p:to>
                                        <p:strVal val="visible"/>
                                      </p:to>
                                    </p:set>
                                    <p:anim by="(-#ppt_w*2)" calcmode="lin" valueType="num">
                                      <p:cBhvr rctx="PPT">
                                        <p:cTn id="49" dur="50" autoRev="1" fill="hold">
                                          <p:stCondLst>
                                            <p:cond delay="0"/>
                                          </p:stCondLst>
                                        </p:cTn>
                                        <p:tgtEl>
                                          <p:spTgt spid="60"/>
                                        </p:tgtEl>
                                        <p:attrNameLst>
                                          <p:attrName>ppt_w</p:attrName>
                                        </p:attrNameLst>
                                      </p:cBhvr>
                                    </p:anim>
                                    <p:anim by="(#ppt_w*0.50)" calcmode="lin" valueType="num">
                                      <p:cBhvr>
                                        <p:cTn id="50" dur="50" decel="50000" autoRev="1" fill="hold">
                                          <p:stCondLst>
                                            <p:cond delay="0"/>
                                          </p:stCondLst>
                                        </p:cTn>
                                        <p:tgtEl>
                                          <p:spTgt spid="60"/>
                                        </p:tgtEl>
                                        <p:attrNameLst>
                                          <p:attrName>ppt_x</p:attrName>
                                        </p:attrNameLst>
                                      </p:cBhvr>
                                    </p:anim>
                                    <p:anim from="(-#ppt_h/2)" to="(#ppt_y)" calcmode="lin" valueType="num">
                                      <p:cBhvr>
                                        <p:cTn id="51" dur="100" fill="hold">
                                          <p:stCondLst>
                                            <p:cond delay="0"/>
                                          </p:stCondLst>
                                        </p:cTn>
                                        <p:tgtEl>
                                          <p:spTgt spid="60"/>
                                        </p:tgtEl>
                                        <p:attrNameLst>
                                          <p:attrName>ppt_y</p:attrName>
                                        </p:attrNameLst>
                                      </p:cBhvr>
                                    </p:anim>
                                    <p:animRot by="21600000">
                                      <p:cBhvr>
                                        <p:cTn id="52" dur="100" fill="hold">
                                          <p:stCondLst>
                                            <p:cond delay="0"/>
                                          </p:stCondLst>
                                        </p:cTn>
                                        <p:tgtEl>
                                          <p:spTgt spid="60"/>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57"/>
                                        </p:tgtEl>
                                        <p:attrNameLst>
                                          <p:attrName>style.visibility</p:attrName>
                                        </p:attrNameLst>
                                      </p:cBhvr>
                                      <p:to>
                                        <p:strVal val="visible"/>
                                      </p:to>
                                    </p:set>
                                    <p:anim by="(-#ppt_w*2)" calcmode="lin" valueType="num">
                                      <p:cBhvr rctx="PPT">
                                        <p:cTn id="55" dur="50" autoRev="1" fill="hold">
                                          <p:stCondLst>
                                            <p:cond delay="0"/>
                                          </p:stCondLst>
                                        </p:cTn>
                                        <p:tgtEl>
                                          <p:spTgt spid="57"/>
                                        </p:tgtEl>
                                        <p:attrNameLst>
                                          <p:attrName>ppt_w</p:attrName>
                                        </p:attrNameLst>
                                      </p:cBhvr>
                                    </p:anim>
                                    <p:anim by="(#ppt_w*0.50)" calcmode="lin" valueType="num">
                                      <p:cBhvr>
                                        <p:cTn id="56" dur="50" decel="50000" autoRev="1" fill="hold">
                                          <p:stCondLst>
                                            <p:cond delay="0"/>
                                          </p:stCondLst>
                                        </p:cTn>
                                        <p:tgtEl>
                                          <p:spTgt spid="57"/>
                                        </p:tgtEl>
                                        <p:attrNameLst>
                                          <p:attrName>ppt_x</p:attrName>
                                        </p:attrNameLst>
                                      </p:cBhvr>
                                    </p:anim>
                                    <p:anim from="(-#ppt_h/2)" to="(#ppt_y)" calcmode="lin" valueType="num">
                                      <p:cBhvr>
                                        <p:cTn id="57" dur="100" fill="hold">
                                          <p:stCondLst>
                                            <p:cond delay="0"/>
                                          </p:stCondLst>
                                        </p:cTn>
                                        <p:tgtEl>
                                          <p:spTgt spid="57"/>
                                        </p:tgtEl>
                                        <p:attrNameLst>
                                          <p:attrName>ppt_y</p:attrName>
                                        </p:attrNameLst>
                                      </p:cBhvr>
                                    </p:anim>
                                    <p:animRot by="21600000">
                                      <p:cBhvr>
                                        <p:cTn id="58" dur="100" fill="hold">
                                          <p:stCondLst>
                                            <p:cond delay="0"/>
                                          </p:stCondLst>
                                        </p:cTn>
                                        <p:tgtEl>
                                          <p:spTgt spid="57"/>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58"/>
                                        </p:tgtEl>
                                        <p:attrNameLst>
                                          <p:attrName>style.visibility</p:attrName>
                                        </p:attrNameLst>
                                      </p:cBhvr>
                                      <p:to>
                                        <p:strVal val="visible"/>
                                      </p:to>
                                    </p:set>
                                    <p:anim by="(-#ppt_w*2)" calcmode="lin" valueType="num">
                                      <p:cBhvr rctx="PPT">
                                        <p:cTn id="61" dur="50" autoRev="1" fill="hold">
                                          <p:stCondLst>
                                            <p:cond delay="0"/>
                                          </p:stCondLst>
                                        </p:cTn>
                                        <p:tgtEl>
                                          <p:spTgt spid="58"/>
                                        </p:tgtEl>
                                        <p:attrNameLst>
                                          <p:attrName>ppt_w</p:attrName>
                                        </p:attrNameLst>
                                      </p:cBhvr>
                                    </p:anim>
                                    <p:anim by="(#ppt_w*0.50)" calcmode="lin" valueType="num">
                                      <p:cBhvr>
                                        <p:cTn id="62" dur="50" decel="50000" autoRev="1" fill="hold">
                                          <p:stCondLst>
                                            <p:cond delay="0"/>
                                          </p:stCondLst>
                                        </p:cTn>
                                        <p:tgtEl>
                                          <p:spTgt spid="58"/>
                                        </p:tgtEl>
                                        <p:attrNameLst>
                                          <p:attrName>ppt_x</p:attrName>
                                        </p:attrNameLst>
                                      </p:cBhvr>
                                    </p:anim>
                                    <p:anim from="(-#ppt_h/2)" to="(#ppt_y)" calcmode="lin" valueType="num">
                                      <p:cBhvr>
                                        <p:cTn id="63" dur="100" fill="hold">
                                          <p:stCondLst>
                                            <p:cond delay="0"/>
                                          </p:stCondLst>
                                        </p:cTn>
                                        <p:tgtEl>
                                          <p:spTgt spid="58"/>
                                        </p:tgtEl>
                                        <p:attrNameLst>
                                          <p:attrName>ppt_y</p:attrName>
                                        </p:attrNameLst>
                                      </p:cBhvr>
                                    </p:anim>
                                    <p:animRot by="21600000">
                                      <p:cBhvr>
                                        <p:cTn id="64" dur="100" fill="hold">
                                          <p:stCondLst>
                                            <p:cond delay="0"/>
                                          </p:stCondLst>
                                        </p:cTn>
                                        <p:tgtEl>
                                          <p:spTgt spid="58"/>
                                        </p:tgtEl>
                                        <p:attrNameLst>
                                          <p:attrName>r</p:attrName>
                                        </p:attrNameLst>
                                      </p:cBhvr>
                                    </p:animRot>
                                  </p:childTnLst>
                                </p:cTn>
                              </p:par>
                            </p:childTnLst>
                          </p:cTn>
                        </p:par>
                        <p:par>
                          <p:cTn id="65" fill="hold">
                            <p:stCondLst>
                              <p:cond delay="149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2" grpId="0"/>
      <p:bldP spid="54" grpId="0"/>
      <p:bldP spid="55" grpId="0"/>
      <p:bldP spid="56" grpId="0"/>
      <p:bldP spid="57" grpId="0"/>
      <p:bldP spid="58" grpId="0"/>
      <p:bldP spid="59" grpId="0"/>
      <p:bldP spid="60"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201390" y="3045269"/>
            <a:ext cx="2418073"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3" name="Shape 1454"/>
          <p:cNvSpPr/>
          <p:nvPr/>
        </p:nvSpPr>
        <p:spPr>
          <a:xfrm>
            <a:off x="3887878" y="3045269"/>
            <a:ext cx="2418075"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4" name="Shape 1456"/>
          <p:cNvSpPr/>
          <p:nvPr/>
        </p:nvSpPr>
        <p:spPr>
          <a:xfrm>
            <a:off x="6552802" y="3045269"/>
            <a:ext cx="2418075"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5" name="Shape 1458"/>
          <p:cNvSpPr/>
          <p:nvPr/>
        </p:nvSpPr>
        <p:spPr>
          <a:xfrm>
            <a:off x="9239289" y="3045269"/>
            <a:ext cx="2418075" cy="2754906"/>
          </a:xfrm>
          <a:prstGeom prst="roundRect">
            <a:avLst>
              <a:gd name="adj" fmla="val 6924"/>
            </a:avLst>
          </a:prstGeom>
          <a:ln w="12700">
            <a:solidFill>
              <a:srgbClr val="A6AAA9"/>
            </a:solidFill>
            <a:miter lim="400000"/>
          </a:ln>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6" name="Shape 1460"/>
          <p:cNvSpPr/>
          <p:nvPr/>
        </p:nvSpPr>
        <p:spPr>
          <a:xfrm>
            <a:off x="1520418" y="2160412"/>
            <a:ext cx="1780017" cy="1780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grpSp>
        <p:nvGrpSpPr>
          <p:cNvPr id="7" name="Group 20"/>
          <p:cNvGrpSpPr/>
          <p:nvPr/>
        </p:nvGrpSpPr>
        <p:grpSpPr>
          <a:xfrm>
            <a:off x="1444236" y="2202842"/>
            <a:ext cx="499913" cy="499913"/>
            <a:chOff x="1369087" y="2088729"/>
            <a:chExt cx="474017" cy="474016"/>
          </a:xfrm>
          <a:effectLst>
            <a:outerShdw blurRad="419100" dist="419100" dir="5400000" algn="ctr" rotWithShape="0">
              <a:srgbClr val="000000">
                <a:alpha val="43137"/>
              </a:srgbClr>
            </a:outerShdw>
          </a:effectLst>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solidFill>
                <a:schemeClr val="bg1"/>
              </a:solidFill>
              <a:miter lim="400000"/>
            </a:ln>
          </p:spPr>
          <p:txBody>
            <a:bodyPr lIns="26788" tIns="26788" rIns="26788" bIns="26788" anchor="ctr"/>
            <a:lstStyle/>
            <a:p>
              <a:pPr lvl="0"/>
              <a:endParaRPr sz="183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830">
                <a:latin typeface="微软雅黑" panose="020B0503020204020204" pitchFamily="34" charset="-122"/>
                <a:ea typeface="微软雅黑" panose="020B0503020204020204" pitchFamily="34" charset="-122"/>
              </a:endParaRPr>
            </a:p>
          </p:txBody>
        </p:sp>
      </p:grpSp>
      <p:sp>
        <p:nvSpPr>
          <p:cNvPr id="10" name="Shape 1465"/>
          <p:cNvSpPr/>
          <p:nvPr/>
        </p:nvSpPr>
        <p:spPr>
          <a:xfrm>
            <a:off x="4206907" y="2160412"/>
            <a:ext cx="1780017" cy="1780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sp>
        <p:nvSpPr>
          <p:cNvPr id="11" name="Shape 1468"/>
          <p:cNvSpPr/>
          <p:nvPr/>
        </p:nvSpPr>
        <p:spPr>
          <a:xfrm>
            <a:off x="6890676" y="2160557"/>
            <a:ext cx="1776370" cy="17763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sp>
        <p:nvSpPr>
          <p:cNvPr id="12" name="Shape 1471"/>
          <p:cNvSpPr/>
          <p:nvPr/>
        </p:nvSpPr>
        <p:spPr>
          <a:xfrm>
            <a:off x="9581711" y="2162233"/>
            <a:ext cx="1776370" cy="17763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a:outerShdw blurRad="419100" dist="419100" dir="5400000" algn="ctr" rotWithShape="0">
              <a:srgbClr val="000000">
                <a:alpha val="43137"/>
              </a:srgbClr>
            </a:outerShdw>
          </a:effectLst>
        </p:spPr>
        <p:txBody>
          <a:bodyPr wrap="square" lIns="20091" tIns="20091" rIns="20091" bIns="20091" numCol="1" anchor="ctr">
            <a:noAutofit/>
          </a:bodyPr>
          <a:lstStyle/>
          <a:p>
            <a:pPr lvl="0"/>
            <a:endParaRPr sz="1830">
              <a:latin typeface="微软雅黑" panose="020B0503020204020204" pitchFamily="34" charset="-122"/>
              <a:ea typeface="微软雅黑" panose="020B0503020204020204" pitchFamily="34" charset="-122"/>
            </a:endParaRPr>
          </a:p>
        </p:txBody>
      </p:sp>
      <p:grpSp>
        <p:nvGrpSpPr>
          <p:cNvPr id="13" name="Group 32"/>
          <p:cNvGrpSpPr/>
          <p:nvPr/>
        </p:nvGrpSpPr>
        <p:grpSpPr>
          <a:xfrm>
            <a:off x="4120361" y="2202841"/>
            <a:ext cx="499913" cy="499913"/>
            <a:chOff x="3906591" y="2088732"/>
            <a:chExt cx="474017" cy="474017"/>
          </a:xfrm>
          <a:solidFill>
            <a:schemeClr val="tx1">
              <a:lumMod val="50000"/>
              <a:lumOff val="50000"/>
            </a:schemeClr>
          </a:solidFill>
          <a:effectLst>
            <a:outerShdw blurRad="419100" dist="419100" dir="5400000" algn="ctr" rotWithShape="0">
              <a:srgbClr val="000000">
                <a:alpha val="43137"/>
              </a:srgbClr>
            </a:outerShdw>
          </a:effectLst>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solidFill>
                <a:schemeClr val="bg1"/>
              </a:solidFill>
              <a:miter lim="400000"/>
            </a:ln>
          </p:spPr>
          <p:txBody>
            <a:bodyPr lIns="26788" tIns="26788" rIns="26788" bIns="26788" anchor="ctr"/>
            <a:lstStyle/>
            <a:p>
              <a:pPr lvl="0"/>
              <a:endParaRPr sz="183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a:grpFill/>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endParaRPr sz="183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endParaRPr sz="183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9486712" y="2202841"/>
            <a:ext cx="499913" cy="499913"/>
            <a:chOff x="8994965" y="2088732"/>
            <a:chExt cx="474017" cy="474017"/>
          </a:xfrm>
          <a:solidFill>
            <a:schemeClr val="tx1">
              <a:lumMod val="50000"/>
              <a:lumOff val="50000"/>
            </a:schemeClr>
          </a:solidFill>
          <a:effectLst>
            <a:outerShdw blurRad="419100" dist="419100" dir="5400000" algn="ctr" rotWithShape="0">
              <a:srgbClr val="000000">
                <a:alpha val="43137"/>
              </a:srgbClr>
            </a:outerShdw>
          </a:effectLst>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solidFill>
                <a:schemeClr val="bg1"/>
              </a:solidFill>
              <a:miter lim="400000"/>
            </a:ln>
          </p:spPr>
          <p:txBody>
            <a:bodyPr lIns="26788" tIns="26788" rIns="26788" bIns="26788" anchor="ctr"/>
            <a:lstStyle/>
            <a:p>
              <a:pPr lvl="0"/>
              <a:endParaRPr sz="183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endParaRPr sz="183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80768" y="2745694"/>
            <a:ext cx="1791626" cy="609456"/>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97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395739" y="4088630"/>
            <a:ext cx="2166243" cy="119615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299490" y="2745694"/>
            <a:ext cx="1666295" cy="609456"/>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7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672469" y="2745694"/>
            <a:ext cx="1666295" cy="609456"/>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7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4208730" y="4088630"/>
            <a:ext cx="1914412" cy="119615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885428" y="4088630"/>
            <a:ext cx="1914412" cy="119615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581709" y="4088630"/>
            <a:ext cx="1914412" cy="119615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976186" y="2745694"/>
            <a:ext cx="1666295" cy="609456"/>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97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6803537" y="2202841"/>
            <a:ext cx="499913" cy="499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solidFill>
              <a:schemeClr val="bg1"/>
            </a:solidFill>
            <a:miter lim="400000"/>
          </a:ln>
          <a:effectLst>
            <a:outerShdw blurRad="419100" dist="419100" dir="5400000" algn="ctr" rotWithShape="0">
              <a:srgbClr val="000000">
                <a:alpha val="43137"/>
              </a:srgbClr>
            </a:outerShdw>
          </a:effectLst>
        </p:spPr>
        <p:txBody>
          <a:bodyPr lIns="20091" tIns="20091" rIns="20091" bIns="20091" anchor="ctr"/>
          <a:lstStyle/>
          <a:p>
            <a:pPr lvl="0"/>
            <a:endParaRPr sz="1830">
              <a:latin typeface="微软雅黑" panose="020B0503020204020204" pitchFamily="34" charset="-122"/>
              <a:ea typeface="微软雅黑" panose="020B0503020204020204" pitchFamily="34" charset="-122"/>
            </a:endParaRPr>
          </a:p>
        </p:txBody>
      </p:sp>
      <p:sp>
        <p:nvSpPr>
          <p:cNvPr id="32" name="Shape 1480"/>
          <p:cNvSpPr/>
          <p:nvPr/>
        </p:nvSpPr>
        <p:spPr>
          <a:xfrm>
            <a:off x="6954890" y="2332622"/>
            <a:ext cx="196527" cy="196514"/>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a:effectLst>
            <a:outerShdw blurRad="419100" dist="419100" dir="5400000" algn="ctr" rotWithShape="0">
              <a:srgbClr val="000000">
                <a:alpha val="43137"/>
              </a:srgbClr>
            </a:outerShdw>
          </a:effectLst>
        </p:spPr>
        <p:txBody>
          <a:bodyPr lIns="0" tIns="0" rIns="0" bIns="0" anchor="ctr"/>
          <a:lstStyle/>
          <a:p>
            <a:pPr lvl="0"/>
            <a:endParaRPr sz="1830">
              <a:latin typeface="微软雅黑" panose="020B0503020204020204" pitchFamily="34" charset="-122"/>
              <a:ea typeface="微软雅黑" panose="020B0503020204020204" pitchFamily="34" charset="-122"/>
            </a:endParaRPr>
          </a:p>
        </p:txBody>
      </p:sp>
      <p:sp>
        <p:nvSpPr>
          <p:cNvPr id="28" name="文本占位符 27"/>
          <p:cNvSpPr>
            <a:spLocks noGrp="1"/>
          </p:cNvSpPr>
          <p:nvPr>
            <p:ph type="body" sz="quarter" idx="13"/>
          </p:nvPr>
        </p:nvSpPr>
        <p:spPr/>
        <p:txBody>
          <a:bodyPr>
            <a:normAutofit lnSpcReduction="10000"/>
          </a:bodyPr>
          <a:lstStyle/>
          <a:p>
            <a:r>
              <a:rPr lang="zh-CN" altLang="en-US" dirty="0"/>
              <a:t>点击输入标题内容</a:t>
            </a:r>
          </a:p>
        </p:txBody>
      </p:sp>
      <p:sp>
        <p:nvSpPr>
          <p:cNvPr id="31" name="灯片编号占位符 30"/>
          <p:cNvSpPr>
            <a:spLocks noGrp="1"/>
          </p:cNvSpPr>
          <p:nvPr>
            <p:ph type="sldNum" sz="quarter" idx="4294967295"/>
          </p:nvPr>
        </p:nvSpPr>
        <p:spPr>
          <a:xfrm>
            <a:off x="12395200" y="6775450"/>
            <a:ext cx="463550" cy="439738"/>
          </a:xfrm>
          <a:prstGeom prst="rect">
            <a:avLst/>
          </a:prstGeom>
        </p:spPr>
        <p:txBody>
          <a:bodyPr/>
          <a:lstStyle/>
          <a:p>
            <a:fld id="{E0596BC5-39E9-41F1-BBD9-DF4DEBACD03C}" type="slidenum">
              <a:rPr lang="zh-CN" altLang="en-US" smtClean="0"/>
              <a:t>29</a:t>
            </a:fld>
            <a:endParaRPr lang="zh-CN" altLang="en-US"/>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 y="0"/>
            <a:ext cx="10201198" cy="7232650"/>
          </a:xfrm>
          <a:prstGeom prst="rect">
            <a:avLst/>
          </a:prstGeom>
        </p:spPr>
      </p:pic>
      <p:sp>
        <p:nvSpPr>
          <p:cNvPr id="29" name="Rectangle 12"/>
          <p:cNvSpPr/>
          <p:nvPr/>
        </p:nvSpPr>
        <p:spPr bwMode="auto">
          <a:xfrm rot="10800000">
            <a:off x="6213350" y="461242"/>
            <a:ext cx="6645399" cy="6099895"/>
          </a:xfrm>
          <a:prstGeom prst="flowChartDelay">
            <a:avLst/>
          </a:prstGeom>
          <a:solidFill>
            <a:srgbClr val="0B959E"/>
          </a:solidFill>
          <a:ln w="9525" cap="flat" cmpd="sng" algn="ctr">
            <a:noFill/>
            <a:prstDash val="solid"/>
            <a:headEnd type="none" w="med" len="med"/>
            <a:tailEnd type="none" w="med" len="med"/>
          </a:ln>
          <a:effectLst/>
        </p:spPr>
        <p:txBody>
          <a:bodyPr rot="0" spcFirstLastPara="0" vert="horz" wrap="square" lIns="192879" tIns="96440" rIns="48220" bIns="48220" numCol="1" spcCol="0" rtlCol="0" fromWordArt="0" anchor="t" anchorCtr="0" forceAA="0" compatLnSpc="1">
            <a:noAutofit/>
          </a:bodyP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85240" fontAlgn="auto">
              <a:spcBef>
                <a:spcPts val="0"/>
              </a:spcBef>
              <a:spcAft>
                <a:spcPts val="635"/>
              </a:spcAft>
              <a:defRPr/>
            </a:pPr>
            <a:endParaRPr lang="en-US" sz="3795" dirty="0">
              <a:solidFill>
                <a:srgbClr val="FFFFFF">
                  <a:alpha val="99000"/>
                </a:srgbClr>
              </a:solidFill>
              <a:cs typeface="+mn-ea"/>
              <a:sym typeface="+mn-lt"/>
            </a:endParaRPr>
          </a:p>
        </p:txBody>
      </p:sp>
      <p:sp>
        <p:nvSpPr>
          <p:cNvPr id="3" name="灯片编号占位符 2"/>
          <p:cNvSpPr>
            <a:spLocks noGrp="1"/>
          </p:cNvSpPr>
          <p:nvPr>
            <p:ph type="sldNum" sz="quarter" idx="12"/>
          </p:nvPr>
        </p:nvSpPr>
        <p:spPr/>
        <p:txBody>
          <a:bodyPr/>
          <a:lstStyle/>
          <a:p>
            <a:fld id="{8C92ADDF-ABC6-4EEC-846D-A1AE2D410679}" type="slidenum">
              <a:rPr lang="zh-CN" altLang="en-US" smtClean="0">
                <a:latin typeface="+mn-lt"/>
                <a:ea typeface="+mn-ea"/>
                <a:cs typeface="+mn-ea"/>
                <a:sym typeface="+mn-lt"/>
              </a:rPr>
              <a:t>3</a:t>
            </a:fld>
            <a:endParaRPr lang="zh-CN" altLang="en-US">
              <a:latin typeface="+mn-lt"/>
              <a:ea typeface="+mn-ea"/>
              <a:cs typeface="+mn-ea"/>
              <a:sym typeface="+mn-lt"/>
            </a:endParaRPr>
          </a:p>
        </p:txBody>
      </p:sp>
      <p:sp>
        <p:nvSpPr>
          <p:cNvPr id="8" name="TextBox 3"/>
          <p:cNvSpPr txBox="1"/>
          <p:nvPr/>
        </p:nvSpPr>
        <p:spPr>
          <a:xfrm>
            <a:off x="7646212" y="1723499"/>
            <a:ext cx="4848552" cy="3785652"/>
          </a:xfrm>
          <a:prstGeom prst="rect">
            <a:avLst/>
          </a:prstGeom>
          <a:noFill/>
        </p:spPr>
        <p:txBody>
          <a:bodyPr wrap="square" rtlCol="0">
            <a:spAutoFit/>
          </a:bodyPr>
          <a:lstStyle/>
          <a:p>
            <a:pPr algn="just" eaLnBrk="0" hangingPunct="0">
              <a:lnSpc>
                <a:spcPct val="150000"/>
              </a:lnSpc>
            </a:pPr>
            <a:r>
              <a:rPr lang="zh-CN" altLang="en-US" sz="1600" dirty="0">
                <a:solidFill>
                  <a:schemeClr val="bg1"/>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我们将继承和发扬过去工作中存在的优点，汲取经验，摒弃不足，满怀信心，以更清醒的头脑、更旺盛的斗志、更奋发的姿态和更充沛的干劲，向我们的既定目标进发</a:t>
            </a:r>
            <a:r>
              <a:rPr lang="zh-CN" altLang="en-US" sz="1600" dirty="0" smtClean="0">
                <a:solidFill>
                  <a:schemeClr val="bg1"/>
                </a:solidFill>
                <a:latin typeface="+mn-lt"/>
                <a:ea typeface="+mn-ea"/>
                <a:cs typeface="+mn-ea"/>
                <a:sym typeface="+mn-lt"/>
              </a:rPr>
              <a:t>！</a:t>
            </a:r>
            <a:r>
              <a:rPr lang="zh-CN" altLang="en-US" sz="1600" dirty="0">
                <a:solidFill>
                  <a:schemeClr val="bg1"/>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a:t>
            </a:r>
            <a:r>
              <a:rPr lang="zh-CN" altLang="en-US" sz="1600" dirty="0" smtClean="0">
                <a:solidFill>
                  <a:schemeClr val="bg1"/>
                </a:solidFill>
                <a:latin typeface="+mn-lt"/>
                <a:ea typeface="+mn-ea"/>
                <a:cs typeface="+mn-ea"/>
                <a:sym typeface="+mn-lt"/>
              </a:rPr>
              <a:t>进发</a:t>
            </a:r>
            <a:r>
              <a:rPr lang="zh-CN" altLang="en-US" sz="1600" dirty="0">
                <a:solidFill>
                  <a:schemeClr val="bg1"/>
                </a:solidFill>
                <a:latin typeface="+mn-lt"/>
                <a:ea typeface="+mn-ea"/>
                <a:cs typeface="+mn-ea"/>
                <a:sym typeface="+mn-lt"/>
              </a:rPr>
              <a:t>我们将继承和发扬过去工作中存在的优点，汲取经验，摒弃不足，满怀信心，以更清醒的头脑、更旺盛的斗志、更奋发的姿态和更充沛的</a:t>
            </a:r>
            <a:r>
              <a:rPr lang="zh-CN" altLang="en-US" sz="1600" dirty="0" smtClean="0">
                <a:solidFill>
                  <a:schemeClr val="bg1"/>
                </a:solidFill>
                <a:latin typeface="+mn-lt"/>
                <a:ea typeface="+mn-ea"/>
                <a:cs typeface="+mn-ea"/>
                <a:sym typeface="+mn-lt"/>
              </a:rPr>
              <a:t>干劲。</a:t>
            </a:r>
            <a:endParaRPr lang="zh-CN" altLang="en-US" sz="1600" dirty="0">
              <a:solidFill>
                <a:schemeClr val="bg1"/>
              </a:solidFill>
              <a:latin typeface="+mn-lt"/>
              <a:ea typeface="+mn-ea"/>
              <a:cs typeface="+mn-ea"/>
              <a:sym typeface="+mn-lt"/>
            </a:endParaRPr>
          </a:p>
        </p:txBody>
      </p:sp>
      <p:sp>
        <p:nvSpPr>
          <p:cNvPr id="9" name="Title 1"/>
          <p:cNvSpPr txBox="1"/>
          <p:nvPr/>
        </p:nvSpPr>
        <p:spPr>
          <a:xfrm>
            <a:off x="2972991" y="318365"/>
            <a:ext cx="4702838" cy="105999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6330" dirty="0">
                <a:solidFill>
                  <a:srgbClr val="0B959E"/>
                </a:solidFill>
                <a:latin typeface="+mn-lt"/>
                <a:ea typeface="+mn-ea"/>
                <a:cs typeface="+mn-ea"/>
                <a:sym typeface="+mn-lt"/>
              </a:rPr>
              <a:t>前言</a:t>
            </a:r>
            <a:endParaRPr lang="en-US" sz="6330" dirty="0">
              <a:solidFill>
                <a:srgbClr val="0B959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4*#ppt_w"/>
                                          </p:val>
                                        </p:tav>
                                        <p:tav tm="100000">
                                          <p:val>
                                            <p:strVal val="#ppt_w"/>
                                          </p:val>
                                        </p:tav>
                                      </p:tavLst>
                                    </p:anim>
                                    <p:anim calcmode="lin" valueType="num">
                                      <p:cBhvr>
                                        <p:cTn id="8" dur="1000" fill="hold"/>
                                        <p:tgtEl>
                                          <p:spTgt spid="28"/>
                                        </p:tgtEl>
                                        <p:attrNameLst>
                                          <p:attrName>ppt_h</p:attrName>
                                        </p:attrNameLst>
                                      </p:cBhvr>
                                      <p:tavLst>
                                        <p:tav tm="0">
                                          <p:val>
                                            <p:strVal val="4*#ppt_h"/>
                                          </p:val>
                                        </p:tav>
                                        <p:tav tm="100000">
                                          <p:val>
                                            <p:strVal val="#ppt_h"/>
                                          </p:val>
                                        </p:tav>
                                      </p:tavLst>
                                    </p:anim>
                                  </p:childTnLst>
                                </p:cTn>
                              </p:par>
                              <p:par>
                                <p:cTn id="9" presetID="22" presetClass="entr" presetSubtype="8" fill="hold" grpId="0" nodeType="withEffect">
                                  <p:stCondLst>
                                    <p:cond delay="10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1000"/>
                                        <p:tgtEl>
                                          <p:spTgt spid="9"/>
                                        </p:tgtEl>
                                      </p:cBhvr>
                                    </p:animEffect>
                                  </p:childTnLst>
                                </p:cTn>
                              </p:par>
                            </p:childTnLst>
                          </p:cTn>
                        </p:par>
                        <p:par>
                          <p:cTn id="16" fill="hold">
                            <p:stCondLst>
                              <p:cond delay="2599"/>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p:tgtEl>
                                          <p:spTgt spid="8"/>
                                        </p:tgtEl>
                                        <p:attrNameLst>
                                          <p:attrName>ppt_y</p:attrName>
                                        </p:attrNameLst>
                                      </p:cBhvr>
                                      <p:tavLst>
                                        <p:tav tm="0">
                                          <p:val>
                                            <p:strVal val="#ppt_y+#ppt_h*1.125000"/>
                                          </p:val>
                                        </p:tav>
                                        <p:tav tm="100000">
                                          <p:val>
                                            <p:strVal val="#ppt_y"/>
                                          </p:val>
                                        </p:tav>
                                      </p:tavLst>
                                    </p:anim>
                                    <p:animEffect transition="in" filter="wipe(up)">
                                      <p:cBhvr>
                                        <p:cTn id="2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p:nvPr/>
        </p:nvSpPr>
        <p:spPr>
          <a:xfrm flipV="1">
            <a:off x="1725" y="3845240"/>
            <a:ext cx="4460122" cy="266662"/>
          </a:xfrm>
          <a:custGeom>
            <a:avLst/>
            <a:gdLst/>
            <a:ahLst/>
            <a:cxnLst/>
            <a:rect l="l" t="t" r="r" b="b"/>
            <a:pathLst>
              <a:path w="4571707" h="242218">
                <a:moveTo>
                  <a:pt x="0" y="242218"/>
                </a:moveTo>
                <a:lnTo>
                  <a:pt x="4571707" y="242218"/>
                </a:lnTo>
                <a:lnTo>
                  <a:pt x="4571707" y="0"/>
                </a:lnTo>
                <a:lnTo>
                  <a:pt x="0" y="0"/>
                </a:lnTo>
                <a:close/>
              </a:path>
            </a:pathLst>
          </a:custGeom>
          <a:solidFill>
            <a:srgbClr val="0B959E"/>
          </a:solidFill>
          <a:ln>
            <a:noFill/>
          </a:ln>
          <a:effectLst>
            <a:outerShdw blurRad="419100" dist="419100" dir="5400000" algn="ctr" rotWithShape="0">
              <a:srgbClr val="000000">
                <a:alpha val="43137"/>
              </a:srgbClr>
            </a:outerShdw>
          </a:effectLst>
        </p:spPr>
        <p:style>
          <a:lnRef idx="2">
            <a:schemeClr val="accent5">
              <a:shade val="50000"/>
            </a:schemeClr>
          </a:lnRef>
          <a:fillRef idx="1">
            <a:schemeClr val="accent5"/>
          </a:fillRef>
          <a:effectRef idx="0">
            <a:schemeClr val="accent5"/>
          </a:effectRef>
          <a:fontRef idx="minor">
            <a:schemeClr val="lt1"/>
          </a:fontRef>
        </p:style>
        <p:txBody>
          <a:bodyPr lIns="99225" tIns="49613" rIns="99225" bIns="49613" rtlCol="0" anchor="ctr"/>
          <a:lstStyle/>
          <a:p>
            <a:pPr algn="ctr"/>
            <a:endParaRPr lang="en-US" sz="2530"/>
          </a:p>
        </p:txBody>
      </p:sp>
      <p:grpSp>
        <p:nvGrpSpPr>
          <p:cNvPr id="5" name="组合 4"/>
          <p:cNvGrpSpPr/>
          <p:nvPr/>
        </p:nvGrpSpPr>
        <p:grpSpPr>
          <a:xfrm>
            <a:off x="3502075" y="3846789"/>
            <a:ext cx="1883588" cy="1882145"/>
            <a:chOff x="3225639" y="4543565"/>
            <a:chExt cx="1735762" cy="1734334"/>
          </a:xfrm>
          <a:effectLst>
            <a:outerShdw blurRad="419100" dist="419100" dir="5400000" algn="ctr" rotWithShape="0">
              <a:srgbClr val="000000">
                <a:alpha val="43137"/>
              </a:srgbClr>
            </a:outerShdw>
          </a:effectLst>
        </p:grpSpPr>
        <p:sp>
          <p:nvSpPr>
            <p:cNvPr id="6" name="椭圆 5"/>
            <p:cNvSpPr/>
            <p:nvPr/>
          </p:nvSpPr>
          <p:spPr>
            <a:xfrm flipV="1">
              <a:off x="3225639" y="4543565"/>
              <a:ext cx="1735762" cy="1734334"/>
            </a:xfrm>
            <a:prstGeom prst="ellipse">
              <a:avLst/>
            </a:prstGeom>
            <a:solidFill>
              <a:srgbClr val="0B959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53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50622" anchor="ctr" anchorCtr="1"/>
            <a:lstStyle/>
            <a:p>
              <a:pPr lvl="0" algn="ctr">
                <a:defRPr/>
              </a:pPr>
              <a:r>
                <a:rPr lang="en-US" altLang="zh-CN" sz="4360" b="1" kern="0" dirty="0">
                  <a:solidFill>
                    <a:srgbClr val="0B959E"/>
                  </a:solidFill>
                  <a:latin typeface="微软雅黑" panose="020B0503020204020204" pitchFamily="34" charset="-122"/>
                  <a:ea typeface="微软雅黑" panose="020B0503020204020204" pitchFamily="34" charset="-122"/>
                </a:rPr>
                <a:t>02</a:t>
              </a:r>
              <a:endParaRPr lang="zh-CN" altLang="en-US" sz="4360" b="1" kern="0" dirty="0">
                <a:solidFill>
                  <a:srgbClr val="0B959E"/>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1725" y="3271850"/>
            <a:ext cx="7594956" cy="266662"/>
          </a:xfrm>
          <a:custGeom>
            <a:avLst/>
            <a:gdLst/>
            <a:ahLst/>
            <a:cxnLst/>
            <a:rect l="l" t="t" r="r" b="b"/>
            <a:pathLst>
              <a:path w="4571707" h="242218">
                <a:moveTo>
                  <a:pt x="0" y="0"/>
                </a:moveTo>
                <a:lnTo>
                  <a:pt x="4571707" y="0"/>
                </a:lnTo>
                <a:lnTo>
                  <a:pt x="4571707" y="242218"/>
                </a:lnTo>
                <a:lnTo>
                  <a:pt x="0" y="242218"/>
                </a:lnTo>
                <a:close/>
              </a:path>
            </a:pathLst>
          </a:custGeom>
          <a:solidFill>
            <a:srgbClr val="0B959E"/>
          </a:solidFill>
          <a:ln>
            <a:noFill/>
          </a:ln>
          <a:effectLst>
            <a:outerShdw blurRad="419100" dist="419100" dir="5400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lIns="99225" tIns="49613" rIns="99225" bIns="49613" rtlCol="0" anchor="ctr"/>
          <a:lstStyle/>
          <a:p>
            <a:pPr algn="ctr"/>
            <a:endParaRPr lang="en-US" sz="2530"/>
          </a:p>
        </p:txBody>
      </p:sp>
      <p:grpSp>
        <p:nvGrpSpPr>
          <p:cNvPr id="9" name="组合 8"/>
          <p:cNvGrpSpPr/>
          <p:nvPr/>
        </p:nvGrpSpPr>
        <p:grpSpPr>
          <a:xfrm>
            <a:off x="6654889" y="1659314"/>
            <a:ext cx="1883588" cy="1883696"/>
            <a:chOff x="6131016" y="674750"/>
            <a:chExt cx="1735762" cy="1735763"/>
          </a:xfrm>
          <a:effectLst>
            <a:outerShdw blurRad="419100" dist="419100" dir="5400000" algn="ctr" rotWithShape="0">
              <a:srgbClr val="000000">
                <a:alpha val="43137"/>
              </a:srgbClr>
            </a:outerShdw>
          </a:effectLst>
        </p:grpSpPr>
        <p:sp>
          <p:nvSpPr>
            <p:cNvPr id="10" name="椭圆 9"/>
            <p:cNvSpPr/>
            <p:nvPr/>
          </p:nvSpPr>
          <p:spPr>
            <a:xfrm>
              <a:off x="6131016" y="674750"/>
              <a:ext cx="1735762" cy="1735763"/>
            </a:xfrm>
            <a:prstGeom prst="ellipse">
              <a:avLst/>
            </a:prstGeom>
            <a:solidFill>
              <a:srgbClr val="0B959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530">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50622" anchor="ctr"/>
            <a:lstStyle/>
            <a:p>
              <a:pPr lvl="0" algn="ctr">
                <a:defRPr/>
              </a:pPr>
              <a:r>
                <a:rPr lang="en-US" altLang="zh-CN" sz="4360" b="1" kern="0">
                  <a:solidFill>
                    <a:srgbClr val="0B959E"/>
                  </a:solidFill>
                  <a:latin typeface="微软雅黑" panose="020B0503020204020204" pitchFamily="34" charset="-122"/>
                  <a:ea typeface="微软雅黑" panose="020B0503020204020204" pitchFamily="34" charset="-122"/>
                </a:rPr>
                <a:t>01</a:t>
              </a:r>
              <a:endParaRPr lang="zh-CN" altLang="en-US" sz="4360" b="1" kern="0">
                <a:solidFill>
                  <a:srgbClr val="0B959E"/>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6616031" y="3845238"/>
            <a:ext cx="6242368" cy="266662"/>
          </a:xfrm>
          <a:custGeom>
            <a:avLst/>
            <a:gdLst/>
            <a:ahLst/>
            <a:cxnLst/>
            <a:rect l="l" t="t" r="r" b="b"/>
            <a:pathLst>
              <a:path w="4571707" h="242218">
                <a:moveTo>
                  <a:pt x="0" y="242218"/>
                </a:moveTo>
                <a:lnTo>
                  <a:pt x="4571707" y="242218"/>
                </a:lnTo>
                <a:lnTo>
                  <a:pt x="4571707" y="0"/>
                </a:lnTo>
                <a:lnTo>
                  <a:pt x="0" y="0"/>
                </a:lnTo>
                <a:close/>
              </a:path>
            </a:pathLst>
          </a:custGeom>
          <a:solidFill>
            <a:schemeClr val="tx1">
              <a:lumMod val="50000"/>
              <a:lumOff val="50000"/>
            </a:schemeClr>
          </a:solidFill>
          <a:ln>
            <a:noFill/>
          </a:ln>
          <a:effectLst>
            <a:outerShdw blurRad="419100" dist="419100" dir="5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lIns="99225" tIns="49613" rIns="99225" bIns="49613" rtlCol="0" anchor="ctr"/>
          <a:lstStyle/>
          <a:p>
            <a:pPr algn="ctr"/>
            <a:endParaRPr lang="en-US" sz="2530"/>
          </a:p>
        </p:txBody>
      </p:sp>
      <p:grpSp>
        <p:nvGrpSpPr>
          <p:cNvPr id="13" name="组合 12"/>
          <p:cNvGrpSpPr/>
          <p:nvPr/>
        </p:nvGrpSpPr>
        <p:grpSpPr>
          <a:xfrm>
            <a:off x="5713093" y="3846789"/>
            <a:ext cx="1883588" cy="1882145"/>
            <a:chOff x="5227325" y="4543565"/>
            <a:chExt cx="1735762" cy="1734334"/>
          </a:xfrm>
          <a:solidFill>
            <a:schemeClr val="tx1">
              <a:lumMod val="50000"/>
              <a:lumOff val="50000"/>
            </a:schemeClr>
          </a:solidFill>
          <a:effectLst>
            <a:outerShdw blurRad="419100" dist="419100" dir="5400000" algn="ctr" rotWithShape="0">
              <a:srgbClr val="000000">
                <a:alpha val="43137"/>
              </a:srgbClr>
            </a:outerShdw>
          </a:effectLst>
        </p:grpSpPr>
        <p:sp>
          <p:nvSpPr>
            <p:cNvPr id="14" name="椭圆 13"/>
            <p:cNvSpPr/>
            <p:nvPr/>
          </p:nvSpPr>
          <p:spPr>
            <a:xfrm flipV="1">
              <a:off x="5227325" y="4543565"/>
              <a:ext cx="1735762" cy="1734334"/>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3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solidFill>
            <a:ln w="25400" cap="flat" cmpd="sng" algn="ctr">
              <a:noFill/>
              <a:prstDash val="solid"/>
            </a:ln>
            <a:effectLst/>
          </p:spPr>
          <p:txBody>
            <a:bodyPr tIns="50622" anchor="ctr"/>
            <a:lstStyle/>
            <a:p>
              <a:pPr lvl="0" algn="ctr">
                <a:defRPr/>
              </a:pPr>
              <a:r>
                <a:rPr lang="en-US" altLang="zh-CN" sz="4360" b="1" kern="0" dirty="0">
                  <a:solidFill>
                    <a:schemeClr val="tx1">
                      <a:lumMod val="50000"/>
                      <a:lumOff val="50000"/>
                    </a:schemeClr>
                  </a:solidFill>
                  <a:latin typeface="微软雅黑" panose="020B0503020204020204" pitchFamily="34" charset="-122"/>
                  <a:ea typeface="微软雅黑" panose="020B0503020204020204" pitchFamily="34" charset="-122"/>
                </a:rPr>
                <a:t>03</a:t>
              </a:r>
              <a:endParaRPr lang="zh-CN" altLang="en-US" sz="436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2075775" y="2212344"/>
            <a:ext cx="3662345" cy="1123167"/>
          </a:xfrm>
          <a:prstGeom prst="rect">
            <a:avLst/>
          </a:prstGeom>
          <a:noFill/>
        </p:spPr>
        <p:txBody>
          <a:bodyPr wrap="square" lIns="99225" tIns="49613" rIns="99225" bIns="49613" rtlCol="0">
            <a:spAutoFit/>
          </a:bodyPr>
          <a:lstStyle/>
          <a:p>
            <a:pPr>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2075776" y="1673954"/>
            <a:ext cx="1662327" cy="428939"/>
          </a:xfrm>
          <a:prstGeom prst="rect">
            <a:avLst/>
          </a:prstGeom>
          <a:noFill/>
        </p:spPr>
        <p:txBody>
          <a:bodyPr wrap="none" lIns="99225" tIns="49613" rIns="99225" bIns="49613" rtlCol="0">
            <a:spAutoFit/>
          </a:bodyPr>
          <a:lstStyle/>
          <a:p>
            <a:pPr>
              <a:lnSpc>
                <a:spcPct val="150000"/>
              </a:lnSpc>
            </a:pP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18" name="TextBox 17"/>
          <p:cNvSpPr txBox="1"/>
          <p:nvPr/>
        </p:nvSpPr>
        <p:spPr>
          <a:xfrm>
            <a:off x="1410827" y="5991179"/>
            <a:ext cx="3720449" cy="1123167"/>
          </a:xfrm>
          <a:prstGeom prst="rect">
            <a:avLst/>
          </a:prstGeom>
          <a:noFill/>
        </p:spPr>
        <p:txBody>
          <a:bodyPr wrap="square" lIns="99225" tIns="49613" rIns="99225" bIns="49613" rtlCol="0">
            <a:spAutoFit/>
          </a:bodyPr>
          <a:lstStyle/>
          <a:p>
            <a:pPr>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75">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1410828" y="5452787"/>
            <a:ext cx="1662327" cy="428939"/>
          </a:xfrm>
          <a:prstGeom prst="rect">
            <a:avLst/>
          </a:prstGeom>
          <a:noFill/>
        </p:spPr>
        <p:txBody>
          <a:bodyPr wrap="none" lIns="99225" tIns="49613" rIns="99225" bIns="49613" rtlCol="0">
            <a:spAutoFit/>
          </a:bodyPr>
          <a:lstStyle/>
          <a:p>
            <a:pPr>
              <a:lnSpc>
                <a:spcPct val="150000"/>
              </a:lnSpc>
            </a:pP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0" name="TextBox 19"/>
          <p:cNvSpPr txBox="1"/>
          <p:nvPr/>
        </p:nvSpPr>
        <p:spPr>
          <a:xfrm>
            <a:off x="7829817" y="5268091"/>
            <a:ext cx="3662345" cy="1123167"/>
          </a:xfrm>
          <a:prstGeom prst="rect">
            <a:avLst/>
          </a:prstGeom>
          <a:noFill/>
        </p:spPr>
        <p:txBody>
          <a:bodyPr wrap="square" lIns="99225" tIns="49613" rIns="99225" bIns="49613" rtlCol="0">
            <a:spAutoFit/>
          </a:bodyPr>
          <a:lstStyle/>
          <a:p>
            <a:pPr>
              <a:lnSpc>
                <a:spcPct val="150000"/>
              </a:lnSpc>
            </a:pPr>
            <a:r>
              <a:rPr lang="zh-CN" altLang="en-US" sz="147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7829818" y="4729701"/>
            <a:ext cx="1662327" cy="428939"/>
          </a:xfrm>
          <a:prstGeom prst="rect">
            <a:avLst/>
          </a:prstGeom>
          <a:noFill/>
        </p:spPr>
        <p:txBody>
          <a:bodyPr wrap="none" lIns="99225" tIns="49613" rIns="99225" bIns="49613" rtlCol="0">
            <a:spAutoFit/>
          </a:bodyPr>
          <a:lstStyle/>
          <a:p>
            <a:pPr>
              <a:lnSpc>
                <a:spcPct val="150000"/>
              </a:lnSpc>
            </a:pP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fld id="{E0596BC5-39E9-41F1-BBD9-DF4DEBACD03C}" type="slidenum">
              <a:rPr lang="zh-CN" altLang="en-US" smtClean="0"/>
              <a:t>30</a:t>
            </a:fld>
            <a:endParaRPr lang="zh-CN" altLang="en-US"/>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9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4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34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p:stCondLst>
                              <p:cond delay="44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9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54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9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p:stCondLst>
                              <p:cond delay="6849"/>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p:bldP spid="17"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80586" y="1690432"/>
            <a:ext cx="1836109" cy="1874627"/>
            <a:chOff x="12353848" y="3197567"/>
            <a:chExt cx="3545994" cy="3545994"/>
          </a:xfrm>
          <a:effectLst>
            <a:outerShdw blurRad="419100" dist="419100" dir="5400000" algn="ctr" rotWithShape="0">
              <a:srgbClr val="000000">
                <a:alpha val="43137"/>
              </a:srgbClr>
            </a:outerShdw>
          </a:effectLst>
        </p:grpSpPr>
        <p:sp>
          <p:nvSpPr>
            <p:cNvPr id="42" name="泪滴形 41"/>
            <p:cNvSpPr/>
            <p:nvPr/>
          </p:nvSpPr>
          <p:spPr>
            <a:xfrm rot="8041025">
              <a:off x="12353848" y="319756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47" name="Rectangle 5"/>
            <p:cNvSpPr/>
            <p:nvPr/>
          </p:nvSpPr>
          <p:spPr bwMode="auto">
            <a:xfrm>
              <a:off x="13265972" y="4332827"/>
              <a:ext cx="1848815" cy="1928719"/>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6" name="组合 5"/>
          <p:cNvGrpSpPr/>
          <p:nvPr/>
        </p:nvGrpSpPr>
        <p:grpSpPr>
          <a:xfrm>
            <a:off x="4285270" y="1870830"/>
            <a:ext cx="1836109" cy="1874628"/>
            <a:chOff x="7921011" y="3538803"/>
            <a:chExt cx="3545994" cy="3545994"/>
          </a:xfrm>
          <a:effectLst>
            <a:outerShdw blurRad="419100" dist="419100" dir="5400000" algn="ctr" rotWithShape="0">
              <a:srgbClr val="000000">
                <a:alpha val="43137"/>
              </a:srgbClr>
            </a:outerShdw>
          </a:effectLst>
        </p:grpSpPr>
        <p:sp>
          <p:nvSpPr>
            <p:cNvPr id="41" name="泪滴形 40"/>
            <p:cNvSpPr/>
            <p:nvPr/>
          </p:nvSpPr>
          <p:spPr>
            <a:xfrm rot="2700000">
              <a:off x="7921011" y="3538803"/>
              <a:ext cx="3545994" cy="3545994"/>
            </a:xfrm>
            <a:prstGeom prst="teardrop">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48" name="Rectangle 5"/>
            <p:cNvSpPr/>
            <p:nvPr/>
          </p:nvSpPr>
          <p:spPr bwMode="auto">
            <a:xfrm>
              <a:off x="8769600" y="4332826"/>
              <a:ext cx="1848815" cy="1928719"/>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8" name="组合 7"/>
          <p:cNvGrpSpPr/>
          <p:nvPr/>
        </p:nvGrpSpPr>
        <p:grpSpPr>
          <a:xfrm>
            <a:off x="6613483" y="4067427"/>
            <a:ext cx="1836109" cy="1874628"/>
            <a:chOff x="12417382" y="7693830"/>
            <a:chExt cx="3545994" cy="3545994"/>
          </a:xfrm>
          <a:effectLst>
            <a:outerShdw blurRad="419100" dist="419100" dir="5400000" algn="ctr" rotWithShape="0">
              <a:srgbClr val="000000">
                <a:alpha val="43137"/>
              </a:srgbClr>
            </a:outerShdw>
          </a:effectLst>
        </p:grpSpPr>
        <p:sp>
          <p:nvSpPr>
            <p:cNvPr id="43" name="泪滴形 42"/>
            <p:cNvSpPr/>
            <p:nvPr/>
          </p:nvSpPr>
          <p:spPr>
            <a:xfrm rot="13500000">
              <a:off x="12417382" y="7693830"/>
              <a:ext cx="3545994" cy="3545994"/>
            </a:xfrm>
            <a:prstGeom prst="teardrop">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49" name="Rectangle 5"/>
            <p:cNvSpPr/>
            <p:nvPr/>
          </p:nvSpPr>
          <p:spPr bwMode="auto">
            <a:xfrm>
              <a:off x="13265973" y="8606449"/>
              <a:ext cx="1848815" cy="1928718"/>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10" name="组合 9"/>
          <p:cNvGrpSpPr/>
          <p:nvPr/>
        </p:nvGrpSpPr>
        <p:grpSpPr>
          <a:xfrm>
            <a:off x="4297634" y="4221687"/>
            <a:ext cx="1836109" cy="1874628"/>
            <a:chOff x="7944887" y="7985617"/>
            <a:chExt cx="3545994" cy="3545994"/>
          </a:xfrm>
          <a:effectLst>
            <a:outerShdw blurRad="419100" dist="419100" dir="5400000" algn="ctr" rotWithShape="0">
              <a:srgbClr val="000000">
                <a:alpha val="43137"/>
              </a:srgbClr>
            </a:outerShdw>
          </a:effectLst>
        </p:grpSpPr>
        <p:sp>
          <p:nvSpPr>
            <p:cNvPr id="38" name="泪滴形 37"/>
            <p:cNvSpPr/>
            <p:nvPr/>
          </p:nvSpPr>
          <p:spPr>
            <a:xfrm rot="18900000">
              <a:off x="7944887" y="798561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35"/>
            </a:p>
          </p:txBody>
        </p:sp>
        <p:sp>
          <p:nvSpPr>
            <p:cNvPr id="50" name="Rectangle 5"/>
            <p:cNvSpPr/>
            <p:nvPr/>
          </p:nvSpPr>
          <p:spPr bwMode="auto">
            <a:xfrm>
              <a:off x="8769600" y="8606452"/>
              <a:ext cx="1848815" cy="1928719"/>
            </a:xfrm>
            <a:prstGeom prst="rect">
              <a:avLst/>
            </a:prstGeom>
          </p:spPr>
          <p:txBody>
            <a:bodyPr wrap="none">
              <a:spAutoFit/>
            </a:bodyPr>
            <a:lstStyle/>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输入</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a:p>
              <a:pPr algn="ctr">
                <a:defRPr/>
              </a:pPr>
              <a:r>
                <a:rPr lang="zh-CN" altLang="en-US"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rPr>
                <a:t>标题</a:t>
              </a:r>
              <a:endParaRPr lang="en-US" altLang="zh-CN" sz="3015"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endParaRPr>
            </a:p>
          </p:txBody>
        </p:sp>
      </p:grpSp>
      <p:grpSp>
        <p:nvGrpSpPr>
          <p:cNvPr id="11" name="组合 10"/>
          <p:cNvGrpSpPr/>
          <p:nvPr/>
        </p:nvGrpSpPr>
        <p:grpSpPr>
          <a:xfrm>
            <a:off x="2023753" y="2096969"/>
            <a:ext cx="8673080" cy="4344306"/>
            <a:chOff x="3553443" y="3966565"/>
            <a:chExt cx="16749931" cy="8217570"/>
          </a:xfrm>
        </p:grpSpPr>
        <p:grpSp>
          <p:nvGrpSpPr>
            <p:cNvPr id="53" name="组合 52"/>
            <p:cNvGrpSpPr/>
            <p:nvPr/>
          </p:nvGrpSpPr>
          <p:grpSpPr>
            <a:xfrm>
              <a:off x="3553443" y="3966565"/>
              <a:ext cx="3764695" cy="2752996"/>
              <a:chOff x="821049" y="1711018"/>
              <a:chExt cx="1959506" cy="3825626"/>
            </a:xfrm>
          </p:grpSpPr>
          <p:sp>
            <p:nvSpPr>
              <p:cNvPr id="54" name="Rectangle 4"/>
              <p:cNvSpPr/>
              <p:nvPr/>
            </p:nvSpPr>
            <p:spPr bwMode="auto">
              <a:xfrm>
                <a:off x="821049" y="2734931"/>
                <a:ext cx="1959506" cy="2801713"/>
              </a:xfrm>
              <a:prstGeom prst="rect">
                <a:avLst/>
              </a:prstGeom>
            </p:spPr>
            <p:txBody>
              <a:bodyPr wrap="square">
                <a:spAutoFit/>
              </a:bodyPr>
              <a:lstStyle/>
              <a:p>
                <a:pPr algn="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55" name="Rectangle 5"/>
              <p:cNvSpPr/>
              <p:nvPr/>
            </p:nvSpPr>
            <p:spPr bwMode="auto">
              <a:xfrm>
                <a:off x="1307183" y="1711018"/>
                <a:ext cx="1352248" cy="1152844"/>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nvGrpSpPr>
            <p:cNvPr id="56" name="组合 55"/>
            <p:cNvGrpSpPr/>
            <p:nvPr/>
          </p:nvGrpSpPr>
          <p:grpSpPr>
            <a:xfrm>
              <a:off x="3553443" y="9307077"/>
              <a:ext cx="3764695" cy="2877058"/>
              <a:chOff x="821049" y="1538623"/>
              <a:chExt cx="1959506" cy="3998026"/>
            </a:xfrm>
          </p:grpSpPr>
          <p:sp>
            <p:nvSpPr>
              <p:cNvPr id="57" name="Rectangle 4"/>
              <p:cNvSpPr/>
              <p:nvPr/>
            </p:nvSpPr>
            <p:spPr bwMode="auto">
              <a:xfrm>
                <a:off x="821049" y="2734934"/>
                <a:ext cx="1959506" cy="2801715"/>
              </a:xfrm>
              <a:prstGeom prst="rect">
                <a:avLst/>
              </a:prstGeom>
            </p:spPr>
            <p:txBody>
              <a:bodyPr wrap="square">
                <a:spAutoFit/>
              </a:bodyPr>
              <a:lstStyle/>
              <a:p>
                <a:pPr algn="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58" name="Rectangle 5"/>
              <p:cNvSpPr/>
              <p:nvPr/>
            </p:nvSpPr>
            <p:spPr bwMode="auto">
              <a:xfrm>
                <a:off x="1348692" y="1538623"/>
                <a:ext cx="1352248" cy="1152845"/>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nvGrpSpPr>
            <p:cNvPr id="59" name="组合 58"/>
            <p:cNvGrpSpPr/>
            <p:nvPr/>
          </p:nvGrpSpPr>
          <p:grpSpPr>
            <a:xfrm>
              <a:off x="16538680" y="3966565"/>
              <a:ext cx="3764694" cy="2781152"/>
              <a:chOff x="821049" y="1671889"/>
              <a:chExt cx="1959506" cy="3864763"/>
            </a:xfrm>
          </p:grpSpPr>
          <p:sp>
            <p:nvSpPr>
              <p:cNvPr id="60" name="Rectangle 4"/>
              <p:cNvSpPr/>
              <p:nvPr/>
            </p:nvSpPr>
            <p:spPr bwMode="auto">
              <a:xfrm>
                <a:off x="821049" y="2734931"/>
                <a:ext cx="1959506" cy="2801721"/>
              </a:xfrm>
              <a:prstGeom prst="rect">
                <a:avLst/>
              </a:prstGeom>
            </p:spPr>
            <p:txBody>
              <a:bodyPr wrap="square">
                <a:spAutoFit/>
              </a:bodyPr>
              <a:lstStyle/>
              <a:p>
                <a:pP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61" name="Rectangle 5"/>
              <p:cNvSpPr/>
              <p:nvPr/>
            </p:nvSpPr>
            <p:spPr bwMode="auto">
              <a:xfrm>
                <a:off x="841738" y="1671889"/>
                <a:ext cx="1352248" cy="1152847"/>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nvGrpSpPr>
            <p:cNvPr id="62" name="组合 61"/>
            <p:cNvGrpSpPr/>
            <p:nvPr/>
          </p:nvGrpSpPr>
          <p:grpSpPr>
            <a:xfrm>
              <a:off x="16538680" y="8895827"/>
              <a:ext cx="3764694" cy="2879639"/>
              <a:chOff x="821049" y="1535028"/>
              <a:chExt cx="1959506" cy="4001623"/>
            </a:xfrm>
          </p:grpSpPr>
          <p:sp>
            <p:nvSpPr>
              <p:cNvPr id="63" name="Rectangle 4"/>
              <p:cNvSpPr/>
              <p:nvPr/>
            </p:nvSpPr>
            <p:spPr bwMode="auto">
              <a:xfrm>
                <a:off x="821049" y="2734930"/>
                <a:ext cx="1959506" cy="2801721"/>
              </a:xfrm>
              <a:prstGeom prst="rect">
                <a:avLst/>
              </a:prstGeom>
            </p:spPr>
            <p:txBody>
              <a:bodyPr wrap="square">
                <a:spAutoFit/>
              </a:bodyPr>
              <a:lstStyle/>
              <a:p>
                <a:pPr>
                  <a:lnSpc>
                    <a:spcPct val="150000"/>
                  </a:lnSpc>
                </a:pPr>
                <a:r>
                  <a:rPr lang="zh-CN" altLang="en-US" sz="1405" dirty="0">
                    <a:solidFill>
                      <a:schemeClr val="tx1">
                        <a:lumMod val="50000"/>
                        <a:lumOff val="50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405" dirty="0">
                  <a:solidFill>
                    <a:schemeClr val="tx1">
                      <a:lumMod val="50000"/>
                      <a:lumOff val="50000"/>
                    </a:schemeClr>
                  </a:solidFill>
                  <a:latin typeface="Lato" panose="020F0502020204030203" charset="0"/>
                </a:endParaRPr>
              </a:p>
            </p:txBody>
          </p:sp>
          <p:sp>
            <p:nvSpPr>
              <p:cNvPr id="64" name="Rectangle 5"/>
              <p:cNvSpPr/>
              <p:nvPr/>
            </p:nvSpPr>
            <p:spPr bwMode="auto">
              <a:xfrm>
                <a:off x="841738" y="1535028"/>
                <a:ext cx="1352248" cy="1152848"/>
              </a:xfrm>
              <a:prstGeom prst="rect">
                <a:avLst/>
              </a:prstGeom>
            </p:spPr>
            <p:txBody>
              <a:bodyPr wrap="none">
                <a:spAutoFit/>
              </a:bodyPr>
              <a:lstStyle/>
              <a:p>
                <a:pPr algn="ctr">
                  <a:defRPr/>
                </a:pPr>
                <a:r>
                  <a:rPr lang="zh-CN" altLang="en-US" sz="2250" b="1" dirty="0">
                    <a:solidFill>
                      <a:schemeClr val="tx1">
                        <a:lumMod val="50000"/>
                        <a:lumOff val="50000"/>
                      </a:schemeClr>
                    </a:solidFill>
                    <a:ea typeface="Roboto" pitchFamily="2" charset="0"/>
                    <a:cs typeface="Open Sans" panose="020B0606030504020204" charset="0"/>
                  </a:rPr>
                  <a:t>添加标题</a:t>
                </a:r>
                <a:endParaRPr lang="en-US" sz="2250" b="1" dirty="0">
                  <a:solidFill>
                    <a:schemeClr val="tx1">
                      <a:lumMod val="50000"/>
                      <a:lumOff val="50000"/>
                    </a:schemeClr>
                  </a:solidFill>
                  <a:ea typeface="Roboto" pitchFamily="2" charset="0"/>
                  <a:cs typeface="Open Sans" panose="020B0606030504020204" charset="0"/>
                </a:endParaRPr>
              </a:p>
            </p:txBody>
          </p:sp>
        </p:grpSp>
      </p:gr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t>31</a:t>
            </a:fld>
            <a:endParaRPr lang="zh-CN" altLang="en-US"/>
          </a:p>
        </p:txBody>
      </p:sp>
    </p:spTree>
  </p:cSld>
  <p:clrMapOvr>
    <a:masterClrMapping/>
  </p:clrMapOvr>
  <p:transition spd="slow" advClick="0" advTm="0">
    <p:randomBa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6000">
                                          <p:cBhvr additive="base">
                                            <p:cTn id="12" dur="500" fill="hold"/>
                                            <p:tgtEl>
                                              <p:spTgt spid="7"/>
                                            </p:tgtEl>
                                            <p:attrNameLst>
                                              <p:attrName>ppt_x</p:attrName>
                                            </p:attrNameLst>
                                          </p:cBhvr>
                                          <p:tavLst>
                                            <p:tav tm="0">
                                              <p:val>
                                                <p:strVal val="#ppt_x"/>
                                              </p:val>
                                            </p:tav>
                                            <p:tav tm="100000">
                                              <p:val>
                                                <p:strVal val="#ppt_x"/>
                                              </p:val>
                                            </p:tav>
                                          </p:tavLst>
                                        </p:anim>
                                        <p:anim calcmode="lin" valueType="num" p14:bounceEnd="46000">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4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6000">
                                          <p:cBhvr additive="base">
                                            <p:cTn id="17" dur="500" fill="hold"/>
                                            <p:tgtEl>
                                              <p:spTgt spid="8"/>
                                            </p:tgtEl>
                                            <p:attrNameLst>
                                              <p:attrName>ppt_x</p:attrName>
                                            </p:attrNameLst>
                                          </p:cBhvr>
                                          <p:tavLst>
                                            <p:tav tm="0">
                                              <p:val>
                                                <p:strVal val="0-#ppt_w/2"/>
                                              </p:val>
                                            </p:tav>
                                            <p:tav tm="100000">
                                              <p:val>
                                                <p:strVal val="#ppt_x"/>
                                              </p:val>
                                            </p:tav>
                                          </p:tavLst>
                                        </p:anim>
                                        <p:anim calcmode="lin" valueType="num" p14:bounceEnd="46000">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46000">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3"/>
          </p:nvPr>
        </p:nvSpPr>
        <p:spPr>
          <a:xfrm>
            <a:off x="7077447" y="1243339"/>
            <a:ext cx="5959026" cy="2664297"/>
          </a:xfrm>
        </p:spPr>
        <p:txBody>
          <a:bodyPr/>
          <a:lstStyle/>
          <a:p>
            <a:r>
              <a:rPr lang="en-US" altLang="zh-CN" dirty="0" smtClean="0"/>
              <a:t>FIVE</a:t>
            </a:r>
            <a:endParaRPr lang="zh-CN" altLang="en-US" dirty="0"/>
          </a:p>
        </p:txBody>
      </p:sp>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10838" y="2281468"/>
            <a:ext cx="1820506" cy="1858699"/>
            <a:chOff x="12412274" y="4315557"/>
            <a:chExt cx="3515860" cy="3515861"/>
          </a:xfrm>
          <a:effectLst>
            <a:outerShdw blurRad="419100" dist="419100" dir="5400000" algn="ctr" rotWithShape="0">
              <a:srgbClr val="000000">
                <a:alpha val="43137"/>
              </a:srgbClr>
            </a:outerShdw>
          </a:effectLst>
        </p:grpSpPr>
        <p:sp>
          <p:nvSpPr>
            <p:cNvPr id="45" name="Shape 1627"/>
            <p:cNvSpPr/>
            <p:nvPr/>
          </p:nvSpPr>
          <p:spPr>
            <a:xfrm>
              <a:off x="12412274" y="4315557"/>
              <a:ext cx="3515860"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0B959E"/>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47" name="Shape 1628"/>
            <p:cNvSpPr/>
            <p:nvPr/>
          </p:nvSpPr>
          <p:spPr>
            <a:xfrm>
              <a:off x="1268414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0" name="Shape 1631"/>
            <p:cNvSpPr/>
            <p:nvPr/>
          </p:nvSpPr>
          <p:spPr>
            <a:xfrm>
              <a:off x="13340747" y="5297119"/>
              <a:ext cx="1468255" cy="1468861"/>
            </a:xfrm>
            <a:custGeom>
              <a:avLst/>
              <a:gdLst/>
              <a:ahLst/>
              <a:cxnLst>
                <a:cxn ang="0">
                  <a:pos x="wd2" y="hd2"/>
                </a:cxn>
                <a:cxn ang="5400000">
                  <a:pos x="wd2" y="hd2"/>
                </a:cxn>
                <a:cxn ang="10800000">
                  <a:pos x="wd2" y="hd2"/>
                </a:cxn>
                <a:cxn ang="16200000">
                  <a:pos x="wd2" y="hd2"/>
                </a:cxn>
              </a:cxnLst>
              <a:rect l="0" t="0" r="r" b="b"/>
              <a:pathLst>
                <a:path w="21592" h="21600" extrusionOk="0">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989772" y="2281468"/>
            <a:ext cx="1820506" cy="1858699"/>
            <a:chOff x="3487813" y="4315557"/>
            <a:chExt cx="3515861" cy="3515861"/>
          </a:xfrm>
          <a:effectLst>
            <a:outerShdw blurRad="419100" dist="419100" dir="5400000" algn="ctr" rotWithShape="0">
              <a:srgbClr val="000000">
                <a:alpha val="43137"/>
              </a:srgbClr>
            </a:outerShdw>
          </a:effectLst>
        </p:grpSpPr>
        <p:sp>
          <p:nvSpPr>
            <p:cNvPr id="25" name="Shape 1623"/>
            <p:cNvSpPr/>
            <p:nvPr/>
          </p:nvSpPr>
          <p:spPr>
            <a:xfrm>
              <a:off x="348781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0B959E"/>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28" name="Shape 1624"/>
            <p:cNvSpPr/>
            <p:nvPr/>
          </p:nvSpPr>
          <p:spPr>
            <a:xfrm>
              <a:off x="375968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959E"/>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32"/>
            <p:cNvSpPr/>
            <p:nvPr/>
          </p:nvSpPr>
          <p:spPr>
            <a:xfrm>
              <a:off x="4477508" y="5355235"/>
              <a:ext cx="1534816" cy="1342831"/>
            </a:xfrm>
            <a:custGeom>
              <a:avLst/>
              <a:gdLst/>
              <a:ahLst/>
              <a:cxnLst>
                <a:cxn ang="0">
                  <a:pos x="wd2" y="hd2"/>
                </a:cxn>
                <a:cxn ang="5400000">
                  <a:pos x="wd2" y="hd2"/>
                </a:cxn>
                <a:cxn ang="10800000">
                  <a:pos x="wd2" y="hd2"/>
                </a:cxn>
                <a:cxn ang="16200000">
                  <a:pos x="wd2" y="hd2"/>
                </a:cxn>
              </a:cxnLst>
              <a:rect l="0" t="0" r="r" b="b"/>
              <a:pathLst>
                <a:path w="21600" h="21600" extrusionOk="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4300306" y="2281468"/>
            <a:ext cx="1820506" cy="1858699"/>
            <a:chOff x="7950043" y="4315557"/>
            <a:chExt cx="3515861" cy="3515861"/>
          </a:xfrm>
          <a:effectLst>
            <a:outerShdw blurRad="419100" dist="419100" dir="5400000" algn="ctr" rotWithShape="0">
              <a:srgbClr val="000000">
                <a:alpha val="43137"/>
              </a:srgbClr>
            </a:outerShdw>
          </a:effectLst>
        </p:grpSpPr>
        <p:sp>
          <p:nvSpPr>
            <p:cNvPr id="40" name="Shape 1625"/>
            <p:cNvSpPr/>
            <p:nvPr/>
          </p:nvSpPr>
          <p:spPr>
            <a:xfrm>
              <a:off x="795004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chemeClr val="tx1">
                  <a:lumMod val="50000"/>
                  <a:lumOff val="50000"/>
                </a:schemeClr>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41" name="Shape 1626"/>
            <p:cNvSpPr/>
            <p:nvPr/>
          </p:nvSpPr>
          <p:spPr>
            <a:xfrm>
              <a:off x="8221920"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33"/>
            <p:cNvSpPr/>
            <p:nvPr/>
          </p:nvSpPr>
          <p:spPr>
            <a:xfrm>
              <a:off x="8898459" y="5315833"/>
              <a:ext cx="1608976" cy="1430294"/>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8921374" y="2281468"/>
            <a:ext cx="1820506" cy="1858699"/>
            <a:chOff x="16874504" y="4315557"/>
            <a:chExt cx="3515861" cy="3515861"/>
          </a:xfrm>
          <a:effectLst>
            <a:outerShdw blurRad="419100" dist="419100" dir="5400000" algn="ctr" rotWithShape="0">
              <a:srgbClr val="000000">
                <a:alpha val="43137"/>
              </a:srgbClr>
            </a:outerShdw>
          </a:effectLst>
        </p:grpSpPr>
        <p:sp>
          <p:nvSpPr>
            <p:cNvPr id="48" name="Shape 1629"/>
            <p:cNvSpPr/>
            <p:nvPr/>
          </p:nvSpPr>
          <p:spPr>
            <a:xfrm>
              <a:off x="16874504"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chemeClr val="tx1">
                  <a:lumMod val="50000"/>
                  <a:lumOff val="50000"/>
                </a:schemeClr>
              </a:solidFill>
              <a:custDash>
                <a:ds d="100000" sp="200000"/>
              </a:custDash>
              <a:round/>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49" name="Shape 1630"/>
            <p:cNvSpPr/>
            <p:nvPr/>
          </p:nvSpPr>
          <p:spPr>
            <a:xfrm>
              <a:off x="17146382" y="4587434"/>
              <a:ext cx="2972107"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lIns="0" tIns="0" rIns="0" bIns="0" anchor="ctr"/>
            <a:lstStyle/>
            <a:p>
              <a:pPr lvl="0">
                <a:defRPr sz="3200"/>
              </a:pPr>
              <a:endParaRPr sz="292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34"/>
            <p:cNvSpPr/>
            <p:nvPr/>
          </p:nvSpPr>
          <p:spPr>
            <a:xfrm>
              <a:off x="17898307" y="5277849"/>
              <a:ext cx="1468255" cy="1505537"/>
            </a:xfrm>
            <a:custGeom>
              <a:avLst/>
              <a:gdLst/>
              <a:ahLst/>
              <a:cxnLst>
                <a:cxn ang="0">
                  <a:pos x="wd2" y="hd2"/>
                </a:cxn>
                <a:cxn ang="5400000">
                  <a:pos x="wd2" y="hd2"/>
                </a:cxn>
                <a:cxn ang="10800000">
                  <a:pos x="wd2" y="hd2"/>
                </a:cxn>
                <a:cxn ang="16200000">
                  <a:pos x="wd2" y="hd2"/>
                </a:cxn>
              </a:cxnLst>
              <a:rect l="0" t="0" r="r" b="b"/>
              <a:pathLst>
                <a:path w="20896" h="21594" extrusionOk="0">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FFFFFF"/>
            </a:solidFill>
            <a:ln w="12700">
              <a:miter lim="400000"/>
            </a:ln>
          </p:spPr>
          <p:txBody>
            <a:bodyPr lIns="34786" tIns="34786" rIns="34786" bIns="34786" anchor="ctr"/>
            <a:lstStyle/>
            <a:p>
              <a:pPr defTabSz="2260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7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2066668" y="4714330"/>
            <a:ext cx="8611760" cy="1440113"/>
            <a:chOff x="3622923" y="8299783"/>
            <a:chExt cx="16631504" cy="2724077"/>
          </a:xfrm>
        </p:grpSpPr>
        <p:sp>
          <p:nvSpPr>
            <p:cNvPr id="54" name="矩形 53"/>
            <p:cNvSpPr/>
            <p:nvPr/>
          </p:nvSpPr>
          <p:spPr>
            <a:xfrm>
              <a:off x="4084761" y="8299783"/>
              <a:ext cx="2350337" cy="759141"/>
            </a:xfrm>
            <a:prstGeom prst="rect">
              <a:avLst/>
            </a:prstGeom>
          </p:spPr>
          <p:txBody>
            <a:bodyPr wrap="none">
              <a:spAutoFit/>
            </a:bodyPr>
            <a:lstStyle/>
            <a:p>
              <a:r>
                <a:rPr lang="zh-CN" altLang="en-US" sz="2010" b="1" dirty="0">
                  <a:solidFill>
                    <a:srgbClr val="0B959E"/>
                  </a:solidFill>
                  <a:latin typeface="Arial" panose="020B0604020202020204" pitchFamily="34" charset="0"/>
                  <a:ea typeface="微软雅黑" panose="020B0503020204020204" pitchFamily="34" charset="-122"/>
                  <a:sym typeface="Arial" panose="020B0604020202020204" pitchFamily="34" charset="0"/>
                </a:rPr>
                <a:t>输入标题</a:t>
              </a:r>
            </a:p>
          </p:txBody>
        </p:sp>
        <p:sp>
          <p:nvSpPr>
            <p:cNvPr id="55" name="矩形 54"/>
            <p:cNvSpPr/>
            <p:nvPr/>
          </p:nvSpPr>
          <p:spPr>
            <a:xfrm>
              <a:off x="8586082" y="8325756"/>
              <a:ext cx="2350337" cy="759141"/>
            </a:xfrm>
            <a:prstGeom prst="rect">
              <a:avLst/>
            </a:prstGeom>
          </p:spPr>
          <p:txBody>
            <a:bodyPr wrap="none">
              <a:spAutoFit/>
            </a:bodyPr>
            <a:lstStyle/>
            <a:p>
              <a:r>
                <a:rPr lang="zh-CN" altLang="en-US" sz="201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p>
          </p:txBody>
        </p:sp>
        <p:sp>
          <p:nvSpPr>
            <p:cNvPr id="56" name="矩形 55"/>
            <p:cNvSpPr/>
            <p:nvPr/>
          </p:nvSpPr>
          <p:spPr>
            <a:xfrm>
              <a:off x="12958007" y="8325756"/>
              <a:ext cx="2350337" cy="759141"/>
            </a:xfrm>
            <a:prstGeom prst="rect">
              <a:avLst/>
            </a:prstGeom>
          </p:spPr>
          <p:txBody>
            <a:bodyPr wrap="none">
              <a:spAutoFit/>
            </a:bodyPr>
            <a:lstStyle/>
            <a:p>
              <a:r>
                <a:rPr lang="zh-CN" altLang="en-US" sz="2010" b="1" dirty="0">
                  <a:solidFill>
                    <a:srgbClr val="0B959E"/>
                  </a:solidFill>
                  <a:latin typeface="Arial" panose="020B0604020202020204" pitchFamily="34" charset="0"/>
                  <a:ea typeface="微软雅黑" panose="020B0503020204020204" pitchFamily="34" charset="-122"/>
                  <a:sym typeface="Arial" panose="020B0604020202020204" pitchFamily="34" charset="0"/>
                </a:rPr>
                <a:t>输入标题</a:t>
              </a:r>
            </a:p>
          </p:txBody>
        </p:sp>
        <p:sp>
          <p:nvSpPr>
            <p:cNvPr id="57" name="矩形 56"/>
            <p:cNvSpPr/>
            <p:nvPr/>
          </p:nvSpPr>
          <p:spPr>
            <a:xfrm>
              <a:off x="17329937" y="8299783"/>
              <a:ext cx="2350337" cy="759141"/>
            </a:xfrm>
            <a:prstGeom prst="rect">
              <a:avLst/>
            </a:prstGeom>
          </p:spPr>
          <p:txBody>
            <a:bodyPr wrap="none">
              <a:spAutoFit/>
            </a:bodyPr>
            <a:lstStyle/>
            <a:p>
              <a:r>
                <a:rPr lang="zh-CN" altLang="en-US" sz="201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p>
          </p:txBody>
        </p:sp>
        <p:sp>
          <p:nvSpPr>
            <p:cNvPr id="58" name="TextBox 57"/>
            <p:cNvSpPr txBox="1"/>
            <p:nvPr/>
          </p:nvSpPr>
          <p:spPr>
            <a:xfrm>
              <a:off x="3622923"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63" name="TextBox 62"/>
            <p:cNvSpPr txBox="1"/>
            <p:nvPr/>
          </p:nvSpPr>
          <p:spPr>
            <a:xfrm>
              <a:off x="8017341"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64" name="TextBox 63"/>
            <p:cNvSpPr txBox="1"/>
            <p:nvPr/>
          </p:nvSpPr>
          <p:spPr>
            <a:xfrm>
              <a:off x="12389266"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65" name="TextBox 64"/>
            <p:cNvSpPr txBox="1"/>
            <p:nvPr/>
          </p:nvSpPr>
          <p:spPr>
            <a:xfrm>
              <a:off x="17010442" y="9329227"/>
              <a:ext cx="3243985" cy="1694633"/>
            </a:xfrm>
            <a:prstGeom prst="rect">
              <a:avLst/>
            </a:prstGeom>
            <a:noFill/>
          </p:spPr>
          <p:txBody>
            <a:bodyPr wrap="square" rtlCol="0">
              <a:spAutoFit/>
            </a:bodyPr>
            <a:lstStyle/>
            <a:p>
              <a:pPr algn="ctr">
                <a:lnSpc>
                  <a:spcPct val="130000"/>
                </a:lnSpc>
              </a:pPr>
              <a:r>
                <a:rPr lang="zh-CN" altLang="en-US" sz="100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
        <p:nvSpPr>
          <p:cNvPr id="3" name="灯片编号占位符 2"/>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t>33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ppt_w</p:attrName>
                                        </p:attrNameLst>
                                      </p:cBhvr>
                                      <p:tavLst>
                                        <p:tav tm="0" fmla="#ppt_w*sin(2.5*pi*$)">
                                          <p:val>
                                            <p:fltVal val="0"/>
                                          </p:val>
                                        </p:tav>
                                        <p:tav tm="100000">
                                          <p:val>
                                            <p:fltVal val="1"/>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4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ppt_w</p:attrName>
                                        </p:attrNameLst>
                                      </p:cBhvr>
                                      <p:tavLst>
                                        <p:tav tm="0" fmla="#ppt_w*sin(2.5*pi*$)">
                                          <p:val>
                                            <p:fltVal val="0"/>
                                          </p:val>
                                        </p:tav>
                                        <p:tav tm="100000">
                                          <p:val>
                                            <p:fltVal val="1"/>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4142237" y="2424950"/>
            <a:ext cx="2951176" cy="1650024"/>
          </a:xfrm>
          <a:prstGeom prst="parallelogram">
            <a:avLst>
              <a:gd name="adj" fmla="val 35443"/>
            </a:avLst>
          </a:prstGeom>
          <a:solidFill>
            <a:schemeClr val="tx1">
              <a:lumMod val="50000"/>
              <a:lumOff val="50000"/>
              <a:alpha val="9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sp>
        <p:nvSpPr>
          <p:cNvPr id="5" name="平行四边形 4"/>
          <p:cNvSpPr/>
          <p:nvPr/>
        </p:nvSpPr>
        <p:spPr>
          <a:xfrm>
            <a:off x="6610648" y="1318445"/>
            <a:ext cx="2951176" cy="1650024"/>
          </a:xfrm>
          <a:prstGeom prst="parallelogram">
            <a:avLst>
              <a:gd name="adj" fmla="val 35443"/>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sp>
        <p:nvSpPr>
          <p:cNvPr id="6" name="平行四边形 5"/>
          <p:cNvSpPr/>
          <p:nvPr/>
        </p:nvSpPr>
        <p:spPr>
          <a:xfrm>
            <a:off x="3396188" y="4637958"/>
            <a:ext cx="2951176" cy="1650024"/>
          </a:xfrm>
          <a:prstGeom prst="parallelogram">
            <a:avLst>
              <a:gd name="adj" fmla="val 35443"/>
            </a:avLst>
          </a:prstGeom>
          <a:solidFill>
            <a:schemeClr val="tx1">
              <a:lumMod val="50000"/>
              <a:lumOff val="50000"/>
              <a:alpha val="9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sp>
        <p:nvSpPr>
          <p:cNvPr id="7" name="平行四边形 6"/>
          <p:cNvSpPr/>
          <p:nvPr/>
        </p:nvSpPr>
        <p:spPr>
          <a:xfrm>
            <a:off x="5816972" y="3531455"/>
            <a:ext cx="2951176" cy="1650024"/>
          </a:xfrm>
          <a:prstGeom prst="parallelogram">
            <a:avLst>
              <a:gd name="adj" fmla="val 35443"/>
            </a:avLst>
          </a:prstGeom>
          <a:solidFill>
            <a:srgbClr val="0B959E"/>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820" dirty="0">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7065417" y="1286953"/>
            <a:ext cx="2172732" cy="1461200"/>
            <a:chOff x="13290180" y="2434361"/>
            <a:chExt cx="4196100" cy="2763966"/>
          </a:xfrm>
        </p:grpSpPr>
        <p:sp>
          <p:nvSpPr>
            <p:cNvPr id="8" name="TextBox 7"/>
            <p:cNvSpPr txBox="1"/>
            <p:nvPr/>
          </p:nvSpPr>
          <p:spPr>
            <a:xfrm>
              <a:off x="16578590" y="2434361"/>
              <a:ext cx="907690" cy="1051688"/>
            </a:xfrm>
            <a:prstGeom prst="rect">
              <a:avLst/>
            </a:prstGeom>
            <a:noFill/>
          </p:spPr>
          <p:txBody>
            <a:bodyPr wrap="none" rtlCol="0">
              <a:spAutoFit/>
            </a:bodyPr>
            <a:lstStyle/>
            <a:p>
              <a:r>
                <a:rPr lang="en-US" altLang="zh-CN" sz="3015" dirty="0">
                  <a:solidFill>
                    <a:schemeClr val="bg1"/>
                  </a:solidFill>
                  <a:latin typeface="DIN Mittelschrift Std" panose="00000500000000000000" pitchFamily="50" charset="0"/>
                  <a:cs typeface="Raavi" panose="020B0502040204020203" pitchFamily="34" charset="0"/>
                </a:rPr>
                <a:t>01</a:t>
              </a:r>
              <a:endParaRPr lang="zh-CN" altLang="en-US" sz="3015" dirty="0">
                <a:solidFill>
                  <a:schemeClr val="bg1"/>
                </a:solidFill>
                <a:latin typeface="DIN Mittelschrift Std" panose="00000500000000000000" pitchFamily="50" charset="0"/>
                <a:cs typeface="Raavi" panose="020B0502040204020203" pitchFamily="34" charset="0"/>
              </a:endParaRPr>
            </a:p>
          </p:txBody>
        </p:sp>
        <p:sp>
          <p:nvSpPr>
            <p:cNvPr id="9" name="矩形 24"/>
            <p:cNvSpPr>
              <a:spLocks noChangeArrowheads="1"/>
            </p:cNvSpPr>
            <p:nvPr/>
          </p:nvSpPr>
          <p:spPr bwMode="auto">
            <a:xfrm>
              <a:off x="13290180" y="3118872"/>
              <a:ext cx="3718192" cy="2079455"/>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25" name="组合 24"/>
          <p:cNvGrpSpPr/>
          <p:nvPr/>
        </p:nvGrpSpPr>
        <p:grpSpPr>
          <a:xfrm>
            <a:off x="4392614" y="2699918"/>
            <a:ext cx="2227988" cy="1183766"/>
            <a:chOff x="8128318" y="5107084"/>
            <a:chExt cx="4302813" cy="2239178"/>
          </a:xfrm>
        </p:grpSpPr>
        <p:sp>
          <p:nvSpPr>
            <p:cNvPr id="10" name="矩形 24"/>
            <p:cNvSpPr>
              <a:spLocks noChangeArrowheads="1"/>
            </p:cNvSpPr>
            <p:nvPr/>
          </p:nvSpPr>
          <p:spPr bwMode="auto">
            <a:xfrm>
              <a:off x="8902888" y="5107084"/>
              <a:ext cx="3528243" cy="2079453"/>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1" name="TextBox 10"/>
            <p:cNvSpPr txBox="1"/>
            <p:nvPr/>
          </p:nvSpPr>
          <p:spPr>
            <a:xfrm>
              <a:off x="8128318" y="6812716"/>
              <a:ext cx="579535" cy="533546"/>
            </a:xfrm>
            <a:prstGeom prst="rect">
              <a:avLst/>
            </a:prstGeom>
            <a:noFill/>
          </p:spPr>
          <p:txBody>
            <a:bodyPr wrap="none" rtlCol="0">
              <a:spAutoFit/>
            </a:bodyPr>
            <a:lstStyle/>
            <a:p>
              <a:r>
                <a:rPr lang="en-US" altLang="zh-CN" sz="1235" dirty="0">
                  <a:solidFill>
                    <a:schemeClr val="bg1"/>
                  </a:solidFill>
                  <a:latin typeface="DIN Mittelschrift Std" panose="00000500000000000000" pitchFamily="50" charset="0"/>
                  <a:cs typeface="Raavi" panose="020B0502040204020203" pitchFamily="34" charset="0"/>
                </a:rPr>
                <a:t>02</a:t>
              </a:r>
              <a:endParaRPr lang="zh-CN" altLang="en-US" sz="1235" dirty="0">
                <a:solidFill>
                  <a:schemeClr val="bg1"/>
                </a:solidFill>
                <a:latin typeface="DIN Mittelschrift Std" panose="00000500000000000000" pitchFamily="50" charset="0"/>
                <a:cs typeface="Raavi" panose="020B0502040204020203" pitchFamily="34" charset="0"/>
              </a:endParaRPr>
            </a:p>
          </p:txBody>
        </p:sp>
      </p:grpSp>
      <p:grpSp>
        <p:nvGrpSpPr>
          <p:cNvPr id="26" name="组合 25"/>
          <p:cNvGrpSpPr/>
          <p:nvPr/>
        </p:nvGrpSpPr>
        <p:grpSpPr>
          <a:xfrm>
            <a:off x="6342155" y="3507373"/>
            <a:ext cx="2118228" cy="1442165"/>
            <a:chOff x="11893375" y="6634441"/>
            <a:chExt cx="4090837" cy="2727956"/>
          </a:xfrm>
        </p:grpSpPr>
        <p:sp>
          <p:nvSpPr>
            <p:cNvPr id="12" name="矩形 24"/>
            <p:cNvSpPr>
              <a:spLocks noChangeArrowheads="1"/>
            </p:cNvSpPr>
            <p:nvPr/>
          </p:nvSpPr>
          <p:spPr bwMode="auto">
            <a:xfrm>
              <a:off x="11893375" y="7282945"/>
              <a:ext cx="3528241" cy="2079452"/>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3" name="TextBox 12"/>
            <p:cNvSpPr txBox="1"/>
            <p:nvPr/>
          </p:nvSpPr>
          <p:spPr>
            <a:xfrm>
              <a:off x="15144630" y="6634441"/>
              <a:ext cx="839582" cy="945439"/>
            </a:xfrm>
            <a:prstGeom prst="rect">
              <a:avLst/>
            </a:prstGeom>
            <a:noFill/>
          </p:spPr>
          <p:txBody>
            <a:bodyPr wrap="none" rtlCol="0">
              <a:spAutoFit/>
            </a:bodyPr>
            <a:lstStyle/>
            <a:p>
              <a:r>
                <a:rPr lang="en-US" altLang="zh-CN" sz="2650" dirty="0">
                  <a:solidFill>
                    <a:schemeClr val="bg1"/>
                  </a:solidFill>
                  <a:latin typeface="DIN Mittelschrift Std" panose="00000500000000000000" pitchFamily="50" charset="0"/>
                  <a:cs typeface="Raavi" panose="020B0502040204020203" pitchFamily="34" charset="0"/>
                </a:rPr>
                <a:t>03</a:t>
              </a:r>
              <a:endParaRPr lang="zh-CN" altLang="en-US" sz="2650" dirty="0">
                <a:solidFill>
                  <a:schemeClr val="bg1"/>
                </a:solidFill>
                <a:latin typeface="DIN Mittelschrift Std" panose="00000500000000000000" pitchFamily="50" charset="0"/>
                <a:cs typeface="Raavi" panose="020B0502040204020203" pitchFamily="34" charset="0"/>
              </a:endParaRPr>
            </a:p>
          </p:txBody>
        </p:sp>
      </p:grpSp>
      <p:grpSp>
        <p:nvGrpSpPr>
          <p:cNvPr id="27" name="组合 26"/>
          <p:cNvGrpSpPr/>
          <p:nvPr/>
        </p:nvGrpSpPr>
        <p:grpSpPr>
          <a:xfrm>
            <a:off x="3685940" y="4849745"/>
            <a:ext cx="2148754" cy="1432183"/>
            <a:chOff x="6763544" y="9173637"/>
            <a:chExt cx="4149793" cy="2709074"/>
          </a:xfrm>
        </p:grpSpPr>
        <p:sp>
          <p:nvSpPr>
            <p:cNvPr id="14" name="矩形 24"/>
            <p:cNvSpPr>
              <a:spLocks noChangeArrowheads="1"/>
            </p:cNvSpPr>
            <p:nvPr/>
          </p:nvSpPr>
          <p:spPr bwMode="auto">
            <a:xfrm>
              <a:off x="7385095" y="9173637"/>
              <a:ext cx="3528242" cy="2079452"/>
            </a:xfrm>
            <a:prstGeom prst="rect">
              <a:avLst/>
            </a:prstGeom>
            <a:noFill/>
            <a:ln w="9525">
              <a:noFill/>
              <a:miter lim="800000"/>
            </a:ln>
          </p:spPr>
          <p:txBody>
            <a:bodyPr wrap="square" lIns="93965" tIns="46983" rIns="93965" bIns="46983">
              <a:spAutoFit/>
            </a:bodyPr>
            <a:lstStyle/>
            <a:p>
              <a:pPr>
                <a:lnSpc>
                  <a:spcPct val="130000"/>
                </a:lnSpc>
              </a:pPr>
              <a:r>
                <a:rPr lang="zh-CN" altLang="en-US" sz="100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5" name="TextBox 14"/>
            <p:cNvSpPr txBox="1"/>
            <p:nvPr/>
          </p:nvSpPr>
          <p:spPr>
            <a:xfrm>
              <a:off x="6763544" y="10937272"/>
              <a:ext cx="839582" cy="945439"/>
            </a:xfrm>
            <a:prstGeom prst="rect">
              <a:avLst/>
            </a:prstGeom>
            <a:noFill/>
          </p:spPr>
          <p:txBody>
            <a:bodyPr wrap="none" rtlCol="0">
              <a:spAutoFit/>
            </a:bodyPr>
            <a:lstStyle/>
            <a:p>
              <a:r>
                <a:rPr lang="en-US" altLang="zh-CN" sz="2650" dirty="0">
                  <a:solidFill>
                    <a:schemeClr val="bg1"/>
                  </a:solidFill>
                  <a:latin typeface="DIN Mittelschrift Std" panose="00000500000000000000" pitchFamily="50" charset="0"/>
                  <a:cs typeface="Raavi" panose="020B0502040204020203" pitchFamily="34" charset="0"/>
                </a:rPr>
                <a:t>04</a:t>
              </a:r>
              <a:endParaRPr lang="zh-CN" altLang="en-US" sz="2650" dirty="0">
                <a:solidFill>
                  <a:schemeClr val="bg1"/>
                </a:solidFill>
                <a:latin typeface="DIN Mittelschrift Std" panose="00000500000000000000" pitchFamily="50" charset="0"/>
                <a:cs typeface="Raavi" panose="020B0502040204020203" pitchFamily="34" charset="0"/>
              </a:endParaRPr>
            </a:p>
          </p:txBody>
        </p:sp>
      </p:grpSp>
      <p:sp>
        <p:nvSpPr>
          <p:cNvPr id="16" name="燕尾形 15"/>
          <p:cNvSpPr/>
          <p:nvPr/>
        </p:nvSpPr>
        <p:spPr>
          <a:xfrm>
            <a:off x="8920229" y="3019784"/>
            <a:ext cx="368485" cy="502182"/>
          </a:xfrm>
          <a:prstGeom prst="chevr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1235">
              <a:solidFill>
                <a:schemeClr val="tx1"/>
              </a:solidFill>
            </a:endParaRPr>
          </a:p>
        </p:txBody>
      </p:sp>
      <p:sp>
        <p:nvSpPr>
          <p:cNvPr id="17" name="燕尾形 16"/>
          <p:cNvSpPr/>
          <p:nvPr/>
        </p:nvSpPr>
        <p:spPr>
          <a:xfrm flipH="1">
            <a:off x="3635856" y="3850212"/>
            <a:ext cx="368485" cy="502182"/>
          </a:xfrm>
          <a:prstGeom prst="chevr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lIns="45317" tIns="22659" rIns="45317" bIns="22659" rtlCol="0" anchor="ctr"/>
          <a:lstStyle/>
          <a:p>
            <a:pPr algn="ctr"/>
            <a:endParaRPr lang="zh-CN" altLang="en-US" sz="1235">
              <a:solidFill>
                <a:schemeClr val="tx1"/>
              </a:solidFill>
            </a:endParaRPr>
          </a:p>
        </p:txBody>
      </p:sp>
      <p:sp>
        <p:nvSpPr>
          <p:cNvPr id="18" name="TextBox 17"/>
          <p:cNvSpPr txBox="1"/>
          <p:nvPr/>
        </p:nvSpPr>
        <p:spPr>
          <a:xfrm>
            <a:off x="9374997" y="2968468"/>
            <a:ext cx="1941319" cy="614186"/>
          </a:xfrm>
          <a:prstGeom prst="rect">
            <a:avLst/>
          </a:prstGeom>
          <a:noFill/>
        </p:spPr>
        <p:txBody>
          <a:bodyPr wrap="square" lIns="45317" tIns="22659" rIns="45317" bIns="22659" rtlCol="0">
            <a:spAutoFit/>
          </a:bodyPr>
          <a:lstStyle/>
          <a:p>
            <a:pPr>
              <a:lnSpc>
                <a:spcPct val="150000"/>
              </a:lnSpc>
            </a:pPr>
            <a:r>
              <a:rPr lang="zh-CN" altLang="en-US" sz="82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8"/>
          <p:cNvSpPr txBox="1"/>
          <p:nvPr/>
        </p:nvSpPr>
        <p:spPr>
          <a:xfrm>
            <a:off x="1694536" y="3806422"/>
            <a:ext cx="1941319" cy="614186"/>
          </a:xfrm>
          <a:prstGeom prst="rect">
            <a:avLst/>
          </a:prstGeom>
          <a:noFill/>
        </p:spPr>
        <p:txBody>
          <a:bodyPr wrap="square" lIns="45317" tIns="22659" rIns="45317" bIns="22659" rtlCol="0">
            <a:spAutoFit/>
          </a:bodyPr>
          <a:lstStyle/>
          <a:p>
            <a:pPr>
              <a:lnSpc>
                <a:spcPct val="150000"/>
              </a:lnSpc>
            </a:pPr>
            <a:r>
              <a:rPr lang="zh-CN" altLang="en-US" sz="82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
        <p:nvSpPr>
          <p:cNvPr id="20" name="灯片编号占位符 19"/>
          <p:cNvSpPr>
            <a:spLocks noGrp="1"/>
          </p:cNvSpPr>
          <p:nvPr>
            <p:ph type="sldNum" sz="quarter" idx="4294967295"/>
          </p:nvPr>
        </p:nvSpPr>
        <p:spPr>
          <a:xfrm>
            <a:off x="12395200" y="6775450"/>
            <a:ext cx="463550" cy="439738"/>
          </a:xfrm>
          <a:prstGeom prst="rect">
            <a:avLst/>
          </a:prstGeom>
        </p:spPr>
        <p:txBody>
          <a:bodyPr/>
          <a:lstStyle/>
          <a:p>
            <a:pPr defTabSz="1147445">
              <a:defRPr/>
            </a:pPr>
            <a:fld id="{AE8B2EFA-B0D9-43AE-BC6F-426EE09EDED2}" type="slidenum">
              <a:rPr lang="zh-CN" altLang="en-US" smtClean="0"/>
              <a:t>34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anim calcmode="lin" valueType="num">
                                      <p:cBhvr>
                                        <p:cTn id="41" dur="500" fill="hold"/>
                                        <p:tgtEl>
                                          <p:spTgt spid="6"/>
                                        </p:tgtEl>
                                        <p:attrNameLst>
                                          <p:attrName>ppt_x</p:attrName>
                                        </p:attrNameLst>
                                      </p:cBhvr>
                                      <p:tavLst>
                                        <p:tav tm="0">
                                          <p:val>
                                            <p:strVal val="#ppt_x"/>
                                          </p:val>
                                        </p:tav>
                                        <p:tav tm="100000">
                                          <p:val>
                                            <p:strVal val="#ppt_x"/>
                                          </p:val>
                                        </p:tav>
                                      </p:tavLst>
                                    </p:anim>
                                    <p:anim calcmode="lin" valueType="num">
                                      <p:cBhvr>
                                        <p:cTn id="42" dur="5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randombar(horizontal)">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17" grpId="0" animBg="1"/>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a:spLocks noChangeArrowheads="1"/>
          </p:cNvSpPr>
          <p:nvPr/>
        </p:nvSpPr>
        <p:spPr bwMode="auto">
          <a:xfrm>
            <a:off x="1098644" y="5064319"/>
            <a:ext cx="2873147" cy="1340357"/>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B959E"/>
          </a:solidFill>
          <a:ln>
            <a:noFill/>
          </a:ln>
        </p:spPr>
        <p:txBody>
          <a:bodyPr/>
          <a:lstStyle/>
          <a:p>
            <a:endParaRPr lang="zh-CN" altLang="en-US" sz="1660">
              <a:latin typeface="+mn-lt"/>
              <a:ea typeface="+mn-ea"/>
              <a:cs typeface="+mn-ea"/>
              <a:sym typeface="+mn-lt"/>
            </a:endParaRPr>
          </a:p>
        </p:txBody>
      </p:sp>
      <p:sp>
        <p:nvSpPr>
          <p:cNvPr id="33" name="Freeform 7"/>
          <p:cNvSpPr>
            <a:spLocks noChangeArrowheads="1"/>
          </p:cNvSpPr>
          <p:nvPr/>
        </p:nvSpPr>
        <p:spPr bwMode="auto">
          <a:xfrm>
            <a:off x="1098644" y="1541912"/>
            <a:ext cx="2873147" cy="3626156"/>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p>
            <a:endParaRPr lang="zh-CN" altLang="en-US" sz="1660">
              <a:latin typeface="+mn-lt"/>
              <a:ea typeface="+mn-ea"/>
              <a:cs typeface="+mn-ea"/>
              <a:sym typeface="+mn-lt"/>
            </a:endParaRPr>
          </a:p>
        </p:txBody>
      </p:sp>
      <p:sp>
        <p:nvSpPr>
          <p:cNvPr id="34" name="Freeform 6"/>
          <p:cNvSpPr>
            <a:spLocks noChangeArrowheads="1"/>
          </p:cNvSpPr>
          <p:nvPr/>
        </p:nvSpPr>
        <p:spPr bwMode="auto">
          <a:xfrm>
            <a:off x="5500444" y="5082352"/>
            <a:ext cx="2873147" cy="1340357"/>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8C8C8C"/>
          </a:solidFill>
          <a:ln>
            <a:noFill/>
          </a:ln>
        </p:spPr>
        <p:txBody>
          <a:bodyPr/>
          <a:lstStyle/>
          <a:p>
            <a:endParaRPr lang="zh-CN" altLang="en-US" sz="1660">
              <a:latin typeface="+mn-lt"/>
              <a:ea typeface="+mn-ea"/>
              <a:cs typeface="+mn-ea"/>
              <a:sym typeface="+mn-lt"/>
            </a:endParaRPr>
          </a:p>
        </p:txBody>
      </p:sp>
      <p:sp>
        <p:nvSpPr>
          <p:cNvPr id="35" name="Freeform 7"/>
          <p:cNvSpPr>
            <a:spLocks noChangeArrowheads="1"/>
          </p:cNvSpPr>
          <p:nvPr/>
        </p:nvSpPr>
        <p:spPr bwMode="auto">
          <a:xfrm>
            <a:off x="5500444" y="1559945"/>
            <a:ext cx="2873147" cy="3626156"/>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p>
            <a:endParaRPr lang="zh-CN" altLang="en-US" sz="1660">
              <a:latin typeface="+mn-lt"/>
              <a:ea typeface="+mn-ea"/>
              <a:cs typeface="+mn-ea"/>
              <a:sym typeface="+mn-lt"/>
            </a:endParaRPr>
          </a:p>
        </p:txBody>
      </p:sp>
      <p:sp>
        <p:nvSpPr>
          <p:cNvPr id="36" name="Freeform 6"/>
          <p:cNvSpPr>
            <a:spLocks noChangeArrowheads="1"/>
          </p:cNvSpPr>
          <p:nvPr/>
        </p:nvSpPr>
        <p:spPr bwMode="auto">
          <a:xfrm>
            <a:off x="9460884" y="5105297"/>
            <a:ext cx="2873147" cy="1340357"/>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B959E"/>
          </a:solidFill>
          <a:ln>
            <a:noFill/>
          </a:ln>
        </p:spPr>
        <p:txBody>
          <a:bodyPr/>
          <a:lstStyle/>
          <a:p>
            <a:endParaRPr lang="zh-CN" altLang="en-US" sz="1660">
              <a:latin typeface="+mn-lt"/>
              <a:ea typeface="+mn-ea"/>
              <a:cs typeface="+mn-ea"/>
              <a:sym typeface="+mn-lt"/>
            </a:endParaRPr>
          </a:p>
        </p:txBody>
      </p:sp>
      <p:sp>
        <p:nvSpPr>
          <p:cNvPr id="37" name="Freeform 7"/>
          <p:cNvSpPr>
            <a:spLocks noChangeArrowheads="1"/>
          </p:cNvSpPr>
          <p:nvPr/>
        </p:nvSpPr>
        <p:spPr bwMode="auto">
          <a:xfrm>
            <a:off x="9460884" y="1582890"/>
            <a:ext cx="2873147" cy="3626156"/>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p>
            <a:endParaRPr lang="zh-CN" altLang="en-US" sz="1660">
              <a:latin typeface="+mn-lt"/>
              <a:ea typeface="+mn-ea"/>
              <a:cs typeface="+mn-ea"/>
              <a:sym typeface="+mn-lt"/>
            </a:endParaRPr>
          </a:p>
        </p:txBody>
      </p:sp>
      <p:sp>
        <p:nvSpPr>
          <p:cNvPr id="38" name="TextBox 9"/>
          <p:cNvSpPr>
            <a:spLocks noChangeArrowheads="1"/>
          </p:cNvSpPr>
          <p:nvPr/>
        </p:nvSpPr>
        <p:spPr bwMode="auto">
          <a:xfrm>
            <a:off x="1165577" y="5295242"/>
            <a:ext cx="2690751" cy="9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95" b="1">
                <a:solidFill>
                  <a:schemeClr val="bg1"/>
                </a:solidFill>
                <a:latin typeface="+mn-lt"/>
                <a:ea typeface="+mn-ea"/>
                <a:cs typeface="+mn-ea"/>
                <a:sym typeface="+mn-lt"/>
              </a:rPr>
              <a:t>点击输入你的亮出内容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或复制文本内容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图片随意更改</a:t>
            </a:r>
          </a:p>
        </p:txBody>
      </p:sp>
      <p:sp>
        <p:nvSpPr>
          <p:cNvPr id="39" name="TextBox 10"/>
          <p:cNvSpPr>
            <a:spLocks noChangeArrowheads="1"/>
          </p:cNvSpPr>
          <p:nvPr/>
        </p:nvSpPr>
        <p:spPr bwMode="auto">
          <a:xfrm>
            <a:off x="5553991" y="5406983"/>
            <a:ext cx="2689079" cy="9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95" b="1" dirty="0">
                <a:solidFill>
                  <a:schemeClr val="bg1"/>
                </a:solidFill>
                <a:latin typeface="+mn-lt"/>
                <a:ea typeface="+mn-ea"/>
                <a:cs typeface="+mn-ea"/>
                <a:sym typeface="+mn-lt"/>
              </a:rPr>
              <a:t>点击输入你的亮出内容</a:t>
            </a:r>
            <a:endParaRPr lang="en-US" sz="1895" b="1" dirty="0">
              <a:solidFill>
                <a:schemeClr val="bg1"/>
              </a:solidFill>
              <a:latin typeface="+mn-lt"/>
              <a:ea typeface="+mn-ea"/>
              <a:cs typeface="+mn-ea"/>
              <a:sym typeface="+mn-lt"/>
            </a:endParaRPr>
          </a:p>
          <a:p>
            <a:pPr algn="ctr" eaLnBrk="1" hangingPunct="1"/>
            <a:r>
              <a:rPr lang="zh-CN" altLang="en-US" sz="1895" b="1" dirty="0">
                <a:solidFill>
                  <a:schemeClr val="bg1"/>
                </a:solidFill>
                <a:latin typeface="+mn-lt"/>
                <a:ea typeface="+mn-ea"/>
                <a:cs typeface="+mn-ea"/>
                <a:sym typeface="+mn-lt"/>
              </a:rPr>
              <a:t>或复制文本内容</a:t>
            </a:r>
            <a:endParaRPr lang="en-US" sz="1895" b="1" dirty="0">
              <a:solidFill>
                <a:schemeClr val="bg1"/>
              </a:solidFill>
              <a:latin typeface="+mn-lt"/>
              <a:ea typeface="+mn-ea"/>
              <a:cs typeface="+mn-ea"/>
              <a:sym typeface="+mn-lt"/>
            </a:endParaRPr>
          </a:p>
          <a:p>
            <a:pPr algn="ctr" eaLnBrk="1" hangingPunct="1"/>
            <a:r>
              <a:rPr lang="zh-CN" altLang="en-US" sz="1895" b="1" dirty="0">
                <a:solidFill>
                  <a:schemeClr val="bg1"/>
                </a:solidFill>
                <a:latin typeface="+mn-lt"/>
                <a:ea typeface="+mn-ea"/>
                <a:cs typeface="+mn-ea"/>
                <a:sym typeface="+mn-lt"/>
              </a:rPr>
              <a:t>图片随意更改</a:t>
            </a:r>
          </a:p>
        </p:txBody>
      </p:sp>
      <p:sp>
        <p:nvSpPr>
          <p:cNvPr id="40" name="TextBox 11"/>
          <p:cNvSpPr>
            <a:spLocks noChangeArrowheads="1"/>
          </p:cNvSpPr>
          <p:nvPr/>
        </p:nvSpPr>
        <p:spPr bwMode="auto">
          <a:xfrm>
            <a:off x="9527817" y="5429928"/>
            <a:ext cx="2690751" cy="9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95" b="1">
                <a:solidFill>
                  <a:schemeClr val="bg1"/>
                </a:solidFill>
                <a:latin typeface="+mn-lt"/>
                <a:ea typeface="+mn-ea"/>
                <a:cs typeface="+mn-ea"/>
                <a:sym typeface="+mn-lt"/>
              </a:rPr>
              <a:t>点击输入你的亮出内容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或复制文本内容</a:t>
            </a:r>
            <a:endParaRPr lang="en-US" sz="1895" b="1">
              <a:solidFill>
                <a:schemeClr val="bg1"/>
              </a:solidFill>
              <a:latin typeface="+mn-lt"/>
              <a:ea typeface="+mn-ea"/>
              <a:cs typeface="+mn-ea"/>
              <a:sym typeface="+mn-lt"/>
            </a:endParaRPr>
          </a:p>
          <a:p>
            <a:pPr algn="ctr" eaLnBrk="1" hangingPunct="1"/>
            <a:r>
              <a:rPr lang="zh-CN" altLang="en-US" sz="1895" b="1">
                <a:solidFill>
                  <a:schemeClr val="bg1"/>
                </a:solidFill>
                <a:latin typeface="+mn-lt"/>
                <a:ea typeface="+mn-ea"/>
                <a:cs typeface="+mn-ea"/>
                <a:sym typeface="+mn-lt"/>
              </a:rPr>
              <a:t>图片随意更改</a:t>
            </a:r>
          </a:p>
        </p:txBody>
      </p:sp>
      <p:sp>
        <p:nvSpPr>
          <p:cNvPr id="3" name="文本占位符 2"/>
          <p:cNvSpPr>
            <a:spLocks noGrp="1"/>
          </p:cNvSpPr>
          <p:nvPr>
            <p:ph type="body" sz="quarter" idx="13"/>
          </p:nvPr>
        </p:nvSpPr>
        <p:spPr/>
        <p:txBody>
          <a:bodyPr/>
          <a:lstStyle/>
          <a:p>
            <a:r>
              <a:rPr lang="zh-CN" altLang="en-US" dirty="0"/>
              <a:t>点击输入标题内容</a:t>
            </a:r>
          </a:p>
        </p:txBody>
      </p:sp>
      <p:sp>
        <p:nvSpPr>
          <p:cNvPr id="2" name="灯片编号占位符 1"/>
          <p:cNvSpPr>
            <a:spLocks noGrp="1"/>
          </p:cNvSpPr>
          <p:nvPr>
            <p:ph type="sldNum" sz="quarter" idx="4294967295"/>
          </p:nvPr>
        </p:nvSpPr>
        <p:spPr>
          <a:xfrm>
            <a:off x="12387263" y="6911975"/>
            <a:ext cx="471487" cy="384175"/>
          </a:xfrm>
        </p:spPr>
        <p:txBody>
          <a:bodyPr/>
          <a:lstStyle/>
          <a:p>
            <a:fld id="{8C92ADDF-ABC6-4EEC-846D-A1AE2D410679}" type="slidenum">
              <a:rPr lang="zh-CN" altLang="en-US" smtClean="0">
                <a:latin typeface="+mn-lt"/>
                <a:ea typeface="+mn-ea"/>
                <a:cs typeface="+mn-ea"/>
                <a:sym typeface="+mn-lt"/>
              </a:rPr>
              <a:t>35</a:t>
            </a:fld>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35"/>
                                        </p:tgtEl>
                                        <p:attrNameLst>
                                          <p:attrName>style.visibility</p:attrName>
                                        </p:attrNameLst>
                                      </p:cBhvr>
                                      <p:to>
                                        <p:strVal val="visible"/>
                                      </p:to>
                                    </p:set>
                                    <p:animEffect>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37"/>
                                        </p:tgtEl>
                                        <p:attrNameLst>
                                          <p:attrName>style.visibility</p:attrName>
                                        </p:attrNameLst>
                                      </p:cBhvr>
                                      <p:to>
                                        <p:strVal val="visible"/>
                                      </p:to>
                                    </p:set>
                                    <p:animEffect>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34"/>
                                        </p:tgtEl>
                                        <p:attrNameLst>
                                          <p:attrName>style.visibility</p:attrName>
                                        </p:attrNameLst>
                                      </p:cBhvr>
                                      <p:to>
                                        <p:strVal val="visible"/>
                                      </p:to>
                                    </p:set>
                                    <p:animEffect>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36"/>
                                        </p:tgtEl>
                                        <p:attrNameLst>
                                          <p:attrName>style.visibility</p:attrName>
                                        </p:attrNameLst>
                                      </p:cBhvr>
                                      <p:to>
                                        <p:strVal val="visible"/>
                                      </p:to>
                                    </p:set>
                                    <p:animEffect>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p:cBhvr>
                                        <p:cTn id="39" dur="500"/>
                                        <p:tgtEl>
                                          <p:spTgt spid="38"/>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p:cBhvr>
                                        <p:cTn id="43" dur="500"/>
                                        <p:tgtEl>
                                          <p:spTgt spid="39"/>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bldLvl="0" autoUpdateAnimBg="0"/>
      <p:bldP spid="39" grpId="0" bldLvl="0" autoUpdateAnimBg="0"/>
      <p:bldP spid="40"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4197127" y="2320181"/>
            <a:ext cx="4567285" cy="2956477"/>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0B95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grpSp>
      <p:grpSp>
        <p:nvGrpSpPr>
          <p:cNvPr id="24608" name="Group 32"/>
          <p:cNvGrpSpPr/>
          <p:nvPr/>
        </p:nvGrpSpPr>
        <p:grpSpPr bwMode="auto">
          <a:xfrm flipH="1">
            <a:off x="9851541" y="4202590"/>
            <a:ext cx="276805" cy="348346"/>
            <a:chOff x="0" y="0"/>
            <a:chExt cx="127" cy="163"/>
          </a:xfrm>
          <a:solidFill>
            <a:srgbClr val="0B959E"/>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grpSp>
      <p:sp>
        <p:nvSpPr>
          <p:cNvPr id="24614" name="Freeform 38"/>
          <p:cNvSpPr>
            <a:spLocks noEditPoints="1"/>
          </p:cNvSpPr>
          <p:nvPr/>
        </p:nvSpPr>
        <p:spPr bwMode="auto">
          <a:xfrm flipH="1">
            <a:off x="9724301" y="2382705"/>
            <a:ext cx="424137" cy="28582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8C8C8C"/>
          </a:solidFill>
          <a:ln>
            <a:noFill/>
          </a:ln>
        </p:spPr>
        <p:txBody>
          <a:bodyPr/>
          <a:lstStyle/>
          <a:p>
            <a:endParaRPr lang="zh-CN" altLang="en-US">
              <a:solidFill>
                <a:schemeClr val="bg1">
                  <a:lumMod val="50000"/>
                </a:schemeClr>
              </a:solidFill>
              <a:latin typeface="+mn-lt"/>
              <a:ea typeface="+mn-ea"/>
              <a:cs typeface="+mn-ea"/>
              <a:sym typeface="+mn-lt"/>
            </a:endParaRPr>
          </a:p>
        </p:txBody>
      </p:sp>
      <p:sp>
        <p:nvSpPr>
          <p:cNvPr id="24615" name="Rectangle 39"/>
          <p:cNvSpPr>
            <a:spLocks noChangeArrowheads="1"/>
          </p:cNvSpPr>
          <p:nvPr/>
        </p:nvSpPr>
        <p:spPr bwMode="auto">
          <a:xfrm>
            <a:off x="8913977" y="2798040"/>
            <a:ext cx="3645344"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16" name="Text Box 40"/>
          <p:cNvSpPr txBox="1">
            <a:spLocks noChangeArrowheads="1"/>
          </p:cNvSpPr>
          <p:nvPr/>
        </p:nvSpPr>
        <p:spPr bwMode="auto">
          <a:xfrm>
            <a:off x="8913975" y="2208532"/>
            <a:ext cx="646331"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375" dirty="0">
                <a:solidFill>
                  <a:srgbClr val="393939"/>
                </a:solidFill>
                <a:latin typeface="+mn-lt"/>
                <a:ea typeface="+mn-ea"/>
                <a:cs typeface="+mn-ea"/>
                <a:sym typeface="+mn-lt"/>
              </a:rPr>
              <a:t>03</a:t>
            </a:r>
          </a:p>
        </p:txBody>
      </p:sp>
      <p:sp>
        <p:nvSpPr>
          <p:cNvPr id="24617" name="Rectangle 41"/>
          <p:cNvSpPr>
            <a:spLocks noChangeArrowheads="1"/>
          </p:cNvSpPr>
          <p:nvPr/>
        </p:nvSpPr>
        <p:spPr bwMode="auto">
          <a:xfrm>
            <a:off x="8913977" y="4646954"/>
            <a:ext cx="3645344"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18" name="Text Box 42"/>
          <p:cNvSpPr txBox="1">
            <a:spLocks noChangeArrowheads="1"/>
          </p:cNvSpPr>
          <p:nvPr/>
        </p:nvSpPr>
        <p:spPr bwMode="auto">
          <a:xfrm>
            <a:off x="8913976" y="4057446"/>
            <a:ext cx="537327"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375" dirty="0">
                <a:solidFill>
                  <a:srgbClr val="0B959E"/>
                </a:solidFill>
                <a:latin typeface="+mn-lt"/>
                <a:ea typeface="+mn-ea"/>
                <a:cs typeface="+mn-ea"/>
                <a:sym typeface="+mn-lt"/>
              </a:rPr>
              <a:t>04</a:t>
            </a:r>
          </a:p>
        </p:txBody>
      </p:sp>
      <p:sp>
        <p:nvSpPr>
          <p:cNvPr id="24619" name="Rectangle 43"/>
          <p:cNvSpPr>
            <a:spLocks noChangeArrowheads="1"/>
          </p:cNvSpPr>
          <p:nvPr/>
        </p:nvSpPr>
        <p:spPr bwMode="auto">
          <a:xfrm>
            <a:off x="406681" y="4646954"/>
            <a:ext cx="3645346"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20" name="Text Box 44"/>
          <p:cNvSpPr txBox="1">
            <a:spLocks noChangeArrowheads="1"/>
          </p:cNvSpPr>
          <p:nvPr/>
        </p:nvSpPr>
        <p:spPr bwMode="auto">
          <a:xfrm>
            <a:off x="3450400" y="4057446"/>
            <a:ext cx="63511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3375" dirty="0">
                <a:solidFill>
                  <a:srgbClr val="393939"/>
                </a:solidFill>
                <a:latin typeface="+mn-lt"/>
                <a:ea typeface="+mn-ea"/>
                <a:cs typeface="+mn-ea"/>
                <a:sym typeface="+mn-lt"/>
              </a:rPr>
              <a:t>02</a:t>
            </a:r>
          </a:p>
        </p:txBody>
      </p:sp>
      <p:grpSp>
        <p:nvGrpSpPr>
          <p:cNvPr id="24621" name="Group 45"/>
          <p:cNvGrpSpPr/>
          <p:nvPr/>
        </p:nvGrpSpPr>
        <p:grpSpPr bwMode="auto">
          <a:xfrm flipH="1">
            <a:off x="2871139" y="2367074"/>
            <a:ext cx="294664" cy="361744"/>
            <a:chOff x="0" y="0"/>
            <a:chExt cx="134" cy="163"/>
          </a:xfrm>
          <a:solidFill>
            <a:srgbClr val="0B959E"/>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mn-lt"/>
                <a:ea typeface="+mn-ea"/>
                <a:cs typeface="+mn-ea"/>
                <a:sym typeface="+mn-lt"/>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mn-lt"/>
                <a:ea typeface="+mn-ea"/>
                <a:cs typeface="+mn-ea"/>
                <a:sym typeface="+mn-lt"/>
              </a:endParaRPr>
            </a:p>
          </p:txBody>
        </p:sp>
      </p:grpSp>
      <p:sp>
        <p:nvSpPr>
          <p:cNvPr id="24625" name="Rectangle 49"/>
          <p:cNvSpPr>
            <a:spLocks noChangeArrowheads="1"/>
          </p:cNvSpPr>
          <p:nvPr/>
        </p:nvSpPr>
        <p:spPr bwMode="auto">
          <a:xfrm>
            <a:off x="406681" y="2806972"/>
            <a:ext cx="3645346" cy="9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a:t>
            </a:r>
            <a:r>
              <a:rPr lang="zh-CN" altLang="en-US" sz="1405" dirty="0" smtClean="0">
                <a:solidFill>
                  <a:schemeClr val="tx1">
                    <a:lumMod val="65000"/>
                    <a:lumOff val="35000"/>
                  </a:schemeClr>
                </a:solidFill>
                <a:latin typeface="+mn-lt"/>
                <a:ea typeface="+mn-ea"/>
                <a:cs typeface="+mn-ea"/>
                <a:sym typeface="+mn-lt"/>
              </a:rPr>
              <a:t>这里</a:t>
            </a:r>
            <a:endParaRPr lang="en-US" altLang="zh-CN" sz="1405" dirty="0">
              <a:solidFill>
                <a:schemeClr val="tx1">
                  <a:lumMod val="65000"/>
                  <a:lumOff val="35000"/>
                </a:schemeClr>
              </a:solidFill>
              <a:latin typeface="+mn-lt"/>
              <a:ea typeface="+mn-ea"/>
              <a:cs typeface="+mn-ea"/>
              <a:sym typeface="+mn-lt"/>
            </a:endParaRPr>
          </a:p>
        </p:txBody>
      </p:sp>
      <p:sp>
        <p:nvSpPr>
          <p:cNvPr id="24626" name="Text Box 50"/>
          <p:cNvSpPr txBox="1">
            <a:spLocks noChangeArrowheads="1"/>
          </p:cNvSpPr>
          <p:nvPr/>
        </p:nvSpPr>
        <p:spPr bwMode="auto">
          <a:xfrm>
            <a:off x="3625129" y="2217464"/>
            <a:ext cx="46038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3375" dirty="0">
                <a:solidFill>
                  <a:srgbClr val="0B959E"/>
                </a:solidFill>
                <a:latin typeface="+mn-lt"/>
                <a:ea typeface="+mn-ea"/>
                <a:cs typeface="+mn-ea"/>
                <a:sym typeface="+mn-lt"/>
              </a:rPr>
              <a:t>01</a:t>
            </a:r>
          </a:p>
        </p:txBody>
      </p:sp>
      <p:sp>
        <p:nvSpPr>
          <p:cNvPr id="24627" name="Freeform 51"/>
          <p:cNvSpPr>
            <a:spLocks noEditPoints="1"/>
          </p:cNvSpPr>
          <p:nvPr/>
        </p:nvSpPr>
        <p:spPr bwMode="auto">
          <a:xfrm>
            <a:off x="2873373" y="4207056"/>
            <a:ext cx="328147" cy="341647"/>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8C8C8C"/>
          </a:solidFill>
          <a:ln>
            <a:noFill/>
          </a:ln>
        </p:spPr>
        <p:txBody>
          <a:bodyPr/>
          <a:lstStyle/>
          <a:p>
            <a:endParaRPr lang="zh-CN" altLang="en-US">
              <a:solidFill>
                <a:schemeClr val="accent2"/>
              </a:solidFill>
              <a:latin typeface="+mn-lt"/>
              <a:ea typeface="+mn-ea"/>
              <a:cs typeface="+mn-ea"/>
              <a:sym typeface="+mn-lt"/>
            </a:endParaRPr>
          </a:p>
        </p:txBody>
      </p:sp>
      <p:sp>
        <p:nvSpPr>
          <p:cNvPr id="24628" name="Rectangle 52"/>
          <p:cNvSpPr>
            <a:spLocks noChangeArrowheads="1"/>
          </p:cNvSpPr>
          <p:nvPr/>
        </p:nvSpPr>
        <p:spPr bwMode="auto">
          <a:xfrm>
            <a:off x="4449111" y="4352201"/>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24629" name="Rectangle 53"/>
          <p:cNvSpPr>
            <a:spLocks noChangeArrowheads="1"/>
          </p:cNvSpPr>
          <p:nvPr/>
        </p:nvSpPr>
        <p:spPr bwMode="auto">
          <a:xfrm>
            <a:off x="4449114" y="4868021"/>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24630" name="Rectangle 54"/>
          <p:cNvSpPr>
            <a:spLocks noChangeArrowheads="1"/>
          </p:cNvSpPr>
          <p:nvPr/>
        </p:nvSpPr>
        <p:spPr bwMode="auto">
          <a:xfrm>
            <a:off x="7761843" y="2422899"/>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24631" name="Rectangle 55"/>
          <p:cNvSpPr>
            <a:spLocks noChangeArrowheads="1"/>
          </p:cNvSpPr>
          <p:nvPr/>
        </p:nvSpPr>
        <p:spPr bwMode="auto">
          <a:xfrm>
            <a:off x="7761843" y="2938720"/>
            <a:ext cx="76174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125" dirty="0">
                <a:solidFill>
                  <a:schemeClr val="bg1"/>
                </a:solidFill>
                <a:latin typeface="+mn-lt"/>
                <a:ea typeface="+mn-ea"/>
                <a:cs typeface="+mn-ea"/>
                <a:sym typeface="+mn-lt"/>
              </a:rPr>
              <a:t>输入标题</a:t>
            </a:r>
            <a:endParaRPr lang="zh-CN" altLang="zh-CN" sz="1125" dirty="0">
              <a:solidFill>
                <a:schemeClr val="bg1"/>
              </a:solidFill>
              <a:latin typeface="+mn-lt"/>
              <a:ea typeface="+mn-ea"/>
              <a:cs typeface="+mn-ea"/>
              <a:sym typeface="+mn-lt"/>
            </a:endParaRPr>
          </a:p>
        </p:txBody>
      </p:sp>
      <p:sp>
        <p:nvSpPr>
          <p:cNvPr id="4" name="文本占位符 3"/>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387263" y="6911975"/>
            <a:ext cx="471487" cy="384175"/>
          </a:xfrm>
        </p:spPr>
        <p:txBody>
          <a:bodyPr/>
          <a:lstStyle/>
          <a:p>
            <a:fld id="{8C92ADDF-ABC6-4EEC-846D-A1AE2D410679}" type="slidenum">
              <a:rPr lang="zh-CN" altLang="en-US" smtClean="0">
                <a:latin typeface="+mn-lt"/>
                <a:ea typeface="+mn-ea"/>
                <a:cs typeface="+mn-ea"/>
                <a:sym typeface="+mn-lt"/>
              </a:rPr>
              <a:t>36</a:t>
            </a:fld>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97"/>
                                        </p:tgtEl>
                                        <p:attrNameLst>
                                          <p:attrName>style.visibility</p:attrName>
                                        </p:attrNameLst>
                                      </p:cBhvr>
                                      <p:to>
                                        <p:strVal val="visible"/>
                                      </p:to>
                                    </p:set>
                                    <p:anim calcmode="lin" valueType="num">
                                      <p:cBhvr>
                                        <p:cTn id="7" dur="500" fill="hold"/>
                                        <p:tgtEl>
                                          <p:spTgt spid="24597"/>
                                        </p:tgtEl>
                                        <p:attrNameLst>
                                          <p:attrName>ppt_w</p:attrName>
                                        </p:attrNameLst>
                                      </p:cBhvr>
                                      <p:tavLst>
                                        <p:tav tm="0">
                                          <p:val>
                                            <p:fltVal val="0"/>
                                          </p:val>
                                        </p:tav>
                                        <p:tav tm="100000">
                                          <p:val>
                                            <p:strVal val="#ppt_w"/>
                                          </p:val>
                                        </p:tav>
                                      </p:tavLst>
                                    </p:anim>
                                    <p:anim calcmode="lin" valueType="num">
                                      <p:cBhvr>
                                        <p:cTn id="8" dur="500" fill="hold"/>
                                        <p:tgtEl>
                                          <p:spTgt spid="24597"/>
                                        </p:tgtEl>
                                        <p:attrNameLst>
                                          <p:attrName>ppt_h</p:attrName>
                                        </p:attrNameLst>
                                      </p:cBhvr>
                                      <p:tavLst>
                                        <p:tav tm="0">
                                          <p:val>
                                            <p:fltVal val="0"/>
                                          </p:val>
                                        </p:tav>
                                        <p:tav tm="100000">
                                          <p:val>
                                            <p:strVal val="#ppt_h"/>
                                          </p:val>
                                        </p:tav>
                                      </p:tavLst>
                                    </p:anim>
                                    <p:animEffect transition="in" filter="fade">
                                      <p:cBhvr>
                                        <p:cTn id="9" dur="500"/>
                                        <p:tgtEl>
                                          <p:spTgt spid="2459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4628"/>
                                        </p:tgtEl>
                                        <p:attrNameLst>
                                          <p:attrName>style.visibility</p:attrName>
                                        </p:attrNameLst>
                                      </p:cBhvr>
                                      <p:to>
                                        <p:strVal val="visible"/>
                                      </p:to>
                                    </p:set>
                                    <p:animEffect transition="in" filter="randombar(horizontal)">
                                      <p:cBhvr>
                                        <p:cTn id="14" dur="500"/>
                                        <p:tgtEl>
                                          <p:spTgt spid="2462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4629"/>
                                        </p:tgtEl>
                                        <p:attrNameLst>
                                          <p:attrName>style.visibility</p:attrName>
                                        </p:attrNameLst>
                                      </p:cBhvr>
                                      <p:to>
                                        <p:strVal val="visible"/>
                                      </p:to>
                                    </p:set>
                                    <p:animEffect transition="in" filter="randombar(horizontal)">
                                      <p:cBhvr>
                                        <p:cTn id="17" dur="500"/>
                                        <p:tgtEl>
                                          <p:spTgt spid="2462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630"/>
                                        </p:tgtEl>
                                        <p:attrNameLst>
                                          <p:attrName>style.visibility</p:attrName>
                                        </p:attrNameLst>
                                      </p:cBhvr>
                                      <p:to>
                                        <p:strVal val="visible"/>
                                      </p:to>
                                    </p:set>
                                    <p:animEffect transition="in" filter="randombar(horizontal)">
                                      <p:cBhvr>
                                        <p:cTn id="20" dur="500"/>
                                        <p:tgtEl>
                                          <p:spTgt spid="246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631"/>
                                        </p:tgtEl>
                                        <p:attrNameLst>
                                          <p:attrName>style.visibility</p:attrName>
                                        </p:attrNameLst>
                                      </p:cBhvr>
                                      <p:to>
                                        <p:strVal val="visible"/>
                                      </p:to>
                                    </p:set>
                                    <p:animEffect transition="in" filter="randombar(horizontal)">
                                      <p:cBhvr>
                                        <p:cTn id="23" dur="500"/>
                                        <p:tgtEl>
                                          <p:spTgt spid="2463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621"/>
                                        </p:tgtEl>
                                        <p:attrNameLst>
                                          <p:attrName>style.visibility</p:attrName>
                                        </p:attrNameLst>
                                      </p:cBhvr>
                                      <p:to>
                                        <p:strVal val="visible"/>
                                      </p:to>
                                    </p:set>
                                    <p:anim calcmode="lin" valueType="num">
                                      <p:cBhvr additive="base">
                                        <p:cTn id="28" dur="500" fill="hold"/>
                                        <p:tgtEl>
                                          <p:spTgt spid="24621"/>
                                        </p:tgtEl>
                                        <p:attrNameLst>
                                          <p:attrName>ppt_x</p:attrName>
                                        </p:attrNameLst>
                                      </p:cBhvr>
                                      <p:tavLst>
                                        <p:tav tm="0">
                                          <p:val>
                                            <p:strVal val="#ppt_x"/>
                                          </p:val>
                                        </p:tav>
                                        <p:tav tm="100000">
                                          <p:val>
                                            <p:strVal val="#ppt_x"/>
                                          </p:val>
                                        </p:tav>
                                      </p:tavLst>
                                    </p:anim>
                                    <p:anim calcmode="lin" valueType="num">
                                      <p:cBhvr additive="base">
                                        <p:cTn id="29" dur="500" fill="hold"/>
                                        <p:tgtEl>
                                          <p:spTgt spid="246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627"/>
                                        </p:tgtEl>
                                        <p:attrNameLst>
                                          <p:attrName>style.visibility</p:attrName>
                                        </p:attrNameLst>
                                      </p:cBhvr>
                                      <p:to>
                                        <p:strVal val="visible"/>
                                      </p:to>
                                    </p:set>
                                    <p:anim calcmode="lin" valueType="num">
                                      <p:cBhvr additive="base">
                                        <p:cTn id="32" dur="500" fill="hold"/>
                                        <p:tgtEl>
                                          <p:spTgt spid="24627"/>
                                        </p:tgtEl>
                                        <p:attrNameLst>
                                          <p:attrName>ppt_x</p:attrName>
                                        </p:attrNameLst>
                                      </p:cBhvr>
                                      <p:tavLst>
                                        <p:tav tm="0">
                                          <p:val>
                                            <p:strVal val="#ppt_x"/>
                                          </p:val>
                                        </p:tav>
                                        <p:tav tm="100000">
                                          <p:val>
                                            <p:strVal val="#ppt_x"/>
                                          </p:val>
                                        </p:tav>
                                      </p:tavLst>
                                    </p:anim>
                                    <p:anim calcmode="lin" valueType="num">
                                      <p:cBhvr additive="base">
                                        <p:cTn id="33" dur="500" fill="hold"/>
                                        <p:tgtEl>
                                          <p:spTgt spid="246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614"/>
                                        </p:tgtEl>
                                        <p:attrNameLst>
                                          <p:attrName>style.visibility</p:attrName>
                                        </p:attrNameLst>
                                      </p:cBhvr>
                                      <p:to>
                                        <p:strVal val="visible"/>
                                      </p:to>
                                    </p:set>
                                    <p:anim calcmode="lin" valueType="num">
                                      <p:cBhvr additive="base">
                                        <p:cTn id="36" dur="500" fill="hold"/>
                                        <p:tgtEl>
                                          <p:spTgt spid="24614"/>
                                        </p:tgtEl>
                                        <p:attrNameLst>
                                          <p:attrName>ppt_x</p:attrName>
                                        </p:attrNameLst>
                                      </p:cBhvr>
                                      <p:tavLst>
                                        <p:tav tm="0">
                                          <p:val>
                                            <p:strVal val="#ppt_x"/>
                                          </p:val>
                                        </p:tav>
                                        <p:tav tm="100000">
                                          <p:val>
                                            <p:strVal val="#ppt_x"/>
                                          </p:val>
                                        </p:tav>
                                      </p:tavLst>
                                    </p:anim>
                                    <p:anim calcmode="lin" valueType="num">
                                      <p:cBhvr additive="base">
                                        <p:cTn id="37" dur="500" fill="hold"/>
                                        <p:tgtEl>
                                          <p:spTgt spid="2461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4608"/>
                                        </p:tgtEl>
                                        <p:attrNameLst>
                                          <p:attrName>style.visibility</p:attrName>
                                        </p:attrNameLst>
                                      </p:cBhvr>
                                      <p:to>
                                        <p:strVal val="visible"/>
                                      </p:to>
                                    </p:set>
                                    <p:anim calcmode="lin" valueType="num">
                                      <p:cBhvr additive="base">
                                        <p:cTn id="40" dur="500" fill="hold"/>
                                        <p:tgtEl>
                                          <p:spTgt spid="24608"/>
                                        </p:tgtEl>
                                        <p:attrNameLst>
                                          <p:attrName>ppt_x</p:attrName>
                                        </p:attrNameLst>
                                      </p:cBhvr>
                                      <p:tavLst>
                                        <p:tav tm="0">
                                          <p:val>
                                            <p:strVal val="#ppt_x"/>
                                          </p:val>
                                        </p:tav>
                                        <p:tav tm="100000">
                                          <p:val>
                                            <p:strVal val="#ppt_x"/>
                                          </p:val>
                                        </p:tav>
                                      </p:tavLst>
                                    </p:anim>
                                    <p:anim calcmode="lin" valueType="num">
                                      <p:cBhvr additive="base">
                                        <p:cTn id="41" dur="500" fill="hold"/>
                                        <p:tgtEl>
                                          <p:spTgt spid="2460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626"/>
                                        </p:tgtEl>
                                        <p:attrNameLst>
                                          <p:attrName>style.visibility</p:attrName>
                                        </p:attrNameLst>
                                      </p:cBhvr>
                                      <p:to>
                                        <p:strVal val="visible"/>
                                      </p:to>
                                    </p:set>
                                    <p:animEffect transition="in" filter="randombar(horizontal)">
                                      <p:cBhvr>
                                        <p:cTn id="46" dur="500"/>
                                        <p:tgtEl>
                                          <p:spTgt spid="246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620"/>
                                        </p:tgtEl>
                                        <p:attrNameLst>
                                          <p:attrName>style.visibility</p:attrName>
                                        </p:attrNameLst>
                                      </p:cBhvr>
                                      <p:to>
                                        <p:strVal val="visible"/>
                                      </p:to>
                                    </p:set>
                                    <p:animEffect transition="in" filter="randombar(horizontal)">
                                      <p:cBhvr>
                                        <p:cTn id="49" dur="500"/>
                                        <p:tgtEl>
                                          <p:spTgt spid="246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616"/>
                                        </p:tgtEl>
                                        <p:attrNameLst>
                                          <p:attrName>style.visibility</p:attrName>
                                        </p:attrNameLst>
                                      </p:cBhvr>
                                      <p:to>
                                        <p:strVal val="visible"/>
                                      </p:to>
                                    </p:set>
                                    <p:animEffect transition="in" filter="randombar(horizontal)">
                                      <p:cBhvr>
                                        <p:cTn id="52" dur="500"/>
                                        <p:tgtEl>
                                          <p:spTgt spid="2461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4618"/>
                                        </p:tgtEl>
                                        <p:attrNameLst>
                                          <p:attrName>style.visibility</p:attrName>
                                        </p:attrNameLst>
                                      </p:cBhvr>
                                      <p:to>
                                        <p:strVal val="visible"/>
                                      </p:to>
                                    </p:set>
                                    <p:animEffect transition="in" filter="randombar(horizontal)">
                                      <p:cBhvr>
                                        <p:cTn id="55" dur="500"/>
                                        <p:tgtEl>
                                          <p:spTgt spid="2461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619"/>
                                        </p:tgtEl>
                                        <p:attrNameLst>
                                          <p:attrName>style.visibility</p:attrName>
                                        </p:attrNameLst>
                                      </p:cBhvr>
                                      <p:to>
                                        <p:strVal val="visible"/>
                                      </p:to>
                                    </p:set>
                                    <p:animEffect transition="in" filter="fade">
                                      <p:cBhvr>
                                        <p:cTn id="60" dur="1000"/>
                                        <p:tgtEl>
                                          <p:spTgt spid="24619"/>
                                        </p:tgtEl>
                                      </p:cBhvr>
                                    </p:animEffect>
                                    <p:anim calcmode="lin" valueType="num">
                                      <p:cBhvr>
                                        <p:cTn id="61" dur="1000" fill="hold"/>
                                        <p:tgtEl>
                                          <p:spTgt spid="24619"/>
                                        </p:tgtEl>
                                        <p:attrNameLst>
                                          <p:attrName>ppt_x</p:attrName>
                                        </p:attrNameLst>
                                      </p:cBhvr>
                                      <p:tavLst>
                                        <p:tav tm="0">
                                          <p:val>
                                            <p:strVal val="#ppt_x"/>
                                          </p:val>
                                        </p:tav>
                                        <p:tav tm="100000">
                                          <p:val>
                                            <p:strVal val="#ppt_x"/>
                                          </p:val>
                                        </p:tav>
                                      </p:tavLst>
                                    </p:anim>
                                    <p:anim calcmode="lin" valueType="num">
                                      <p:cBhvr>
                                        <p:cTn id="62" dur="1000" fill="hold"/>
                                        <p:tgtEl>
                                          <p:spTgt spid="246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625"/>
                                        </p:tgtEl>
                                        <p:attrNameLst>
                                          <p:attrName>style.visibility</p:attrName>
                                        </p:attrNameLst>
                                      </p:cBhvr>
                                      <p:to>
                                        <p:strVal val="visible"/>
                                      </p:to>
                                    </p:set>
                                    <p:animEffect transition="in" filter="fade">
                                      <p:cBhvr>
                                        <p:cTn id="65" dur="1000"/>
                                        <p:tgtEl>
                                          <p:spTgt spid="24625"/>
                                        </p:tgtEl>
                                      </p:cBhvr>
                                    </p:animEffect>
                                    <p:anim calcmode="lin" valueType="num">
                                      <p:cBhvr>
                                        <p:cTn id="66" dur="1000" fill="hold"/>
                                        <p:tgtEl>
                                          <p:spTgt spid="24625"/>
                                        </p:tgtEl>
                                        <p:attrNameLst>
                                          <p:attrName>ppt_x</p:attrName>
                                        </p:attrNameLst>
                                      </p:cBhvr>
                                      <p:tavLst>
                                        <p:tav tm="0">
                                          <p:val>
                                            <p:strVal val="#ppt_x"/>
                                          </p:val>
                                        </p:tav>
                                        <p:tav tm="100000">
                                          <p:val>
                                            <p:strVal val="#ppt_x"/>
                                          </p:val>
                                        </p:tav>
                                      </p:tavLst>
                                    </p:anim>
                                    <p:anim calcmode="lin" valueType="num">
                                      <p:cBhvr>
                                        <p:cTn id="67" dur="1000" fill="hold"/>
                                        <p:tgtEl>
                                          <p:spTgt spid="2462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615"/>
                                        </p:tgtEl>
                                        <p:attrNameLst>
                                          <p:attrName>style.visibility</p:attrName>
                                        </p:attrNameLst>
                                      </p:cBhvr>
                                      <p:to>
                                        <p:strVal val="visible"/>
                                      </p:to>
                                    </p:set>
                                    <p:animEffect transition="in" filter="fade">
                                      <p:cBhvr>
                                        <p:cTn id="70" dur="1000"/>
                                        <p:tgtEl>
                                          <p:spTgt spid="24615"/>
                                        </p:tgtEl>
                                      </p:cBhvr>
                                    </p:animEffect>
                                    <p:anim calcmode="lin" valueType="num">
                                      <p:cBhvr>
                                        <p:cTn id="71" dur="1000" fill="hold"/>
                                        <p:tgtEl>
                                          <p:spTgt spid="24615"/>
                                        </p:tgtEl>
                                        <p:attrNameLst>
                                          <p:attrName>ppt_x</p:attrName>
                                        </p:attrNameLst>
                                      </p:cBhvr>
                                      <p:tavLst>
                                        <p:tav tm="0">
                                          <p:val>
                                            <p:strVal val="#ppt_x"/>
                                          </p:val>
                                        </p:tav>
                                        <p:tav tm="100000">
                                          <p:val>
                                            <p:strVal val="#ppt_x"/>
                                          </p:val>
                                        </p:tav>
                                      </p:tavLst>
                                    </p:anim>
                                    <p:anim calcmode="lin" valueType="num">
                                      <p:cBhvr>
                                        <p:cTn id="72" dur="1000" fill="hold"/>
                                        <p:tgtEl>
                                          <p:spTgt spid="246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4617"/>
                                        </p:tgtEl>
                                        <p:attrNameLst>
                                          <p:attrName>style.visibility</p:attrName>
                                        </p:attrNameLst>
                                      </p:cBhvr>
                                      <p:to>
                                        <p:strVal val="visible"/>
                                      </p:to>
                                    </p:set>
                                    <p:animEffect transition="in" filter="fade">
                                      <p:cBhvr>
                                        <p:cTn id="75" dur="1000"/>
                                        <p:tgtEl>
                                          <p:spTgt spid="24617"/>
                                        </p:tgtEl>
                                      </p:cBhvr>
                                    </p:animEffect>
                                    <p:anim calcmode="lin" valueType="num">
                                      <p:cBhvr>
                                        <p:cTn id="76" dur="1000" fill="hold"/>
                                        <p:tgtEl>
                                          <p:spTgt spid="24617"/>
                                        </p:tgtEl>
                                        <p:attrNameLst>
                                          <p:attrName>ppt_x</p:attrName>
                                        </p:attrNameLst>
                                      </p:cBhvr>
                                      <p:tavLst>
                                        <p:tav tm="0">
                                          <p:val>
                                            <p:strVal val="#ppt_x"/>
                                          </p:val>
                                        </p:tav>
                                        <p:tav tm="100000">
                                          <p:val>
                                            <p:strVal val="#ppt_x"/>
                                          </p:val>
                                        </p:tav>
                                      </p:tavLst>
                                    </p:anim>
                                    <p:anim calcmode="lin" valueType="num">
                                      <p:cBhvr>
                                        <p:cTn id="77" dur="1000" fill="hold"/>
                                        <p:tgtEl>
                                          <p:spTgt spid="246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P spid="24615" grpId="0"/>
      <p:bldP spid="24616" grpId="0"/>
      <p:bldP spid="24617" grpId="0"/>
      <p:bldP spid="24618" grpId="0"/>
      <p:bldP spid="24619" grpId="0"/>
      <p:bldP spid="24620" grpId="0"/>
      <p:bldP spid="24625" grpId="0"/>
      <p:bldP spid="24626" grpId="0"/>
      <p:bldP spid="24627" grpId="0" animBg="1"/>
      <p:bldP spid="24628" grpId="0"/>
      <p:bldP spid="24629" grpId="0"/>
      <p:bldP spid="24630" grpId="0"/>
      <p:bldP spid="246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2524308" y="3555501"/>
            <a:ext cx="925137" cy="93341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5" name="Oval 7"/>
          <p:cNvSpPr>
            <a:spLocks noChangeArrowheads="1"/>
          </p:cNvSpPr>
          <p:nvPr/>
        </p:nvSpPr>
        <p:spPr bwMode="auto">
          <a:xfrm>
            <a:off x="4237170" y="3552305"/>
            <a:ext cx="925137" cy="933415"/>
          </a:xfrm>
          <a:prstGeom prst="ellipse">
            <a:avLst/>
          </a:pr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6" name="Oval 8"/>
          <p:cNvSpPr>
            <a:spLocks noChangeArrowheads="1"/>
          </p:cNvSpPr>
          <p:nvPr/>
        </p:nvSpPr>
        <p:spPr bwMode="auto">
          <a:xfrm>
            <a:off x="2058853" y="4095241"/>
            <a:ext cx="144780" cy="14482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7" name="Oval 9"/>
          <p:cNvSpPr>
            <a:spLocks noChangeArrowheads="1"/>
          </p:cNvSpPr>
          <p:nvPr/>
        </p:nvSpPr>
        <p:spPr bwMode="auto">
          <a:xfrm>
            <a:off x="10621355" y="4223595"/>
            <a:ext cx="139416" cy="147502"/>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8" name="Freeform 10"/>
          <p:cNvSpPr/>
          <p:nvPr/>
        </p:nvSpPr>
        <p:spPr bwMode="auto">
          <a:xfrm>
            <a:off x="2052950" y="3080803"/>
            <a:ext cx="1912589" cy="1075665"/>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9" name="Oval 11"/>
          <p:cNvSpPr>
            <a:spLocks noChangeArrowheads="1"/>
          </p:cNvSpPr>
          <p:nvPr/>
        </p:nvSpPr>
        <p:spPr bwMode="auto">
          <a:xfrm>
            <a:off x="5943640" y="3555501"/>
            <a:ext cx="926734" cy="93341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0" name="Oval 12"/>
          <p:cNvSpPr>
            <a:spLocks noChangeArrowheads="1"/>
          </p:cNvSpPr>
          <p:nvPr/>
        </p:nvSpPr>
        <p:spPr bwMode="auto">
          <a:xfrm>
            <a:off x="9364569" y="3555501"/>
            <a:ext cx="925137" cy="933415"/>
          </a:xfrm>
          <a:prstGeom prst="ellipse">
            <a:avLst/>
          </a:pr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1" name="Oval 13"/>
          <p:cNvSpPr>
            <a:spLocks noChangeArrowheads="1"/>
          </p:cNvSpPr>
          <p:nvPr/>
        </p:nvSpPr>
        <p:spPr bwMode="auto">
          <a:xfrm>
            <a:off x="7658099" y="3552305"/>
            <a:ext cx="925137" cy="933415"/>
          </a:xfrm>
          <a:prstGeom prst="ellipse">
            <a:avLst/>
          </a:pr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2" name="Freeform 14"/>
          <p:cNvSpPr/>
          <p:nvPr/>
        </p:nvSpPr>
        <p:spPr bwMode="auto">
          <a:xfrm>
            <a:off x="5477075" y="3080803"/>
            <a:ext cx="1907794" cy="1075665"/>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3" name="Freeform 15"/>
          <p:cNvSpPr/>
          <p:nvPr/>
        </p:nvSpPr>
        <p:spPr bwMode="auto">
          <a:xfrm>
            <a:off x="3765813" y="3887950"/>
            <a:ext cx="1909393" cy="1075665"/>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4" name="Freeform 16"/>
          <p:cNvSpPr/>
          <p:nvPr/>
        </p:nvSpPr>
        <p:spPr bwMode="auto">
          <a:xfrm>
            <a:off x="8899602" y="3080803"/>
            <a:ext cx="1906198" cy="1075665"/>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rgbClr val="0B959E"/>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5" name="Freeform 17"/>
          <p:cNvSpPr/>
          <p:nvPr/>
        </p:nvSpPr>
        <p:spPr bwMode="auto">
          <a:xfrm>
            <a:off x="7186742" y="3887950"/>
            <a:ext cx="1909393" cy="1075665"/>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rgbClr val="8C8C8C"/>
          </a:solidFill>
          <a:ln>
            <a:noFill/>
          </a:ln>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6" name="Freeform 18"/>
          <p:cNvSpPr>
            <a:spLocks noEditPoints="1"/>
          </p:cNvSpPr>
          <p:nvPr/>
        </p:nvSpPr>
        <p:spPr bwMode="auto">
          <a:xfrm>
            <a:off x="2827892" y="3817624"/>
            <a:ext cx="317967" cy="405971"/>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7" name="Freeform 19"/>
          <p:cNvSpPr>
            <a:spLocks noEditPoints="1"/>
          </p:cNvSpPr>
          <p:nvPr/>
        </p:nvSpPr>
        <p:spPr bwMode="auto">
          <a:xfrm>
            <a:off x="9648980" y="3836804"/>
            <a:ext cx="404248" cy="370808"/>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8" name="Freeform 20"/>
          <p:cNvSpPr>
            <a:spLocks noEditPoints="1"/>
          </p:cNvSpPr>
          <p:nvPr/>
        </p:nvSpPr>
        <p:spPr bwMode="auto">
          <a:xfrm>
            <a:off x="7923335" y="3840001"/>
            <a:ext cx="394662" cy="364415"/>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9" name="Freeform 21"/>
          <p:cNvSpPr>
            <a:spLocks noEditPoints="1"/>
          </p:cNvSpPr>
          <p:nvPr/>
        </p:nvSpPr>
        <p:spPr bwMode="auto">
          <a:xfrm>
            <a:off x="6226451" y="3817624"/>
            <a:ext cx="367498" cy="405971"/>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0" name="Freeform 22"/>
          <p:cNvSpPr>
            <a:spLocks noEditPoints="1"/>
          </p:cNvSpPr>
          <p:nvPr/>
        </p:nvSpPr>
        <p:spPr bwMode="auto">
          <a:xfrm>
            <a:off x="4521580" y="3817624"/>
            <a:ext cx="353118" cy="405971"/>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3" name="Rectangle 24"/>
          <p:cNvSpPr>
            <a:spLocks noChangeArrowheads="1"/>
          </p:cNvSpPr>
          <p:nvPr/>
        </p:nvSpPr>
        <p:spPr bwMode="auto">
          <a:xfrm>
            <a:off x="1670358" y="4994130"/>
            <a:ext cx="285122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4" name="Rectangle 24"/>
          <p:cNvSpPr>
            <a:spLocks noChangeArrowheads="1"/>
          </p:cNvSpPr>
          <p:nvPr/>
        </p:nvSpPr>
        <p:spPr bwMode="auto">
          <a:xfrm>
            <a:off x="3309635" y="1832470"/>
            <a:ext cx="2777007"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5" name="Rectangle 24"/>
          <p:cNvSpPr>
            <a:spLocks noChangeArrowheads="1"/>
          </p:cNvSpPr>
          <p:nvPr/>
        </p:nvSpPr>
        <p:spPr bwMode="auto">
          <a:xfrm>
            <a:off x="5114455" y="4994130"/>
            <a:ext cx="285122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6" name="Rectangle 24"/>
          <p:cNvSpPr>
            <a:spLocks noChangeArrowheads="1"/>
          </p:cNvSpPr>
          <p:nvPr/>
        </p:nvSpPr>
        <p:spPr bwMode="auto">
          <a:xfrm>
            <a:off x="8510617" y="4994130"/>
            <a:ext cx="285122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7" name="Rectangle 24"/>
          <p:cNvSpPr>
            <a:spLocks noChangeArrowheads="1"/>
          </p:cNvSpPr>
          <p:nvPr/>
        </p:nvSpPr>
        <p:spPr bwMode="auto">
          <a:xfrm>
            <a:off x="6982262" y="1843658"/>
            <a:ext cx="2706842" cy="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5"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5" dirty="0">
              <a:solidFill>
                <a:schemeClr val="tx1">
                  <a:lumMod val="65000"/>
                  <a:lumOff val="35000"/>
                </a:schemeClr>
              </a:solidFill>
              <a:latin typeface="+mn-lt"/>
              <a:ea typeface="+mn-ea"/>
              <a:cs typeface="+mn-ea"/>
              <a:sym typeface="+mn-lt"/>
            </a:endParaRPr>
          </a:p>
        </p:txBody>
      </p:sp>
      <p:sp>
        <p:nvSpPr>
          <p:cNvPr id="21" name="文本占位符 20"/>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387263" y="6911975"/>
            <a:ext cx="471487" cy="384175"/>
          </a:xfrm>
        </p:spPr>
        <p:txBody>
          <a:bodyPr/>
          <a:lstStyle/>
          <a:p>
            <a:fld id="{8C92ADDF-ABC6-4EEC-846D-A1AE2D410679}" type="slidenum">
              <a:rPr lang="zh-CN" altLang="en-US" smtClean="0">
                <a:latin typeface="+mn-lt"/>
                <a:ea typeface="+mn-ea"/>
                <a:cs typeface="+mn-ea"/>
                <a:sym typeface="+mn-lt"/>
              </a:rPr>
              <a:t>37</a:t>
            </a:fld>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14" presetClass="entr" presetSubtype="1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5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50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00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p:bldP spid="24"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21353265" flipH="1">
            <a:off x="-525908" y="254091"/>
            <a:ext cx="13687435" cy="4394738"/>
          </a:xfrm>
          <a:custGeom>
            <a:avLst/>
            <a:gdLst>
              <a:gd name="connsiteX0" fmla="*/ 0 w 13425507"/>
              <a:gd name="connsiteY0" fmla="*/ 0 h 4541506"/>
              <a:gd name="connsiteX1" fmla="*/ 13077109 w 13425507"/>
              <a:gd name="connsiteY1" fmla="*/ 0 h 4541506"/>
              <a:gd name="connsiteX2" fmla="*/ 13149575 w 13425507"/>
              <a:gd name="connsiteY2" fmla="*/ 174802 h 4541506"/>
              <a:gd name="connsiteX3" fmla="*/ 13157525 w 13425507"/>
              <a:gd name="connsiteY3" fmla="*/ 2739337 h 4541506"/>
              <a:gd name="connsiteX4" fmla="*/ 4133985 w 13425507"/>
              <a:gd name="connsiteY4" fmla="*/ 3232698 h 4541506"/>
              <a:gd name="connsiteX5" fmla="*/ 86312 w 13425507"/>
              <a:gd name="connsiteY5" fmla="*/ 111263 h 45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5507" h="4541506">
                <a:moveTo>
                  <a:pt x="0" y="0"/>
                </a:moveTo>
                <a:lnTo>
                  <a:pt x="13077109" y="0"/>
                </a:lnTo>
                <a:lnTo>
                  <a:pt x="13149575" y="174802"/>
                </a:lnTo>
                <a:cubicBezTo>
                  <a:pt x="13502764" y="1095412"/>
                  <a:pt x="13529149" y="1984891"/>
                  <a:pt x="13157525" y="2739337"/>
                </a:cubicBezTo>
                <a:cubicBezTo>
                  <a:pt x="12076436" y="4934090"/>
                  <a:pt x="8036460" y="5154975"/>
                  <a:pt x="4133985" y="3232698"/>
                </a:cubicBezTo>
                <a:cubicBezTo>
                  <a:pt x="2426652" y="2391702"/>
                  <a:pt x="1028496" y="1279821"/>
                  <a:pt x="86312" y="111263"/>
                </a:cubicBezTo>
                <a:close/>
              </a:path>
            </a:pathLst>
          </a:cu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884759" y="5133940"/>
            <a:ext cx="11233248" cy="1569660"/>
          </a:xfrm>
          <a:prstGeom prst="rect">
            <a:avLst/>
          </a:prstGeom>
          <a:noFill/>
        </p:spPr>
        <p:txBody>
          <a:bodyPr wrap="square" rtlCol="0">
            <a:spAutoFit/>
          </a:bodyPr>
          <a:lstStyle/>
          <a:p>
            <a:pPr algn="just" eaLnBrk="0" hangingPunct="0">
              <a:lnSpc>
                <a:spcPct val="150000"/>
              </a:lnSpc>
            </a:pPr>
            <a:r>
              <a:rPr lang="zh-CN" altLang="en-US" sz="1600" dirty="0">
                <a:solidFill>
                  <a:srgbClr val="393939"/>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我们将继承和发扬过去工作中存在的优点，汲取经验，摒弃不足，满怀信心，以更清醒的头脑、更旺盛的斗志、更奋发的姿态和更充沛的干劲，向我们的既定目标进发</a:t>
            </a:r>
            <a:r>
              <a:rPr lang="zh-CN" altLang="en-US" sz="1600" dirty="0" smtClean="0">
                <a:solidFill>
                  <a:srgbClr val="393939"/>
                </a:solidFill>
                <a:latin typeface="+mn-lt"/>
                <a:ea typeface="+mn-ea"/>
                <a:cs typeface="+mn-ea"/>
                <a:sym typeface="+mn-lt"/>
              </a:rPr>
              <a:t>！</a:t>
            </a:r>
            <a:r>
              <a:rPr lang="zh-CN" altLang="en-US" sz="1600" dirty="0">
                <a:solidFill>
                  <a:srgbClr val="393939"/>
                </a:solidFill>
                <a:latin typeface="+mn-lt"/>
                <a:ea typeface="+mn-ea"/>
                <a:cs typeface="+mn-ea"/>
                <a:sym typeface="+mn-lt"/>
              </a:rPr>
              <a:t>我们将继承和发扬过去工作中存在的优点，汲取经验，摒弃不足，满怀信心，以更清醒的头脑、更旺盛的斗志、更奋发的姿态和更充沛的干劲，向我们的既定目标</a:t>
            </a:r>
            <a:r>
              <a:rPr lang="zh-CN" altLang="en-US" sz="1600" dirty="0" smtClean="0">
                <a:solidFill>
                  <a:srgbClr val="393939"/>
                </a:solidFill>
                <a:latin typeface="+mn-lt"/>
                <a:ea typeface="+mn-ea"/>
                <a:cs typeface="+mn-ea"/>
                <a:sym typeface="+mn-lt"/>
              </a:rPr>
              <a:t>进发</a:t>
            </a:r>
            <a:r>
              <a:rPr lang="zh-CN" altLang="en-US" sz="1600" dirty="0">
                <a:solidFill>
                  <a:srgbClr val="393939"/>
                </a:solidFill>
                <a:latin typeface="+mn-lt"/>
                <a:ea typeface="+mn-ea"/>
                <a:cs typeface="+mn-ea"/>
                <a:sym typeface="+mn-lt"/>
              </a:rPr>
              <a:t>我们将继承和发扬过去工作中存在的优点，汲取经验，摒弃不足，满怀信心，以更清醒的头脑、更旺盛的斗志、更奋发的姿态和更充沛的</a:t>
            </a:r>
            <a:r>
              <a:rPr lang="zh-CN" altLang="en-US" sz="1600" dirty="0" smtClean="0">
                <a:solidFill>
                  <a:srgbClr val="393939"/>
                </a:solidFill>
                <a:latin typeface="+mn-lt"/>
                <a:ea typeface="+mn-ea"/>
                <a:cs typeface="+mn-ea"/>
                <a:sym typeface="+mn-lt"/>
              </a:rPr>
              <a:t>干劲。</a:t>
            </a:r>
            <a:endParaRPr lang="zh-CN" altLang="en-US" sz="1600" dirty="0">
              <a:solidFill>
                <a:srgbClr val="393939"/>
              </a:solidFill>
              <a:latin typeface="+mn-lt"/>
              <a:ea typeface="+mn-ea"/>
              <a:cs typeface="+mn-ea"/>
              <a:sym typeface="+mn-lt"/>
            </a:endParaRPr>
          </a:p>
        </p:txBody>
      </p:sp>
      <p:sp>
        <p:nvSpPr>
          <p:cNvPr id="5" name="Title 1"/>
          <p:cNvSpPr txBox="1"/>
          <p:nvPr/>
        </p:nvSpPr>
        <p:spPr>
          <a:xfrm>
            <a:off x="8481936" y="3591666"/>
            <a:ext cx="4702838" cy="105999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6330" dirty="0" smtClean="0">
                <a:solidFill>
                  <a:srgbClr val="0B959E"/>
                </a:solidFill>
                <a:latin typeface="+mn-lt"/>
                <a:ea typeface="+mn-ea"/>
                <a:cs typeface="+mn-ea"/>
                <a:sym typeface="+mn-lt"/>
              </a:rPr>
              <a:t>总结</a:t>
            </a:r>
            <a:endParaRPr lang="en-US" sz="6330" dirty="0">
              <a:solidFill>
                <a:srgbClr val="0B959E"/>
              </a:solidFill>
              <a:latin typeface="+mn-lt"/>
              <a:ea typeface="+mn-ea"/>
              <a:cs typeface="+mn-ea"/>
              <a:sym typeface="+mn-lt"/>
            </a:endParaRPr>
          </a:p>
        </p:txBody>
      </p:sp>
      <p:sp>
        <p:nvSpPr>
          <p:cNvPr id="6" name="任意多边形 5"/>
          <p:cNvSpPr/>
          <p:nvPr/>
        </p:nvSpPr>
        <p:spPr>
          <a:xfrm flipH="1">
            <a:off x="-339377" y="-1541"/>
            <a:ext cx="13198126" cy="4394738"/>
          </a:xfrm>
          <a:custGeom>
            <a:avLst/>
            <a:gdLst>
              <a:gd name="connsiteX0" fmla="*/ 0 w 13425507"/>
              <a:gd name="connsiteY0" fmla="*/ 0 h 4541506"/>
              <a:gd name="connsiteX1" fmla="*/ 13077109 w 13425507"/>
              <a:gd name="connsiteY1" fmla="*/ 0 h 4541506"/>
              <a:gd name="connsiteX2" fmla="*/ 13149575 w 13425507"/>
              <a:gd name="connsiteY2" fmla="*/ 174802 h 4541506"/>
              <a:gd name="connsiteX3" fmla="*/ 13157525 w 13425507"/>
              <a:gd name="connsiteY3" fmla="*/ 2739337 h 4541506"/>
              <a:gd name="connsiteX4" fmla="*/ 4133985 w 13425507"/>
              <a:gd name="connsiteY4" fmla="*/ 3232698 h 4541506"/>
              <a:gd name="connsiteX5" fmla="*/ 86312 w 13425507"/>
              <a:gd name="connsiteY5" fmla="*/ 111263 h 45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5507" h="4541506">
                <a:moveTo>
                  <a:pt x="0" y="0"/>
                </a:moveTo>
                <a:lnTo>
                  <a:pt x="13077109" y="0"/>
                </a:lnTo>
                <a:lnTo>
                  <a:pt x="13149575" y="174802"/>
                </a:lnTo>
                <a:cubicBezTo>
                  <a:pt x="13502764" y="1095412"/>
                  <a:pt x="13529149" y="1984891"/>
                  <a:pt x="13157525" y="2739337"/>
                </a:cubicBezTo>
                <a:cubicBezTo>
                  <a:pt x="12076436" y="4934090"/>
                  <a:pt x="8036460" y="5154975"/>
                  <a:pt x="4133985" y="3232698"/>
                </a:cubicBezTo>
                <a:cubicBezTo>
                  <a:pt x="2426652" y="2391702"/>
                  <a:pt x="1028496" y="1279821"/>
                  <a:pt x="86312" y="111263"/>
                </a:cubicBezTo>
                <a:close/>
              </a:path>
            </a:pathLst>
          </a:custGeom>
          <a:blipFill dpi="0" rotWithShape="0">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1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p:tgtEl>
                                          <p:spTgt spid="4"/>
                                        </p:tgtEl>
                                        <p:attrNameLst>
                                          <p:attrName>ppt_y</p:attrName>
                                        </p:attrNameLst>
                                      </p:cBhvr>
                                      <p:tavLst>
                                        <p:tav tm="0">
                                          <p:val>
                                            <p:strVal val="#ppt_y+#ppt_h*1.125000"/>
                                          </p:val>
                                        </p:tav>
                                        <p:tav tm="100000">
                                          <p:val>
                                            <p:strVal val="#ppt_y"/>
                                          </p:val>
                                        </p:tav>
                                      </p:tavLst>
                                    </p:anim>
                                    <p:animEffect transition="in" filter="wipe(up)">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7" y="3224"/>
            <a:ext cx="12852402" cy="7272809"/>
          </a:xfrm>
          <a:prstGeom prst="rect">
            <a:avLst/>
          </a:prstGeom>
          <a:blipFill dpi="0" rotWithShape="1">
            <a:blip r:embed="rId3">
              <a:extLst>
                <a:ext uri="{28A0092B-C50C-407E-A947-70E740481C1C}">
                  <a14:useLocalDpi xmlns:a14="http://schemas.microsoft.com/office/drawing/2010/main" val="0"/>
                </a:ext>
              </a:extLst>
            </a:blip>
            <a:srcRect/>
            <a:stretch>
              <a:fillRect t="-5941" b="-118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flipH="1">
            <a:off x="2972826" y="2624022"/>
            <a:ext cx="9896912" cy="3423893"/>
          </a:xfrm>
          <a:prstGeom prst="homePlate">
            <a:avLst/>
          </a:prstGeom>
          <a:solidFill>
            <a:srgbClr val="0C8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a:off x="-14161" y="1363139"/>
            <a:ext cx="2972828" cy="5945657"/>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文本框 8"/>
          <p:cNvSpPr txBox="1">
            <a:spLocks noChangeArrowheads="1"/>
          </p:cNvSpPr>
          <p:nvPr/>
        </p:nvSpPr>
        <p:spPr bwMode="auto">
          <a:xfrm>
            <a:off x="3978337" y="3212681"/>
            <a:ext cx="8604248" cy="12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590" dirty="0" smtClean="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谢谢收看  欢迎下载</a:t>
            </a:r>
            <a:endParaRPr lang="zh-CN" altLang="en-US" sz="759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sp>
        <p:nvSpPr>
          <p:cNvPr id="14" name="矩形 9"/>
          <p:cNvSpPr>
            <a:spLocks noChangeArrowheads="1"/>
          </p:cNvSpPr>
          <p:nvPr/>
        </p:nvSpPr>
        <p:spPr bwMode="auto">
          <a:xfrm>
            <a:off x="4845199" y="4630865"/>
            <a:ext cx="6870524" cy="3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r>
              <a:rPr lang="en-US" altLang="zh-CN" sz="1685" dirty="0">
                <a:solidFill>
                  <a:schemeClr val="bg1">
                    <a:lumMod val="85000"/>
                  </a:schemeClr>
                </a:solidFill>
                <a:latin typeface="Arial" panose="020B0604020202020204" pitchFamily="34" charset="0"/>
              </a:rPr>
              <a:t>Job summary/report/plan</a:t>
            </a:r>
            <a:endParaRPr lang="zh-CN" altLang="en-US" sz="1685" dirty="0">
              <a:solidFill>
                <a:schemeClr val="bg1">
                  <a:lumMod val="85000"/>
                </a:schemeClr>
              </a:solidFill>
            </a:endParaRPr>
          </a:p>
        </p:txBody>
      </p:sp>
      <p:sp>
        <p:nvSpPr>
          <p:cNvPr id="15" name="文本框 10"/>
          <p:cNvSpPr txBox="1">
            <a:spLocks noChangeArrowheads="1"/>
          </p:cNvSpPr>
          <p:nvPr/>
        </p:nvSpPr>
        <p:spPr bwMode="auto">
          <a:xfrm>
            <a:off x="6637628" y="5282475"/>
            <a:ext cx="385619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smtClean="0">
                <a:solidFill>
                  <a:schemeClr val="bg1">
                    <a:lumMod val="85000"/>
                  </a:schemeClr>
                </a:solidFill>
                <a:latin typeface="微软雅黑" panose="020B0503020204020204" pitchFamily="34" charset="-122"/>
                <a:ea typeface="微软雅黑" panose="020B0503020204020204" pitchFamily="34" charset="-122"/>
              </a:rPr>
              <a:t>汇报人：情缘素材</a:t>
            </a:r>
          </a:p>
        </p:txBody>
      </p:sp>
      <p:sp>
        <p:nvSpPr>
          <p:cNvPr id="16" name="圆角矩形 15"/>
          <p:cNvSpPr>
            <a:spLocks noChangeArrowheads="1"/>
          </p:cNvSpPr>
          <p:nvPr/>
        </p:nvSpPr>
        <p:spPr bwMode="auto">
          <a:xfrm>
            <a:off x="6637628" y="5203813"/>
            <a:ext cx="3856197" cy="523866"/>
          </a:xfrm>
          <a:prstGeom prst="roundRect">
            <a:avLst>
              <a:gd name="adj" fmla="val 16667"/>
            </a:avLst>
          </a:prstGeom>
          <a:noFill/>
          <a:ln w="12700">
            <a:solidFill>
              <a:schemeClr val="bg1">
                <a:lumMod val="85000"/>
              </a:schemeClr>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chemeClr val="bg1">
                  <a:lumMod val="8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2"/>
          </p:nvPr>
        </p:nvSpPr>
        <p:spPr/>
        <p:txBody>
          <a:bodyPr/>
          <a:lstStyle/>
          <a:p>
            <a:r>
              <a:rPr lang="en-US" altLang="zh-CN" dirty="0" smtClean="0"/>
              <a:t>PART</a:t>
            </a:r>
            <a:endParaRPr lang="zh-CN" altLang="en-US" dirty="0"/>
          </a:p>
        </p:txBody>
      </p:sp>
      <p:sp>
        <p:nvSpPr>
          <p:cNvPr id="13" name="文本占位符 12"/>
          <p:cNvSpPr>
            <a:spLocks noGrp="1"/>
          </p:cNvSpPr>
          <p:nvPr>
            <p:ph type="body" sz="quarter" idx="13"/>
          </p:nvPr>
        </p:nvSpPr>
        <p:spPr/>
        <p:txBody>
          <a:bodyPr/>
          <a:lstStyle/>
          <a:p>
            <a:r>
              <a:rPr lang="en-US" altLang="zh-CN" dirty="0" smtClean="0"/>
              <a:t>ONE</a:t>
            </a:r>
            <a:endParaRPr lang="zh-CN" altLang="en-US" dirty="0"/>
          </a:p>
        </p:txBody>
      </p:sp>
      <p:sp>
        <p:nvSpPr>
          <p:cNvPr id="14" name="文本占位符 13"/>
          <p:cNvSpPr>
            <a:spLocks noGrp="1"/>
          </p:cNvSpPr>
          <p:nvPr>
            <p:ph type="body" sz="quarter" idx="14"/>
          </p:nvPr>
        </p:nvSpPr>
        <p:spPr/>
        <p:txBody>
          <a:bodyPr/>
          <a:lstStyle/>
          <a:p>
            <a:r>
              <a:rPr lang="zh-CN" altLang="en-US" dirty="0" smtClean="0"/>
              <a:t>点击输入章节标题内容</a:t>
            </a:r>
            <a:endParaRPr lang="zh-CN" altLang="en-US" dirty="0"/>
          </a:p>
        </p:txBody>
      </p:sp>
      <p:sp>
        <p:nvSpPr>
          <p:cNvPr id="15" name="文本占位符 14"/>
          <p:cNvSpPr>
            <a:spLocks noGrp="1"/>
          </p:cNvSpPr>
          <p:nvPr>
            <p:ph type="body" sz="quarter" idx="15"/>
          </p:nvPr>
        </p:nvSpPr>
        <p:spPr/>
        <p:txBody>
          <a:bodyPr/>
          <a:lstStyle/>
          <a:p>
            <a:r>
              <a:rPr lang="zh-CN" altLang="en-US" dirty="0"/>
              <a:t>您的内容打在这里，或者通过复制您的文本后，在此框中选择粘贴，并选择只保留文字。您的内容打在这里，或者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7978" y="3548498"/>
            <a:ext cx="11536094" cy="461973"/>
            <a:chOff x="534438" y="3368953"/>
            <a:chExt cx="10944224" cy="438144"/>
          </a:xfrm>
          <a:solidFill>
            <a:schemeClr val="tx1">
              <a:lumMod val="65000"/>
              <a:lumOff val="35000"/>
            </a:schemeClr>
          </a:solidFill>
          <a:effectLst>
            <a:outerShdw blurRad="419100" dist="419100" dir="5400000" algn="ctr" rotWithShape="0">
              <a:srgbClr val="000000">
                <a:alpha val="43137"/>
              </a:srgbClr>
            </a:outerShdw>
          </a:effectLst>
        </p:grpSpPr>
        <p:sp>
          <p:nvSpPr>
            <p:cNvPr id="3" name="矩形 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grpSp>
          <p:nvGrpSpPr>
            <p:cNvPr id="4" name="组合 3"/>
            <p:cNvGrpSpPr/>
            <p:nvPr/>
          </p:nvGrpSpPr>
          <p:grpSpPr>
            <a:xfrm>
              <a:off x="534438" y="3368953"/>
              <a:ext cx="10944224" cy="438144"/>
              <a:chOff x="623889" y="3209929"/>
              <a:chExt cx="10944224" cy="438144"/>
            </a:xfrm>
            <a:grpFill/>
          </p:grpSpPr>
          <p:sp>
            <p:nvSpPr>
              <p:cNvPr id="5" name="矩形 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6" name="矩形 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7" name="矩形 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8" name="矩形 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9" name="矩形 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10" name="矩形 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sp>
            <p:nvSpPr>
              <p:cNvPr id="11" name="等腰三角形 1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white"/>
                  </a:solidFill>
                  <a:latin typeface="Calibri" panose="020F0502020204030204"/>
                  <a:ea typeface="宋体" panose="02010600030101010101" pitchFamily="2" charset="-122"/>
                </a:endParaRPr>
              </a:p>
            </p:txBody>
          </p:sp>
        </p:grpSp>
      </p:grpSp>
      <p:cxnSp>
        <p:nvCxnSpPr>
          <p:cNvPr id="12" name="肘形连接符 11"/>
          <p:cNvCxnSpPr>
            <a:stCxn id="14" idx="3"/>
          </p:cNvCxnSpPr>
          <p:nvPr/>
        </p:nvCxnSpPr>
        <p:spPr>
          <a:xfrm rot="5400000" flipH="1" flipV="1">
            <a:off x="1104162"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951789" y="3425170"/>
            <a:ext cx="791501" cy="713179"/>
            <a:chOff x="1025957" y="3090803"/>
            <a:chExt cx="750892" cy="676392"/>
          </a:xfrm>
          <a:solidFill>
            <a:srgbClr val="005DA2"/>
          </a:solidFill>
          <a:effectLst>
            <a:outerShdw blurRad="419100" dist="419100" dir="5400000" algn="ctr" rotWithShape="0">
              <a:srgbClr val="000000">
                <a:alpha val="43137"/>
              </a:srgbClr>
            </a:outerShdw>
          </a:effectLst>
        </p:grpSpPr>
        <p:sp>
          <p:nvSpPr>
            <p:cNvPr id="14" name="六边形 13"/>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15" name="文本框 64"/>
            <p:cNvSpPr txBox="1"/>
            <p:nvPr/>
          </p:nvSpPr>
          <p:spPr>
            <a:xfrm>
              <a:off x="1025957" y="3262659"/>
              <a:ext cx="750892"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4</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cxnSp>
        <p:nvCxnSpPr>
          <p:cNvPr id="16" name="肘形连接符 15"/>
          <p:cNvCxnSpPr>
            <a:stCxn id="18" idx="3"/>
          </p:cNvCxnSpPr>
          <p:nvPr/>
        </p:nvCxnSpPr>
        <p:spPr>
          <a:xfrm rot="5400000" flipH="1" flipV="1">
            <a:off x="3824103"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642620" y="3425166"/>
            <a:ext cx="857294" cy="713179"/>
            <a:chOff x="998340" y="3090803"/>
            <a:chExt cx="813309" cy="676392"/>
          </a:xfrm>
          <a:solidFill>
            <a:srgbClr val="005DA2"/>
          </a:solidFill>
          <a:effectLst>
            <a:outerShdw blurRad="419100" dist="419100" dir="5400000" algn="ctr" rotWithShape="0">
              <a:srgbClr val="000000">
                <a:alpha val="43137"/>
              </a:srgbClr>
            </a:outerShdw>
          </a:effectLst>
        </p:grpSpPr>
        <p:sp>
          <p:nvSpPr>
            <p:cNvPr id="18" name="六边形 17"/>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19" name="文本框 72"/>
            <p:cNvSpPr txBox="1"/>
            <p:nvPr/>
          </p:nvSpPr>
          <p:spPr>
            <a:xfrm>
              <a:off x="998340" y="3253274"/>
              <a:ext cx="813309"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6</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cxnSp>
        <p:nvCxnSpPr>
          <p:cNvPr id="20" name="肘形连接符 19"/>
          <p:cNvCxnSpPr>
            <a:stCxn id="22" idx="3"/>
          </p:cNvCxnSpPr>
          <p:nvPr/>
        </p:nvCxnSpPr>
        <p:spPr>
          <a:xfrm rot="5400000" flipH="1" flipV="1">
            <a:off x="6544045"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391370" y="3425166"/>
            <a:ext cx="819429" cy="713179"/>
            <a:chOff x="1025672" y="3090803"/>
            <a:chExt cx="777387" cy="676392"/>
          </a:xfrm>
          <a:solidFill>
            <a:srgbClr val="005DA2"/>
          </a:solidFill>
          <a:effectLst>
            <a:outerShdw blurRad="419100" dist="419100" dir="5400000" algn="ctr" rotWithShape="0">
              <a:srgbClr val="000000">
                <a:alpha val="43137"/>
              </a:srgbClr>
            </a:outerShdw>
          </a:effectLst>
        </p:grpSpPr>
        <p:sp>
          <p:nvSpPr>
            <p:cNvPr id="22" name="六边形 21"/>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23" name="文本框 79"/>
            <p:cNvSpPr txBox="1"/>
            <p:nvPr/>
          </p:nvSpPr>
          <p:spPr>
            <a:xfrm>
              <a:off x="1025672" y="3270652"/>
              <a:ext cx="777387"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8</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cxnSp>
        <p:nvCxnSpPr>
          <p:cNvPr id="24" name="肘形连接符 23"/>
          <p:cNvCxnSpPr>
            <a:stCxn id="26" idx="3"/>
          </p:cNvCxnSpPr>
          <p:nvPr/>
        </p:nvCxnSpPr>
        <p:spPr>
          <a:xfrm rot="5400000" flipH="1" flipV="1">
            <a:off x="9263985" y="2874576"/>
            <a:ext cx="793865"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9050898" y="3425164"/>
            <a:ext cx="912724" cy="713178"/>
            <a:chOff x="968357" y="3090803"/>
            <a:chExt cx="865896" cy="676392"/>
          </a:xfrm>
          <a:solidFill>
            <a:srgbClr val="005DA2"/>
          </a:solidFill>
          <a:effectLst>
            <a:outerShdw blurRad="419100" dist="419100" dir="5400000" algn="ctr" rotWithShape="0">
              <a:srgbClr val="000000">
                <a:alpha val="43137"/>
              </a:srgbClr>
            </a:outerShdw>
          </a:effectLst>
        </p:grpSpPr>
        <p:sp>
          <p:nvSpPr>
            <p:cNvPr id="26" name="六边形 25"/>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27" name="文本框 86"/>
            <p:cNvSpPr txBox="1"/>
            <p:nvPr/>
          </p:nvSpPr>
          <p:spPr>
            <a:xfrm>
              <a:off x="968357" y="3281788"/>
              <a:ext cx="865896" cy="272320"/>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10</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cxnSp>
        <p:nvCxnSpPr>
          <p:cNvPr id="28" name="肘形连接符 27"/>
          <p:cNvCxnSpPr>
            <a:stCxn id="30" idx="0"/>
          </p:cNvCxnSpPr>
          <p:nvPr/>
        </p:nvCxnSpPr>
        <p:spPr>
          <a:xfrm rot="16200000" flipH="1">
            <a:off x="2438045" y="4407706"/>
            <a:ext cx="846037"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333477" y="3425168"/>
            <a:ext cx="747858" cy="713179"/>
            <a:chOff x="1046561" y="3090803"/>
            <a:chExt cx="709487" cy="676392"/>
          </a:xfrm>
          <a:solidFill>
            <a:srgbClr val="005DA2"/>
          </a:solidFill>
          <a:effectLst>
            <a:outerShdw blurRad="419100" dist="419100" dir="5400000" algn="ctr" rotWithShape="0">
              <a:srgbClr val="000000">
                <a:alpha val="43137"/>
              </a:srgbClr>
            </a:outerShdw>
          </a:effectLst>
        </p:grpSpPr>
        <p:sp>
          <p:nvSpPr>
            <p:cNvPr id="30" name="六边形 29"/>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31" name="文本框 93"/>
            <p:cNvSpPr txBox="1"/>
            <p:nvPr/>
          </p:nvSpPr>
          <p:spPr>
            <a:xfrm>
              <a:off x="1046561" y="3264812"/>
              <a:ext cx="709487"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5</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cxnSp>
        <p:nvCxnSpPr>
          <p:cNvPr id="32" name="肘形连接符 31"/>
          <p:cNvCxnSpPr>
            <a:stCxn id="34" idx="0"/>
          </p:cNvCxnSpPr>
          <p:nvPr/>
        </p:nvCxnSpPr>
        <p:spPr>
          <a:xfrm rot="16200000" flipH="1">
            <a:off x="5157986" y="4407706"/>
            <a:ext cx="846037"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046437" y="3425164"/>
            <a:ext cx="761818" cy="713178"/>
            <a:chOff x="1039939" y="3090803"/>
            <a:chExt cx="722732" cy="676392"/>
          </a:xfrm>
          <a:solidFill>
            <a:srgbClr val="005DA2"/>
          </a:solidFill>
          <a:effectLst>
            <a:outerShdw blurRad="419100" dist="419100" dir="5400000" algn="ctr" rotWithShape="0">
              <a:srgbClr val="000000">
                <a:alpha val="43137"/>
              </a:srgbClr>
            </a:outerShdw>
          </a:effectLst>
        </p:grpSpPr>
        <p:sp>
          <p:nvSpPr>
            <p:cNvPr id="34" name="六边形 33"/>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35" name="文本框 101"/>
            <p:cNvSpPr txBox="1"/>
            <p:nvPr/>
          </p:nvSpPr>
          <p:spPr>
            <a:xfrm>
              <a:off x="1039939" y="3297680"/>
              <a:ext cx="722732" cy="272320"/>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7</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cxnSp>
        <p:nvCxnSpPr>
          <p:cNvPr id="36" name="肘形连接符 35"/>
          <p:cNvCxnSpPr>
            <a:stCxn id="38" idx="0"/>
          </p:cNvCxnSpPr>
          <p:nvPr/>
        </p:nvCxnSpPr>
        <p:spPr>
          <a:xfrm rot="16200000" flipH="1">
            <a:off x="7877928" y="4407706"/>
            <a:ext cx="846037" cy="30731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7708768" y="3425166"/>
            <a:ext cx="877037" cy="713179"/>
            <a:chOff x="985283" y="3090803"/>
            <a:chExt cx="832039" cy="676392"/>
          </a:xfrm>
          <a:solidFill>
            <a:srgbClr val="005DA2"/>
          </a:solidFill>
          <a:effectLst>
            <a:outerShdw blurRad="419100" dist="419100" dir="5400000" algn="ctr" rotWithShape="0">
              <a:srgbClr val="000000">
                <a:alpha val="43137"/>
              </a:srgbClr>
            </a:outerShdw>
          </a:effectLst>
        </p:grpSpPr>
        <p:sp>
          <p:nvSpPr>
            <p:cNvPr id="38" name="六边形 37"/>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39" name="文本框 108"/>
            <p:cNvSpPr txBox="1"/>
            <p:nvPr/>
          </p:nvSpPr>
          <p:spPr>
            <a:xfrm>
              <a:off x="985283" y="3259926"/>
              <a:ext cx="832039" cy="272319"/>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9</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grpSp>
        <p:nvGrpSpPr>
          <p:cNvPr id="40" name="组合 39"/>
          <p:cNvGrpSpPr/>
          <p:nvPr/>
        </p:nvGrpSpPr>
        <p:grpSpPr>
          <a:xfrm>
            <a:off x="10383486" y="3425164"/>
            <a:ext cx="967482" cy="713178"/>
            <a:chOff x="942381" y="3090803"/>
            <a:chExt cx="917844" cy="676392"/>
          </a:xfrm>
          <a:solidFill>
            <a:srgbClr val="005DA2"/>
          </a:solidFill>
          <a:effectLst>
            <a:outerShdw blurRad="419100" dist="419100" dir="5400000" algn="ctr" rotWithShape="0">
              <a:srgbClr val="000000">
                <a:alpha val="43137"/>
              </a:srgbClr>
            </a:outerShdw>
          </a:effectLst>
        </p:grpSpPr>
        <p:sp>
          <p:nvSpPr>
            <p:cNvPr id="41" name="六边形 40"/>
            <p:cNvSpPr/>
            <p:nvPr/>
          </p:nvSpPr>
          <p:spPr>
            <a:xfrm rot="5400000">
              <a:off x="1063108" y="3137451"/>
              <a:ext cx="676392" cy="583096"/>
            </a:xfrm>
            <a:prstGeom prst="hexagon">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dirty="0">
                <a:solidFill>
                  <a:prstClr val="white"/>
                </a:solidFill>
                <a:latin typeface="Calibri" panose="020F0502020204030204"/>
                <a:ea typeface="宋体" panose="02010600030101010101" pitchFamily="2" charset="-122"/>
              </a:endParaRPr>
            </a:p>
          </p:txBody>
        </p:sp>
        <p:sp>
          <p:nvSpPr>
            <p:cNvPr id="42" name="文本框 114"/>
            <p:cNvSpPr txBox="1"/>
            <p:nvPr/>
          </p:nvSpPr>
          <p:spPr>
            <a:xfrm>
              <a:off x="942381" y="3281788"/>
              <a:ext cx="917844" cy="272320"/>
            </a:xfrm>
            <a:prstGeom prst="rect">
              <a:avLst/>
            </a:prstGeom>
            <a:noFill/>
          </p:spPr>
          <p:txBody>
            <a:bodyPr wrap="square" rtlCol="0">
              <a:spAutoFit/>
            </a:bodyPr>
            <a:lstStyle/>
            <a:p>
              <a:pPr algn="ctr" defTabSz="1147445" fontAlgn="auto">
                <a:spcBef>
                  <a:spcPts val="0"/>
                </a:spcBef>
                <a:spcAft>
                  <a:spcPts val="0"/>
                </a:spcAft>
                <a:defRPr/>
              </a:pPr>
              <a:r>
                <a:rPr lang="en-US" altLang="zh-CN" sz="1265" dirty="0">
                  <a:solidFill>
                    <a:prstClr val="white"/>
                  </a:solidFill>
                  <a:latin typeface="微软雅黑" panose="020B0503020204020204" pitchFamily="34" charset="-122"/>
                  <a:ea typeface="微软雅黑" panose="020B0503020204020204" pitchFamily="34" charset="-122"/>
                </a:rPr>
                <a:t>11</a:t>
              </a:r>
              <a:r>
                <a:rPr lang="zh-CN" altLang="en-US" sz="1265" dirty="0">
                  <a:solidFill>
                    <a:prstClr val="white"/>
                  </a:solidFill>
                  <a:latin typeface="微软雅黑" panose="020B0503020204020204" pitchFamily="34" charset="-122"/>
                  <a:ea typeface="微软雅黑" panose="020B0503020204020204" pitchFamily="34" charset="-122"/>
                </a:rPr>
                <a:t>月份</a:t>
              </a:r>
            </a:p>
          </p:txBody>
        </p:sp>
      </p:grpSp>
      <p:grpSp>
        <p:nvGrpSpPr>
          <p:cNvPr id="44" name="组合 43"/>
          <p:cNvGrpSpPr/>
          <p:nvPr/>
        </p:nvGrpSpPr>
        <p:grpSpPr>
          <a:xfrm>
            <a:off x="1634641" y="2130878"/>
            <a:ext cx="2005001" cy="1037736"/>
            <a:chOff x="1187624" y="1833764"/>
            <a:chExt cx="1425857" cy="737986"/>
          </a:xfrm>
          <a:noFill/>
        </p:grpSpPr>
        <p:sp>
          <p:nvSpPr>
            <p:cNvPr id="45" name="矩形 44"/>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46"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364398" y="2130878"/>
            <a:ext cx="2005001" cy="1037736"/>
            <a:chOff x="1187624" y="1833764"/>
            <a:chExt cx="1425857" cy="737986"/>
          </a:xfrm>
          <a:noFill/>
        </p:grpSpPr>
        <p:sp>
          <p:nvSpPr>
            <p:cNvPr id="48" name="矩形 47"/>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49" name="Text Placeholder 2"/>
            <p:cNvSpPr txBox="1"/>
            <p:nvPr/>
          </p:nvSpPr>
          <p:spPr bwMode="auto">
            <a:xfrm>
              <a:off x="1187624" y="1843184"/>
              <a:ext cx="1425857" cy="728566"/>
            </a:xfrm>
            <a:prstGeom prst="rect">
              <a:avLst/>
            </a:prstGeom>
            <a:grpFill/>
            <a:ln w="3175">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7094635" y="2130878"/>
            <a:ext cx="2005001" cy="1037736"/>
            <a:chOff x="1187624" y="1833764"/>
            <a:chExt cx="1425857" cy="737986"/>
          </a:xfrm>
          <a:noFill/>
        </p:grpSpPr>
        <p:sp>
          <p:nvSpPr>
            <p:cNvPr id="51" name="矩形 50"/>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52"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9814575" y="2130878"/>
            <a:ext cx="2005001" cy="1037736"/>
            <a:chOff x="1187624" y="1833764"/>
            <a:chExt cx="1425857" cy="737986"/>
          </a:xfrm>
          <a:noFill/>
        </p:grpSpPr>
        <p:sp>
          <p:nvSpPr>
            <p:cNvPr id="54" name="矩形 53"/>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55"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950966" y="4484938"/>
            <a:ext cx="2005001" cy="1037736"/>
            <a:chOff x="1187624" y="1833764"/>
            <a:chExt cx="1425857" cy="737986"/>
          </a:xfrm>
          <a:noFill/>
        </p:grpSpPr>
        <p:sp>
          <p:nvSpPr>
            <p:cNvPr id="57" name="矩形 56"/>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58"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680722" y="4484938"/>
            <a:ext cx="2005001" cy="1037736"/>
            <a:chOff x="1187624" y="1833764"/>
            <a:chExt cx="1425857" cy="737986"/>
          </a:xfrm>
          <a:noFill/>
        </p:grpSpPr>
        <p:sp>
          <p:nvSpPr>
            <p:cNvPr id="60" name="矩形 59"/>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61"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410959" y="4484938"/>
            <a:ext cx="2005001" cy="1037736"/>
            <a:chOff x="1187624" y="1833764"/>
            <a:chExt cx="1425857" cy="737986"/>
          </a:xfrm>
          <a:noFill/>
        </p:grpSpPr>
        <p:sp>
          <p:nvSpPr>
            <p:cNvPr id="63" name="矩形 62"/>
            <p:cNvSpPr/>
            <p:nvPr/>
          </p:nvSpPr>
          <p:spPr>
            <a:xfrm>
              <a:off x="1201926" y="1833764"/>
              <a:ext cx="1353850" cy="728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7445" fontAlgn="auto">
                <a:spcBef>
                  <a:spcPts val="0"/>
                </a:spcBef>
                <a:spcAft>
                  <a:spcPts val="0"/>
                </a:spcAft>
                <a:defRPr/>
              </a:pPr>
              <a:endParaRPr lang="zh-CN" altLang="en-US" sz="1685">
                <a:solidFill>
                  <a:prstClr val="black">
                    <a:lumMod val="85000"/>
                    <a:lumOff val="15000"/>
                  </a:prstClr>
                </a:solidFill>
                <a:latin typeface="Calibri" panose="020F0502020204030204"/>
                <a:ea typeface="宋体" panose="02010600030101010101" pitchFamily="2" charset="-122"/>
              </a:endParaRPr>
            </a:p>
          </p:txBody>
        </p:sp>
        <p:sp>
          <p:nvSpPr>
            <p:cNvPr id="64" name="Text Placeholder 2"/>
            <p:cNvSpPr txBox="1"/>
            <p:nvPr/>
          </p:nvSpPr>
          <p:spPr bwMode="auto">
            <a:xfrm>
              <a:off x="1187624" y="1843184"/>
              <a:ext cx="1425857" cy="728566"/>
            </a:xfrm>
            <a:prstGeom prst="rect">
              <a:avLst/>
            </a:prstGeom>
            <a:grpFill/>
            <a:ln>
              <a:solidFill>
                <a:schemeClr val="tx1">
                  <a:lumMod val="50000"/>
                  <a:lumOff val="50000"/>
                </a:schemeClr>
              </a:solid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a:p>
              <a:pPr defTabSz="1147445" fontAlgn="auto">
                <a:lnSpc>
                  <a:spcPct val="150000"/>
                </a:lnSpc>
                <a:spcBef>
                  <a:spcPts val="0"/>
                </a:spcBef>
                <a:spcAft>
                  <a:spcPts val="0"/>
                </a:spcAft>
                <a:defRPr/>
              </a:pP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内容需概括精炼不用多余的文字修饰</a:t>
              </a:r>
              <a:r>
                <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125" dirty="0">
                  <a:solidFill>
                    <a:prstClr val="black">
                      <a:lumMod val="65000"/>
                      <a:lumOff val="35000"/>
                    </a:prstClr>
                  </a:solidFill>
                  <a:latin typeface="微软雅黑" panose="020B0503020204020204" pitchFamily="34" charset="-122"/>
                  <a:ea typeface="微软雅黑" panose="020B0503020204020204" pitchFamily="34" charset="-122"/>
                </a:rPr>
                <a:t>点击输入文字。</a:t>
              </a:r>
              <a:endParaRPr lang="en-US" altLang="zh-CN" sz="112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43" name="灯片编号占位符 42"/>
          <p:cNvSpPr>
            <a:spLocks noGrp="1"/>
          </p:cNvSpPr>
          <p:nvPr>
            <p:ph type="sldNum" sz="quarter" idx="4294967295"/>
          </p:nvPr>
        </p:nvSpPr>
        <p:spPr>
          <a:xfrm>
            <a:off x="9082088" y="6704013"/>
            <a:ext cx="2892425" cy="384175"/>
          </a:xfrm>
        </p:spPr>
        <p:txBody>
          <a:bodyPr/>
          <a:lstStyle/>
          <a:p>
            <a:pPr defTabSz="1147445">
              <a:defRPr/>
            </a:pPr>
            <a:fld id="{AE8B2EFA-B0D9-43AE-BC6F-426EE09EDED2}" type="slidenum">
              <a:rPr lang="zh-CN" altLang="en-US" smtClean="0"/>
              <a:t>5</a:t>
            </a:fld>
            <a:endParaRPr lang="zh-CN" altLang="en-US"/>
          </a:p>
        </p:txBody>
      </p:sp>
      <p:sp>
        <p:nvSpPr>
          <p:cNvPr id="65" name="文本占位符 64"/>
          <p:cNvSpPr>
            <a:spLocks noGrp="1"/>
          </p:cNvSpPr>
          <p:nvPr>
            <p:ph type="body" sz="quarter" idx="13"/>
          </p:nvPr>
        </p:nvSpPr>
        <p:spPr/>
        <p:txBody>
          <a:bodyPr>
            <a:normAutofit lnSpcReduction="10000"/>
          </a:bodyPr>
          <a:lstStyle/>
          <a:p>
            <a:r>
              <a:rPr lang="zh-CN" altLang="en-US" dirty="0" smtClean="0"/>
              <a:t>点击输入标题内容</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left)">
                                      <p:cBhvr>
                                        <p:cTn id="79" dur="500"/>
                                        <p:tgtEl>
                                          <p:spTgt spid="6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500"/>
                                        <p:tgtEl>
                                          <p:spTgt spid="2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11500"/>
                            </p:stCondLst>
                            <p:childTnLst>
                              <p:par>
                                <p:cTn id="97" presetID="26" presetClass="emph" presetSubtype="0" fill="hold" nodeType="afterEffect">
                                  <p:stCondLst>
                                    <p:cond delay="0"/>
                                  </p:stCondLst>
                                  <p:childTnLst>
                                    <p:animEffect transition="out" filter="fade">
                                      <p:cBhvr>
                                        <p:cTn id="98" dur="500" tmFilter="0, 0; .2, .5; .8, .5; 1, 0"/>
                                        <p:tgtEl>
                                          <p:spTgt spid="40"/>
                                        </p:tgtEl>
                                      </p:cBhvr>
                                    </p:animEffect>
                                    <p:animScale>
                                      <p:cBhvr>
                                        <p:cTn id="99"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701183" y="2464197"/>
            <a:ext cx="997248" cy="997248"/>
            <a:chOff x="2485261" y="1052590"/>
            <a:chExt cx="604874" cy="604874"/>
          </a:xfrm>
          <a:effectLst>
            <a:outerShdw blurRad="419100" dist="419100" dir="5400000" algn="ctr" rotWithShape="0">
              <a:srgbClr val="000000">
                <a:alpha val="43137"/>
              </a:srgbClr>
            </a:outerShdw>
          </a:effectLst>
        </p:grpSpPr>
        <p:grpSp>
          <p:nvGrpSpPr>
            <p:cNvPr id="6" name="Group 21"/>
            <p:cNvGrpSpPr/>
            <p:nvPr/>
          </p:nvGrpSpPr>
          <p:grpSpPr>
            <a:xfrm>
              <a:off x="2573119" y="1163222"/>
              <a:ext cx="429158" cy="383610"/>
              <a:chOff x="654724" y="1637314"/>
              <a:chExt cx="1229523" cy="1099028"/>
            </a:xfrm>
            <a:solidFill>
              <a:schemeClr val="accent1"/>
            </a:solidFill>
          </p:grpSpPr>
          <p:sp>
            <p:nvSpPr>
              <p:cNvPr id="10"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0B959E"/>
              </a:solidFill>
              <a:ln w="9525">
                <a:noFill/>
                <a:round/>
              </a:ln>
            </p:spPr>
            <p:txBody>
              <a:bodyPr vert="horz" wrap="square" lIns="99229" tIns="49615" rIns="99229" bIns="49615" numCol="1" anchor="t" anchorCtr="0" compatLnSpc="1"/>
              <a:lstStyle/>
              <a:p>
                <a:pPr>
                  <a:lnSpc>
                    <a:spcPct val="120000"/>
                  </a:lnSpc>
                </a:pPr>
                <a:endParaRPr lang="en-US" sz="217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rgbClr val="0B959E"/>
              </a:solidFill>
              <a:ln w="9525">
                <a:noFill/>
                <a:round/>
              </a:ln>
            </p:spPr>
            <p:txBody>
              <a:bodyPr vert="horz" wrap="square" lIns="99229" tIns="49615" rIns="99229" bIns="49615" numCol="1" anchor="t" anchorCtr="0" compatLnSpc="1"/>
              <a:lstStyle/>
              <a:p>
                <a:pPr>
                  <a:lnSpc>
                    <a:spcPct val="120000"/>
                  </a:lnSpc>
                </a:pPr>
                <a:endParaRPr lang="en-US" sz="217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Sev01"/>
            <p:cNvSpPr>
              <a:spLocks noChangeAspect="1"/>
            </p:cNvSpPr>
            <p:nvPr/>
          </p:nvSpPr>
          <p:spPr>
            <a:xfrm>
              <a:off x="2485261" y="1052590"/>
              <a:ext cx="604874" cy="604874"/>
            </a:xfrm>
            <a:prstGeom prst="ellipse">
              <a:avLst/>
            </a:prstGeom>
            <a:noFill/>
            <a:ln>
              <a:solidFill>
                <a:srgbClr val="0C8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3291391" y="2962791"/>
            <a:ext cx="1406814" cy="0"/>
          </a:xfrm>
          <a:prstGeom prst="line">
            <a:avLst/>
          </a:prstGeom>
          <a:ln w="19050">
            <a:solidFill>
              <a:srgbClr val="0C8882"/>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069855" y="2367449"/>
            <a:ext cx="1190750" cy="1190750"/>
            <a:chOff x="1688904" y="1134544"/>
            <a:chExt cx="1097279" cy="1097279"/>
          </a:xfrm>
          <a:effectLst>
            <a:outerShdw blurRad="419100" dist="419100" dir="5400000" algn="ctr" rotWithShape="0">
              <a:srgbClr val="000000">
                <a:alpha val="43137"/>
              </a:srgbClr>
            </a:outerShdw>
          </a:effectLst>
        </p:grpSpPr>
        <p:sp>
          <p:nvSpPr>
            <p:cNvPr id="22" name="Arc 21"/>
            <p:cNvSpPr/>
            <p:nvPr/>
          </p:nvSpPr>
          <p:spPr>
            <a:xfrm>
              <a:off x="1688904" y="1134544"/>
              <a:ext cx="1097279" cy="1097279"/>
            </a:xfrm>
            <a:prstGeom prst="arc">
              <a:avLst>
                <a:gd name="adj1" fmla="val 16200000"/>
                <a:gd name="adj2" fmla="val 5426856"/>
              </a:avLst>
            </a:prstGeom>
            <a:ln w="19050">
              <a:solidFill>
                <a:srgbClr val="0C888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893049" y="1134544"/>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93049" y="2231823"/>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705642" y="2228857"/>
            <a:ext cx="1585725" cy="304653"/>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ounded Rectangle 32"/>
          <p:cNvSpPr/>
          <p:nvPr/>
        </p:nvSpPr>
        <p:spPr>
          <a:xfrm>
            <a:off x="1705642" y="2827623"/>
            <a:ext cx="1585725" cy="304653"/>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ounded Rectangle 33"/>
          <p:cNvSpPr/>
          <p:nvPr/>
        </p:nvSpPr>
        <p:spPr>
          <a:xfrm>
            <a:off x="1705642" y="3416045"/>
            <a:ext cx="1585725" cy="304653"/>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Group 56"/>
          <p:cNvGrpSpPr/>
          <p:nvPr/>
        </p:nvGrpSpPr>
        <p:grpSpPr>
          <a:xfrm>
            <a:off x="6943343" y="4369587"/>
            <a:ext cx="997248" cy="997248"/>
            <a:chOff x="4514393" y="2768994"/>
            <a:chExt cx="918966" cy="918966"/>
          </a:xfrm>
          <a:effectLst>
            <a:outerShdw blurRad="419100" dist="419100" dir="5400000" algn="ctr" rotWithShape="0">
              <a:srgbClr val="000000">
                <a:alpha val="43137"/>
              </a:srgbClr>
            </a:outerShdw>
          </a:effectLst>
        </p:grpSpPr>
        <p:sp>
          <p:nvSpPr>
            <p:cNvPr id="17" name="Sev01"/>
            <p:cNvSpPr>
              <a:spLocks noChangeAspect="1"/>
            </p:cNvSpPr>
            <p:nvPr/>
          </p:nvSpPr>
          <p:spPr>
            <a:xfrm>
              <a:off x="4514393" y="2768994"/>
              <a:ext cx="918966" cy="918966"/>
            </a:xfrm>
            <a:prstGeom prst="ellipse">
              <a:avLst/>
            </a:prstGeom>
            <a:noFill/>
            <a:ln>
              <a:solidFill>
                <a:srgbClr val="0C8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8"/>
            <p:cNvSpPr/>
            <p:nvPr/>
          </p:nvSpPr>
          <p:spPr bwMode="auto">
            <a:xfrm>
              <a:off x="4796564" y="2995576"/>
              <a:ext cx="354624" cy="465803"/>
            </a:xfrm>
            <a:custGeom>
              <a:avLst/>
              <a:gdLst/>
              <a:ahLst/>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rgbClr val="0C8882"/>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6943343" y="2471759"/>
            <a:ext cx="997248" cy="997248"/>
            <a:chOff x="4514393" y="1491454"/>
            <a:chExt cx="918966" cy="918966"/>
          </a:xfrm>
          <a:effectLst>
            <a:outerShdw blurRad="419100" dist="419100" dir="5400000" algn="ctr" rotWithShape="0">
              <a:srgbClr val="000000">
                <a:alpha val="43137"/>
              </a:srgbClr>
            </a:outerShdw>
          </a:effectLst>
        </p:grpSpPr>
        <p:sp>
          <p:nvSpPr>
            <p:cNvPr id="35" name="Freeform 7"/>
            <p:cNvSpPr/>
            <p:nvPr/>
          </p:nvSpPr>
          <p:spPr bwMode="auto">
            <a:xfrm>
              <a:off x="4747684" y="1641361"/>
              <a:ext cx="452384" cy="619153"/>
            </a:xfrm>
            <a:custGeom>
              <a:avLst/>
              <a:gdLst/>
              <a:ahLst/>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rgbClr val="7F7F7F"/>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Sev01"/>
            <p:cNvSpPr>
              <a:spLocks noChangeAspect="1"/>
            </p:cNvSpPr>
            <p:nvPr/>
          </p:nvSpPr>
          <p:spPr>
            <a:xfrm>
              <a:off x="4514393" y="1491454"/>
              <a:ext cx="918966" cy="918966"/>
            </a:xfrm>
            <a:prstGeom prst="ellipse">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66" name="Straight Connector 65"/>
          <p:cNvCxnSpPr/>
          <p:nvPr/>
        </p:nvCxnSpPr>
        <p:spPr>
          <a:xfrm>
            <a:off x="3291391" y="4835573"/>
            <a:ext cx="1406814" cy="0"/>
          </a:xfrm>
          <a:prstGeom prst="line">
            <a:avLst/>
          </a:prstGeom>
          <a:ln w="19050">
            <a:solidFill>
              <a:srgbClr val="7F7F7F"/>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3069855" y="4240228"/>
            <a:ext cx="1190750" cy="1190750"/>
            <a:chOff x="1688904" y="1134544"/>
            <a:chExt cx="1097279" cy="1097279"/>
          </a:xfrm>
          <a:effectLst>
            <a:outerShdw blurRad="419100" dist="419100" dir="5400000" algn="ctr" rotWithShape="0">
              <a:srgbClr val="000000">
                <a:alpha val="43137"/>
              </a:srgbClr>
            </a:outerShdw>
          </a:effectLst>
        </p:grpSpPr>
        <p:sp>
          <p:nvSpPr>
            <p:cNvPr id="68" name="Arc 67"/>
            <p:cNvSpPr/>
            <p:nvPr/>
          </p:nvSpPr>
          <p:spPr>
            <a:xfrm>
              <a:off x="1688904" y="1134544"/>
              <a:ext cx="1097279" cy="1097279"/>
            </a:xfrm>
            <a:prstGeom prst="arc">
              <a:avLst>
                <a:gd name="adj1" fmla="val 16200000"/>
                <a:gd name="adj2" fmla="val 5426856"/>
              </a:avLst>
            </a:prstGeom>
            <a:ln w="190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Connector 68"/>
            <p:cNvCxnSpPr/>
            <p:nvPr/>
          </p:nvCxnSpPr>
          <p:spPr>
            <a:xfrm>
              <a:off x="1893049" y="1134544"/>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93049" y="2231823"/>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71" name="Rounded Rectangle 70"/>
          <p:cNvSpPr/>
          <p:nvPr/>
        </p:nvSpPr>
        <p:spPr>
          <a:xfrm>
            <a:off x="1705642" y="4101637"/>
            <a:ext cx="1585725" cy="304653"/>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ed Rectangle 71"/>
          <p:cNvSpPr/>
          <p:nvPr/>
        </p:nvSpPr>
        <p:spPr>
          <a:xfrm>
            <a:off x="1705642" y="4700404"/>
            <a:ext cx="1585725" cy="304653"/>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ounded Rectangle 72"/>
          <p:cNvSpPr/>
          <p:nvPr/>
        </p:nvSpPr>
        <p:spPr>
          <a:xfrm>
            <a:off x="1705642" y="5288828"/>
            <a:ext cx="1585725" cy="304653"/>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73"/>
          <p:cNvGrpSpPr/>
          <p:nvPr/>
        </p:nvGrpSpPr>
        <p:grpSpPr>
          <a:xfrm>
            <a:off x="4698205" y="4346840"/>
            <a:ext cx="997248" cy="997248"/>
            <a:chOff x="5954568" y="1997676"/>
            <a:chExt cx="918966" cy="918966"/>
          </a:xfrm>
          <a:effectLst>
            <a:outerShdw blurRad="419100" dist="419100" dir="5400000" algn="ctr" rotWithShape="0">
              <a:srgbClr val="000000">
                <a:alpha val="43137"/>
              </a:srgbClr>
            </a:outerShdw>
          </a:effectLst>
        </p:grpSpPr>
        <p:sp>
          <p:nvSpPr>
            <p:cNvPr id="75" name="Sev01"/>
            <p:cNvSpPr>
              <a:spLocks noChangeAspect="1"/>
            </p:cNvSpPr>
            <p:nvPr/>
          </p:nvSpPr>
          <p:spPr>
            <a:xfrm>
              <a:off x="5954568" y="1997676"/>
              <a:ext cx="918966" cy="918966"/>
            </a:xfrm>
            <a:prstGeom prst="ellipse">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3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11"/>
            <p:cNvSpPr>
              <a:spLocks noEditPoints="1"/>
            </p:cNvSpPr>
            <p:nvPr/>
          </p:nvSpPr>
          <p:spPr bwMode="auto">
            <a:xfrm>
              <a:off x="6123643" y="2266429"/>
              <a:ext cx="580816" cy="381460"/>
            </a:xfrm>
            <a:custGeom>
              <a:avLst/>
              <a:gdLst/>
              <a:ahLst/>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rgbClr val="7F7F7F"/>
            </a:solidFill>
            <a:ln w="9525">
              <a:noFill/>
              <a:round/>
            </a:ln>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7" name="Straight Connector 76"/>
          <p:cNvCxnSpPr/>
          <p:nvPr/>
        </p:nvCxnSpPr>
        <p:spPr>
          <a:xfrm>
            <a:off x="7929244" y="2962582"/>
            <a:ext cx="1406814" cy="0"/>
          </a:xfrm>
          <a:prstGeom prst="line">
            <a:avLst/>
          </a:prstGeom>
          <a:ln w="19050">
            <a:solidFill>
              <a:srgbClr val="7F7F7F"/>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rot="10800000">
            <a:off x="8410792" y="2367240"/>
            <a:ext cx="1190750" cy="1190750"/>
            <a:chOff x="1688904" y="1134544"/>
            <a:chExt cx="1097279" cy="1097279"/>
          </a:xfrm>
          <a:effectLst>
            <a:outerShdw blurRad="419100" dist="419100" dir="5400000" algn="ctr" rotWithShape="0">
              <a:srgbClr val="000000">
                <a:alpha val="43137"/>
              </a:srgbClr>
            </a:outerShdw>
          </a:effectLst>
        </p:grpSpPr>
        <p:sp>
          <p:nvSpPr>
            <p:cNvPr id="79" name="Arc 78"/>
            <p:cNvSpPr/>
            <p:nvPr/>
          </p:nvSpPr>
          <p:spPr>
            <a:xfrm>
              <a:off x="1688904" y="1134544"/>
              <a:ext cx="1097279" cy="1097279"/>
            </a:xfrm>
            <a:prstGeom prst="arc">
              <a:avLst>
                <a:gd name="adj1" fmla="val 16200000"/>
                <a:gd name="adj2" fmla="val 5426856"/>
              </a:avLst>
            </a:prstGeom>
            <a:ln w="1905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0" name="Straight Connector 79"/>
            <p:cNvCxnSpPr/>
            <p:nvPr/>
          </p:nvCxnSpPr>
          <p:spPr>
            <a:xfrm>
              <a:off x="1893049" y="1134544"/>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893049" y="2231823"/>
              <a:ext cx="34838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82" name="Rounded Rectangle 81"/>
          <p:cNvSpPr/>
          <p:nvPr/>
        </p:nvSpPr>
        <p:spPr>
          <a:xfrm>
            <a:off x="9372574" y="2228653"/>
            <a:ext cx="1599155" cy="304856"/>
          </a:xfrm>
          <a:prstGeom prst="roundRect">
            <a:avLst/>
          </a:prstGeom>
          <a:solidFill>
            <a:schemeClr val="tx1">
              <a:lumMod val="50000"/>
              <a:lumOff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ounded Rectangle 82"/>
          <p:cNvSpPr/>
          <p:nvPr/>
        </p:nvSpPr>
        <p:spPr>
          <a:xfrm>
            <a:off x="9372574" y="2827419"/>
            <a:ext cx="1599155" cy="304856"/>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83"/>
          <p:cNvSpPr/>
          <p:nvPr/>
        </p:nvSpPr>
        <p:spPr>
          <a:xfrm>
            <a:off x="9372574" y="3415842"/>
            <a:ext cx="1599155" cy="304856"/>
          </a:xfrm>
          <a:prstGeom prst="roundRect">
            <a:avLst/>
          </a:prstGeom>
          <a:solidFill>
            <a:srgbClr val="7F7F7F"/>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5" name="Straight Connector 84"/>
          <p:cNvCxnSpPr/>
          <p:nvPr/>
        </p:nvCxnSpPr>
        <p:spPr>
          <a:xfrm>
            <a:off x="7929244" y="4855928"/>
            <a:ext cx="1406814" cy="0"/>
          </a:xfrm>
          <a:prstGeom prst="line">
            <a:avLst/>
          </a:prstGeom>
          <a:ln w="19050">
            <a:solidFill>
              <a:srgbClr val="0C8882"/>
            </a:solidFil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rot="10800000">
            <a:off x="8410792" y="4260584"/>
            <a:ext cx="1190750" cy="1190750"/>
            <a:chOff x="1688904" y="1134544"/>
            <a:chExt cx="1097279" cy="1097279"/>
          </a:xfrm>
          <a:effectLst>
            <a:outerShdw blurRad="419100" dist="419100" dir="5400000" algn="ctr" rotWithShape="0">
              <a:srgbClr val="000000">
                <a:alpha val="43137"/>
              </a:srgbClr>
            </a:outerShdw>
          </a:effectLst>
        </p:grpSpPr>
        <p:sp>
          <p:nvSpPr>
            <p:cNvPr id="87" name="Arc 86"/>
            <p:cNvSpPr/>
            <p:nvPr/>
          </p:nvSpPr>
          <p:spPr>
            <a:xfrm>
              <a:off x="1688904" y="1134544"/>
              <a:ext cx="1097279" cy="1097279"/>
            </a:xfrm>
            <a:prstGeom prst="arc">
              <a:avLst>
                <a:gd name="adj1" fmla="val 16200000"/>
                <a:gd name="adj2" fmla="val 5426856"/>
              </a:avLst>
            </a:prstGeom>
            <a:ln w="19050">
              <a:solidFill>
                <a:srgbClr val="0C888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8" name="Straight Connector 87"/>
            <p:cNvCxnSpPr/>
            <p:nvPr/>
          </p:nvCxnSpPr>
          <p:spPr>
            <a:xfrm>
              <a:off x="1893049" y="1134544"/>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893049" y="2231823"/>
              <a:ext cx="348388" cy="0"/>
            </a:xfrm>
            <a:prstGeom prst="line">
              <a:avLst/>
            </a:prstGeom>
            <a:ln w="19050">
              <a:solidFill>
                <a:srgbClr val="0C8882"/>
              </a:solidFill>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9372574" y="4121998"/>
            <a:ext cx="1599155" cy="304856"/>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ounded Rectangle 90"/>
          <p:cNvSpPr/>
          <p:nvPr/>
        </p:nvSpPr>
        <p:spPr>
          <a:xfrm>
            <a:off x="9372574" y="4720764"/>
            <a:ext cx="1599155" cy="304856"/>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ounded Rectangle 91"/>
          <p:cNvSpPr/>
          <p:nvPr/>
        </p:nvSpPr>
        <p:spPr>
          <a:xfrm>
            <a:off x="9372574" y="5309189"/>
            <a:ext cx="1599155" cy="304856"/>
          </a:xfrm>
          <a:prstGeom prst="roundRect">
            <a:avLst/>
          </a:prstGeom>
          <a:solidFill>
            <a:srgbClr val="0C8882"/>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5"/>
          <p:cNvSpPr>
            <a:spLocks noEditPoints="1"/>
          </p:cNvSpPr>
          <p:nvPr/>
        </p:nvSpPr>
        <p:spPr bwMode="auto">
          <a:xfrm rot="2700000">
            <a:off x="5096865" y="2536084"/>
            <a:ext cx="2532772" cy="2587674"/>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C8882"/>
          </a:solidFill>
          <a:ln w="9525">
            <a:noFill/>
            <a:round/>
          </a:ln>
          <a:effectLst>
            <a:outerShdw blurRad="419100" dist="419100" dir="5400000" algn="ctr" rotWithShape="0">
              <a:srgbClr val="000000">
                <a:alpha val="43137"/>
              </a:srgbClr>
            </a:outerShdw>
          </a:effectLst>
        </p:spPr>
        <p:txBody>
          <a:bodyPr vert="horz" wrap="square" lIns="99229" tIns="49615" rIns="99229" bIns="49615" numCol="1" anchor="t" anchorCtr="0" compatLnSpc="1"/>
          <a:lstStyle/>
          <a:p>
            <a:pPr>
              <a:lnSpc>
                <a:spcPct val="120000"/>
              </a:lnSpc>
            </a:pPr>
            <a:endParaRPr lang="en-US" sz="21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downLeft)">
                                      <p:cBhvr>
                                        <p:cTn id="18" dur="500"/>
                                        <p:tgtEl>
                                          <p:spTgt spid="26"/>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ppt_w</p:attrName>
                                        </p:attrNameLst>
                                      </p:cBhvr>
                                      <p:tavLst>
                                        <p:tav tm="0">
                                          <p:val>
                                            <p:fltVal val="0"/>
                                          </p:val>
                                        </p:tav>
                                        <p:tav tm="100000">
                                          <p:val>
                                            <p:strVal val="#ppt_w"/>
                                          </p:val>
                                        </p:tav>
                                      </p:tavLst>
                                    </p:anim>
                                    <p:anim calcmode="lin" valueType="num">
                                      <p:cBhvr>
                                        <p:cTn id="42" dur="500" fill="hold"/>
                                        <p:tgtEl>
                                          <p:spTgt spid="74"/>
                                        </p:tgtEl>
                                        <p:attrNameLst>
                                          <p:attrName>ppt_h</p:attrName>
                                        </p:attrNameLst>
                                      </p:cBhvr>
                                      <p:tavLst>
                                        <p:tav tm="0">
                                          <p:val>
                                            <p:fltVal val="0"/>
                                          </p:val>
                                        </p:tav>
                                        <p:tav tm="100000">
                                          <p:val>
                                            <p:strVal val="#ppt_h"/>
                                          </p:val>
                                        </p:tav>
                                      </p:tavLst>
                                    </p:anim>
                                    <p:animEffect transition="in" filter="fade">
                                      <p:cBhvr>
                                        <p:cTn id="43" dur="500"/>
                                        <p:tgtEl>
                                          <p:spTgt spid="74"/>
                                        </p:tgtEl>
                                      </p:cBhvr>
                                    </p:animEffect>
                                  </p:childTnLst>
                                </p:cTn>
                              </p:par>
                            </p:childTnLst>
                          </p:cTn>
                        </p:par>
                        <p:par>
                          <p:cTn id="44" fill="hold">
                            <p:stCondLst>
                              <p:cond delay="3500"/>
                            </p:stCondLst>
                            <p:childTnLst>
                              <p:par>
                                <p:cTn id="45" presetID="18" presetClass="entr" presetSubtype="1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Left)">
                                      <p:cBhvr>
                                        <p:cTn id="47" dur="500"/>
                                        <p:tgtEl>
                                          <p:spTgt spid="66"/>
                                        </p:tgtEl>
                                      </p:cBhvr>
                                    </p:animEffect>
                                  </p:childTnLst>
                                </p:cTn>
                              </p:par>
                              <p:par>
                                <p:cTn id="48" presetID="2" presetClass="entr" presetSubtype="8" accel="50000" decel="5000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0-#ppt_w/2"/>
                                          </p:val>
                                        </p:tav>
                                        <p:tav tm="100000">
                                          <p:val>
                                            <p:strVal val="#ppt_x"/>
                                          </p:val>
                                        </p:tav>
                                      </p:tavLst>
                                    </p:anim>
                                    <p:anim calcmode="lin" valueType="num">
                                      <p:cBhvr additive="base">
                                        <p:cTn id="51" dur="500" fill="hold"/>
                                        <p:tgtEl>
                                          <p:spTgt spid="67"/>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accel="50000" decel="5000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0-#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additive="base">
                                        <p:cTn id="65" dur="500" fill="hold"/>
                                        <p:tgtEl>
                                          <p:spTgt spid="73"/>
                                        </p:tgtEl>
                                        <p:attrNameLst>
                                          <p:attrName>ppt_x</p:attrName>
                                        </p:attrNameLst>
                                      </p:cBhvr>
                                      <p:tavLst>
                                        <p:tav tm="0">
                                          <p:val>
                                            <p:strVal val="0-#ppt_w/2"/>
                                          </p:val>
                                        </p:tav>
                                        <p:tav tm="100000">
                                          <p:val>
                                            <p:strVal val="#ppt_x"/>
                                          </p:val>
                                        </p:tav>
                                      </p:tavLst>
                                    </p:anim>
                                    <p:anim calcmode="lin" valueType="num">
                                      <p:cBhvr additive="base">
                                        <p:cTn id="66" dur="500" fill="hold"/>
                                        <p:tgtEl>
                                          <p:spTgt spid="7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par>
                          <p:cTn id="73" fill="hold">
                            <p:stCondLst>
                              <p:cond delay="6000"/>
                            </p:stCondLst>
                            <p:childTnLst>
                              <p:par>
                                <p:cTn id="74" presetID="18" presetClass="entr" presetSubtype="3"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strips(upRight)">
                                      <p:cBhvr>
                                        <p:cTn id="76" dur="500"/>
                                        <p:tgtEl>
                                          <p:spTgt spid="77"/>
                                        </p:tgtEl>
                                      </p:cBhvr>
                                    </p:animEffect>
                                  </p:childTnLst>
                                </p:cTn>
                              </p:par>
                              <p:par>
                                <p:cTn id="77" presetID="2" presetClass="entr" presetSubtype="2" accel="50000" decel="5000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1+#ppt_w/2"/>
                                          </p:val>
                                        </p:tav>
                                        <p:tav tm="100000">
                                          <p:val>
                                            <p:strVal val="#ppt_x"/>
                                          </p:val>
                                        </p:tav>
                                      </p:tavLst>
                                    </p:anim>
                                    <p:anim calcmode="lin" valueType="num">
                                      <p:cBhvr additive="base">
                                        <p:cTn id="80" dur="500" fill="hold"/>
                                        <p:tgtEl>
                                          <p:spTgt spid="78"/>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2" accel="50000" decel="50000"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1+#ppt_w/2"/>
                                          </p:val>
                                        </p:tav>
                                        <p:tav tm="100000">
                                          <p:val>
                                            <p:strVal val="#ppt_x"/>
                                          </p:val>
                                        </p:tav>
                                      </p:tavLst>
                                    </p:anim>
                                    <p:anim calcmode="lin" valueType="num">
                                      <p:cBhvr additive="base">
                                        <p:cTn id="85" dur="500" fill="hold"/>
                                        <p:tgtEl>
                                          <p:spTgt spid="8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2" accel="50000" decel="50000"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additive="base">
                                        <p:cTn id="89" dur="500" fill="hold"/>
                                        <p:tgtEl>
                                          <p:spTgt spid="83"/>
                                        </p:tgtEl>
                                        <p:attrNameLst>
                                          <p:attrName>ppt_x</p:attrName>
                                        </p:attrNameLst>
                                      </p:cBhvr>
                                      <p:tavLst>
                                        <p:tav tm="0">
                                          <p:val>
                                            <p:strVal val="1+#ppt_w/2"/>
                                          </p:val>
                                        </p:tav>
                                        <p:tav tm="100000">
                                          <p:val>
                                            <p:strVal val="#ppt_x"/>
                                          </p:val>
                                        </p:tav>
                                      </p:tavLst>
                                    </p:anim>
                                    <p:anim calcmode="lin" valueType="num">
                                      <p:cBhvr additive="base">
                                        <p:cTn id="90" dur="500" fill="hold"/>
                                        <p:tgtEl>
                                          <p:spTgt spid="83"/>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84"/>
                                        </p:tgtEl>
                                        <p:attrNameLst>
                                          <p:attrName>style.visibility</p:attrName>
                                        </p:attrNameLst>
                                      </p:cBhvr>
                                      <p:to>
                                        <p:strVal val="visible"/>
                                      </p:to>
                                    </p:set>
                                    <p:anim calcmode="lin" valueType="num">
                                      <p:cBhvr additive="base">
                                        <p:cTn id="94" dur="500" fill="hold"/>
                                        <p:tgtEl>
                                          <p:spTgt spid="84"/>
                                        </p:tgtEl>
                                        <p:attrNameLst>
                                          <p:attrName>ppt_x</p:attrName>
                                        </p:attrNameLst>
                                      </p:cBhvr>
                                      <p:tavLst>
                                        <p:tav tm="0">
                                          <p:val>
                                            <p:strVal val="1+#ppt_w/2"/>
                                          </p:val>
                                        </p:tav>
                                        <p:tav tm="100000">
                                          <p:val>
                                            <p:strVal val="#ppt_x"/>
                                          </p:val>
                                        </p:tav>
                                      </p:tavLst>
                                    </p:anim>
                                    <p:anim calcmode="lin" valueType="num">
                                      <p:cBhvr additive="base">
                                        <p:cTn id="95" dur="500" fill="hold"/>
                                        <p:tgtEl>
                                          <p:spTgt spid="84"/>
                                        </p:tgtEl>
                                        <p:attrNameLst>
                                          <p:attrName>ppt_y</p:attrName>
                                        </p:attrNameLst>
                                      </p:cBhvr>
                                      <p:tavLst>
                                        <p:tav tm="0">
                                          <p:val>
                                            <p:strVal val="#ppt_y"/>
                                          </p:val>
                                        </p:tav>
                                        <p:tav tm="100000">
                                          <p:val>
                                            <p:strVal val="#ppt_y"/>
                                          </p:val>
                                        </p:tav>
                                      </p:tavLst>
                                    </p:anim>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childTnLst>
                          </p:cTn>
                        </p:par>
                        <p:par>
                          <p:cTn id="102" fill="hold">
                            <p:stCondLst>
                              <p:cond delay="8500"/>
                            </p:stCondLst>
                            <p:childTnLst>
                              <p:par>
                                <p:cTn id="103" presetID="18" presetClass="entr" presetSubtype="3"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strips(upRight)">
                                      <p:cBhvr>
                                        <p:cTn id="105" dur="500"/>
                                        <p:tgtEl>
                                          <p:spTgt spid="85"/>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additive="base">
                                        <p:cTn id="108" dur="500" fill="hold"/>
                                        <p:tgtEl>
                                          <p:spTgt spid="86"/>
                                        </p:tgtEl>
                                        <p:attrNameLst>
                                          <p:attrName>ppt_x</p:attrName>
                                        </p:attrNameLst>
                                      </p:cBhvr>
                                      <p:tavLst>
                                        <p:tav tm="0">
                                          <p:val>
                                            <p:strVal val="1+#ppt_w/2"/>
                                          </p:val>
                                        </p:tav>
                                        <p:tav tm="100000">
                                          <p:val>
                                            <p:strVal val="#ppt_x"/>
                                          </p:val>
                                        </p:tav>
                                      </p:tavLst>
                                    </p:anim>
                                    <p:anim calcmode="lin" valueType="num">
                                      <p:cBhvr additive="base">
                                        <p:cTn id="109" dur="500" fill="hold"/>
                                        <p:tgtEl>
                                          <p:spTgt spid="86"/>
                                        </p:tgtEl>
                                        <p:attrNameLst>
                                          <p:attrName>ppt_y</p:attrName>
                                        </p:attrNameLst>
                                      </p:cBhvr>
                                      <p:tavLst>
                                        <p:tav tm="0">
                                          <p:val>
                                            <p:strVal val="#ppt_y"/>
                                          </p:val>
                                        </p:tav>
                                        <p:tav tm="100000">
                                          <p:val>
                                            <p:strVal val="#ppt_y"/>
                                          </p:val>
                                        </p:tav>
                                      </p:tavLst>
                                    </p:anim>
                                  </p:childTnLst>
                                </p:cTn>
                              </p:par>
                            </p:childTnLst>
                          </p:cTn>
                        </p:par>
                        <p:par>
                          <p:cTn id="110" fill="hold">
                            <p:stCondLst>
                              <p:cond delay="9000"/>
                            </p:stCondLst>
                            <p:childTnLst>
                              <p:par>
                                <p:cTn id="111" presetID="2" presetClass="entr" presetSubtype="2" accel="50000" decel="50000" fill="hold" grpId="0"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additive="base">
                                        <p:cTn id="113" dur="500" fill="hold"/>
                                        <p:tgtEl>
                                          <p:spTgt spid="90"/>
                                        </p:tgtEl>
                                        <p:attrNameLst>
                                          <p:attrName>ppt_x</p:attrName>
                                        </p:attrNameLst>
                                      </p:cBhvr>
                                      <p:tavLst>
                                        <p:tav tm="0">
                                          <p:val>
                                            <p:strVal val="1+#ppt_w/2"/>
                                          </p:val>
                                        </p:tav>
                                        <p:tav tm="100000">
                                          <p:val>
                                            <p:strVal val="#ppt_x"/>
                                          </p:val>
                                        </p:tav>
                                      </p:tavLst>
                                    </p:anim>
                                    <p:anim calcmode="lin" valueType="num">
                                      <p:cBhvr additive="base">
                                        <p:cTn id="114" dur="500" fill="hold"/>
                                        <p:tgtEl>
                                          <p:spTgt spid="90"/>
                                        </p:tgtEl>
                                        <p:attrNameLst>
                                          <p:attrName>ppt_y</p:attrName>
                                        </p:attrNameLst>
                                      </p:cBhvr>
                                      <p:tavLst>
                                        <p:tav tm="0">
                                          <p:val>
                                            <p:strVal val="#ppt_y"/>
                                          </p:val>
                                        </p:tav>
                                        <p:tav tm="100000">
                                          <p:val>
                                            <p:strVal val="#ppt_y"/>
                                          </p:val>
                                        </p:tav>
                                      </p:tavLst>
                                    </p:anim>
                                  </p:childTnLst>
                                </p:cTn>
                              </p:par>
                            </p:childTnLst>
                          </p:cTn>
                        </p:par>
                        <p:par>
                          <p:cTn id="115" fill="hold">
                            <p:stCondLst>
                              <p:cond delay="9500"/>
                            </p:stCondLst>
                            <p:childTnLst>
                              <p:par>
                                <p:cTn id="116" presetID="2" presetClass="entr" presetSubtype="2" accel="50000" decel="50000" fill="hold" grpId="0" nodeType="afterEffect">
                                  <p:stCondLst>
                                    <p:cond delay="0"/>
                                  </p:stCondLst>
                                  <p:childTnLst>
                                    <p:set>
                                      <p:cBhvr>
                                        <p:cTn id="117" dur="1" fill="hold">
                                          <p:stCondLst>
                                            <p:cond delay="0"/>
                                          </p:stCondLst>
                                        </p:cTn>
                                        <p:tgtEl>
                                          <p:spTgt spid="91"/>
                                        </p:tgtEl>
                                        <p:attrNameLst>
                                          <p:attrName>style.visibility</p:attrName>
                                        </p:attrNameLst>
                                      </p:cBhvr>
                                      <p:to>
                                        <p:strVal val="visible"/>
                                      </p:to>
                                    </p:set>
                                    <p:anim calcmode="lin" valueType="num">
                                      <p:cBhvr additive="base">
                                        <p:cTn id="118" dur="500" fill="hold"/>
                                        <p:tgtEl>
                                          <p:spTgt spid="91"/>
                                        </p:tgtEl>
                                        <p:attrNameLst>
                                          <p:attrName>ppt_x</p:attrName>
                                        </p:attrNameLst>
                                      </p:cBhvr>
                                      <p:tavLst>
                                        <p:tav tm="0">
                                          <p:val>
                                            <p:strVal val="1+#ppt_w/2"/>
                                          </p:val>
                                        </p:tav>
                                        <p:tav tm="100000">
                                          <p:val>
                                            <p:strVal val="#ppt_x"/>
                                          </p:val>
                                        </p:tav>
                                      </p:tavLst>
                                    </p:anim>
                                    <p:anim calcmode="lin" valueType="num">
                                      <p:cBhvr additive="base">
                                        <p:cTn id="119" dur="500" fill="hold"/>
                                        <p:tgtEl>
                                          <p:spTgt spid="91"/>
                                        </p:tgtEl>
                                        <p:attrNameLst>
                                          <p:attrName>ppt_y</p:attrName>
                                        </p:attrNameLst>
                                      </p:cBhvr>
                                      <p:tavLst>
                                        <p:tav tm="0">
                                          <p:val>
                                            <p:strVal val="#ppt_y"/>
                                          </p:val>
                                        </p:tav>
                                        <p:tav tm="100000">
                                          <p:val>
                                            <p:strVal val="#ppt_y"/>
                                          </p:val>
                                        </p:tav>
                                      </p:tavLst>
                                    </p:anim>
                                  </p:childTnLst>
                                </p:cTn>
                              </p:par>
                            </p:childTnLst>
                          </p:cTn>
                        </p:par>
                        <p:par>
                          <p:cTn id="120" fill="hold">
                            <p:stCondLst>
                              <p:cond delay="10000"/>
                            </p:stCondLst>
                            <p:childTnLst>
                              <p:par>
                                <p:cTn id="121" presetID="2" presetClass="entr" presetSubtype="2" accel="50000" decel="5000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additive="base">
                                        <p:cTn id="123" dur="500" fill="hold"/>
                                        <p:tgtEl>
                                          <p:spTgt spid="92"/>
                                        </p:tgtEl>
                                        <p:attrNameLst>
                                          <p:attrName>ppt_x</p:attrName>
                                        </p:attrNameLst>
                                      </p:cBhvr>
                                      <p:tavLst>
                                        <p:tav tm="0">
                                          <p:val>
                                            <p:strVal val="1+#ppt_w/2"/>
                                          </p:val>
                                        </p:tav>
                                        <p:tav tm="100000">
                                          <p:val>
                                            <p:strVal val="#ppt_x"/>
                                          </p:val>
                                        </p:tav>
                                      </p:tavLst>
                                    </p:anim>
                                    <p:anim calcmode="lin" valueType="num">
                                      <p:cBhvr additive="base">
                                        <p:cTn id="1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71" grpId="0" animBg="1"/>
      <p:bldP spid="72" grpId="0" animBg="1"/>
      <p:bldP spid="73" grpId="0" animBg="1"/>
      <p:bldP spid="82" grpId="0" animBg="1"/>
      <p:bldP spid="83" grpId="0" animBg="1"/>
      <p:bldP spid="84" grpId="0" animBg="1"/>
      <p:bldP spid="90" grpId="0" animBg="1"/>
      <p:bldP spid="91" grpId="0" animBg="1"/>
      <p:bldP spid="92" grpId="0" animBg="1"/>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907" y="4131135"/>
            <a:ext cx="948524" cy="948524"/>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B959E"/>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73" tIns="64286" rIns="128573" bIns="64286" numCol="1" anchor="t" anchorCtr="0" compatLnSpc="1"/>
            <a:lstStyle/>
            <a:p>
              <a:pPr>
                <a:lnSpc>
                  <a:spcPct val="150000"/>
                </a:lnSpc>
              </a:pPr>
              <a:endParaRPr 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316" y="4605399"/>
            <a:ext cx="724127"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502" y="3141299"/>
            <a:ext cx="948524" cy="948524"/>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73" tIns="64286" rIns="128573" bIns="64286" numCol="1" anchor="t" anchorCtr="0" compatLnSpc="1"/>
            <a:lstStyle/>
            <a:p>
              <a:pPr>
                <a:lnSpc>
                  <a:spcPct val="150000"/>
                </a:lnSpc>
              </a:pPr>
              <a:endParaRPr 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058" y="3615561"/>
            <a:ext cx="984348"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10" y="5106446"/>
            <a:ext cx="984348"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052" y="4632184"/>
            <a:ext cx="948524" cy="948524"/>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73" tIns="64286" rIns="128573" bIns="64286" numCol="1" anchor="t" anchorCtr="0" compatLnSpc="1"/>
            <a:lstStyle/>
            <a:p>
              <a:pPr>
                <a:lnSpc>
                  <a:spcPct val="150000"/>
                </a:lnSpc>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316" y="2911998"/>
            <a:ext cx="724127"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907" y="2437736"/>
            <a:ext cx="948524" cy="948524"/>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B959E"/>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47" tIns="257147" rIns="222175" bIns="222175" numCol="1" spcCol="1270" anchor="ctr" anchorCtr="0">
                <a:noAutofit/>
              </a:bodyPr>
              <a:lstStyle/>
              <a:p>
                <a:pPr algn="ctr" defTabSz="1249680">
                  <a:lnSpc>
                    <a:spcPct val="150000"/>
                  </a:lnSpc>
                  <a:spcAft>
                    <a:spcPct val="35000"/>
                  </a:spcAft>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73" tIns="64286" rIns="128573" bIns="64286" numCol="1" anchor="t" anchorCtr="0" compatLnSpc="1"/>
            <a:lstStyle/>
            <a:p>
              <a:pPr>
                <a:lnSpc>
                  <a:spcPct val="150000"/>
                </a:lnSpc>
              </a:pP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536" y="4779581"/>
            <a:ext cx="2471143"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50000"/>
              </a:lnSpc>
              <a:spcBef>
                <a:spcPct val="20000"/>
              </a:spcBef>
              <a:defRPr/>
            </a:pP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004890" y="4220063"/>
            <a:ext cx="2425925"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50000"/>
              </a:lnSpc>
              <a:spcBef>
                <a:spcPct val="20000"/>
              </a:spcBef>
              <a:defRPr/>
            </a:pPr>
            <a:r>
              <a:rPr lang="zh-CN" alt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105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此。请替换文字内容修改</a:t>
            </a: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文字内容，也可以直接复制你的内容到此。</a:t>
            </a:r>
            <a:endParaRPr lang="en-US" altLang="zh-CN"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536" y="3266165"/>
            <a:ext cx="2471143"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50000"/>
              </a:lnSpc>
              <a:spcBef>
                <a:spcPct val="20000"/>
              </a:spcBef>
              <a:defRPr/>
            </a:pP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004890" y="2555347"/>
            <a:ext cx="2425925" cy="9741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50000"/>
              </a:lnSpc>
              <a:spcBef>
                <a:spcPct val="20000"/>
              </a:spcBef>
              <a:defRPr/>
            </a:pPr>
            <a:r>
              <a:rPr lang="zh-CN" altLang="en-US"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5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占位符 1"/>
          <p:cNvSpPr>
            <a:spLocks noGrp="1"/>
          </p:cNvSpPr>
          <p:nvPr>
            <p:ph type="body" sz="quarter" idx="13"/>
          </p:nvPr>
        </p:nvSpPr>
        <p:spPr/>
        <p:txBody>
          <a:bodyPr>
            <a:normAutofit lnSpcReduction="10000"/>
          </a:bodyPr>
          <a:lstStyle/>
          <a:p>
            <a:r>
              <a:rPr lang="zh-CN" altLang="en-US" dirty="0"/>
              <a:t>点击输入标题内容</a:t>
            </a:r>
          </a:p>
        </p:txBody>
      </p:sp>
      <p:sp>
        <p:nvSpPr>
          <p:cNvPr id="3" name="灯片编号占位符 2"/>
          <p:cNvSpPr>
            <a:spLocks noGrp="1"/>
          </p:cNvSpPr>
          <p:nvPr>
            <p:ph type="sldNum" sz="quarter" idx="4294967295"/>
          </p:nvPr>
        </p:nvSpPr>
        <p:spPr>
          <a:xfrm>
            <a:off x="12395200" y="6775450"/>
            <a:ext cx="463550" cy="439738"/>
          </a:xfrm>
        </p:spPr>
        <p:txBody>
          <a:bodyPr/>
          <a:lstStyle/>
          <a:p>
            <a:pPr defTabSz="1147445">
              <a:defRPr/>
            </a:pPr>
            <a:fld id="{AE8B2EFA-B0D9-43AE-BC6F-426EE09EDED2}" type="slidenum">
              <a:rPr lang="zh-CN" altLang="en-US" smtClean="0"/>
              <a:t>7</a:t>
            </a:fld>
            <a:endParaRPr lang="zh-CN" alt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4255"/>
          <a:stretch>
            <a:fillRect/>
          </a:stretch>
        </p:blipFill>
        <p:spPr>
          <a:xfrm>
            <a:off x="5289328" y="2340348"/>
            <a:ext cx="2438855" cy="3240360"/>
          </a:xfrm>
          <a:prstGeom prst="roundRect">
            <a:avLst/>
          </a:prstGeom>
          <a:effectLst>
            <a:outerShdw blurRad="419100" dist="419100" dir="5400000" algn="ctr" rotWithShape="0">
              <a:srgbClr val="000000">
                <a:alpha val="43137"/>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right)">
                                      <p:cBhvr>
                                        <p:cTn id="27" dur="500"/>
                                        <p:tgtEl>
                                          <p:spTgt spid="13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right)">
                                      <p:cBhvr>
                                        <p:cTn id="37" dur="500"/>
                                        <p:tgtEl>
                                          <p:spTgt spid="15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wipe(left)">
                                      <p:cBhvr>
                                        <p:cTn id="41" dur="500"/>
                                        <p:tgtEl>
                                          <p:spTgt spid="141"/>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wipe(left)">
                                      <p:cBhvr>
                                        <p:cTn id="51" dur="500"/>
                                        <p:tgtEl>
                                          <p:spTgt spid="160"/>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wipe(right)">
                                      <p:cBhvr>
                                        <p:cTn id="55" dur="500"/>
                                        <p:tgtEl>
                                          <p:spTgt spid="15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right)">
                                      <p:cBhvr>
                                        <p:cTn id="6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722524" y="1456085"/>
            <a:ext cx="6731975" cy="4199693"/>
            <a:chOff x="4280204" y="1234493"/>
            <a:chExt cx="7161658" cy="4467748"/>
          </a:xfrm>
          <a:effectLst>
            <a:outerShdw blurRad="419100" dist="419100" dir="5400000" algn="ctr" rotWithShape="0">
              <a:srgbClr val="000000">
                <a:alpha val="43137"/>
              </a:srgbClr>
            </a:outerShdw>
          </a:effectLst>
        </p:grpSpPr>
        <p:sp>
          <p:nvSpPr>
            <p:cNvPr id="4" name="等腰三角形 33"/>
            <p:cNvSpPr/>
            <p:nvPr/>
          </p:nvSpPr>
          <p:spPr>
            <a:xfrm rot="16200000">
              <a:off x="3992172" y="3328916"/>
              <a:ext cx="2304256" cy="1728192"/>
            </a:xfrm>
            <a:prstGeom prst="triangle">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椭圆 34"/>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椭圆 35"/>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椭圆 36"/>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37"/>
            <p:cNvSpPr/>
            <p:nvPr/>
          </p:nvSpPr>
          <p:spPr>
            <a:xfrm>
              <a:off x="5936389" y="4193012"/>
              <a:ext cx="4824536" cy="107659"/>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等腰三角形 7"/>
            <p:cNvSpPr/>
            <p:nvPr/>
          </p:nvSpPr>
          <p:spPr>
            <a:xfrm rot="16200000">
              <a:off x="10168273" y="3744134"/>
              <a:ext cx="1541765" cy="1005412"/>
            </a:xfrm>
            <a:custGeom>
              <a:avLst/>
              <a:gdLst/>
              <a:ahLst/>
              <a:cxnLst/>
              <a:rect l="l" t="t" r="r" b="b"/>
              <a:pathLst>
                <a:path w="1541765" h="1005412">
                  <a:moveTo>
                    <a:pt x="1541765" y="1005412"/>
                  </a:moveTo>
                  <a:lnTo>
                    <a:pt x="0" y="1005412"/>
                  </a:lnTo>
                  <a:lnTo>
                    <a:pt x="670275" y="0"/>
                  </a:lnTo>
                  <a:lnTo>
                    <a:pt x="871491" y="0"/>
                  </a:lnTo>
                  <a:close/>
                </a:path>
              </a:pathLst>
            </a:cu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39"/>
            <p:cNvSpPr/>
            <p:nvPr/>
          </p:nvSpPr>
          <p:spPr>
            <a:xfrm>
              <a:off x="6584459" y="3073812"/>
              <a:ext cx="504056" cy="1043763"/>
            </a:xfrm>
            <a:prstGeom prst="rect">
              <a:avLst/>
            </a:prstGeom>
            <a:solidFill>
              <a:srgbClr val="7F7F7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40"/>
            <p:cNvSpPr/>
            <p:nvPr/>
          </p:nvSpPr>
          <p:spPr>
            <a:xfrm>
              <a:off x="6584459" y="3895362"/>
              <a:ext cx="504056" cy="222213"/>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41"/>
            <p:cNvSpPr/>
            <p:nvPr/>
          </p:nvSpPr>
          <p:spPr>
            <a:xfrm>
              <a:off x="7520563" y="2569756"/>
              <a:ext cx="504056" cy="1547819"/>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42"/>
            <p:cNvSpPr/>
            <p:nvPr/>
          </p:nvSpPr>
          <p:spPr>
            <a:xfrm>
              <a:off x="7520563" y="3500661"/>
              <a:ext cx="504056" cy="616914"/>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43"/>
            <p:cNvSpPr/>
            <p:nvPr/>
          </p:nvSpPr>
          <p:spPr>
            <a:xfrm>
              <a:off x="8462389" y="2040999"/>
              <a:ext cx="504056" cy="2076576"/>
            </a:xfrm>
            <a:prstGeom prst="rect">
              <a:avLst/>
            </a:prstGeom>
            <a:solidFill>
              <a:srgbClr val="7F7F7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44"/>
            <p:cNvSpPr/>
            <p:nvPr/>
          </p:nvSpPr>
          <p:spPr>
            <a:xfrm>
              <a:off x="8462390" y="3071063"/>
              <a:ext cx="504056" cy="1046512"/>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45"/>
            <p:cNvSpPr/>
            <p:nvPr/>
          </p:nvSpPr>
          <p:spPr>
            <a:xfrm>
              <a:off x="9464779" y="1608950"/>
              <a:ext cx="504056" cy="2508625"/>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46"/>
            <p:cNvSpPr/>
            <p:nvPr/>
          </p:nvSpPr>
          <p:spPr>
            <a:xfrm>
              <a:off x="9464779" y="2536828"/>
              <a:ext cx="504056" cy="1580747"/>
            </a:xfrm>
            <a:prstGeom prst="rect">
              <a:avLst/>
            </a:prstGeom>
            <a:solidFill>
              <a:srgbClr val="0C8882"/>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任意多边形 47"/>
            <p:cNvSpPr/>
            <p:nvPr/>
          </p:nvSpPr>
          <p:spPr>
            <a:xfrm>
              <a:off x="6809773"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flipH="1">
              <a:off x="6474455" y="2608835"/>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tx1">
                      <a:lumMod val="65000"/>
                      <a:lumOff val="35000"/>
                    </a:schemeClr>
                  </a:solidFill>
                  <a:latin typeface="Arial" panose="020B0604020202020204" pitchFamily="34" charset="0"/>
                  <a:cs typeface="+mn-ea"/>
                  <a:sym typeface="Arial" panose="020B0604020202020204" pitchFamily="34" charset="0"/>
                </a:rPr>
                <a:t>10%</a:t>
              </a:r>
              <a:endPar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endParaRPr>
            </a:p>
          </p:txBody>
        </p:sp>
        <p:sp>
          <p:nvSpPr>
            <p:cNvPr id="20" name="TextBox 19"/>
            <p:cNvSpPr txBox="1"/>
            <p:nvPr/>
          </p:nvSpPr>
          <p:spPr>
            <a:xfrm flipH="1">
              <a:off x="7393553" y="2104780"/>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rgbClr val="0C8882"/>
                  </a:solidFill>
                  <a:latin typeface="Arial" panose="020B0604020202020204" pitchFamily="34" charset="0"/>
                  <a:cs typeface="+mn-ea"/>
                  <a:sym typeface="Arial" panose="020B0604020202020204" pitchFamily="34" charset="0"/>
                </a:rPr>
                <a:t>20%</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21" name="TextBox 20"/>
            <p:cNvSpPr txBox="1"/>
            <p:nvPr/>
          </p:nvSpPr>
          <p:spPr>
            <a:xfrm flipH="1">
              <a:off x="8374783" y="1678631"/>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chemeClr val="tx1">
                      <a:lumMod val="65000"/>
                      <a:lumOff val="35000"/>
                    </a:schemeClr>
                  </a:solidFill>
                  <a:latin typeface="Arial" panose="020B0604020202020204" pitchFamily="34" charset="0"/>
                  <a:cs typeface="+mn-ea"/>
                  <a:sym typeface="Arial" panose="020B0604020202020204" pitchFamily="34" charset="0"/>
                </a:rPr>
                <a:t>50%</a:t>
              </a:r>
              <a:endPar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endParaRPr>
            </a:p>
          </p:txBody>
        </p:sp>
        <p:sp>
          <p:nvSpPr>
            <p:cNvPr id="22" name="TextBox 21"/>
            <p:cNvSpPr txBox="1"/>
            <p:nvPr/>
          </p:nvSpPr>
          <p:spPr>
            <a:xfrm flipH="1">
              <a:off x="9367560" y="1234493"/>
              <a:ext cx="758076" cy="34795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en-US" altLang="zh-CN" sz="1400" dirty="0">
                  <a:solidFill>
                    <a:srgbClr val="0C8882"/>
                  </a:solidFill>
                  <a:latin typeface="Arial" panose="020B0604020202020204" pitchFamily="34" charset="0"/>
                  <a:cs typeface="+mn-ea"/>
                  <a:sym typeface="Arial" panose="020B0604020202020204" pitchFamily="34" charset="0"/>
                </a:rPr>
                <a:t>70%</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23" name="TextBox 22"/>
            <p:cNvSpPr txBox="1"/>
            <p:nvPr/>
          </p:nvSpPr>
          <p:spPr>
            <a:xfrm rot="2514057" flipH="1">
              <a:off x="6847638"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rPr>
                <a:t>请替换文字内容</a:t>
              </a:r>
            </a:p>
          </p:txBody>
        </p:sp>
        <p:sp>
          <p:nvSpPr>
            <p:cNvPr id="25" name="任意多边形 54"/>
            <p:cNvSpPr/>
            <p:nvPr/>
          </p:nvSpPr>
          <p:spPr>
            <a:xfrm>
              <a:off x="7738904"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rot="2514057" flipH="1">
              <a:off x="7776769"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rgbClr val="0C8882"/>
                  </a:solidFill>
                  <a:latin typeface="Arial" panose="020B0604020202020204" pitchFamily="34" charset="0"/>
                  <a:cs typeface="+mn-ea"/>
                  <a:sym typeface="Arial" panose="020B0604020202020204" pitchFamily="34" charset="0"/>
                </a:rPr>
                <a:t>请替换文字内容</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28" name="任意多边形 57"/>
            <p:cNvSpPr/>
            <p:nvPr/>
          </p:nvSpPr>
          <p:spPr>
            <a:xfrm>
              <a:off x="8668035"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rot="2514057" flipH="1">
              <a:off x="8705900" y="5352719"/>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dirty="0">
                  <a:solidFill>
                    <a:schemeClr val="tx1">
                      <a:lumMod val="65000"/>
                      <a:lumOff val="35000"/>
                    </a:schemeClr>
                  </a:solidFill>
                  <a:latin typeface="Arial" panose="020B0604020202020204" pitchFamily="34" charset="0"/>
                  <a:cs typeface="+mn-ea"/>
                  <a:sym typeface="Arial" panose="020B0604020202020204" pitchFamily="34" charset="0"/>
                </a:rPr>
                <a:t>请替换文字内容</a:t>
              </a:r>
            </a:p>
          </p:txBody>
        </p:sp>
        <p:sp>
          <p:nvSpPr>
            <p:cNvPr id="31" name="任意多边形 60"/>
            <p:cNvSpPr/>
            <p:nvPr/>
          </p:nvSpPr>
          <p:spPr>
            <a:xfrm>
              <a:off x="9597166"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rot="2514057" flipH="1">
              <a:off x="9635031" y="5352718"/>
              <a:ext cx="1657783" cy="34952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859155">
                <a:lnSpc>
                  <a:spcPct val="120000"/>
                </a:lnSpc>
                <a:defRPr/>
              </a:pPr>
              <a:r>
                <a:rPr lang="zh-CN" altLang="en-US" sz="1400">
                  <a:solidFill>
                    <a:srgbClr val="0C8882"/>
                  </a:solidFill>
                  <a:latin typeface="Arial" panose="020B0604020202020204" pitchFamily="34" charset="0"/>
                  <a:cs typeface="+mn-ea"/>
                  <a:sym typeface="Arial" panose="020B0604020202020204" pitchFamily="34" charset="0"/>
                </a:rPr>
                <a:t>请替换文字内容</a:t>
              </a:r>
              <a:endParaRPr lang="zh-CN" altLang="en-US" sz="1400" dirty="0">
                <a:solidFill>
                  <a:srgbClr val="0C8882"/>
                </a:solidFill>
                <a:latin typeface="Arial" panose="020B0604020202020204" pitchFamily="34" charset="0"/>
                <a:cs typeface="+mn-ea"/>
                <a:sym typeface="Arial" panose="020B0604020202020204" pitchFamily="34" charset="0"/>
              </a:endParaRPr>
            </a:p>
          </p:txBody>
        </p:sp>
        <p:sp>
          <p:nvSpPr>
            <p:cNvPr id="33" name="椭圆 62"/>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5954" tIns="42977" rIns="85954" bIns="42977" numCol="1" spcCol="0" rtlCol="0" fromWordArt="0" anchor="ctr" anchorCtr="0" forceAA="0" compatLnSpc="1">
              <a:noAutofit/>
            </a:bodyPr>
            <a:lstStyle/>
            <a:p>
              <a:pPr algn="ctr" defTabSz="859155">
                <a:lnSpc>
                  <a:spcPct val="120000"/>
                </a:lnSpc>
                <a:defRPr/>
              </a:pPr>
              <a:endParaRPr lang="en-US" sz="14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1484985" y="2415803"/>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484985" y="2662643"/>
            <a:ext cx="1027525" cy="670761"/>
          </a:xfrm>
          <a:prstGeom prst="rect">
            <a:avLst/>
          </a:prstGeom>
          <a:noFill/>
        </p:spPr>
        <p:txBody>
          <a:bodyPr wrap="none" lIns="0" tIns="0" rIns="0" bIns="0" rtlCol="0">
            <a:spAutoFit/>
          </a:bodyPr>
          <a:lstStyle/>
          <a:p>
            <a:pPr algn="just">
              <a:lnSpc>
                <a:spcPct val="120000"/>
              </a:lnSpc>
            </a:pPr>
            <a:r>
              <a:rPr 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1495104" y="3443363"/>
            <a:ext cx="3076259" cy="590931"/>
          </a:xfrm>
          <a:prstGeom prst="rect">
            <a:avLst/>
          </a:prstGeom>
        </p:spPr>
        <p:txBody>
          <a:bodyPr wrap="square" lIns="0" tIns="0" rIns="0" bIns="0">
            <a:spAutoFit/>
          </a:bodyPr>
          <a:lstStyle/>
          <a:p>
            <a:pPr algn="just">
              <a:lnSpc>
                <a:spcPct val="120000"/>
              </a:lnSpc>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r>
              <a:rPr lang="en-US" altLang="zh-CN"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502389" y="2761400"/>
            <a:ext cx="2068973" cy="443198"/>
          </a:xfrm>
          <a:prstGeom prst="rect">
            <a:avLst/>
          </a:prstGeom>
        </p:spPr>
        <p:txBody>
          <a:bodyPr wrap="square" lIns="0" tIns="0" rIns="0" bIns="0">
            <a:spAutoFit/>
          </a:bodyPr>
          <a:lstStyle/>
          <a:p>
            <a:pPr algn="just">
              <a:lnSpc>
                <a:spcPct val="120000"/>
              </a:lnSpc>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495104" y="4674929"/>
            <a:ext cx="3076259" cy="590931"/>
          </a:xfrm>
          <a:prstGeom prst="rect">
            <a:avLst/>
          </a:prstGeom>
        </p:spPr>
        <p:txBody>
          <a:bodyPr wrap="square" lIns="0" tIns="0" rIns="0" bIns="0">
            <a:spAutoFit/>
          </a:bodyPr>
          <a:lstStyle/>
          <a:p>
            <a:pPr algn="just">
              <a:lnSpc>
                <a:spcPct val="120000"/>
              </a:lnSpc>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您的内容打在这里，或者通过复制您的文本后，在此框中选择粘贴，并选择只保留文字。您的内容打在这里，或者</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8"/>
          <p:cNvSpPr txBox="1"/>
          <p:nvPr/>
        </p:nvSpPr>
        <p:spPr>
          <a:xfrm>
            <a:off x="4852492" y="178576"/>
            <a:ext cx="3153767" cy="565604"/>
          </a:xfrm>
          <a:prstGeom prst="rect">
            <a:avLst/>
          </a:prstGeom>
          <a:noFill/>
        </p:spPr>
        <p:txBody>
          <a:bodyPr wrap="square" rtlCol="0" anchor="ctr">
            <a:spAutoFit/>
          </a:bodyPr>
          <a:lstStyle/>
          <a:p>
            <a:pPr algn="ctr">
              <a:lnSpc>
                <a:spcPct val="120000"/>
              </a:lnSpc>
              <a:spcBef>
                <a:spcPts val="0"/>
              </a:spcBef>
              <a:spcAft>
                <a:spcPts val="0"/>
              </a:spcAft>
            </a:pPr>
            <a:r>
              <a:rPr lang="zh-CN" altLang="en-US" sz="2800" dirty="0" smtClean="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请</a:t>
            </a:r>
            <a:r>
              <a:rPr lang="zh-CN" altLang="en-US" sz="2800"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rPr>
              <a:t>替换文字内容</a:t>
            </a:r>
            <a:endParaRPr lang="en-US" altLang="zh-CN" sz="4400" b="1" dirty="0">
              <a:solidFill>
                <a:srgbClr val="0C888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94605" y="1910344"/>
            <a:ext cx="2229914" cy="3086812"/>
            <a:chOff x="580606" y="1131575"/>
            <a:chExt cx="2339350" cy="3238299"/>
          </a:xfrm>
          <a:solidFill>
            <a:srgbClr val="0B959E"/>
          </a:solidFill>
          <a:effectLst>
            <a:outerShdw blurRad="419100" dist="419100" dir="5400000" algn="ctr" rotWithShape="0">
              <a:srgbClr val="000000">
                <a:alpha val="43137"/>
              </a:srgbClr>
            </a:outerShdw>
          </a:effectLst>
        </p:grpSpPr>
        <p:sp>
          <p:nvSpPr>
            <p:cNvPr id="10" name="Freeform 90"/>
            <p:cNvSpPr>
              <a:spLocks noEditPoints="1"/>
            </p:cNvSpPr>
            <p:nvPr/>
          </p:nvSpPr>
          <p:spPr bwMode="auto">
            <a:xfrm flipH="1">
              <a:off x="639484" y="1131575"/>
              <a:ext cx="2280472" cy="3099394"/>
            </a:xfrm>
            <a:custGeom>
              <a:avLst/>
              <a:gdLst/>
              <a:ahLst/>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ln>
          </p:spPr>
          <p:txBody>
            <a:bodyPr vert="horz" wrap="square" lIns="99229" tIns="49615" rIns="99229" bIns="49615" numCol="1" anchor="t" anchorCtr="0" compatLnSpc="1"/>
            <a:lstStyle/>
            <a:p>
              <a:pPr>
                <a:lnSpc>
                  <a:spcPct val="120000"/>
                </a:lnSpc>
              </a:pP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rot="1521600">
            <a:off x="3791041" y="2911291"/>
            <a:ext cx="297031" cy="297031"/>
            <a:chOff x="3765502" y="2110894"/>
            <a:chExt cx="403249" cy="403249"/>
          </a:xfrm>
          <a:effectLst>
            <a:outerShdw blurRad="419100" dist="419100" dir="5400000" algn="ctr" rotWithShape="0">
              <a:srgbClr val="000000">
                <a:alpha val="43137"/>
              </a:srgbClr>
            </a:outerShdw>
          </a:effectLst>
        </p:grpSpPr>
        <p:sp>
          <p:nvSpPr>
            <p:cNvPr id="12" name="Oval 11"/>
            <p:cNvSpPr/>
            <p:nvPr/>
          </p:nvSpPr>
          <p:spPr>
            <a:xfrm>
              <a:off x="3765502" y="2110894"/>
              <a:ext cx="403249" cy="403249"/>
            </a:xfrm>
            <a:prstGeom prst="ellipse">
              <a:avLst/>
            </a:prstGeom>
            <a:solidFill>
              <a:srgbClr val="0B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rot="10800000">
            <a:off x="6547294" y="4224309"/>
            <a:ext cx="155506" cy="609442"/>
            <a:chOff x="4514393" y="1036303"/>
            <a:chExt cx="115214" cy="1487365"/>
          </a:xfrm>
          <a:effectLst>
            <a:outerShdw blurRad="419100" dist="419100" dir="5400000" algn="ctr" rotWithShape="0">
              <a:srgbClr val="000000">
                <a:alpha val="43137"/>
              </a:srgbClr>
            </a:outerShdw>
          </a:effectLst>
        </p:grpSpPr>
        <p:cxnSp>
          <p:nvCxnSpPr>
            <p:cNvPr id="21" name="Straight Connector 20"/>
            <p:cNvCxnSpPr/>
            <p:nvPr/>
          </p:nvCxnSpPr>
          <p:spPr>
            <a:xfrm flipV="1">
              <a:off x="4629607" y="1041066"/>
              <a:ext cx="0" cy="1482602"/>
            </a:xfrm>
            <a:prstGeom prst="line">
              <a:avLst/>
            </a:prstGeom>
            <a:ln w="19050" cap="rnd">
              <a:solidFill>
                <a:srgbClr val="0C888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14393" y="1036303"/>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4393" y="2523668"/>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0800000">
            <a:off x="6547294" y="3357941"/>
            <a:ext cx="155506" cy="609442"/>
            <a:chOff x="4514393" y="1036303"/>
            <a:chExt cx="115214" cy="1487365"/>
          </a:xfrm>
          <a:effectLst>
            <a:outerShdw blurRad="419100" dist="419100" dir="5400000" algn="ctr" rotWithShape="0">
              <a:srgbClr val="000000">
                <a:alpha val="43137"/>
              </a:srgbClr>
            </a:outerShdw>
          </a:effectLst>
        </p:grpSpPr>
        <p:cxnSp>
          <p:nvCxnSpPr>
            <p:cNvPr id="25" name="Straight Connector 24"/>
            <p:cNvCxnSpPr/>
            <p:nvPr/>
          </p:nvCxnSpPr>
          <p:spPr>
            <a:xfrm flipV="1">
              <a:off x="4629607" y="1041066"/>
              <a:ext cx="0" cy="1482602"/>
            </a:xfrm>
            <a:prstGeom prst="line">
              <a:avLst/>
            </a:prstGeom>
            <a:ln w="19050" cap="rnd">
              <a:solidFill>
                <a:srgbClr val="7F7F7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14393" y="1036303"/>
              <a:ext cx="115214" cy="0"/>
            </a:xfrm>
            <a:prstGeom prst="line">
              <a:avLst/>
            </a:prstGeom>
            <a:ln w="19050" cap="rnd">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14393" y="2523668"/>
              <a:ext cx="115214" cy="0"/>
            </a:xfrm>
            <a:prstGeom prst="line">
              <a:avLst/>
            </a:prstGeom>
            <a:ln w="19050" cap="rnd">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0800000">
            <a:off x="6547294" y="2403364"/>
            <a:ext cx="155506" cy="609442"/>
            <a:chOff x="4514393" y="1036303"/>
            <a:chExt cx="115214" cy="1487365"/>
          </a:xfrm>
          <a:effectLst>
            <a:outerShdw blurRad="419100" dist="419100" dir="5400000" algn="ctr" rotWithShape="0">
              <a:srgbClr val="000000">
                <a:alpha val="43137"/>
              </a:srgbClr>
            </a:outerShdw>
          </a:effectLst>
        </p:grpSpPr>
        <p:cxnSp>
          <p:nvCxnSpPr>
            <p:cNvPr id="29" name="Straight Connector 28"/>
            <p:cNvCxnSpPr/>
            <p:nvPr/>
          </p:nvCxnSpPr>
          <p:spPr>
            <a:xfrm flipV="1">
              <a:off x="4629607" y="1041066"/>
              <a:ext cx="0" cy="1482602"/>
            </a:xfrm>
            <a:prstGeom prst="line">
              <a:avLst/>
            </a:prstGeom>
            <a:ln w="19050" cap="rnd">
              <a:solidFill>
                <a:srgbClr val="0C888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14393" y="1036303"/>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14393" y="2523668"/>
              <a:ext cx="115214" cy="0"/>
            </a:xfrm>
            <a:prstGeom prst="line">
              <a:avLst/>
            </a:prstGeom>
            <a:ln w="19050" cap="rnd">
              <a:solidFill>
                <a:srgbClr val="0C8882"/>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4406185" y="2695961"/>
            <a:ext cx="2141126" cy="0"/>
          </a:xfrm>
          <a:prstGeom prst="line">
            <a:avLst/>
          </a:prstGeom>
          <a:ln w="19050">
            <a:solidFill>
              <a:srgbClr val="0C8882"/>
            </a:solidFill>
            <a:prstDash val="solid"/>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4405902" y="2975983"/>
            <a:ext cx="2141415" cy="687657"/>
          </a:xfrm>
          <a:prstGeom prst="bentConnector3">
            <a:avLst>
              <a:gd name="adj1" fmla="val 79927"/>
            </a:avLst>
          </a:prstGeom>
          <a:ln w="19050" cmpd="sng">
            <a:solidFill>
              <a:srgbClr val="7F7F7F"/>
            </a:solidFill>
            <a:prstDash val="solid"/>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406185" y="3279724"/>
            <a:ext cx="2141126" cy="1259112"/>
          </a:xfrm>
          <a:prstGeom prst="bentConnector3">
            <a:avLst>
              <a:gd name="adj1" fmla="val 65448"/>
            </a:avLst>
          </a:prstGeom>
          <a:ln w="19050" cmpd="sng">
            <a:solidFill>
              <a:srgbClr val="0C8882"/>
            </a:solidFill>
            <a:prstDash val="solid"/>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48" name="Group 179"/>
          <p:cNvGrpSpPr/>
          <p:nvPr/>
        </p:nvGrpSpPr>
        <p:grpSpPr>
          <a:xfrm>
            <a:off x="6861740" y="2410238"/>
            <a:ext cx="217146" cy="555745"/>
            <a:chOff x="5054600" y="1652588"/>
            <a:chExt cx="187325" cy="479424"/>
          </a:xfrm>
          <a:solidFill>
            <a:srgbClr val="0B959E"/>
          </a:solidFill>
          <a:effectLst>
            <a:outerShdw blurRad="419100" dist="419100" dir="5400000" algn="ctr" rotWithShape="0">
              <a:srgbClr val="000000">
                <a:alpha val="43137"/>
              </a:srgbClr>
            </a:outerShdw>
          </a:effectLst>
        </p:grpSpPr>
        <p:sp>
          <p:nvSpPr>
            <p:cNvPr id="4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97"/>
            <p:cNvSpPr>
              <a:spLocks noChangeArrowheads="1"/>
            </p:cNvSpPr>
            <p:nvPr/>
          </p:nvSpPr>
          <p:spPr bwMode="auto">
            <a:xfrm>
              <a:off x="5110163" y="1652588"/>
              <a:ext cx="74613" cy="76200"/>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259"/>
          <p:cNvGrpSpPr/>
          <p:nvPr/>
        </p:nvGrpSpPr>
        <p:grpSpPr>
          <a:xfrm>
            <a:off x="6829983" y="3329929"/>
            <a:ext cx="280704" cy="602628"/>
            <a:chOff x="6913466" y="1930294"/>
            <a:chExt cx="328336" cy="704884"/>
          </a:xfrm>
          <a:solidFill>
            <a:schemeClr val="tx1">
              <a:lumMod val="50000"/>
              <a:lumOff val="50000"/>
            </a:schemeClr>
          </a:solidFill>
          <a:effectLst>
            <a:outerShdw blurRad="419100" dist="419100" dir="5400000" algn="ctr" rotWithShape="0">
              <a:srgbClr val="000000">
                <a:alpha val="43137"/>
              </a:srgbClr>
            </a:outerShdw>
          </a:effectLst>
        </p:grpSpPr>
        <p:sp>
          <p:nvSpPr>
            <p:cNvPr id="56" name="Oval 98"/>
            <p:cNvSpPr>
              <a:spLocks noChangeArrowheads="1"/>
            </p:cNvSpPr>
            <p:nvPr/>
          </p:nvSpPr>
          <p:spPr bwMode="auto">
            <a:xfrm>
              <a:off x="7025973" y="1930294"/>
              <a:ext cx="105618" cy="105618"/>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179"/>
          <p:cNvGrpSpPr/>
          <p:nvPr/>
        </p:nvGrpSpPr>
        <p:grpSpPr>
          <a:xfrm>
            <a:off x="6895306" y="4359444"/>
            <a:ext cx="149998" cy="383893"/>
            <a:chOff x="5054600" y="1652588"/>
            <a:chExt cx="187325" cy="479424"/>
          </a:xfrm>
          <a:solidFill>
            <a:srgbClr val="0B959E"/>
          </a:solidFill>
          <a:effectLst>
            <a:outerShdw blurRad="419100" dist="419100" dir="5400000" algn="ctr" rotWithShape="0">
              <a:srgbClr val="000000">
                <a:alpha val="43137"/>
              </a:srgbClr>
            </a:outerShdw>
          </a:effectLst>
        </p:grpSpPr>
        <p:sp>
          <p:nvSpPr>
            <p:cNvPr id="6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97"/>
            <p:cNvSpPr>
              <a:spLocks noChangeArrowheads="1"/>
            </p:cNvSpPr>
            <p:nvPr/>
          </p:nvSpPr>
          <p:spPr bwMode="auto">
            <a:xfrm>
              <a:off x="5110163" y="1652588"/>
              <a:ext cx="74613" cy="76200"/>
            </a:xfrm>
            <a:prstGeom prst="ellipse">
              <a:avLst/>
            </a:prstGeom>
            <a:grpFill/>
            <a:ln w="9525">
              <a:noFill/>
              <a:round/>
            </a:ln>
          </p:spPr>
          <p:txBody>
            <a:bodyPr vert="horz" wrap="square" lIns="99229" tIns="49615" rIns="99229" bIns="49615"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TextBox 63"/>
          <p:cNvSpPr txBox="1"/>
          <p:nvPr/>
        </p:nvSpPr>
        <p:spPr>
          <a:xfrm>
            <a:off x="8411658" y="4336164"/>
            <a:ext cx="2873108" cy="282770"/>
          </a:xfrm>
          <a:prstGeom prst="rect">
            <a:avLst/>
          </a:prstGeom>
          <a:noFill/>
        </p:spPr>
        <p:txBody>
          <a:bodyPr wrap="square" lIns="0" tIns="0" rIns="0" bIns="0" rtlCol="0">
            <a:spAutoFit/>
          </a:bodyPr>
          <a:lstStyle/>
          <a:p>
            <a:pPr defTabSz="991870">
              <a:lnSpc>
                <a:spcPct val="120000"/>
              </a:lnSpc>
              <a:spcBef>
                <a:spcPct val="20000"/>
              </a:spcBef>
              <a:defRPr/>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8411658" y="2434977"/>
            <a:ext cx="2873108" cy="282770"/>
          </a:xfrm>
          <a:prstGeom prst="rect">
            <a:avLst/>
          </a:prstGeom>
          <a:noFill/>
        </p:spPr>
        <p:txBody>
          <a:bodyPr wrap="square" lIns="0" tIns="0" rIns="0" bIns="0" rtlCol="0">
            <a:spAutoFit/>
          </a:bodyPr>
          <a:lstStyle/>
          <a:p>
            <a:pPr defTabSz="991870">
              <a:lnSpc>
                <a:spcPct val="120000"/>
              </a:lnSpc>
              <a:spcBef>
                <a:spcPct val="20000"/>
              </a:spcBef>
              <a:defRPr/>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69"/>
          <p:cNvSpPr txBox="1"/>
          <p:nvPr/>
        </p:nvSpPr>
        <p:spPr>
          <a:xfrm>
            <a:off x="8411658" y="3385571"/>
            <a:ext cx="2873110" cy="282770"/>
          </a:xfrm>
          <a:prstGeom prst="rect">
            <a:avLst/>
          </a:prstGeom>
          <a:noFill/>
        </p:spPr>
        <p:txBody>
          <a:bodyPr wrap="square" lIns="0" tIns="0" rIns="0" bIns="0" rtlCol="0">
            <a:spAutoFit/>
          </a:bodyPr>
          <a:lstStyle/>
          <a:p>
            <a:pPr defTabSz="991870">
              <a:lnSpc>
                <a:spcPct val="120000"/>
              </a:lnSpc>
              <a:spcBef>
                <a:spcPct val="20000"/>
              </a:spcBef>
              <a:defRPr/>
            </a:pP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您的内容打在这里，或者通过复制您的文本后，在此框中选择粘贴，并选择只保留文字。您的内容打在这里，或者</a:t>
            </a:r>
            <a:endParaRPr lang="en-US" altLang="zh-CN"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 Placeholder 3"/>
          <p:cNvSpPr txBox="1"/>
          <p:nvPr/>
        </p:nvSpPr>
        <p:spPr>
          <a:xfrm>
            <a:off x="7177672" y="2344925"/>
            <a:ext cx="923330" cy="664797"/>
          </a:xfrm>
          <a:prstGeom prst="rect">
            <a:avLst/>
          </a:prstGeom>
          <a:effectLst>
            <a:outerShdw blurRad="419100" dist="419100" dir="5400000" algn="ctr" rotWithShape="0">
              <a:srgbClr val="000000">
                <a:alpha val="43137"/>
              </a:srgbClr>
            </a:outerShdw>
          </a:effectLst>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dirty="0">
                <a:solidFill>
                  <a:srgbClr val="0B959E"/>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73" name="Text Placeholder 3"/>
          <p:cNvSpPr txBox="1"/>
          <p:nvPr/>
        </p:nvSpPr>
        <p:spPr>
          <a:xfrm>
            <a:off x="7203706" y="3305909"/>
            <a:ext cx="923330" cy="603691"/>
          </a:xfrm>
          <a:prstGeom prst="rect">
            <a:avLst/>
          </a:prstGeom>
          <a:effectLst>
            <a:outerShdw blurRad="419100" dist="419100" dir="5400000" algn="ctr" rotWithShape="0">
              <a:srgbClr val="000000">
                <a:alpha val="43137"/>
              </a:srgbClr>
            </a:outerShdw>
          </a:effectLst>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74" name="Text Placeholder 3"/>
          <p:cNvSpPr txBox="1"/>
          <p:nvPr/>
        </p:nvSpPr>
        <p:spPr>
          <a:xfrm>
            <a:off x="7141690" y="4206882"/>
            <a:ext cx="923330" cy="664797"/>
          </a:xfrm>
          <a:prstGeom prst="rect">
            <a:avLst/>
          </a:prstGeom>
          <a:effectLst>
            <a:outerShdw blurRad="419100" dist="419100" dir="5400000" algn="ctr" rotWithShape="0">
              <a:srgbClr val="000000">
                <a:alpha val="43137"/>
              </a:srgbClr>
            </a:outerShdw>
          </a:effectLst>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3600" dirty="0">
                <a:solidFill>
                  <a:srgbClr val="0B959E"/>
                </a:solidFill>
                <a:latin typeface="Arial" panose="020B0604020202020204" pitchFamily="34" charset="0"/>
                <a:ea typeface="微软雅黑" panose="020B0503020204020204" pitchFamily="34" charset="-122"/>
                <a:cs typeface="+mn-ea"/>
                <a:sym typeface="Arial" panose="020B0604020202020204" pitchFamily="34" charset="0"/>
              </a:rPr>
              <a:t>15%</a:t>
            </a:r>
          </a:p>
        </p:txBody>
      </p:sp>
      <p:sp>
        <p:nvSpPr>
          <p:cNvPr id="112" name="Text Placeholder 3"/>
          <p:cNvSpPr txBox="1"/>
          <p:nvPr/>
        </p:nvSpPr>
        <p:spPr>
          <a:xfrm>
            <a:off x="2931558" y="547201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2931579" y="5710864"/>
            <a:ext cx="202353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文字您的内容打在这里，或者通过复制您的文本后，在此框中选择粘贴，并选择只保留文字。您的内容打在这里，或者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Text Placeholder 3"/>
          <p:cNvSpPr txBox="1"/>
          <p:nvPr/>
        </p:nvSpPr>
        <p:spPr>
          <a:xfrm>
            <a:off x="2368920" y="57681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dirty="0">
                <a:solidFill>
                  <a:srgbClr val="0C8882"/>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115" name="Text Placeholder 3"/>
          <p:cNvSpPr txBox="1"/>
          <p:nvPr/>
        </p:nvSpPr>
        <p:spPr>
          <a:xfrm>
            <a:off x="5838250" y="547201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5838261" y="5710864"/>
            <a:ext cx="202353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文字您的内容打在这里，或者通过复制您的文本后，在此框中选择粘贴，并选择只保留文字。您的内容打在这里，或者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Text Placeholder 3"/>
          <p:cNvSpPr txBox="1"/>
          <p:nvPr/>
        </p:nvSpPr>
        <p:spPr>
          <a:xfrm>
            <a:off x="5193926" y="57681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118" name="Text Placeholder 3"/>
          <p:cNvSpPr txBox="1"/>
          <p:nvPr/>
        </p:nvSpPr>
        <p:spPr>
          <a:xfrm>
            <a:off x="8729369" y="5472012"/>
            <a:ext cx="1256754" cy="23621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8729379" y="5710864"/>
            <a:ext cx="202353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点击添加相关标题</a:t>
            </a:r>
            <a:r>
              <a:rPr lang="zh-CN" altLang="en-US" sz="800" dirty="0" smtClean="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文字您的内容打在这里，或者通过复制您的文本后，在此框中选择粘贴，并选择只保留文字。您的内容打在这里，或者</a:t>
            </a:r>
            <a:endParaRPr lang="en-US" sz="80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Text Placeholder 3"/>
          <p:cNvSpPr txBox="1"/>
          <p:nvPr/>
        </p:nvSpPr>
        <p:spPr>
          <a:xfrm>
            <a:off x="8095380" y="57681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3200" b="0" dirty="0">
                <a:solidFill>
                  <a:srgbClr val="0C8882"/>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 name="文本占位符 1"/>
          <p:cNvSpPr>
            <a:spLocks noGrp="1"/>
          </p:cNvSpPr>
          <p:nvPr>
            <p:ph type="body" sz="quarter" idx="13"/>
          </p:nvPr>
        </p:nvSpPr>
        <p:spPr/>
        <p:txBody>
          <a:bodyPr/>
          <a:lstStyle/>
          <a:p>
            <a:r>
              <a:rPr lang="zh-CN" altLang="en-US" dirty="0"/>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Right)">
                                      <p:cBhvr>
                                        <p:cTn id="17" dur="500"/>
                                        <p:tgtEl>
                                          <p:spTgt spid="33"/>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18" presetClass="entr" presetSubtype="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strips(downRight)">
                                      <p:cBhvr>
                                        <p:cTn id="40" dur="500"/>
                                        <p:tgtEl>
                                          <p:spTgt spid="34"/>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500"/>
                                        <p:tgtEl>
                                          <p:spTgt spid="35"/>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1+#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500" fill="hold"/>
                                        <p:tgtEl>
                                          <p:spTgt spid="114"/>
                                        </p:tgtEl>
                                        <p:attrNameLst>
                                          <p:attrName>ppt_x</p:attrName>
                                        </p:attrNameLst>
                                      </p:cBhvr>
                                      <p:tavLst>
                                        <p:tav tm="0">
                                          <p:val>
                                            <p:strVal val="#ppt_x"/>
                                          </p:val>
                                        </p:tav>
                                        <p:tav tm="100000">
                                          <p:val>
                                            <p:strVal val="#ppt_x"/>
                                          </p:val>
                                        </p:tav>
                                      </p:tavLst>
                                    </p:anim>
                                    <p:anim calcmode="lin" valueType="num">
                                      <p:cBhvr additive="base">
                                        <p:cTn id="87" dur="500" fill="hold"/>
                                        <p:tgtEl>
                                          <p:spTgt spid="114"/>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additive="base">
                                        <p:cTn id="100" dur="500" fill="hold"/>
                                        <p:tgtEl>
                                          <p:spTgt spid="117"/>
                                        </p:tgtEl>
                                        <p:attrNameLst>
                                          <p:attrName>ppt_x</p:attrName>
                                        </p:attrNameLst>
                                      </p:cBhvr>
                                      <p:tavLst>
                                        <p:tav tm="0">
                                          <p:val>
                                            <p:strVal val="#ppt_x"/>
                                          </p:val>
                                        </p:tav>
                                        <p:tav tm="100000">
                                          <p:val>
                                            <p:strVal val="#ppt_x"/>
                                          </p:val>
                                        </p:tav>
                                      </p:tavLst>
                                    </p:anim>
                                    <p:anim calcmode="lin" valueType="num">
                                      <p:cBhvr additive="base">
                                        <p:cTn id="101" dur="500" fill="hold"/>
                                        <p:tgtEl>
                                          <p:spTgt spid="117"/>
                                        </p:tgtEl>
                                        <p:attrNameLst>
                                          <p:attrName>ppt_y</p:attrName>
                                        </p:attrNameLst>
                                      </p:cBhvr>
                                      <p:tavLst>
                                        <p:tav tm="0">
                                          <p:val>
                                            <p:strVal val="1+#ppt_h/2"/>
                                          </p:val>
                                        </p:tav>
                                        <p:tav tm="100000">
                                          <p:val>
                                            <p:strVal val="#ppt_y"/>
                                          </p:val>
                                        </p:tav>
                                      </p:tavLst>
                                    </p:anim>
                                  </p:childTnLst>
                                </p:cTn>
                              </p:par>
                            </p:childTnLst>
                          </p:cTn>
                        </p:par>
                        <p:par>
                          <p:cTn id="102" fill="hold">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additive="base">
                                        <p:cTn id="105" dur="500" fill="hold"/>
                                        <p:tgtEl>
                                          <p:spTgt spid="115"/>
                                        </p:tgtEl>
                                        <p:attrNameLst>
                                          <p:attrName>ppt_x</p:attrName>
                                        </p:attrNameLst>
                                      </p:cBhvr>
                                      <p:tavLst>
                                        <p:tav tm="0">
                                          <p:val>
                                            <p:strVal val="1+#ppt_w/2"/>
                                          </p:val>
                                        </p:tav>
                                        <p:tav tm="100000">
                                          <p:val>
                                            <p:strVal val="#ppt_x"/>
                                          </p:val>
                                        </p:tav>
                                      </p:tavLst>
                                    </p:anim>
                                    <p:anim calcmode="lin" valueType="num">
                                      <p:cBhvr additive="base">
                                        <p:cTn id="106" dur="500" fill="hold"/>
                                        <p:tgtEl>
                                          <p:spTgt spid="11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anim calcmode="lin" valueType="num">
                                      <p:cBhvr additive="base">
                                        <p:cTn id="109" dur="500" fill="hold"/>
                                        <p:tgtEl>
                                          <p:spTgt spid="116"/>
                                        </p:tgtEl>
                                        <p:attrNameLst>
                                          <p:attrName>ppt_x</p:attrName>
                                        </p:attrNameLst>
                                      </p:cBhvr>
                                      <p:tavLst>
                                        <p:tav tm="0">
                                          <p:val>
                                            <p:strVal val="#ppt_x"/>
                                          </p:val>
                                        </p:tav>
                                        <p:tav tm="100000">
                                          <p:val>
                                            <p:strVal val="#ppt_x"/>
                                          </p:val>
                                        </p:tav>
                                      </p:tavLst>
                                    </p:anim>
                                    <p:anim calcmode="lin" valueType="num">
                                      <p:cBhvr additive="base">
                                        <p:cTn id="110" dur="500" fill="hold"/>
                                        <p:tgtEl>
                                          <p:spTgt spid="116"/>
                                        </p:tgtEl>
                                        <p:attrNameLst>
                                          <p:attrName>ppt_y</p:attrName>
                                        </p:attrNameLst>
                                      </p:cBhvr>
                                      <p:tavLst>
                                        <p:tav tm="0">
                                          <p:val>
                                            <p:strVal val="1+#ppt_h/2"/>
                                          </p:val>
                                        </p:tav>
                                        <p:tav tm="100000">
                                          <p:val>
                                            <p:strVal val="#ppt_y"/>
                                          </p:val>
                                        </p:tav>
                                      </p:tavLst>
                                    </p:anim>
                                  </p:childTnLst>
                                </p:cTn>
                              </p:par>
                            </p:childTnLst>
                          </p:cTn>
                        </p:par>
                        <p:par>
                          <p:cTn id="111" fill="hold">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additive="base">
                                        <p:cTn id="114" dur="500" fill="hold"/>
                                        <p:tgtEl>
                                          <p:spTgt spid="120"/>
                                        </p:tgtEl>
                                        <p:attrNameLst>
                                          <p:attrName>ppt_x</p:attrName>
                                        </p:attrNameLst>
                                      </p:cBhvr>
                                      <p:tavLst>
                                        <p:tav tm="0">
                                          <p:val>
                                            <p:strVal val="#ppt_x"/>
                                          </p:val>
                                        </p:tav>
                                        <p:tav tm="100000">
                                          <p:val>
                                            <p:strVal val="#ppt_x"/>
                                          </p:val>
                                        </p:tav>
                                      </p:tavLst>
                                    </p:anim>
                                    <p:anim calcmode="lin" valueType="num">
                                      <p:cBhvr additive="base">
                                        <p:cTn id="115" dur="500" fill="hold"/>
                                        <p:tgtEl>
                                          <p:spTgt spid="120"/>
                                        </p:tgtEl>
                                        <p:attrNameLst>
                                          <p:attrName>ppt_y</p:attrName>
                                        </p:attrNameLst>
                                      </p:cBhvr>
                                      <p:tavLst>
                                        <p:tav tm="0">
                                          <p:val>
                                            <p:strVal val="1+#ppt_h/2"/>
                                          </p:val>
                                        </p:tav>
                                        <p:tav tm="100000">
                                          <p:val>
                                            <p:strVal val="#ppt_y"/>
                                          </p:val>
                                        </p:tav>
                                      </p:tavLst>
                                    </p:anim>
                                  </p:childTnLst>
                                </p:cTn>
                              </p:par>
                            </p:childTnLst>
                          </p:cTn>
                        </p:par>
                        <p:par>
                          <p:cTn id="116" fill="hold">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1+#ppt_w/2"/>
                                          </p:val>
                                        </p:tav>
                                        <p:tav tm="100000">
                                          <p:val>
                                            <p:strVal val="#ppt_x"/>
                                          </p:val>
                                        </p:tav>
                                      </p:tavLst>
                                    </p:anim>
                                    <p:anim calcmode="lin" valueType="num">
                                      <p:cBhvr additive="base">
                                        <p:cTn id="120" dur="500" fill="hold"/>
                                        <p:tgtEl>
                                          <p:spTgt spid="11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2" grpId="0"/>
      <p:bldP spid="73" grpId="0"/>
      <p:bldP spid="74" grpId="0"/>
      <p:bldP spid="112" grpId="0"/>
      <p:bldP spid="113" grpId="0"/>
      <p:bldP spid="114" grpId="0"/>
      <p:bldP spid="115" grpId="0"/>
      <p:bldP spid="116" grpId="0"/>
      <p:bldP spid="117" grpId="0"/>
      <p:bldP spid="118" grpId="0"/>
      <p:bldP spid="119" grpId="0"/>
      <p:bldP spid="120" grpId="0"/>
    </p:bldLst>
  </p:timing>
</p:sld>
</file>

<file path=ppt/theme/theme1.xml><?xml version="1.0" encoding="utf-8"?>
<a:theme xmlns:a="http://schemas.openxmlformats.org/drawingml/2006/main" name="1_自定义设计方案">
  <a:themeElements>
    <a:clrScheme name="自定义 265">
      <a:dk1>
        <a:sysClr val="windowText" lastClr="000000"/>
      </a:dk1>
      <a:lt1>
        <a:sysClr val="window" lastClr="FFFFFF"/>
      </a:lt1>
      <a:dk2>
        <a:srgbClr val="44546A"/>
      </a:dk2>
      <a:lt2>
        <a:srgbClr val="E7E6E6"/>
      </a:lt2>
      <a:accent1>
        <a:srgbClr val="0FC7D3"/>
      </a:accent1>
      <a:accent2>
        <a:srgbClr val="113A52"/>
      </a:accent2>
      <a:accent3>
        <a:srgbClr val="0FC7D3"/>
      </a:accent3>
      <a:accent4>
        <a:srgbClr val="113A52"/>
      </a:accent4>
      <a:accent5>
        <a:srgbClr val="0FC7D3"/>
      </a:accent5>
      <a:accent6>
        <a:srgbClr val="113A52"/>
      </a:accent6>
      <a:hlink>
        <a:srgbClr val="0FC7D3"/>
      </a:hlink>
      <a:folHlink>
        <a:srgbClr val="113A52"/>
      </a:folHlink>
    </a:clrScheme>
    <a:fontScheme name="清新风">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5222</Words>
  <Application>Microsoft Office PowerPoint</Application>
  <PresentationFormat>自定义</PresentationFormat>
  <Paragraphs>425</Paragraphs>
  <Slides>39</Slides>
  <Notes>39</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39</vt:i4>
      </vt:variant>
    </vt:vector>
  </HeadingPairs>
  <TitlesOfParts>
    <vt:vector size="64" baseType="lpstr">
      <vt:lpstr>Arial Unicode MS</vt:lpstr>
      <vt:lpstr>Gill Sans</vt:lpstr>
      <vt:lpstr>League Gothic Regular</vt:lpstr>
      <vt:lpstr>Roboto Light</vt:lpstr>
      <vt:lpstr>STIXGeneral-Bold</vt:lpstr>
      <vt:lpstr>方正兰亭纤黑_GBK</vt:lpstr>
      <vt:lpstr>方正正准黑简体</vt:lpstr>
      <vt:lpstr>华文黑体</vt:lpstr>
      <vt:lpstr>思源黑体 CN Light</vt:lpstr>
      <vt:lpstr>思源黑体 CN Medium</vt:lpstr>
      <vt:lpstr>宋体</vt:lpstr>
      <vt:lpstr>微软雅黑</vt:lpstr>
      <vt:lpstr>Agency FB</vt:lpstr>
      <vt:lpstr>Arial</vt:lpstr>
      <vt:lpstr>Broadway</vt:lpstr>
      <vt:lpstr>Calibri</vt:lpstr>
      <vt:lpstr>DIN Mittelschrift Std</vt:lpstr>
      <vt:lpstr>FontAwesome</vt:lpstr>
      <vt:lpstr>Impact</vt:lpstr>
      <vt:lpstr>Lato</vt:lpstr>
      <vt:lpstr>Lato Regular</vt:lpstr>
      <vt:lpstr>Open Sans</vt:lpstr>
      <vt:lpstr>Raavi</vt:lpstr>
      <vt:lpstr>Roboto</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cp:revision>
  <dcterms:created xsi:type="dcterms:W3CDTF">2016-10-17T14:00:00Z</dcterms:created>
  <dcterms:modified xsi:type="dcterms:W3CDTF">2017-10-10T13:05:23Z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